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2.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66"/>
  </p:notesMasterIdLst>
  <p:sldIdLst>
    <p:sldId id="407" r:id="rId2"/>
    <p:sldId id="277" r:id="rId3"/>
    <p:sldId id="344" r:id="rId4"/>
    <p:sldId id="345" r:id="rId5"/>
    <p:sldId id="415" r:id="rId6"/>
    <p:sldId id="416" r:id="rId7"/>
    <p:sldId id="417" r:id="rId8"/>
    <p:sldId id="346" r:id="rId9"/>
    <p:sldId id="348" r:id="rId10"/>
    <p:sldId id="349" r:id="rId11"/>
    <p:sldId id="358" r:id="rId12"/>
    <p:sldId id="362" r:id="rId13"/>
    <p:sldId id="359" r:id="rId14"/>
    <p:sldId id="361" r:id="rId15"/>
    <p:sldId id="356" r:id="rId16"/>
    <p:sldId id="364" r:id="rId17"/>
    <p:sldId id="412" r:id="rId18"/>
    <p:sldId id="367" r:id="rId19"/>
    <p:sldId id="368" r:id="rId20"/>
    <p:sldId id="369" r:id="rId21"/>
    <p:sldId id="366" r:id="rId22"/>
    <p:sldId id="370" r:id="rId23"/>
    <p:sldId id="371" r:id="rId24"/>
    <p:sldId id="375" r:id="rId25"/>
    <p:sldId id="372" r:id="rId26"/>
    <p:sldId id="373" r:id="rId27"/>
    <p:sldId id="414" r:id="rId28"/>
    <p:sldId id="418" r:id="rId29"/>
    <p:sldId id="419" r:id="rId30"/>
    <p:sldId id="420" r:id="rId31"/>
    <p:sldId id="421" r:id="rId32"/>
    <p:sldId id="422" r:id="rId33"/>
    <p:sldId id="423" r:id="rId34"/>
    <p:sldId id="424" r:id="rId35"/>
    <p:sldId id="425" r:id="rId36"/>
    <p:sldId id="427" r:id="rId37"/>
    <p:sldId id="428" r:id="rId38"/>
    <p:sldId id="392" r:id="rId39"/>
    <p:sldId id="426" r:id="rId40"/>
    <p:sldId id="430" r:id="rId41"/>
    <p:sldId id="431" r:id="rId42"/>
    <p:sldId id="432" r:id="rId43"/>
    <p:sldId id="433" r:id="rId44"/>
    <p:sldId id="434" r:id="rId45"/>
    <p:sldId id="435" r:id="rId46"/>
    <p:sldId id="436" r:id="rId47"/>
    <p:sldId id="437" r:id="rId48"/>
    <p:sldId id="438" r:id="rId49"/>
    <p:sldId id="439" r:id="rId50"/>
    <p:sldId id="440" r:id="rId51"/>
    <p:sldId id="429" r:id="rId52"/>
    <p:sldId id="441" r:id="rId53"/>
    <p:sldId id="442" r:id="rId54"/>
    <p:sldId id="443" r:id="rId55"/>
    <p:sldId id="444" r:id="rId56"/>
    <p:sldId id="445" r:id="rId57"/>
    <p:sldId id="446" r:id="rId58"/>
    <p:sldId id="447" r:id="rId59"/>
    <p:sldId id="448" r:id="rId60"/>
    <p:sldId id="449" r:id="rId61"/>
    <p:sldId id="450" r:id="rId62"/>
    <p:sldId id="451" r:id="rId63"/>
    <p:sldId id="452" r:id="rId64"/>
    <p:sldId id="453"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9F49"/>
    <a:srgbClr val="C9CFCB"/>
    <a:srgbClr val="B91D10"/>
    <a:srgbClr val="BA1D10"/>
    <a:srgbClr val="8AA04B"/>
    <a:srgbClr val="889E47"/>
    <a:srgbClr val="899F48"/>
    <a:srgbClr val="8AA04A"/>
    <a:srgbClr val="889E48"/>
    <a:srgbClr val="B91B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5468" autoAdjust="0"/>
  </p:normalViewPr>
  <p:slideViewPr>
    <p:cSldViewPr>
      <p:cViewPr varScale="1">
        <p:scale>
          <a:sx n="42" d="100"/>
          <a:sy n="42" d="100"/>
        </p:scale>
        <p:origin x="1326" y="60"/>
      </p:cViewPr>
      <p:guideLst>
        <p:guide orient="horz" pos="2160"/>
        <p:guide pos="2880"/>
      </p:guideLst>
    </p:cSldViewPr>
  </p:slideViewPr>
  <p:outlineViewPr>
    <p:cViewPr>
      <p:scale>
        <a:sx n="33" d="100"/>
        <a:sy n="33" d="100"/>
      </p:scale>
      <p:origin x="0" y="4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BC804DF0-89ED-4A2F-B93E-CDC8619D3C6D}" type="presOf" srcId="{13C3DCC6-4219-416F-B7C6-EF13E400036F}" destId="{A033EE11-E1E0-4B07-AC3D-A954B960A360}"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053AA28-15F9-4A50-AA6E-A88985C0195E}" type="presOf" srcId="{4F9C0508-3735-4ACB-AD20-D071FFA509D2}" destId="{AEC1880D-7874-4A86-B56B-48772AF4FE22}" srcOrd="0" destOrd="0" presId="urn:microsoft.com/office/officeart/2005/8/layout/hProcess9"/>
    <dgm:cxn modelId="{081EEC8F-43BF-4AA7-8F9F-F77DC4043AF4}" type="presOf" srcId="{B8055F12-6391-46B4-A9BF-7A2688D7FD30}" destId="{80C30AE1-1084-4FEE-BB51-D48C9143DF0F}" srcOrd="0" destOrd="0" presId="urn:microsoft.com/office/officeart/2005/8/layout/hProcess9"/>
    <dgm:cxn modelId="{F9C0FCC2-62C1-4027-8023-9741438BEA40}" type="presOf" srcId="{323C2AC9-33D7-4414-8743-D82D055FAF98}" destId="{94F397CF-C648-4334-9F04-D56593A64FD6}"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237856CF-0207-4BEE-B60A-7DF682CFB3D8}" type="presOf" srcId="{F07510D7-9EE8-4AE6-979E-70EE80AC2550}" destId="{4E78A5F1-FB30-48CA-BCDC-AC954C87BF87}" srcOrd="0" destOrd="0" presId="urn:microsoft.com/office/officeart/2005/8/layout/hProcess9"/>
    <dgm:cxn modelId="{841222C1-B648-4279-9324-4678086E836A}" type="presOf" srcId="{C36FC87E-115D-4F5F-8A67-A6047C9A15C5}" destId="{D46C5078-6B9E-4DC1-BC2E-A9B541ABF6F8}"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1A932A1D-6FC8-413A-ABB4-A080C886CA84}" type="presOf" srcId="{AB26FCAD-7417-4941-81CF-98837B3DF280}" destId="{16D16C57-DBBB-4E6C-B669-ED11E395B26C}" srcOrd="0" destOrd="0" presId="urn:microsoft.com/office/officeart/2005/8/layout/hProcess9"/>
    <dgm:cxn modelId="{F6E223F2-F9B1-46C5-84B8-79AA7ACD4E09}" type="presOf" srcId="{D9F84E4E-A4B3-423F-BFA0-BD683FD689E6}" destId="{05A560EB-DA65-48C1-BE3F-0585BED43F1A}" srcOrd="0" destOrd="0" presId="urn:microsoft.com/office/officeart/2005/8/layout/hProcess9"/>
    <dgm:cxn modelId="{3BA68D86-C107-486F-8C2A-B4F7B05002AC}" type="presOf" srcId="{C9423195-E3C9-4717-A8B5-04F60BF209F2}" destId="{5520D168-55EC-4B3D-9E57-9035197FBB0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C8846947-329B-4945-80DE-F5519502CFFA}" type="presOf" srcId="{7EB8D042-AA9F-434B-9170-7EAFC6BF49E4}" destId="{9923D4E4-9E63-42FA-B9AE-0CD50EF36399}" srcOrd="0" destOrd="0" presId="urn:microsoft.com/office/officeart/2005/8/layout/hProcess9"/>
    <dgm:cxn modelId="{8D958416-BB37-4726-AA3F-C7D2CC5945EC}" type="presOf" srcId="{F1FCF51B-3975-438A-AB2F-4B716260D1CB}" destId="{FB60DFC0-4494-4045-A7F2-4CF50607161F}" srcOrd="0" destOrd="0" presId="urn:microsoft.com/office/officeart/2005/8/layout/hProcess9"/>
    <dgm:cxn modelId="{294AAF2D-3CE9-45F0-BF7E-03E62981E919}" type="presParOf" srcId="{05A560EB-DA65-48C1-BE3F-0585BED43F1A}" destId="{FCC2E269-090C-4A99-AEFB-8AB627698BAB}" srcOrd="0" destOrd="0" presId="urn:microsoft.com/office/officeart/2005/8/layout/hProcess9"/>
    <dgm:cxn modelId="{DCAE7437-CAD1-448C-984E-82CFCAD3ACFA}" type="presParOf" srcId="{05A560EB-DA65-48C1-BE3F-0585BED43F1A}" destId="{CFFFBE97-AA95-49DD-AABA-8A3D64B3F4CF}" srcOrd="1" destOrd="0" presId="urn:microsoft.com/office/officeart/2005/8/layout/hProcess9"/>
    <dgm:cxn modelId="{CE8DCE69-E183-4538-B1EF-640EDFB87DD9}" type="presParOf" srcId="{CFFFBE97-AA95-49DD-AABA-8A3D64B3F4CF}" destId="{16D16C57-DBBB-4E6C-B669-ED11E395B26C}" srcOrd="0" destOrd="0" presId="urn:microsoft.com/office/officeart/2005/8/layout/hProcess9"/>
    <dgm:cxn modelId="{76BF8415-8F9D-495B-8E53-F438769918E5}" type="presParOf" srcId="{CFFFBE97-AA95-49DD-AABA-8A3D64B3F4CF}" destId="{CAF2F1DD-7C91-4631-8BA1-EE9049B85A21}" srcOrd="1" destOrd="0" presId="urn:microsoft.com/office/officeart/2005/8/layout/hProcess9"/>
    <dgm:cxn modelId="{3025D640-88C8-4FB0-92AF-D397168822F6}" type="presParOf" srcId="{CFFFBE97-AA95-49DD-AABA-8A3D64B3F4CF}" destId="{4E78A5F1-FB30-48CA-BCDC-AC954C87BF87}" srcOrd="2" destOrd="0" presId="urn:microsoft.com/office/officeart/2005/8/layout/hProcess9"/>
    <dgm:cxn modelId="{375010ED-34C3-4D75-81EA-1772C7C4898B}" type="presParOf" srcId="{CFFFBE97-AA95-49DD-AABA-8A3D64B3F4CF}" destId="{50B71F9F-777A-4006-8CD8-37D2860F55F2}" srcOrd="3" destOrd="0" presId="urn:microsoft.com/office/officeart/2005/8/layout/hProcess9"/>
    <dgm:cxn modelId="{8AE272CB-60E7-407A-86F1-C85ED1D14028}" type="presParOf" srcId="{CFFFBE97-AA95-49DD-AABA-8A3D64B3F4CF}" destId="{94F397CF-C648-4334-9F04-D56593A64FD6}" srcOrd="4" destOrd="0" presId="urn:microsoft.com/office/officeart/2005/8/layout/hProcess9"/>
    <dgm:cxn modelId="{C4D9F343-2AA6-4A52-8AF3-37B85336831C}" type="presParOf" srcId="{CFFFBE97-AA95-49DD-AABA-8A3D64B3F4CF}" destId="{50E9BB01-CCED-4546-801E-03D237E5BACD}" srcOrd="5" destOrd="0" presId="urn:microsoft.com/office/officeart/2005/8/layout/hProcess9"/>
    <dgm:cxn modelId="{1A64A376-1D65-4C48-B705-73394D5B096A}" type="presParOf" srcId="{CFFFBE97-AA95-49DD-AABA-8A3D64B3F4CF}" destId="{D46C5078-6B9E-4DC1-BC2E-A9B541ABF6F8}" srcOrd="6" destOrd="0" presId="urn:microsoft.com/office/officeart/2005/8/layout/hProcess9"/>
    <dgm:cxn modelId="{A7964AD3-8978-4DC1-9CBC-1734CAB59134}" type="presParOf" srcId="{CFFFBE97-AA95-49DD-AABA-8A3D64B3F4CF}" destId="{3929F766-BFEB-4C3E-8DBF-45EA11AF3A54}" srcOrd="7" destOrd="0" presId="urn:microsoft.com/office/officeart/2005/8/layout/hProcess9"/>
    <dgm:cxn modelId="{D9CC59B7-DA77-43DA-A542-721FA3C7FC2E}" type="presParOf" srcId="{CFFFBE97-AA95-49DD-AABA-8A3D64B3F4CF}" destId="{AEC1880D-7874-4A86-B56B-48772AF4FE22}" srcOrd="8" destOrd="0" presId="urn:microsoft.com/office/officeart/2005/8/layout/hProcess9"/>
    <dgm:cxn modelId="{F1CE2B0A-C4B9-48BB-A7BE-855C23C7BF3F}" type="presParOf" srcId="{CFFFBE97-AA95-49DD-AABA-8A3D64B3F4CF}" destId="{D6DB18B2-1483-4601-86F7-0F7A402452BD}" srcOrd="9" destOrd="0" presId="urn:microsoft.com/office/officeart/2005/8/layout/hProcess9"/>
    <dgm:cxn modelId="{C9F873F2-39BF-4DDB-A139-BAE8360B38E4}" type="presParOf" srcId="{CFFFBE97-AA95-49DD-AABA-8A3D64B3F4CF}" destId="{9923D4E4-9E63-42FA-B9AE-0CD50EF36399}" srcOrd="10" destOrd="0" presId="urn:microsoft.com/office/officeart/2005/8/layout/hProcess9"/>
    <dgm:cxn modelId="{E454B3C5-D180-4F58-B12C-41EF431749D9}" type="presParOf" srcId="{CFFFBE97-AA95-49DD-AABA-8A3D64B3F4CF}" destId="{80202FDB-1FE4-42E2-9F4C-7B85396FFA0E}" srcOrd="11" destOrd="0" presId="urn:microsoft.com/office/officeart/2005/8/layout/hProcess9"/>
    <dgm:cxn modelId="{3C75A9CA-54DA-457A-9B90-F347681EFB11}" type="presParOf" srcId="{CFFFBE97-AA95-49DD-AABA-8A3D64B3F4CF}" destId="{A033EE11-E1E0-4B07-AC3D-A954B960A360}" srcOrd="12" destOrd="0" presId="urn:microsoft.com/office/officeart/2005/8/layout/hProcess9"/>
    <dgm:cxn modelId="{E61AE420-EA82-4A7C-B21F-616044CE3026}" type="presParOf" srcId="{CFFFBE97-AA95-49DD-AABA-8A3D64B3F4CF}" destId="{08A635BE-D49F-4D62-BACA-1A00C871DFCD}" srcOrd="13" destOrd="0" presId="urn:microsoft.com/office/officeart/2005/8/layout/hProcess9"/>
    <dgm:cxn modelId="{20D964D8-6EE2-4590-9645-85257AE1100F}" type="presParOf" srcId="{CFFFBE97-AA95-49DD-AABA-8A3D64B3F4CF}" destId="{FB60DFC0-4494-4045-A7F2-4CF50607161F}" srcOrd="14" destOrd="0" presId="urn:microsoft.com/office/officeart/2005/8/layout/hProcess9"/>
    <dgm:cxn modelId="{46DE481C-F9A5-49EC-81BD-04B4F8BA48BA}" type="presParOf" srcId="{CFFFBE97-AA95-49DD-AABA-8A3D64B3F4CF}" destId="{2C7E3CAA-2179-4EE1-A34A-5E754C363378}" srcOrd="15" destOrd="0" presId="urn:microsoft.com/office/officeart/2005/8/layout/hProcess9"/>
    <dgm:cxn modelId="{34051444-BA53-452B-8BAB-7C2A9E60913F}" type="presParOf" srcId="{CFFFBE97-AA95-49DD-AABA-8A3D64B3F4CF}" destId="{80C30AE1-1084-4FEE-BB51-D48C9143DF0F}" srcOrd="16" destOrd="0" presId="urn:microsoft.com/office/officeart/2005/8/layout/hProcess9"/>
    <dgm:cxn modelId="{22C8A902-1396-4446-86CB-6545BB785F7A}" type="presParOf" srcId="{CFFFBE97-AA95-49DD-AABA-8A3D64B3F4CF}" destId="{93390167-D9C7-4137-8127-58EF05D590B1}" srcOrd="17" destOrd="0" presId="urn:microsoft.com/office/officeart/2005/8/layout/hProcess9"/>
    <dgm:cxn modelId="{EEA6EB28-0B10-4DD5-8655-8F769B054C30}"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EB03D351-C9E2-4EDF-A14D-509F918A6609}" type="presOf" srcId="{13C3DCC6-4219-416F-B7C6-EF13E400036F}" destId="{A033EE11-E1E0-4B07-AC3D-A954B960A360}"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A01088A7-CAAD-4036-A7AD-A36195521D26}" srcId="{D9F84E4E-A4B3-423F-BFA0-BD683FD689E6}" destId="{C36FC87E-115D-4F5F-8A67-A6047C9A15C5}" srcOrd="3" destOrd="0" parTransId="{D1FE78C7-137B-4D5B-82A5-605A2551B4C9}" sibTransId="{9822DB79-22F0-43E2-98DD-5C9ADDA3D4B4}"/>
    <dgm:cxn modelId="{DF6C92D1-DA32-4C8D-B954-10F2519CBFCE}" type="presOf" srcId="{F07510D7-9EE8-4AE6-979E-70EE80AC2550}" destId="{4E78A5F1-FB30-48CA-BCDC-AC954C87BF87}" srcOrd="0" destOrd="0" presId="urn:microsoft.com/office/officeart/2005/8/layout/hProcess9"/>
    <dgm:cxn modelId="{F121E869-E79A-4FFA-ABD7-79C400568D42}" type="presOf" srcId="{C9423195-E3C9-4717-A8B5-04F60BF209F2}" destId="{5520D168-55EC-4B3D-9E57-9035197FBB0A}" srcOrd="0" destOrd="0" presId="urn:microsoft.com/office/officeart/2005/8/layout/hProcess9"/>
    <dgm:cxn modelId="{148EFE51-C6A7-4790-8578-52B70EB05285}" type="presOf" srcId="{323C2AC9-33D7-4414-8743-D82D055FAF98}" destId="{94F397CF-C648-4334-9F04-D56593A64FD6}"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54934D48-FB48-4B90-990B-A0D129F75E3D}" type="presOf" srcId="{AB26FCAD-7417-4941-81CF-98837B3DF280}" destId="{16D16C57-DBBB-4E6C-B669-ED11E395B26C}" srcOrd="0" destOrd="0" presId="urn:microsoft.com/office/officeart/2005/8/layout/hProcess9"/>
    <dgm:cxn modelId="{3E149D00-DEA5-4931-B200-ACD1BF5BB68D}" type="presOf" srcId="{C36FC87E-115D-4F5F-8A67-A6047C9A15C5}" destId="{D46C5078-6B9E-4DC1-BC2E-A9B541ABF6F8}" srcOrd="0" destOrd="0" presId="urn:microsoft.com/office/officeart/2005/8/layout/hProcess9"/>
    <dgm:cxn modelId="{FCE2A796-E3EA-456A-862B-81AC8E9FE1CD}" type="presOf" srcId="{D9F84E4E-A4B3-423F-BFA0-BD683FD689E6}" destId="{05A560EB-DA65-48C1-BE3F-0585BED43F1A}"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A53B2CC9-043D-43F2-9117-19D06428BCF1}" type="presOf" srcId="{B8055F12-6391-46B4-A9BF-7A2688D7FD30}" destId="{80C30AE1-1084-4FEE-BB51-D48C9143DF0F}" srcOrd="0" destOrd="0" presId="urn:microsoft.com/office/officeart/2005/8/layout/hProcess9"/>
    <dgm:cxn modelId="{09DE66A1-9B79-4817-8811-AA0822E4CB66}"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78ED3918-1B41-46AB-9124-61B1D9E73D84}" srcId="{D9F84E4E-A4B3-423F-BFA0-BD683FD689E6}" destId="{AB26FCAD-7417-4941-81CF-98837B3DF280}" srcOrd="0" destOrd="0" parTransId="{47A02734-C78F-415F-8996-A953E8FC360D}" sibTransId="{C841F679-5737-4775-84DE-B988DA9D2AA2}"/>
    <dgm:cxn modelId="{67B9B251-5E47-4C79-88B9-A8FBC621734E}" type="presOf" srcId="{F1FCF51B-3975-438A-AB2F-4B716260D1CB}" destId="{FB60DFC0-4494-4045-A7F2-4CF50607161F}" srcOrd="0" destOrd="0" presId="urn:microsoft.com/office/officeart/2005/8/layout/hProcess9"/>
    <dgm:cxn modelId="{25E1A3B1-CAF8-4610-A57A-924F263DDA2F}" type="presOf" srcId="{4F9C0508-3735-4ACB-AD20-D071FFA509D2}" destId="{AEC1880D-7874-4A86-B56B-48772AF4FE22}" srcOrd="0" destOrd="0" presId="urn:microsoft.com/office/officeart/2005/8/layout/hProcess9"/>
    <dgm:cxn modelId="{40933C68-3ECE-4DB3-AC45-21C8E602A051}" type="presParOf" srcId="{05A560EB-DA65-48C1-BE3F-0585BED43F1A}" destId="{FCC2E269-090C-4A99-AEFB-8AB627698BAB}" srcOrd="0" destOrd="0" presId="urn:microsoft.com/office/officeart/2005/8/layout/hProcess9"/>
    <dgm:cxn modelId="{05E07257-29DD-421A-AB9E-01918453AA66}" type="presParOf" srcId="{05A560EB-DA65-48C1-BE3F-0585BED43F1A}" destId="{CFFFBE97-AA95-49DD-AABA-8A3D64B3F4CF}" srcOrd="1" destOrd="0" presId="urn:microsoft.com/office/officeart/2005/8/layout/hProcess9"/>
    <dgm:cxn modelId="{5FA2FE80-47C3-4343-91DA-200AF48A8AA1}" type="presParOf" srcId="{CFFFBE97-AA95-49DD-AABA-8A3D64B3F4CF}" destId="{16D16C57-DBBB-4E6C-B669-ED11E395B26C}" srcOrd="0" destOrd="0" presId="urn:microsoft.com/office/officeart/2005/8/layout/hProcess9"/>
    <dgm:cxn modelId="{5BCAC804-87F5-41A9-9B09-F3CEF80BC901}" type="presParOf" srcId="{CFFFBE97-AA95-49DD-AABA-8A3D64B3F4CF}" destId="{CAF2F1DD-7C91-4631-8BA1-EE9049B85A21}" srcOrd="1" destOrd="0" presId="urn:microsoft.com/office/officeart/2005/8/layout/hProcess9"/>
    <dgm:cxn modelId="{0EDA1464-DFF9-47CA-900A-53E5275903F9}" type="presParOf" srcId="{CFFFBE97-AA95-49DD-AABA-8A3D64B3F4CF}" destId="{4E78A5F1-FB30-48CA-BCDC-AC954C87BF87}" srcOrd="2" destOrd="0" presId="urn:microsoft.com/office/officeart/2005/8/layout/hProcess9"/>
    <dgm:cxn modelId="{953BC4F6-6F7D-4A51-96CA-E7F03F722FF4}" type="presParOf" srcId="{CFFFBE97-AA95-49DD-AABA-8A3D64B3F4CF}" destId="{50B71F9F-777A-4006-8CD8-37D2860F55F2}" srcOrd="3" destOrd="0" presId="urn:microsoft.com/office/officeart/2005/8/layout/hProcess9"/>
    <dgm:cxn modelId="{535E1352-C16E-47DA-A2C6-F1320094F608}" type="presParOf" srcId="{CFFFBE97-AA95-49DD-AABA-8A3D64B3F4CF}" destId="{94F397CF-C648-4334-9F04-D56593A64FD6}" srcOrd="4" destOrd="0" presId="urn:microsoft.com/office/officeart/2005/8/layout/hProcess9"/>
    <dgm:cxn modelId="{F5DB3B2A-4017-44E5-88E0-025A86396B35}" type="presParOf" srcId="{CFFFBE97-AA95-49DD-AABA-8A3D64B3F4CF}" destId="{50E9BB01-CCED-4546-801E-03D237E5BACD}" srcOrd="5" destOrd="0" presId="urn:microsoft.com/office/officeart/2005/8/layout/hProcess9"/>
    <dgm:cxn modelId="{1373D031-0470-49F9-9E6A-7E0BC2F9B7F6}" type="presParOf" srcId="{CFFFBE97-AA95-49DD-AABA-8A3D64B3F4CF}" destId="{D46C5078-6B9E-4DC1-BC2E-A9B541ABF6F8}" srcOrd="6" destOrd="0" presId="urn:microsoft.com/office/officeart/2005/8/layout/hProcess9"/>
    <dgm:cxn modelId="{C0F03C2F-9AA3-4E57-B199-A66E997DAA37}" type="presParOf" srcId="{CFFFBE97-AA95-49DD-AABA-8A3D64B3F4CF}" destId="{3929F766-BFEB-4C3E-8DBF-45EA11AF3A54}" srcOrd="7" destOrd="0" presId="urn:microsoft.com/office/officeart/2005/8/layout/hProcess9"/>
    <dgm:cxn modelId="{C162FC65-4CB9-44C9-96FD-9C7F96E6A903}" type="presParOf" srcId="{CFFFBE97-AA95-49DD-AABA-8A3D64B3F4CF}" destId="{AEC1880D-7874-4A86-B56B-48772AF4FE22}" srcOrd="8" destOrd="0" presId="urn:microsoft.com/office/officeart/2005/8/layout/hProcess9"/>
    <dgm:cxn modelId="{9BC9AC74-7180-43CD-88DA-52582B818E35}" type="presParOf" srcId="{CFFFBE97-AA95-49DD-AABA-8A3D64B3F4CF}" destId="{D6DB18B2-1483-4601-86F7-0F7A402452BD}" srcOrd="9" destOrd="0" presId="urn:microsoft.com/office/officeart/2005/8/layout/hProcess9"/>
    <dgm:cxn modelId="{062F6993-8F61-4E34-99DB-5626F7759965}" type="presParOf" srcId="{CFFFBE97-AA95-49DD-AABA-8A3D64B3F4CF}" destId="{9923D4E4-9E63-42FA-B9AE-0CD50EF36399}" srcOrd="10" destOrd="0" presId="urn:microsoft.com/office/officeart/2005/8/layout/hProcess9"/>
    <dgm:cxn modelId="{1BD3AE65-3C38-40D1-9FBA-E15E93791044}" type="presParOf" srcId="{CFFFBE97-AA95-49DD-AABA-8A3D64B3F4CF}" destId="{80202FDB-1FE4-42E2-9F4C-7B85396FFA0E}" srcOrd="11" destOrd="0" presId="urn:microsoft.com/office/officeart/2005/8/layout/hProcess9"/>
    <dgm:cxn modelId="{FD140850-2268-41C1-8C6D-094F2BB1DEE2}" type="presParOf" srcId="{CFFFBE97-AA95-49DD-AABA-8A3D64B3F4CF}" destId="{A033EE11-E1E0-4B07-AC3D-A954B960A360}" srcOrd="12" destOrd="0" presId="urn:microsoft.com/office/officeart/2005/8/layout/hProcess9"/>
    <dgm:cxn modelId="{162625B9-1DCF-4815-A496-DC3B8604F976}" type="presParOf" srcId="{CFFFBE97-AA95-49DD-AABA-8A3D64B3F4CF}" destId="{08A635BE-D49F-4D62-BACA-1A00C871DFCD}" srcOrd="13" destOrd="0" presId="urn:microsoft.com/office/officeart/2005/8/layout/hProcess9"/>
    <dgm:cxn modelId="{3787EBCD-DA7A-4870-A594-B1E4F2A1D25E}" type="presParOf" srcId="{CFFFBE97-AA95-49DD-AABA-8A3D64B3F4CF}" destId="{FB60DFC0-4494-4045-A7F2-4CF50607161F}" srcOrd="14" destOrd="0" presId="urn:microsoft.com/office/officeart/2005/8/layout/hProcess9"/>
    <dgm:cxn modelId="{71B6E414-A55A-44D4-B3F1-252C68DE20DD}" type="presParOf" srcId="{CFFFBE97-AA95-49DD-AABA-8A3D64B3F4CF}" destId="{2C7E3CAA-2179-4EE1-A34A-5E754C363378}" srcOrd="15" destOrd="0" presId="urn:microsoft.com/office/officeart/2005/8/layout/hProcess9"/>
    <dgm:cxn modelId="{4657B444-EC07-4A3F-A28B-821F220A1584}" type="presParOf" srcId="{CFFFBE97-AA95-49DD-AABA-8A3D64B3F4CF}" destId="{80C30AE1-1084-4FEE-BB51-D48C9143DF0F}" srcOrd="16" destOrd="0" presId="urn:microsoft.com/office/officeart/2005/8/layout/hProcess9"/>
    <dgm:cxn modelId="{101292B6-77E9-4F22-B666-44C60A6F3A73}" type="presParOf" srcId="{CFFFBE97-AA95-49DD-AABA-8A3D64B3F4CF}" destId="{93390167-D9C7-4137-8127-58EF05D590B1}" srcOrd="17" destOrd="0" presId="urn:microsoft.com/office/officeart/2005/8/layout/hProcess9"/>
    <dgm:cxn modelId="{6D2832CB-20C7-40ED-A956-1DDFBC2A3F18}"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a:ln>
          <a:solidFill>
            <a:srgbClr val="899F49"/>
          </a:solidFill>
        </a:ln>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1D686AA-7A49-46EE-BC8B-465AF9AA752E}" type="presOf" srcId="{AB26FCAD-7417-4941-81CF-98837B3DF280}" destId="{16D16C57-DBBB-4E6C-B669-ED11E395B26C}" srcOrd="0" destOrd="0" presId="urn:microsoft.com/office/officeart/2005/8/layout/hProcess9"/>
    <dgm:cxn modelId="{84A817B3-0CFD-4740-8C77-19F19D9F9F8E}" type="presOf" srcId="{B8055F12-6391-46B4-A9BF-7A2688D7FD30}" destId="{80C30AE1-1084-4FEE-BB51-D48C9143DF0F}"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D8B231B3-7914-4B90-AEBD-4CB8951F21A9}" type="presOf" srcId="{D9F84E4E-A4B3-423F-BFA0-BD683FD689E6}" destId="{05A560EB-DA65-48C1-BE3F-0585BED43F1A}" srcOrd="0" destOrd="0" presId="urn:microsoft.com/office/officeart/2005/8/layout/hProcess9"/>
    <dgm:cxn modelId="{E5E01B3C-CABF-45AD-82D4-79425C1CF671}" type="presOf" srcId="{4F9C0508-3735-4ACB-AD20-D071FFA509D2}" destId="{AEC1880D-7874-4A86-B56B-48772AF4FE22}" srcOrd="0" destOrd="0" presId="urn:microsoft.com/office/officeart/2005/8/layout/hProcess9"/>
    <dgm:cxn modelId="{FD420F4A-8F78-4E3E-97DB-88A9C5F52A2F}" type="presOf" srcId="{323C2AC9-33D7-4414-8743-D82D055FAF98}" destId="{94F397CF-C648-4334-9F04-D56593A64FD6}"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4C9E5D2A-D2D2-4B58-B903-930EAE7FEECB}" type="presOf" srcId="{7EB8D042-AA9F-434B-9170-7EAFC6BF49E4}" destId="{9923D4E4-9E63-42FA-B9AE-0CD50EF36399}"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78ED3918-1B41-46AB-9124-61B1D9E73D84}" srcId="{D9F84E4E-A4B3-423F-BFA0-BD683FD689E6}" destId="{AB26FCAD-7417-4941-81CF-98837B3DF280}" srcOrd="0" destOrd="0" parTransId="{47A02734-C78F-415F-8996-A953E8FC360D}" sibTransId="{C841F679-5737-4775-84DE-B988DA9D2AA2}"/>
    <dgm:cxn modelId="{A12D5515-7134-4607-A860-52BE4CF38E16}" type="presOf" srcId="{13C3DCC6-4219-416F-B7C6-EF13E400036F}" destId="{A033EE11-E1E0-4B07-AC3D-A954B960A360}" srcOrd="0" destOrd="0" presId="urn:microsoft.com/office/officeart/2005/8/layout/hProcess9"/>
    <dgm:cxn modelId="{844AF9FA-965A-4472-8C22-70578CFE6F08}" type="presOf" srcId="{C9423195-E3C9-4717-A8B5-04F60BF209F2}" destId="{5520D168-55EC-4B3D-9E57-9035197FBB0A}" srcOrd="0" destOrd="0" presId="urn:microsoft.com/office/officeart/2005/8/layout/hProcess9"/>
    <dgm:cxn modelId="{57DFD19C-2FE4-448C-AD06-D356860028CE}" type="presOf" srcId="{F07510D7-9EE8-4AE6-979E-70EE80AC2550}" destId="{4E78A5F1-FB30-48CA-BCDC-AC954C87BF87}" srcOrd="0" destOrd="0" presId="urn:microsoft.com/office/officeart/2005/8/layout/hProcess9"/>
    <dgm:cxn modelId="{DADD6204-F2B6-4BFF-BD9E-A8E0A1F11535}" type="presOf" srcId="{C36FC87E-115D-4F5F-8A67-A6047C9A15C5}" destId="{D46C5078-6B9E-4DC1-BC2E-A9B541ABF6F8}" srcOrd="0" destOrd="0" presId="urn:microsoft.com/office/officeart/2005/8/layout/hProcess9"/>
    <dgm:cxn modelId="{1091452D-E58E-4514-8298-C3095D17F0BA}" type="presOf" srcId="{F1FCF51B-3975-438A-AB2F-4B716260D1CB}" destId="{FB60DFC0-4494-4045-A7F2-4CF50607161F}" srcOrd="0" destOrd="0" presId="urn:microsoft.com/office/officeart/2005/8/layout/hProcess9"/>
    <dgm:cxn modelId="{4BAD8AF0-4DB9-458E-8FB8-33A73203567C}" type="presParOf" srcId="{05A560EB-DA65-48C1-BE3F-0585BED43F1A}" destId="{FCC2E269-090C-4A99-AEFB-8AB627698BAB}" srcOrd="0" destOrd="0" presId="urn:microsoft.com/office/officeart/2005/8/layout/hProcess9"/>
    <dgm:cxn modelId="{3FB9E7A9-631C-4844-882E-1E929AB2426B}" type="presParOf" srcId="{05A560EB-DA65-48C1-BE3F-0585BED43F1A}" destId="{CFFFBE97-AA95-49DD-AABA-8A3D64B3F4CF}" srcOrd="1" destOrd="0" presId="urn:microsoft.com/office/officeart/2005/8/layout/hProcess9"/>
    <dgm:cxn modelId="{BDA7374C-0815-48A3-98E3-29BCD93D0B3B}" type="presParOf" srcId="{CFFFBE97-AA95-49DD-AABA-8A3D64B3F4CF}" destId="{16D16C57-DBBB-4E6C-B669-ED11E395B26C}" srcOrd="0" destOrd="0" presId="urn:microsoft.com/office/officeart/2005/8/layout/hProcess9"/>
    <dgm:cxn modelId="{DAF560BC-C840-4CE8-8753-D0C4D5638D58}" type="presParOf" srcId="{CFFFBE97-AA95-49DD-AABA-8A3D64B3F4CF}" destId="{CAF2F1DD-7C91-4631-8BA1-EE9049B85A21}" srcOrd="1" destOrd="0" presId="urn:microsoft.com/office/officeart/2005/8/layout/hProcess9"/>
    <dgm:cxn modelId="{79E69AFA-D6D0-4759-B671-8FBB29706E45}" type="presParOf" srcId="{CFFFBE97-AA95-49DD-AABA-8A3D64B3F4CF}" destId="{4E78A5F1-FB30-48CA-BCDC-AC954C87BF87}" srcOrd="2" destOrd="0" presId="urn:microsoft.com/office/officeart/2005/8/layout/hProcess9"/>
    <dgm:cxn modelId="{BC84D47B-DDD0-42FE-B0DD-720BD74B446A}" type="presParOf" srcId="{CFFFBE97-AA95-49DD-AABA-8A3D64B3F4CF}" destId="{50B71F9F-777A-4006-8CD8-37D2860F55F2}" srcOrd="3" destOrd="0" presId="urn:microsoft.com/office/officeart/2005/8/layout/hProcess9"/>
    <dgm:cxn modelId="{CB3BCE2E-E7D3-45D3-AC1A-5A5A9D7D4A37}" type="presParOf" srcId="{CFFFBE97-AA95-49DD-AABA-8A3D64B3F4CF}" destId="{94F397CF-C648-4334-9F04-D56593A64FD6}" srcOrd="4" destOrd="0" presId="urn:microsoft.com/office/officeart/2005/8/layout/hProcess9"/>
    <dgm:cxn modelId="{4BA414A7-677C-444B-8D52-CF1A31BD2129}" type="presParOf" srcId="{CFFFBE97-AA95-49DD-AABA-8A3D64B3F4CF}" destId="{50E9BB01-CCED-4546-801E-03D237E5BACD}" srcOrd="5" destOrd="0" presId="urn:microsoft.com/office/officeart/2005/8/layout/hProcess9"/>
    <dgm:cxn modelId="{5CD1799E-707B-4D0B-8411-F5DF4EF7A39D}" type="presParOf" srcId="{CFFFBE97-AA95-49DD-AABA-8A3D64B3F4CF}" destId="{D46C5078-6B9E-4DC1-BC2E-A9B541ABF6F8}" srcOrd="6" destOrd="0" presId="urn:microsoft.com/office/officeart/2005/8/layout/hProcess9"/>
    <dgm:cxn modelId="{7F4C7BA8-91EC-472E-9100-3A8D050C1455}" type="presParOf" srcId="{CFFFBE97-AA95-49DD-AABA-8A3D64B3F4CF}" destId="{3929F766-BFEB-4C3E-8DBF-45EA11AF3A54}" srcOrd="7" destOrd="0" presId="urn:microsoft.com/office/officeart/2005/8/layout/hProcess9"/>
    <dgm:cxn modelId="{0CE7BAC6-51BB-4CB7-BB9A-8A809E665E79}" type="presParOf" srcId="{CFFFBE97-AA95-49DD-AABA-8A3D64B3F4CF}" destId="{AEC1880D-7874-4A86-B56B-48772AF4FE22}" srcOrd="8" destOrd="0" presId="urn:microsoft.com/office/officeart/2005/8/layout/hProcess9"/>
    <dgm:cxn modelId="{3949706E-6696-4F6F-999F-335E86A1EA69}" type="presParOf" srcId="{CFFFBE97-AA95-49DD-AABA-8A3D64B3F4CF}" destId="{D6DB18B2-1483-4601-86F7-0F7A402452BD}" srcOrd="9" destOrd="0" presId="urn:microsoft.com/office/officeart/2005/8/layout/hProcess9"/>
    <dgm:cxn modelId="{BF16AF17-F7D8-41A2-886E-DC377B539E4F}" type="presParOf" srcId="{CFFFBE97-AA95-49DD-AABA-8A3D64B3F4CF}" destId="{9923D4E4-9E63-42FA-B9AE-0CD50EF36399}" srcOrd="10" destOrd="0" presId="urn:microsoft.com/office/officeart/2005/8/layout/hProcess9"/>
    <dgm:cxn modelId="{76982626-F78E-4D4D-AE16-547AE5E73B62}" type="presParOf" srcId="{CFFFBE97-AA95-49DD-AABA-8A3D64B3F4CF}" destId="{80202FDB-1FE4-42E2-9F4C-7B85396FFA0E}" srcOrd="11" destOrd="0" presId="urn:microsoft.com/office/officeart/2005/8/layout/hProcess9"/>
    <dgm:cxn modelId="{A7A2E26D-9074-47AC-9AAD-2C287001352C}" type="presParOf" srcId="{CFFFBE97-AA95-49DD-AABA-8A3D64B3F4CF}" destId="{A033EE11-E1E0-4B07-AC3D-A954B960A360}" srcOrd="12" destOrd="0" presId="urn:microsoft.com/office/officeart/2005/8/layout/hProcess9"/>
    <dgm:cxn modelId="{4D56B0BF-6541-4F87-AF9C-6C27423FA7E8}" type="presParOf" srcId="{CFFFBE97-AA95-49DD-AABA-8A3D64B3F4CF}" destId="{08A635BE-D49F-4D62-BACA-1A00C871DFCD}" srcOrd="13" destOrd="0" presId="urn:microsoft.com/office/officeart/2005/8/layout/hProcess9"/>
    <dgm:cxn modelId="{2610BB2A-6BDA-4DA4-87A9-89AA0D6B5121}" type="presParOf" srcId="{CFFFBE97-AA95-49DD-AABA-8A3D64B3F4CF}" destId="{FB60DFC0-4494-4045-A7F2-4CF50607161F}" srcOrd="14" destOrd="0" presId="urn:microsoft.com/office/officeart/2005/8/layout/hProcess9"/>
    <dgm:cxn modelId="{AFE818FD-1001-4CEC-9695-8FEEAE76BF8A}" type="presParOf" srcId="{CFFFBE97-AA95-49DD-AABA-8A3D64B3F4CF}" destId="{2C7E3CAA-2179-4EE1-A34A-5E754C363378}" srcOrd="15" destOrd="0" presId="urn:microsoft.com/office/officeart/2005/8/layout/hProcess9"/>
    <dgm:cxn modelId="{D2676D28-FE30-4D97-A2C5-E620B7E85F2A}" type="presParOf" srcId="{CFFFBE97-AA95-49DD-AABA-8A3D64B3F4CF}" destId="{80C30AE1-1084-4FEE-BB51-D48C9143DF0F}" srcOrd="16" destOrd="0" presId="urn:microsoft.com/office/officeart/2005/8/layout/hProcess9"/>
    <dgm:cxn modelId="{EC3CE211-1433-4DFE-AEB9-237D9CBE6988}" type="presParOf" srcId="{CFFFBE97-AA95-49DD-AABA-8A3D64B3F4CF}" destId="{93390167-D9C7-4137-8127-58EF05D590B1}" srcOrd="17" destOrd="0" presId="urn:microsoft.com/office/officeart/2005/8/layout/hProcess9"/>
    <dgm:cxn modelId="{B535D13C-BACC-47E6-A01D-1084BC06D2AD}"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FAE29E75-EB79-44F8-9853-49CF00FB5261}" type="presOf" srcId="{C9423195-E3C9-4717-A8B5-04F60BF209F2}" destId="{5520D168-55EC-4B3D-9E57-9035197FBB0A}"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7AE7A859-5CDA-4DDD-9F8B-948D495B24F4}" srcId="{D9F84E4E-A4B3-423F-BFA0-BD683FD689E6}" destId="{13C3DCC6-4219-416F-B7C6-EF13E400036F}" srcOrd="6" destOrd="0" parTransId="{151086B1-5496-4CA8-B35F-D5D5B61306C6}" sibTransId="{CAFD5B79-B8FD-4253-84EF-C7030EDF24B2}"/>
    <dgm:cxn modelId="{B51619EE-692D-4586-8515-AF771EF2ECD9}" type="presOf" srcId="{323C2AC9-33D7-4414-8743-D82D055FAF98}" destId="{94F397CF-C648-4334-9F04-D56593A64FD6}" srcOrd="0" destOrd="0" presId="urn:microsoft.com/office/officeart/2005/8/layout/hProcess9"/>
    <dgm:cxn modelId="{24EEE9AF-2F67-4A96-ACD8-2ADFD73D61D9}" type="presOf" srcId="{D9F84E4E-A4B3-423F-BFA0-BD683FD689E6}" destId="{05A560EB-DA65-48C1-BE3F-0585BED43F1A}" srcOrd="0" destOrd="0" presId="urn:microsoft.com/office/officeart/2005/8/layout/hProcess9"/>
    <dgm:cxn modelId="{927F3ED3-9E5A-4A3F-BA5A-6440E3300E80}" type="presOf" srcId="{B8055F12-6391-46B4-A9BF-7A2688D7FD30}" destId="{80C30AE1-1084-4FEE-BB51-D48C9143DF0F}" srcOrd="0" destOrd="0" presId="urn:microsoft.com/office/officeart/2005/8/layout/hProcess9"/>
    <dgm:cxn modelId="{B8BAA4CD-EF5E-43B7-A3E8-A897B211E9DB}" type="presOf" srcId="{4F9C0508-3735-4ACB-AD20-D071FFA509D2}" destId="{AEC1880D-7874-4A86-B56B-48772AF4FE22}"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EA8A654-7DDE-4A8A-909B-7461597E8907}" srcId="{D9F84E4E-A4B3-423F-BFA0-BD683FD689E6}" destId="{C9423195-E3C9-4717-A8B5-04F60BF209F2}" srcOrd="9" destOrd="0" parTransId="{A7F81C80-6000-4611-BE4B-E6F4BA12A652}" sibTransId="{E1D1A722-9837-467D-B6D2-64CEF59688F8}"/>
    <dgm:cxn modelId="{BD69C7B6-C03B-4A40-B93C-DAFEA81D00E4}" type="presOf" srcId="{13C3DCC6-4219-416F-B7C6-EF13E400036F}" destId="{A033EE11-E1E0-4B07-AC3D-A954B960A360}"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24AEF6F2-50A0-4AA6-ACAE-D9C7472433F1}" type="presOf" srcId="{F07510D7-9EE8-4AE6-979E-70EE80AC2550}" destId="{4E78A5F1-FB30-48CA-BCDC-AC954C87BF87}" srcOrd="0" destOrd="0" presId="urn:microsoft.com/office/officeart/2005/8/layout/hProcess9"/>
    <dgm:cxn modelId="{7D88C8A3-852E-487B-80FF-15587E4CAADA}" type="presOf" srcId="{F1FCF51B-3975-438A-AB2F-4B716260D1CB}" destId="{FB60DFC0-4494-4045-A7F2-4CF50607161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A01088A7-CAAD-4036-A7AD-A36195521D26}" srcId="{D9F84E4E-A4B3-423F-BFA0-BD683FD689E6}" destId="{C36FC87E-115D-4F5F-8A67-A6047C9A15C5}" srcOrd="3" destOrd="0" parTransId="{D1FE78C7-137B-4D5B-82A5-605A2551B4C9}" sibTransId="{9822DB79-22F0-43E2-98DD-5C9ADDA3D4B4}"/>
    <dgm:cxn modelId="{F73FD2BD-D53E-46E1-B1E5-8C4A3C05AAD1}" type="presOf" srcId="{AB26FCAD-7417-4941-81CF-98837B3DF280}" destId="{16D16C57-DBBB-4E6C-B669-ED11E395B26C}" srcOrd="0" destOrd="0" presId="urn:microsoft.com/office/officeart/2005/8/layout/hProcess9"/>
    <dgm:cxn modelId="{0A745F0B-8B9B-4D57-9698-5AB59EA64CE2}" type="presOf" srcId="{C36FC87E-115D-4F5F-8A67-A6047C9A15C5}" destId="{D46C5078-6B9E-4DC1-BC2E-A9B541ABF6F8}"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71F508A7-CF6B-4D89-857D-31BF7917FE68}" type="presOf" srcId="{7EB8D042-AA9F-434B-9170-7EAFC6BF49E4}" destId="{9923D4E4-9E63-42FA-B9AE-0CD50EF36399}"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67839CBA-AB57-41B2-AE13-75C52A97A5F6}" type="presParOf" srcId="{05A560EB-DA65-48C1-BE3F-0585BED43F1A}" destId="{FCC2E269-090C-4A99-AEFB-8AB627698BAB}" srcOrd="0" destOrd="0" presId="urn:microsoft.com/office/officeart/2005/8/layout/hProcess9"/>
    <dgm:cxn modelId="{3D5A7147-9B6F-4632-9115-A8D440DA8B31}" type="presParOf" srcId="{05A560EB-DA65-48C1-BE3F-0585BED43F1A}" destId="{CFFFBE97-AA95-49DD-AABA-8A3D64B3F4CF}" srcOrd="1" destOrd="0" presId="urn:microsoft.com/office/officeart/2005/8/layout/hProcess9"/>
    <dgm:cxn modelId="{F693A9C8-EF8F-4FB8-AE13-D8FD5742636D}" type="presParOf" srcId="{CFFFBE97-AA95-49DD-AABA-8A3D64B3F4CF}" destId="{16D16C57-DBBB-4E6C-B669-ED11E395B26C}" srcOrd="0" destOrd="0" presId="urn:microsoft.com/office/officeart/2005/8/layout/hProcess9"/>
    <dgm:cxn modelId="{C97F83C1-D4ED-48D2-9C39-DE33C88AD10B}" type="presParOf" srcId="{CFFFBE97-AA95-49DD-AABA-8A3D64B3F4CF}" destId="{CAF2F1DD-7C91-4631-8BA1-EE9049B85A21}" srcOrd="1" destOrd="0" presId="urn:microsoft.com/office/officeart/2005/8/layout/hProcess9"/>
    <dgm:cxn modelId="{EDD9FA5C-D17D-443F-B023-8A7F3B1C995F}" type="presParOf" srcId="{CFFFBE97-AA95-49DD-AABA-8A3D64B3F4CF}" destId="{4E78A5F1-FB30-48CA-BCDC-AC954C87BF87}" srcOrd="2" destOrd="0" presId="urn:microsoft.com/office/officeart/2005/8/layout/hProcess9"/>
    <dgm:cxn modelId="{ABD6D67E-8509-462E-9524-E0DDB9CA8FE2}" type="presParOf" srcId="{CFFFBE97-AA95-49DD-AABA-8A3D64B3F4CF}" destId="{50B71F9F-777A-4006-8CD8-37D2860F55F2}" srcOrd="3" destOrd="0" presId="urn:microsoft.com/office/officeart/2005/8/layout/hProcess9"/>
    <dgm:cxn modelId="{F8E7CD63-70CE-4621-A914-EA0C5D1881BD}" type="presParOf" srcId="{CFFFBE97-AA95-49DD-AABA-8A3D64B3F4CF}" destId="{94F397CF-C648-4334-9F04-D56593A64FD6}" srcOrd="4" destOrd="0" presId="urn:microsoft.com/office/officeart/2005/8/layout/hProcess9"/>
    <dgm:cxn modelId="{B660F61A-1BC1-4353-8D9A-AEDD4C2FFF4A}" type="presParOf" srcId="{CFFFBE97-AA95-49DD-AABA-8A3D64B3F4CF}" destId="{50E9BB01-CCED-4546-801E-03D237E5BACD}" srcOrd="5" destOrd="0" presId="urn:microsoft.com/office/officeart/2005/8/layout/hProcess9"/>
    <dgm:cxn modelId="{17C693B4-0478-42EB-8698-A69F056416C1}" type="presParOf" srcId="{CFFFBE97-AA95-49DD-AABA-8A3D64B3F4CF}" destId="{D46C5078-6B9E-4DC1-BC2E-A9B541ABF6F8}" srcOrd="6" destOrd="0" presId="urn:microsoft.com/office/officeart/2005/8/layout/hProcess9"/>
    <dgm:cxn modelId="{BED7E30A-1F79-4A8F-925D-F60BB4809EA1}" type="presParOf" srcId="{CFFFBE97-AA95-49DD-AABA-8A3D64B3F4CF}" destId="{3929F766-BFEB-4C3E-8DBF-45EA11AF3A54}" srcOrd="7" destOrd="0" presId="urn:microsoft.com/office/officeart/2005/8/layout/hProcess9"/>
    <dgm:cxn modelId="{953C9C55-989F-40C7-BAB5-5C47FD97E064}" type="presParOf" srcId="{CFFFBE97-AA95-49DD-AABA-8A3D64B3F4CF}" destId="{AEC1880D-7874-4A86-B56B-48772AF4FE22}" srcOrd="8" destOrd="0" presId="urn:microsoft.com/office/officeart/2005/8/layout/hProcess9"/>
    <dgm:cxn modelId="{2E5233F5-827D-4FB0-BBE4-6AC3054E36CF}" type="presParOf" srcId="{CFFFBE97-AA95-49DD-AABA-8A3D64B3F4CF}" destId="{D6DB18B2-1483-4601-86F7-0F7A402452BD}" srcOrd="9" destOrd="0" presId="urn:microsoft.com/office/officeart/2005/8/layout/hProcess9"/>
    <dgm:cxn modelId="{AEDFF5D5-B8D0-4A08-AFA2-712013F5793D}" type="presParOf" srcId="{CFFFBE97-AA95-49DD-AABA-8A3D64B3F4CF}" destId="{9923D4E4-9E63-42FA-B9AE-0CD50EF36399}" srcOrd="10" destOrd="0" presId="urn:microsoft.com/office/officeart/2005/8/layout/hProcess9"/>
    <dgm:cxn modelId="{9E0CCA39-B2C6-4C86-9313-DA5701B71491}" type="presParOf" srcId="{CFFFBE97-AA95-49DD-AABA-8A3D64B3F4CF}" destId="{80202FDB-1FE4-42E2-9F4C-7B85396FFA0E}" srcOrd="11" destOrd="0" presId="urn:microsoft.com/office/officeart/2005/8/layout/hProcess9"/>
    <dgm:cxn modelId="{4C4F3FBE-848D-45DB-8037-238FDA204768}" type="presParOf" srcId="{CFFFBE97-AA95-49DD-AABA-8A3D64B3F4CF}" destId="{A033EE11-E1E0-4B07-AC3D-A954B960A360}" srcOrd="12" destOrd="0" presId="urn:microsoft.com/office/officeart/2005/8/layout/hProcess9"/>
    <dgm:cxn modelId="{75B9F84E-92DD-477B-AE17-56C645958394}" type="presParOf" srcId="{CFFFBE97-AA95-49DD-AABA-8A3D64B3F4CF}" destId="{08A635BE-D49F-4D62-BACA-1A00C871DFCD}" srcOrd="13" destOrd="0" presId="urn:microsoft.com/office/officeart/2005/8/layout/hProcess9"/>
    <dgm:cxn modelId="{9621BE08-67E4-456A-8FF2-12CE178ECD57}" type="presParOf" srcId="{CFFFBE97-AA95-49DD-AABA-8A3D64B3F4CF}" destId="{FB60DFC0-4494-4045-A7F2-4CF50607161F}" srcOrd="14" destOrd="0" presId="urn:microsoft.com/office/officeart/2005/8/layout/hProcess9"/>
    <dgm:cxn modelId="{7358D3DC-87C7-492C-84B4-A1D9FF1D065D}" type="presParOf" srcId="{CFFFBE97-AA95-49DD-AABA-8A3D64B3F4CF}" destId="{2C7E3CAA-2179-4EE1-A34A-5E754C363378}" srcOrd="15" destOrd="0" presId="urn:microsoft.com/office/officeart/2005/8/layout/hProcess9"/>
    <dgm:cxn modelId="{3A0D3634-2631-4F3A-ABC8-48213A3B75D0}" type="presParOf" srcId="{CFFFBE97-AA95-49DD-AABA-8A3D64B3F4CF}" destId="{80C30AE1-1084-4FEE-BB51-D48C9143DF0F}" srcOrd="16" destOrd="0" presId="urn:microsoft.com/office/officeart/2005/8/layout/hProcess9"/>
    <dgm:cxn modelId="{35316AF3-4A78-4DDF-968D-A751E78EDB64}" type="presParOf" srcId="{CFFFBE97-AA95-49DD-AABA-8A3D64B3F4CF}" destId="{93390167-D9C7-4137-8127-58EF05D590B1}" srcOrd="17" destOrd="0" presId="urn:microsoft.com/office/officeart/2005/8/layout/hProcess9"/>
    <dgm:cxn modelId="{68EB941B-80D0-4CAA-806F-F863B5489404}"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0D60F9B8-3B67-4AA7-93AB-5FBDD982F8FB}" srcId="{D9F84E4E-A4B3-423F-BFA0-BD683FD689E6}" destId="{4F9C0508-3735-4ACB-AD20-D071FFA509D2}" srcOrd="4" destOrd="0" parTransId="{D7155EEA-942C-48E2-AA0A-53C699CD3395}" sibTransId="{E80D14F0-739C-4F63-8E20-74F90BDA1A3A}"/>
    <dgm:cxn modelId="{46D3FE52-B762-4848-BF3E-7395B94505F3}" type="presOf" srcId="{F07510D7-9EE8-4AE6-979E-70EE80AC2550}" destId="{4E78A5F1-FB30-48CA-BCDC-AC954C87BF87}"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555BAE22-6B66-4BF4-A27B-35C6ACA98E4E}" type="presOf" srcId="{323C2AC9-33D7-4414-8743-D82D055FAF98}" destId="{94F397CF-C648-4334-9F04-D56593A64FD6}" srcOrd="0" destOrd="0" presId="urn:microsoft.com/office/officeart/2005/8/layout/hProcess9"/>
    <dgm:cxn modelId="{608BD9F3-9CDE-4B74-9861-4E805FE089C5}" type="presOf" srcId="{C36FC87E-115D-4F5F-8A67-A6047C9A15C5}" destId="{D46C5078-6B9E-4DC1-BC2E-A9B541ABF6F8}" srcOrd="0" destOrd="0" presId="urn:microsoft.com/office/officeart/2005/8/layout/hProcess9"/>
    <dgm:cxn modelId="{D797066C-F407-4C2F-A405-5D045AE56630}" type="presOf" srcId="{4F9C0508-3735-4ACB-AD20-D071FFA509D2}" destId="{AEC1880D-7874-4A86-B56B-48772AF4FE22}" srcOrd="0" destOrd="0" presId="urn:microsoft.com/office/officeart/2005/8/layout/hProcess9"/>
    <dgm:cxn modelId="{88D1F087-3C99-422D-8EEF-4F6122F7142A}" type="presOf" srcId="{D9F84E4E-A4B3-423F-BFA0-BD683FD689E6}" destId="{05A560EB-DA65-48C1-BE3F-0585BED43F1A}" srcOrd="0" destOrd="0" presId="urn:microsoft.com/office/officeart/2005/8/layout/hProcess9"/>
    <dgm:cxn modelId="{A122C280-B1CE-4339-91A0-68E5477BE58B}" type="presOf" srcId="{C9423195-E3C9-4717-A8B5-04F60BF209F2}" destId="{5520D168-55EC-4B3D-9E57-9035197FBB0A}" srcOrd="0" destOrd="0" presId="urn:microsoft.com/office/officeart/2005/8/layout/hProcess9"/>
    <dgm:cxn modelId="{6266E4C8-DD0F-488D-B504-5BCD2629B882}" type="presOf" srcId="{13C3DCC6-4219-416F-B7C6-EF13E400036F}" destId="{A033EE11-E1E0-4B07-AC3D-A954B960A360}" srcOrd="0" destOrd="0" presId="urn:microsoft.com/office/officeart/2005/8/layout/hProcess9"/>
    <dgm:cxn modelId="{7AB59B51-A935-4FAC-B0BF-954E26059D1C}" type="presOf" srcId="{7EB8D042-AA9F-434B-9170-7EAFC6BF49E4}" destId="{9923D4E4-9E63-42FA-B9AE-0CD50EF36399}"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7911FD34-4F4A-4620-8883-82B79429A61D}" type="presOf" srcId="{F1FCF51B-3975-438A-AB2F-4B716260D1CB}" destId="{FB60DFC0-4494-4045-A7F2-4CF50607161F}" srcOrd="0" destOrd="0" presId="urn:microsoft.com/office/officeart/2005/8/layout/hProcess9"/>
    <dgm:cxn modelId="{6C37A743-FB87-4706-A0CE-D4F387146A02}" type="presOf" srcId="{B8055F12-6391-46B4-A9BF-7A2688D7FD30}" destId="{80C30AE1-1084-4FEE-BB51-D48C9143DF0F}"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7636E0F8-A13A-463C-99BD-1DEC6A8C7E3D}" type="presOf" srcId="{AB26FCAD-7417-4941-81CF-98837B3DF280}" destId="{16D16C57-DBBB-4E6C-B669-ED11E395B26C}"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F4A35F5-753B-4CF0-9B1C-DFC16518A212}" type="presParOf" srcId="{05A560EB-DA65-48C1-BE3F-0585BED43F1A}" destId="{FCC2E269-090C-4A99-AEFB-8AB627698BAB}" srcOrd="0" destOrd="0" presId="urn:microsoft.com/office/officeart/2005/8/layout/hProcess9"/>
    <dgm:cxn modelId="{47C2A614-3E3F-46D4-9C2E-E2510FDD99AB}" type="presParOf" srcId="{05A560EB-DA65-48C1-BE3F-0585BED43F1A}" destId="{CFFFBE97-AA95-49DD-AABA-8A3D64B3F4CF}" srcOrd="1" destOrd="0" presId="urn:microsoft.com/office/officeart/2005/8/layout/hProcess9"/>
    <dgm:cxn modelId="{9E1CCA91-6040-419E-82AC-69ACCFE8A7CB}" type="presParOf" srcId="{CFFFBE97-AA95-49DD-AABA-8A3D64B3F4CF}" destId="{16D16C57-DBBB-4E6C-B669-ED11E395B26C}" srcOrd="0" destOrd="0" presId="urn:microsoft.com/office/officeart/2005/8/layout/hProcess9"/>
    <dgm:cxn modelId="{8BFAF933-8245-4366-A525-EF2AA6DDEE77}" type="presParOf" srcId="{CFFFBE97-AA95-49DD-AABA-8A3D64B3F4CF}" destId="{CAF2F1DD-7C91-4631-8BA1-EE9049B85A21}" srcOrd="1" destOrd="0" presId="urn:microsoft.com/office/officeart/2005/8/layout/hProcess9"/>
    <dgm:cxn modelId="{CC36CE56-2C5E-4198-9B59-3CCAA5EAC946}" type="presParOf" srcId="{CFFFBE97-AA95-49DD-AABA-8A3D64B3F4CF}" destId="{4E78A5F1-FB30-48CA-BCDC-AC954C87BF87}" srcOrd="2" destOrd="0" presId="urn:microsoft.com/office/officeart/2005/8/layout/hProcess9"/>
    <dgm:cxn modelId="{C19E56F2-6E6C-43AF-87C6-4FC9A1703F73}" type="presParOf" srcId="{CFFFBE97-AA95-49DD-AABA-8A3D64B3F4CF}" destId="{50B71F9F-777A-4006-8CD8-37D2860F55F2}" srcOrd="3" destOrd="0" presId="urn:microsoft.com/office/officeart/2005/8/layout/hProcess9"/>
    <dgm:cxn modelId="{6320A274-7B3C-4E71-A877-BF874376FEFF}" type="presParOf" srcId="{CFFFBE97-AA95-49DD-AABA-8A3D64B3F4CF}" destId="{94F397CF-C648-4334-9F04-D56593A64FD6}" srcOrd="4" destOrd="0" presId="urn:microsoft.com/office/officeart/2005/8/layout/hProcess9"/>
    <dgm:cxn modelId="{D2AE7741-1D71-40B2-9CAD-F6E27A31F013}" type="presParOf" srcId="{CFFFBE97-AA95-49DD-AABA-8A3D64B3F4CF}" destId="{50E9BB01-CCED-4546-801E-03D237E5BACD}" srcOrd="5" destOrd="0" presId="urn:microsoft.com/office/officeart/2005/8/layout/hProcess9"/>
    <dgm:cxn modelId="{07D12923-7DD1-4972-BB58-DC7A5816488B}" type="presParOf" srcId="{CFFFBE97-AA95-49DD-AABA-8A3D64B3F4CF}" destId="{D46C5078-6B9E-4DC1-BC2E-A9B541ABF6F8}" srcOrd="6" destOrd="0" presId="urn:microsoft.com/office/officeart/2005/8/layout/hProcess9"/>
    <dgm:cxn modelId="{02994BA3-E4BA-44BB-8D90-13F7D0A1B7E5}" type="presParOf" srcId="{CFFFBE97-AA95-49DD-AABA-8A3D64B3F4CF}" destId="{3929F766-BFEB-4C3E-8DBF-45EA11AF3A54}" srcOrd="7" destOrd="0" presId="urn:microsoft.com/office/officeart/2005/8/layout/hProcess9"/>
    <dgm:cxn modelId="{B679422F-D6D5-485F-87D0-266C2DE10DB7}" type="presParOf" srcId="{CFFFBE97-AA95-49DD-AABA-8A3D64B3F4CF}" destId="{AEC1880D-7874-4A86-B56B-48772AF4FE22}" srcOrd="8" destOrd="0" presId="urn:microsoft.com/office/officeart/2005/8/layout/hProcess9"/>
    <dgm:cxn modelId="{3405AA11-4F73-4C18-9A1C-0FF2B1DDDF77}" type="presParOf" srcId="{CFFFBE97-AA95-49DD-AABA-8A3D64B3F4CF}" destId="{D6DB18B2-1483-4601-86F7-0F7A402452BD}" srcOrd="9" destOrd="0" presId="urn:microsoft.com/office/officeart/2005/8/layout/hProcess9"/>
    <dgm:cxn modelId="{BC025F5D-248D-425D-BCD6-CCDF2570E1D7}" type="presParOf" srcId="{CFFFBE97-AA95-49DD-AABA-8A3D64B3F4CF}" destId="{9923D4E4-9E63-42FA-B9AE-0CD50EF36399}" srcOrd="10" destOrd="0" presId="urn:microsoft.com/office/officeart/2005/8/layout/hProcess9"/>
    <dgm:cxn modelId="{7A36C24D-F9F3-4288-852E-16855145AE24}" type="presParOf" srcId="{CFFFBE97-AA95-49DD-AABA-8A3D64B3F4CF}" destId="{80202FDB-1FE4-42E2-9F4C-7B85396FFA0E}" srcOrd="11" destOrd="0" presId="urn:microsoft.com/office/officeart/2005/8/layout/hProcess9"/>
    <dgm:cxn modelId="{B70D1F10-D77E-42A8-9360-305343AA07C1}" type="presParOf" srcId="{CFFFBE97-AA95-49DD-AABA-8A3D64B3F4CF}" destId="{A033EE11-E1E0-4B07-AC3D-A954B960A360}" srcOrd="12" destOrd="0" presId="urn:microsoft.com/office/officeart/2005/8/layout/hProcess9"/>
    <dgm:cxn modelId="{934B0AAB-A75A-4BF3-A228-E60442C0D98F}" type="presParOf" srcId="{CFFFBE97-AA95-49DD-AABA-8A3D64B3F4CF}" destId="{08A635BE-D49F-4D62-BACA-1A00C871DFCD}" srcOrd="13" destOrd="0" presId="urn:microsoft.com/office/officeart/2005/8/layout/hProcess9"/>
    <dgm:cxn modelId="{D4AA6BF7-4597-4362-8477-B18659B3DFA0}" type="presParOf" srcId="{CFFFBE97-AA95-49DD-AABA-8A3D64B3F4CF}" destId="{FB60DFC0-4494-4045-A7F2-4CF50607161F}" srcOrd="14" destOrd="0" presId="urn:microsoft.com/office/officeart/2005/8/layout/hProcess9"/>
    <dgm:cxn modelId="{1A10C569-2638-4755-8BAB-1DFD1F0CFEA0}" type="presParOf" srcId="{CFFFBE97-AA95-49DD-AABA-8A3D64B3F4CF}" destId="{2C7E3CAA-2179-4EE1-A34A-5E754C363378}" srcOrd="15" destOrd="0" presId="urn:microsoft.com/office/officeart/2005/8/layout/hProcess9"/>
    <dgm:cxn modelId="{555C1DF0-0701-4CD7-822F-FAC13AEBB5FF}" type="presParOf" srcId="{CFFFBE97-AA95-49DD-AABA-8A3D64B3F4CF}" destId="{80C30AE1-1084-4FEE-BB51-D48C9143DF0F}" srcOrd="16" destOrd="0" presId="urn:microsoft.com/office/officeart/2005/8/layout/hProcess9"/>
    <dgm:cxn modelId="{F5DC64DF-7109-4CB6-B8E8-1820A02793D2}" type="presParOf" srcId="{CFFFBE97-AA95-49DD-AABA-8A3D64B3F4CF}" destId="{93390167-D9C7-4137-8127-58EF05D590B1}" srcOrd="17" destOrd="0" presId="urn:microsoft.com/office/officeart/2005/8/layout/hProcess9"/>
    <dgm:cxn modelId="{5E8DE1F9-F3FE-4DB1-9E7E-939127202319}"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1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0D60F9B8-3B67-4AA7-93AB-5FBDD982F8FB}" srcId="{D9F84E4E-A4B3-423F-BFA0-BD683FD689E6}" destId="{4F9C0508-3735-4ACB-AD20-D071FFA509D2}" srcOrd="4" destOrd="0" parTransId="{D7155EEA-942C-48E2-AA0A-53C699CD3395}" sibTransId="{E80D14F0-739C-4F63-8E20-74F90BDA1A3A}"/>
    <dgm:cxn modelId="{7AE7A859-5CDA-4DDD-9F8B-948D495B24F4}" srcId="{D9F84E4E-A4B3-423F-BFA0-BD683FD689E6}" destId="{13C3DCC6-4219-416F-B7C6-EF13E400036F}" srcOrd="6" destOrd="0" parTransId="{151086B1-5496-4CA8-B35F-D5D5B61306C6}" sibTransId="{CAFD5B79-B8FD-4253-84EF-C7030EDF24B2}"/>
    <dgm:cxn modelId="{208FFA3F-1209-4A67-B291-552D73132FFB}" type="presOf" srcId="{7EB8D042-AA9F-434B-9170-7EAFC6BF49E4}" destId="{9923D4E4-9E63-42FA-B9AE-0CD50EF36399}" srcOrd="0" destOrd="0" presId="urn:microsoft.com/office/officeart/2005/8/layout/hProcess9"/>
    <dgm:cxn modelId="{FDE21B7A-7217-40E9-BC8A-292AD75C2302}" type="presOf" srcId="{C9423195-E3C9-4717-A8B5-04F60BF209F2}" destId="{5520D168-55EC-4B3D-9E57-9035197FBB0A}" srcOrd="0" destOrd="0" presId="urn:microsoft.com/office/officeart/2005/8/layout/hProcess9"/>
    <dgm:cxn modelId="{3363F3C4-5423-47AE-887E-2B465AB1F75C}" type="presOf" srcId="{F07510D7-9EE8-4AE6-979E-70EE80AC2550}" destId="{4E78A5F1-FB30-48CA-BCDC-AC954C87BF87}" srcOrd="0" destOrd="0" presId="urn:microsoft.com/office/officeart/2005/8/layout/hProcess9"/>
    <dgm:cxn modelId="{D8E30A05-A469-430A-ABC2-4CA2957706C4}" type="presOf" srcId="{13C3DCC6-4219-416F-B7C6-EF13E400036F}" destId="{A033EE11-E1E0-4B07-AC3D-A954B960A360}" srcOrd="0" destOrd="0" presId="urn:microsoft.com/office/officeart/2005/8/layout/hProcess9"/>
    <dgm:cxn modelId="{D1AAEFCC-373B-441F-9175-C85BEBD42614}" type="presOf" srcId="{4F9C0508-3735-4ACB-AD20-D071FFA509D2}" destId="{AEC1880D-7874-4A86-B56B-48772AF4FE22}" srcOrd="0" destOrd="0" presId="urn:microsoft.com/office/officeart/2005/8/layout/hProcess9"/>
    <dgm:cxn modelId="{E9CE043A-EAD6-47F4-9865-013B346044CD}"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EA8A654-7DDE-4A8A-909B-7461597E8907}" srcId="{D9F84E4E-A4B3-423F-BFA0-BD683FD689E6}" destId="{C9423195-E3C9-4717-A8B5-04F60BF209F2}" srcOrd="9" destOrd="0" parTransId="{A7F81C80-6000-4611-BE4B-E6F4BA12A652}" sibTransId="{E1D1A722-9837-467D-B6D2-64CEF59688F8}"/>
    <dgm:cxn modelId="{C1E59F09-4044-4A70-A4D7-2A964DF2BD82}" srcId="{D9F84E4E-A4B3-423F-BFA0-BD683FD689E6}" destId="{7EB8D042-AA9F-434B-9170-7EAFC6BF49E4}" srcOrd="5" destOrd="0" parTransId="{0FF69300-84A7-4673-8C8A-DA5C2D750301}" sibTransId="{282AF3A4-3B3D-491A-8B56-2B0CBF5EC4EE}"/>
    <dgm:cxn modelId="{29A71E12-5B41-46AC-B4D2-FECA58A205B2}" type="presOf" srcId="{AB26FCAD-7417-4941-81CF-98837B3DF280}" destId="{16D16C57-DBBB-4E6C-B669-ED11E395B26C}" srcOrd="0" destOrd="0" presId="urn:microsoft.com/office/officeart/2005/8/layout/hProcess9"/>
    <dgm:cxn modelId="{ED9C3BA2-5E27-4C11-9B94-B21FDFFA3818}" type="presOf" srcId="{323C2AC9-33D7-4414-8743-D82D055FAF98}" destId="{94F397CF-C648-4334-9F04-D56593A64FD6}" srcOrd="0" destOrd="0" presId="urn:microsoft.com/office/officeart/2005/8/layout/hProcess9"/>
    <dgm:cxn modelId="{F6210F14-5F29-44E6-B217-3D8C0B397FF9}" type="presOf" srcId="{C36FC87E-115D-4F5F-8A67-A6047C9A15C5}" destId="{D46C5078-6B9E-4DC1-BC2E-A9B541ABF6F8}" srcOrd="0" destOrd="0" presId="urn:microsoft.com/office/officeart/2005/8/layout/hProcess9"/>
    <dgm:cxn modelId="{EA5EECC1-5909-4988-A583-9A3DD8540CB1}" type="presOf" srcId="{F1FCF51B-3975-438A-AB2F-4B716260D1CB}" destId="{FB60DFC0-4494-4045-A7F2-4CF50607161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A01088A7-CAAD-4036-A7AD-A36195521D26}" srcId="{D9F84E4E-A4B3-423F-BFA0-BD683FD689E6}" destId="{C36FC87E-115D-4F5F-8A67-A6047C9A15C5}" srcOrd="3" destOrd="0" parTransId="{D1FE78C7-137B-4D5B-82A5-605A2551B4C9}" sibTransId="{9822DB79-22F0-43E2-98DD-5C9ADDA3D4B4}"/>
    <dgm:cxn modelId="{1C3DF898-F9B5-4393-8412-C2428B32FC07}" srcId="{D9F84E4E-A4B3-423F-BFA0-BD683FD689E6}" destId="{323C2AC9-33D7-4414-8743-D82D055FAF98}" srcOrd="2" destOrd="0" parTransId="{9C0F845C-3755-4CB2-BC6E-2C22F87DFEB8}" sibTransId="{828E1B6E-2CBC-4933-869E-5BF6B829BF2D}"/>
    <dgm:cxn modelId="{28481731-DFEB-4570-B755-971CEF7C7FAD}" type="presOf" srcId="{B8055F12-6391-46B4-A9BF-7A2688D7FD30}" destId="{80C30AE1-1084-4FEE-BB51-D48C9143DF0F}"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3BA39AD1-6359-4128-BFF8-AD8A9A9CBDF1}" type="presParOf" srcId="{05A560EB-DA65-48C1-BE3F-0585BED43F1A}" destId="{FCC2E269-090C-4A99-AEFB-8AB627698BAB}" srcOrd="0" destOrd="0" presId="urn:microsoft.com/office/officeart/2005/8/layout/hProcess9"/>
    <dgm:cxn modelId="{0BB34211-CA42-4857-A169-061652F26E53}" type="presParOf" srcId="{05A560EB-DA65-48C1-BE3F-0585BED43F1A}" destId="{CFFFBE97-AA95-49DD-AABA-8A3D64B3F4CF}" srcOrd="1" destOrd="0" presId="urn:microsoft.com/office/officeart/2005/8/layout/hProcess9"/>
    <dgm:cxn modelId="{510C96A5-A3A2-4D25-A0AC-516337910ECC}" type="presParOf" srcId="{CFFFBE97-AA95-49DD-AABA-8A3D64B3F4CF}" destId="{16D16C57-DBBB-4E6C-B669-ED11E395B26C}" srcOrd="0" destOrd="0" presId="urn:microsoft.com/office/officeart/2005/8/layout/hProcess9"/>
    <dgm:cxn modelId="{5A0D2339-C9AC-45E4-A180-E8BFBA86CD46}" type="presParOf" srcId="{CFFFBE97-AA95-49DD-AABA-8A3D64B3F4CF}" destId="{CAF2F1DD-7C91-4631-8BA1-EE9049B85A21}" srcOrd="1" destOrd="0" presId="urn:microsoft.com/office/officeart/2005/8/layout/hProcess9"/>
    <dgm:cxn modelId="{921C641B-14D7-4AB9-A6BE-D55BAB26EB1B}" type="presParOf" srcId="{CFFFBE97-AA95-49DD-AABA-8A3D64B3F4CF}" destId="{4E78A5F1-FB30-48CA-BCDC-AC954C87BF87}" srcOrd="2" destOrd="0" presId="urn:microsoft.com/office/officeart/2005/8/layout/hProcess9"/>
    <dgm:cxn modelId="{CE88607B-7593-4F06-81C3-9C53E8F16A43}" type="presParOf" srcId="{CFFFBE97-AA95-49DD-AABA-8A3D64B3F4CF}" destId="{50B71F9F-777A-4006-8CD8-37D2860F55F2}" srcOrd="3" destOrd="0" presId="urn:microsoft.com/office/officeart/2005/8/layout/hProcess9"/>
    <dgm:cxn modelId="{0AC8EC3B-B94B-4922-862B-CC32D3287C27}" type="presParOf" srcId="{CFFFBE97-AA95-49DD-AABA-8A3D64B3F4CF}" destId="{94F397CF-C648-4334-9F04-D56593A64FD6}" srcOrd="4" destOrd="0" presId="urn:microsoft.com/office/officeart/2005/8/layout/hProcess9"/>
    <dgm:cxn modelId="{9D40E785-D5FB-4268-A288-72B021EBF882}" type="presParOf" srcId="{CFFFBE97-AA95-49DD-AABA-8A3D64B3F4CF}" destId="{50E9BB01-CCED-4546-801E-03D237E5BACD}" srcOrd="5" destOrd="0" presId="urn:microsoft.com/office/officeart/2005/8/layout/hProcess9"/>
    <dgm:cxn modelId="{C2F1BAFF-7ED7-4480-B313-D8828AB6518E}" type="presParOf" srcId="{CFFFBE97-AA95-49DD-AABA-8A3D64B3F4CF}" destId="{D46C5078-6B9E-4DC1-BC2E-A9B541ABF6F8}" srcOrd="6" destOrd="0" presId="urn:microsoft.com/office/officeart/2005/8/layout/hProcess9"/>
    <dgm:cxn modelId="{4C1BB786-C565-4B22-A92B-088CEA999EDC}" type="presParOf" srcId="{CFFFBE97-AA95-49DD-AABA-8A3D64B3F4CF}" destId="{3929F766-BFEB-4C3E-8DBF-45EA11AF3A54}" srcOrd="7" destOrd="0" presId="urn:microsoft.com/office/officeart/2005/8/layout/hProcess9"/>
    <dgm:cxn modelId="{C8346050-FAC1-40C3-99A1-63C8FECD19B6}" type="presParOf" srcId="{CFFFBE97-AA95-49DD-AABA-8A3D64B3F4CF}" destId="{AEC1880D-7874-4A86-B56B-48772AF4FE22}" srcOrd="8" destOrd="0" presId="urn:microsoft.com/office/officeart/2005/8/layout/hProcess9"/>
    <dgm:cxn modelId="{88315E48-957F-4BA6-87E3-A2BD1C37EA6C}" type="presParOf" srcId="{CFFFBE97-AA95-49DD-AABA-8A3D64B3F4CF}" destId="{D6DB18B2-1483-4601-86F7-0F7A402452BD}" srcOrd="9" destOrd="0" presId="urn:microsoft.com/office/officeart/2005/8/layout/hProcess9"/>
    <dgm:cxn modelId="{836C720C-2FB1-43B3-953F-A82FE11EA74F}" type="presParOf" srcId="{CFFFBE97-AA95-49DD-AABA-8A3D64B3F4CF}" destId="{9923D4E4-9E63-42FA-B9AE-0CD50EF36399}" srcOrd="10" destOrd="0" presId="urn:microsoft.com/office/officeart/2005/8/layout/hProcess9"/>
    <dgm:cxn modelId="{A4DEB234-5EAF-469E-B217-C8ACDE1EFB9C}" type="presParOf" srcId="{CFFFBE97-AA95-49DD-AABA-8A3D64B3F4CF}" destId="{80202FDB-1FE4-42E2-9F4C-7B85396FFA0E}" srcOrd="11" destOrd="0" presId="urn:microsoft.com/office/officeart/2005/8/layout/hProcess9"/>
    <dgm:cxn modelId="{C880C90F-7B5D-463B-AEDF-3BBDA4EE40CF}" type="presParOf" srcId="{CFFFBE97-AA95-49DD-AABA-8A3D64B3F4CF}" destId="{A033EE11-E1E0-4B07-AC3D-A954B960A360}" srcOrd="12" destOrd="0" presId="urn:microsoft.com/office/officeart/2005/8/layout/hProcess9"/>
    <dgm:cxn modelId="{9F10244A-5C8D-401E-AC90-9374ADBE733B}" type="presParOf" srcId="{CFFFBE97-AA95-49DD-AABA-8A3D64B3F4CF}" destId="{08A635BE-D49F-4D62-BACA-1A00C871DFCD}" srcOrd="13" destOrd="0" presId="urn:microsoft.com/office/officeart/2005/8/layout/hProcess9"/>
    <dgm:cxn modelId="{59844759-0DCF-4C47-9515-7BC86B65BB3E}" type="presParOf" srcId="{CFFFBE97-AA95-49DD-AABA-8A3D64B3F4CF}" destId="{FB60DFC0-4494-4045-A7F2-4CF50607161F}" srcOrd="14" destOrd="0" presId="urn:microsoft.com/office/officeart/2005/8/layout/hProcess9"/>
    <dgm:cxn modelId="{5C6A0330-2429-4CF0-AE93-526429069D98}" type="presParOf" srcId="{CFFFBE97-AA95-49DD-AABA-8A3D64B3F4CF}" destId="{2C7E3CAA-2179-4EE1-A34A-5E754C363378}" srcOrd="15" destOrd="0" presId="urn:microsoft.com/office/officeart/2005/8/layout/hProcess9"/>
    <dgm:cxn modelId="{5358740E-6EF0-4A01-8C45-17FBA12439E7}" type="presParOf" srcId="{CFFFBE97-AA95-49DD-AABA-8A3D64B3F4CF}" destId="{80C30AE1-1084-4FEE-BB51-D48C9143DF0F}" srcOrd="16" destOrd="0" presId="urn:microsoft.com/office/officeart/2005/8/layout/hProcess9"/>
    <dgm:cxn modelId="{34F6CAA0-482D-43F8-9AF6-8ECEB37E99E9}" type="presParOf" srcId="{CFFFBE97-AA95-49DD-AABA-8A3D64B3F4CF}" destId="{93390167-D9C7-4137-8127-58EF05D590B1}" srcOrd="17" destOrd="0" presId="urn:microsoft.com/office/officeart/2005/8/layout/hProcess9"/>
    <dgm:cxn modelId="{22043A25-725A-4512-8E5D-75F1BA2E7CCB}"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2A6F1833-B475-480B-B5F7-9CA33BB15D1C}" type="presOf" srcId="{7EB8D042-AA9F-434B-9170-7EAFC6BF49E4}" destId="{9923D4E4-9E63-42FA-B9AE-0CD50EF36399}" srcOrd="0" destOrd="0" presId="urn:microsoft.com/office/officeart/2005/8/layout/hProcess9"/>
    <dgm:cxn modelId="{3BB07201-E7FE-4855-8821-79A5331AE61A}" type="presOf" srcId="{F1FCF51B-3975-438A-AB2F-4B716260D1CB}" destId="{FB60DFC0-4494-4045-A7F2-4CF50607161F}" srcOrd="0" destOrd="0" presId="urn:microsoft.com/office/officeart/2005/8/layout/hProcess9"/>
    <dgm:cxn modelId="{1A4A674A-2E34-4E2F-A4D6-05068FC5E3C9}" type="presOf" srcId="{C36FC87E-115D-4F5F-8A67-A6047C9A15C5}" destId="{D46C5078-6B9E-4DC1-BC2E-A9B541ABF6F8}" srcOrd="0" destOrd="0" presId="urn:microsoft.com/office/officeart/2005/8/layout/hProcess9"/>
    <dgm:cxn modelId="{4DF81F5F-F489-4574-9BC4-BFC7BDBF4BDB}" type="presOf" srcId="{F07510D7-9EE8-4AE6-979E-70EE80AC2550}" destId="{4E78A5F1-FB30-48CA-BCDC-AC954C87BF87}" srcOrd="0" destOrd="0" presId="urn:microsoft.com/office/officeart/2005/8/layout/hProcess9"/>
    <dgm:cxn modelId="{7D88232C-B7F9-4504-85E8-D7E44E0CB54A}" type="presOf" srcId="{B8055F12-6391-46B4-A9BF-7A2688D7FD30}" destId="{80C30AE1-1084-4FEE-BB51-D48C9143DF0F}"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474E870A-6CC0-46DB-899E-43C34EBF7F1B}" type="presOf" srcId="{323C2AC9-33D7-4414-8743-D82D055FAF98}" destId="{94F397CF-C648-4334-9F04-D56593A64FD6}"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47795E8D-9474-487E-A93D-7AA9EAFD2C30}" type="presOf" srcId="{AB26FCAD-7417-4941-81CF-98837B3DF280}" destId="{16D16C57-DBBB-4E6C-B669-ED11E395B26C}"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1A3E8DF8-8DDA-44FB-9CE8-F7996D52F278}" type="presOf" srcId="{4F9C0508-3735-4ACB-AD20-D071FFA509D2}" destId="{AEC1880D-7874-4A86-B56B-48772AF4FE22}" srcOrd="0" destOrd="0" presId="urn:microsoft.com/office/officeart/2005/8/layout/hProcess9"/>
    <dgm:cxn modelId="{F4F6496F-C692-461C-9CF9-76312575E55F}" type="presOf" srcId="{13C3DCC6-4219-416F-B7C6-EF13E400036F}" destId="{A033EE11-E1E0-4B07-AC3D-A954B960A360}" srcOrd="0" destOrd="0" presId="urn:microsoft.com/office/officeart/2005/8/layout/hProcess9"/>
    <dgm:cxn modelId="{3CBFEC04-3FCE-4A4B-907A-EFA453C69257}" type="presOf" srcId="{D9F84E4E-A4B3-423F-BFA0-BD683FD689E6}" destId="{05A560EB-DA65-48C1-BE3F-0585BED43F1A}" srcOrd="0" destOrd="0" presId="urn:microsoft.com/office/officeart/2005/8/layout/hProcess9"/>
    <dgm:cxn modelId="{AFAFE6EC-FD22-49BE-A749-ED3740C55CAB}" type="presOf" srcId="{C9423195-E3C9-4717-A8B5-04F60BF209F2}" destId="{5520D168-55EC-4B3D-9E57-9035197FBB0A}" srcOrd="0" destOrd="0" presId="urn:microsoft.com/office/officeart/2005/8/layout/hProcess9"/>
    <dgm:cxn modelId="{B2E7289E-967D-4FAB-94DD-C6B0BDBD74F9}" type="presParOf" srcId="{05A560EB-DA65-48C1-BE3F-0585BED43F1A}" destId="{FCC2E269-090C-4A99-AEFB-8AB627698BAB}" srcOrd="0" destOrd="0" presId="urn:microsoft.com/office/officeart/2005/8/layout/hProcess9"/>
    <dgm:cxn modelId="{CA5428C5-BF79-4620-B6D3-2ADC53FF4382}" type="presParOf" srcId="{05A560EB-DA65-48C1-BE3F-0585BED43F1A}" destId="{CFFFBE97-AA95-49DD-AABA-8A3D64B3F4CF}" srcOrd="1" destOrd="0" presId="urn:microsoft.com/office/officeart/2005/8/layout/hProcess9"/>
    <dgm:cxn modelId="{BE3221A4-E8E3-4516-A9EC-67E640C08F97}" type="presParOf" srcId="{CFFFBE97-AA95-49DD-AABA-8A3D64B3F4CF}" destId="{16D16C57-DBBB-4E6C-B669-ED11E395B26C}" srcOrd="0" destOrd="0" presId="urn:microsoft.com/office/officeart/2005/8/layout/hProcess9"/>
    <dgm:cxn modelId="{41D0C73E-49FA-4EE9-A08D-08C14249C64E}" type="presParOf" srcId="{CFFFBE97-AA95-49DD-AABA-8A3D64B3F4CF}" destId="{CAF2F1DD-7C91-4631-8BA1-EE9049B85A21}" srcOrd="1" destOrd="0" presId="urn:microsoft.com/office/officeart/2005/8/layout/hProcess9"/>
    <dgm:cxn modelId="{5CC0C52E-587F-40E6-8C29-C343144F519A}" type="presParOf" srcId="{CFFFBE97-AA95-49DD-AABA-8A3D64B3F4CF}" destId="{4E78A5F1-FB30-48CA-BCDC-AC954C87BF87}" srcOrd="2" destOrd="0" presId="urn:microsoft.com/office/officeart/2005/8/layout/hProcess9"/>
    <dgm:cxn modelId="{8B3D0151-BE33-4C6E-A76D-5689E0093DA2}" type="presParOf" srcId="{CFFFBE97-AA95-49DD-AABA-8A3D64B3F4CF}" destId="{50B71F9F-777A-4006-8CD8-37D2860F55F2}" srcOrd="3" destOrd="0" presId="urn:microsoft.com/office/officeart/2005/8/layout/hProcess9"/>
    <dgm:cxn modelId="{23638E00-422F-4391-8A3F-99E5F02666AC}" type="presParOf" srcId="{CFFFBE97-AA95-49DD-AABA-8A3D64B3F4CF}" destId="{94F397CF-C648-4334-9F04-D56593A64FD6}" srcOrd="4" destOrd="0" presId="urn:microsoft.com/office/officeart/2005/8/layout/hProcess9"/>
    <dgm:cxn modelId="{3D1E41DB-E077-451E-9065-A5EF7EADBD8F}" type="presParOf" srcId="{CFFFBE97-AA95-49DD-AABA-8A3D64B3F4CF}" destId="{50E9BB01-CCED-4546-801E-03D237E5BACD}" srcOrd="5" destOrd="0" presId="urn:microsoft.com/office/officeart/2005/8/layout/hProcess9"/>
    <dgm:cxn modelId="{B083E68B-716E-4687-99CB-EEBA8206456A}" type="presParOf" srcId="{CFFFBE97-AA95-49DD-AABA-8A3D64B3F4CF}" destId="{D46C5078-6B9E-4DC1-BC2E-A9B541ABF6F8}" srcOrd="6" destOrd="0" presId="urn:microsoft.com/office/officeart/2005/8/layout/hProcess9"/>
    <dgm:cxn modelId="{D4E0CF04-CB14-4663-A0E9-281D34893A09}" type="presParOf" srcId="{CFFFBE97-AA95-49DD-AABA-8A3D64B3F4CF}" destId="{3929F766-BFEB-4C3E-8DBF-45EA11AF3A54}" srcOrd="7" destOrd="0" presId="urn:microsoft.com/office/officeart/2005/8/layout/hProcess9"/>
    <dgm:cxn modelId="{C37CD63F-22A5-4AA3-B4D7-F475CE9F793A}" type="presParOf" srcId="{CFFFBE97-AA95-49DD-AABA-8A3D64B3F4CF}" destId="{AEC1880D-7874-4A86-B56B-48772AF4FE22}" srcOrd="8" destOrd="0" presId="urn:microsoft.com/office/officeart/2005/8/layout/hProcess9"/>
    <dgm:cxn modelId="{0ED1CADF-3232-433B-A256-1D776F9C3E9E}" type="presParOf" srcId="{CFFFBE97-AA95-49DD-AABA-8A3D64B3F4CF}" destId="{D6DB18B2-1483-4601-86F7-0F7A402452BD}" srcOrd="9" destOrd="0" presId="urn:microsoft.com/office/officeart/2005/8/layout/hProcess9"/>
    <dgm:cxn modelId="{5162D136-0CE1-4135-B0DC-018E6FC87CFC}" type="presParOf" srcId="{CFFFBE97-AA95-49DD-AABA-8A3D64B3F4CF}" destId="{9923D4E4-9E63-42FA-B9AE-0CD50EF36399}" srcOrd="10" destOrd="0" presId="urn:microsoft.com/office/officeart/2005/8/layout/hProcess9"/>
    <dgm:cxn modelId="{5791A11C-36CA-49B2-95B1-7AB912306F0C}" type="presParOf" srcId="{CFFFBE97-AA95-49DD-AABA-8A3D64B3F4CF}" destId="{80202FDB-1FE4-42E2-9F4C-7B85396FFA0E}" srcOrd="11" destOrd="0" presId="urn:microsoft.com/office/officeart/2005/8/layout/hProcess9"/>
    <dgm:cxn modelId="{C3B84DE1-5929-4181-9C37-505198AEBE9D}" type="presParOf" srcId="{CFFFBE97-AA95-49DD-AABA-8A3D64B3F4CF}" destId="{A033EE11-E1E0-4B07-AC3D-A954B960A360}" srcOrd="12" destOrd="0" presId="urn:microsoft.com/office/officeart/2005/8/layout/hProcess9"/>
    <dgm:cxn modelId="{BBA7F29E-532A-4DF4-82BB-6640D5435967}" type="presParOf" srcId="{CFFFBE97-AA95-49DD-AABA-8A3D64B3F4CF}" destId="{08A635BE-D49F-4D62-BACA-1A00C871DFCD}" srcOrd="13" destOrd="0" presId="urn:microsoft.com/office/officeart/2005/8/layout/hProcess9"/>
    <dgm:cxn modelId="{61BAD66A-2AE8-4D68-8965-650B87375325}" type="presParOf" srcId="{CFFFBE97-AA95-49DD-AABA-8A3D64B3F4CF}" destId="{FB60DFC0-4494-4045-A7F2-4CF50607161F}" srcOrd="14" destOrd="0" presId="urn:microsoft.com/office/officeart/2005/8/layout/hProcess9"/>
    <dgm:cxn modelId="{23615974-47ED-40A7-A792-4C42B8C9E0E0}" type="presParOf" srcId="{CFFFBE97-AA95-49DD-AABA-8A3D64B3F4CF}" destId="{2C7E3CAA-2179-4EE1-A34A-5E754C363378}" srcOrd="15" destOrd="0" presId="urn:microsoft.com/office/officeart/2005/8/layout/hProcess9"/>
    <dgm:cxn modelId="{629683E6-15F0-495C-BF8C-C5DD1F56359B}" type="presParOf" srcId="{CFFFBE97-AA95-49DD-AABA-8A3D64B3F4CF}" destId="{80C30AE1-1084-4FEE-BB51-D48C9143DF0F}" srcOrd="16" destOrd="0" presId="urn:microsoft.com/office/officeart/2005/8/layout/hProcess9"/>
    <dgm:cxn modelId="{EF9687E9-7E85-466C-93C1-E4E4921F98BB}" type="presParOf" srcId="{CFFFBE97-AA95-49DD-AABA-8A3D64B3F4CF}" destId="{93390167-D9C7-4137-8127-58EF05D590B1}" srcOrd="17" destOrd="0" presId="urn:microsoft.com/office/officeart/2005/8/layout/hProcess9"/>
    <dgm:cxn modelId="{EF7D36A2-5B02-47D3-92AC-3B37858ECA03}"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6.xml><?xml version="1.0" encoding="utf-8"?>
<dgm:dataModel xmlns:dgm="http://schemas.openxmlformats.org/drawingml/2006/diagram" xmlns:a="http://schemas.openxmlformats.org/drawingml/2006/main">
  <dgm:ptLst>
    <dgm:pt modelId="{CC8BEF19-CB5B-43E6-96F2-6530A0E79693}" type="doc">
      <dgm:prSet loTypeId="urn:microsoft.com/office/officeart/2005/8/layout/orgChart1" loCatId="hierarchy" qsTypeId="urn:microsoft.com/office/officeart/2005/8/quickstyle/simple1" qsCatId="simple" csTypeId="urn:microsoft.com/office/officeart/2005/8/colors/accent2_5" csCatId="accent2" phldr="1"/>
      <dgm:spPr/>
      <dgm:t>
        <a:bodyPr/>
        <a:lstStyle/>
        <a:p>
          <a:endParaRPr lang="en-US"/>
        </a:p>
      </dgm:t>
    </dgm:pt>
    <dgm:pt modelId="{27400BAC-F707-48DA-AF9E-1201D79FCD0B}">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dirty="0" smtClean="0">
              <a:solidFill>
                <a:schemeClr val="bg1"/>
              </a:solidFill>
              <a:cs typeface="B Lotus" panose="00000400000000000000" pitchFamily="2" charset="-78"/>
            </a:rPr>
            <a:t>فضاهای مجتمع فرهنگی</a:t>
          </a:r>
          <a:endParaRPr lang="en-US" sz="1000" b="1" dirty="0">
            <a:solidFill>
              <a:schemeClr val="bg1"/>
            </a:solidFill>
            <a:cs typeface="B Lotus" panose="00000400000000000000" pitchFamily="2" charset="-78"/>
          </a:endParaRPr>
        </a:p>
      </dgm:t>
    </dgm:pt>
    <dgm:pt modelId="{C5F8C20A-F1E4-45EF-92B1-91B7D798D0D5}" type="parTrans" cxnId="{793F04E0-FB86-4504-B4AE-FF9AF9EDC777}">
      <dgm:prSet/>
      <dgm:spPr/>
      <dgm:t>
        <a:bodyPr/>
        <a:lstStyle/>
        <a:p>
          <a:endParaRPr lang="en-US"/>
        </a:p>
      </dgm:t>
    </dgm:pt>
    <dgm:pt modelId="{B2257BE0-30DF-4217-8BB8-2009247D156C}" type="sibTrans" cxnId="{793F04E0-FB86-4504-B4AE-FF9AF9EDC777}">
      <dgm:prSet/>
      <dgm:spPr/>
      <dgm:t>
        <a:bodyPr/>
        <a:lstStyle/>
        <a:p>
          <a:endParaRPr lang="en-US"/>
        </a:p>
      </dgm:t>
    </dgm:pt>
    <dgm:pt modelId="{5F230D00-D0C1-46FA-A0FC-F81298CA9248}">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smtClean="0">
              <a:solidFill>
                <a:schemeClr val="bg1"/>
              </a:solidFill>
              <a:cs typeface="B Lotus" panose="00000400000000000000" pitchFamily="2" charset="-78"/>
            </a:rPr>
            <a:t>فضاهای دسترسی</a:t>
          </a:r>
          <a:endParaRPr lang="en-US" sz="1000" b="1" dirty="0">
            <a:solidFill>
              <a:schemeClr val="bg1"/>
            </a:solidFill>
            <a:cs typeface="B Lotus" panose="00000400000000000000" pitchFamily="2" charset="-78"/>
          </a:endParaRPr>
        </a:p>
      </dgm:t>
    </dgm:pt>
    <dgm:pt modelId="{F4A833E4-2AFC-4579-91B3-B5B221ADAD81}" type="parTrans" cxnId="{9AB97334-7FA0-4EF6-99CE-A6A23A9FF86B}">
      <dgm:prSet/>
      <dgm:spPr/>
      <dgm:t>
        <a:bodyPr/>
        <a:lstStyle/>
        <a:p>
          <a:endParaRPr lang="en-US"/>
        </a:p>
      </dgm:t>
    </dgm:pt>
    <dgm:pt modelId="{814A20B8-0083-4D08-A1CB-E8E2DEA6EC2B}" type="sibTrans" cxnId="{9AB97334-7FA0-4EF6-99CE-A6A23A9FF86B}">
      <dgm:prSet/>
      <dgm:spPr/>
      <dgm:t>
        <a:bodyPr/>
        <a:lstStyle/>
        <a:p>
          <a:endParaRPr lang="en-US"/>
        </a:p>
      </dgm:t>
    </dgm:pt>
    <dgm:pt modelId="{4085DBF2-2DD0-41E2-8D98-60DC0A27F521}">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smtClean="0">
              <a:solidFill>
                <a:schemeClr val="bg1"/>
              </a:solidFill>
              <a:cs typeface="B Lotus" panose="00000400000000000000" pitchFamily="2" charset="-78"/>
            </a:rPr>
            <a:t>فضاهای کنفرانس</a:t>
          </a:r>
          <a:endParaRPr lang="en-US" sz="1000" b="1" dirty="0">
            <a:solidFill>
              <a:schemeClr val="bg1"/>
            </a:solidFill>
            <a:cs typeface="B Lotus" panose="00000400000000000000" pitchFamily="2" charset="-78"/>
          </a:endParaRPr>
        </a:p>
      </dgm:t>
    </dgm:pt>
    <dgm:pt modelId="{64D95EC4-078A-4A2D-A115-9460088150EA}" type="parTrans" cxnId="{AB3FDE98-A141-4DA3-8B08-43FB11CE49A1}">
      <dgm:prSet/>
      <dgm:spPr/>
      <dgm:t>
        <a:bodyPr/>
        <a:lstStyle/>
        <a:p>
          <a:endParaRPr lang="en-US"/>
        </a:p>
      </dgm:t>
    </dgm:pt>
    <dgm:pt modelId="{1307A141-ACCA-4EBA-912B-323F2FF5D7CD}" type="sibTrans" cxnId="{AB3FDE98-A141-4DA3-8B08-43FB11CE49A1}">
      <dgm:prSet/>
      <dgm:spPr/>
      <dgm:t>
        <a:bodyPr/>
        <a:lstStyle/>
        <a:p>
          <a:endParaRPr lang="en-US"/>
        </a:p>
      </dgm:t>
    </dgm:pt>
    <dgm:pt modelId="{1C9F3D79-DB42-4539-A199-1510B34A8903}">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smtClean="0">
              <a:solidFill>
                <a:schemeClr val="bg1"/>
              </a:solidFill>
              <a:cs typeface="B Lotus" panose="00000400000000000000" pitchFamily="2" charset="-78"/>
            </a:rPr>
            <a:t>فضاهای اداری</a:t>
          </a:r>
          <a:endParaRPr lang="en-US" sz="1000" b="1" dirty="0">
            <a:solidFill>
              <a:schemeClr val="bg1"/>
            </a:solidFill>
            <a:cs typeface="B Lotus" panose="00000400000000000000" pitchFamily="2" charset="-78"/>
          </a:endParaRPr>
        </a:p>
      </dgm:t>
    </dgm:pt>
    <dgm:pt modelId="{888445EF-7232-44D7-B67F-543A9BD4F0F0}" type="parTrans" cxnId="{ABF8D32E-3620-4BFC-AAEF-25778DA5CCC8}">
      <dgm:prSet/>
      <dgm:spPr/>
      <dgm:t>
        <a:bodyPr/>
        <a:lstStyle/>
        <a:p>
          <a:endParaRPr lang="en-US"/>
        </a:p>
      </dgm:t>
    </dgm:pt>
    <dgm:pt modelId="{430C9AB8-FF9C-4F23-B1D6-2BDC309C067A}" type="sibTrans" cxnId="{ABF8D32E-3620-4BFC-AAEF-25778DA5CCC8}">
      <dgm:prSet/>
      <dgm:spPr/>
      <dgm:t>
        <a:bodyPr/>
        <a:lstStyle/>
        <a:p>
          <a:endParaRPr lang="en-US"/>
        </a:p>
      </dgm:t>
    </dgm:pt>
    <dgm:pt modelId="{E047AA7A-7A7F-440A-887B-4FE2E9455302}">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dirty="0" smtClean="0">
              <a:solidFill>
                <a:schemeClr val="bg1"/>
              </a:solidFill>
              <a:cs typeface="B Lotus" panose="00000400000000000000" pitchFamily="2" charset="-78"/>
            </a:rPr>
            <a:t>فضاهای فرهنگی</a:t>
          </a:r>
          <a:endParaRPr lang="en-US" sz="1000" b="1" dirty="0">
            <a:solidFill>
              <a:schemeClr val="bg1"/>
            </a:solidFill>
            <a:cs typeface="B Lotus" panose="00000400000000000000" pitchFamily="2" charset="-78"/>
          </a:endParaRPr>
        </a:p>
      </dgm:t>
    </dgm:pt>
    <dgm:pt modelId="{277FF84F-F22A-4286-936F-1E161F659E52}" type="parTrans" cxnId="{0ED96210-E3EC-48A9-8017-72BD9284C248}">
      <dgm:prSet/>
      <dgm:spPr/>
      <dgm:t>
        <a:bodyPr/>
        <a:lstStyle/>
        <a:p>
          <a:endParaRPr lang="en-US"/>
        </a:p>
      </dgm:t>
    </dgm:pt>
    <dgm:pt modelId="{0F97EDC9-6D3E-447B-AEA9-B710E5509B19}" type="sibTrans" cxnId="{0ED96210-E3EC-48A9-8017-72BD9284C248}">
      <dgm:prSet/>
      <dgm:spPr/>
      <dgm:t>
        <a:bodyPr/>
        <a:lstStyle/>
        <a:p>
          <a:endParaRPr lang="en-US"/>
        </a:p>
      </dgm:t>
    </dgm:pt>
    <dgm:pt modelId="{A3D4C112-B51C-4324-A1B0-471C87AD39F2}">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dirty="0" smtClean="0">
              <a:solidFill>
                <a:schemeClr val="bg1"/>
              </a:solidFill>
              <a:cs typeface="B Lotus" panose="00000400000000000000" pitchFamily="2" charset="-78"/>
            </a:rPr>
            <a:t>فضاهای خدماتی</a:t>
          </a:r>
          <a:endParaRPr lang="en-US" sz="1000" b="1" dirty="0">
            <a:solidFill>
              <a:schemeClr val="bg1"/>
            </a:solidFill>
            <a:cs typeface="B Lotus" panose="00000400000000000000" pitchFamily="2" charset="-78"/>
          </a:endParaRPr>
        </a:p>
      </dgm:t>
    </dgm:pt>
    <dgm:pt modelId="{AA35A2DE-BA7E-476D-8AB9-119506C48D01}" type="parTrans" cxnId="{D2FFBC6E-B2B0-40C2-82DA-2B2AB92AD131}">
      <dgm:prSet/>
      <dgm:spPr/>
      <dgm:t>
        <a:bodyPr/>
        <a:lstStyle/>
        <a:p>
          <a:endParaRPr lang="en-US"/>
        </a:p>
      </dgm:t>
    </dgm:pt>
    <dgm:pt modelId="{8801E22D-E47D-4673-B482-1ABFD5089170}" type="sibTrans" cxnId="{D2FFBC6E-B2B0-40C2-82DA-2B2AB92AD131}">
      <dgm:prSet/>
      <dgm:spPr/>
      <dgm:t>
        <a:bodyPr/>
        <a:lstStyle/>
        <a:p>
          <a:endParaRPr lang="en-US"/>
        </a:p>
      </dgm:t>
    </dgm:pt>
    <dgm:pt modelId="{0988C54D-22B5-4C3D-A843-1F69BF2BA5F0}">
      <dgm:prSet phldrT="[Text]" custT="1">
        <dgm:style>
          <a:lnRef idx="0">
            <a:schemeClr val="accent6"/>
          </a:lnRef>
          <a:fillRef idx="3">
            <a:schemeClr val="accent6"/>
          </a:fillRef>
          <a:effectRef idx="3">
            <a:schemeClr val="accent6"/>
          </a:effectRef>
          <a:fontRef idx="minor">
            <a:schemeClr val="lt1"/>
          </a:fontRef>
        </dgm:style>
      </dgm:prSet>
      <dgm:spPr>
        <a:solidFill>
          <a:schemeClr val="bg2">
            <a:lumMod val="10000"/>
          </a:schemeClr>
        </a:solidFill>
      </dgm:spPr>
      <dgm:t>
        <a:bodyPr/>
        <a:lstStyle/>
        <a:p>
          <a:pPr rtl="1"/>
          <a:r>
            <a:rPr lang="fa-IR" sz="1000" b="1" smtClean="0">
              <a:solidFill>
                <a:schemeClr val="bg1"/>
              </a:solidFill>
              <a:cs typeface="B Lotus" panose="00000400000000000000" pitchFamily="2" charset="-78"/>
            </a:rPr>
            <a:t>فضاهای پشتیبانی</a:t>
          </a:r>
          <a:endParaRPr lang="en-US" sz="1000" b="1" dirty="0">
            <a:solidFill>
              <a:schemeClr val="bg1"/>
            </a:solidFill>
            <a:cs typeface="B Lotus" panose="00000400000000000000" pitchFamily="2" charset="-78"/>
          </a:endParaRPr>
        </a:p>
      </dgm:t>
    </dgm:pt>
    <dgm:pt modelId="{3D9EE043-BC37-47E1-85D7-3C487B396B7C}" type="parTrans" cxnId="{0BC843AC-27BF-4B2D-AABC-F074171D0859}">
      <dgm:prSet/>
      <dgm:spPr/>
      <dgm:t>
        <a:bodyPr/>
        <a:lstStyle/>
        <a:p>
          <a:endParaRPr lang="en-US"/>
        </a:p>
      </dgm:t>
    </dgm:pt>
    <dgm:pt modelId="{4FE3CC7A-5933-43D4-8E5F-31E40638222A}" type="sibTrans" cxnId="{0BC843AC-27BF-4B2D-AABC-F074171D0859}">
      <dgm:prSet/>
      <dgm:spPr/>
      <dgm:t>
        <a:bodyPr/>
        <a:lstStyle/>
        <a:p>
          <a:endParaRPr lang="en-US"/>
        </a:p>
      </dgm:t>
    </dgm:pt>
    <dgm:pt modelId="{96158E9F-4122-4297-9B2D-AEC45E99EF48}">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دسترسی انفرادی با اتومبیل و یا وسیله نقلیه عمومی</a:t>
          </a:r>
          <a:endParaRPr lang="en-US" sz="1000" b="1" dirty="0">
            <a:solidFill>
              <a:schemeClr val="bg1"/>
            </a:solidFill>
            <a:cs typeface="B Lotus" panose="00000400000000000000" pitchFamily="2" charset="-78"/>
          </a:endParaRPr>
        </a:p>
      </dgm:t>
    </dgm:pt>
    <dgm:pt modelId="{82883858-DBFA-4109-B6DB-9F4B20A99E7C}" type="parTrans" cxnId="{E6C9C5BD-CC07-4C04-9557-44FE8DAA124A}">
      <dgm:prSet/>
      <dgm:spPr/>
      <dgm:t>
        <a:bodyPr/>
        <a:lstStyle/>
        <a:p>
          <a:endParaRPr lang="en-US"/>
        </a:p>
      </dgm:t>
    </dgm:pt>
    <dgm:pt modelId="{9A2BA788-C2E5-47C0-9141-1F394C2C451E}" type="sibTrans" cxnId="{E6C9C5BD-CC07-4C04-9557-44FE8DAA124A}">
      <dgm:prSet/>
      <dgm:spPr/>
      <dgm:t>
        <a:bodyPr/>
        <a:lstStyle/>
        <a:p>
          <a:endParaRPr lang="en-US"/>
        </a:p>
      </dgm:t>
    </dgm:pt>
    <dgm:pt modelId="{E160371A-6950-432A-85F4-0D2772A8CB8F}">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دسترسی گروهی در قالب تیم های شرکت کننده</a:t>
          </a:r>
          <a:endParaRPr lang="en-US" sz="1000" b="1" dirty="0">
            <a:solidFill>
              <a:schemeClr val="bg1"/>
            </a:solidFill>
            <a:cs typeface="B Lotus" panose="00000400000000000000" pitchFamily="2" charset="-78"/>
          </a:endParaRPr>
        </a:p>
      </dgm:t>
    </dgm:pt>
    <dgm:pt modelId="{DB34EB8B-6DA2-4106-AE48-AC740444A4B4}" type="parTrans" cxnId="{B4829C38-9E4A-42F4-94C1-10F238C622F7}">
      <dgm:prSet/>
      <dgm:spPr/>
      <dgm:t>
        <a:bodyPr/>
        <a:lstStyle/>
        <a:p>
          <a:endParaRPr lang="en-US"/>
        </a:p>
      </dgm:t>
    </dgm:pt>
    <dgm:pt modelId="{8DC21F4A-7D70-45F0-B762-B9592AF4D2A0}" type="sibTrans" cxnId="{B4829C38-9E4A-42F4-94C1-10F238C622F7}">
      <dgm:prSet/>
      <dgm:spPr/>
      <dgm:t>
        <a:bodyPr/>
        <a:lstStyle/>
        <a:p>
          <a:endParaRPr lang="en-US"/>
        </a:p>
      </dgm:t>
    </dgm:pt>
    <dgm:pt modelId="{8D078482-9859-4A87-BAB3-5B3DE8F0AC25}">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وسایل نقلیه بزرگ و کامیون ها</a:t>
          </a:r>
          <a:endParaRPr lang="en-US" sz="1000" b="1" dirty="0">
            <a:solidFill>
              <a:schemeClr val="bg1"/>
            </a:solidFill>
            <a:cs typeface="B Lotus" panose="00000400000000000000" pitchFamily="2" charset="-78"/>
          </a:endParaRPr>
        </a:p>
      </dgm:t>
    </dgm:pt>
    <dgm:pt modelId="{DB4BB8AB-D29F-443C-9C16-1A0B61EDB621}" type="parTrans" cxnId="{5F9F43AB-65F8-449E-A7EC-B6B29507B93B}">
      <dgm:prSet/>
      <dgm:spPr/>
      <dgm:t>
        <a:bodyPr/>
        <a:lstStyle/>
        <a:p>
          <a:endParaRPr lang="en-US"/>
        </a:p>
      </dgm:t>
    </dgm:pt>
    <dgm:pt modelId="{CB34BD9C-8DDD-4FDE-800A-8E9557D7E80A}" type="sibTrans" cxnId="{5F9F43AB-65F8-449E-A7EC-B6B29507B93B}">
      <dgm:prSet/>
      <dgm:spPr/>
      <dgm:t>
        <a:bodyPr/>
        <a:lstStyle/>
        <a:p>
          <a:endParaRPr lang="en-US"/>
        </a:p>
      </dgm:t>
    </dgm:pt>
    <dgm:pt modelId="{6AF8C7AD-C471-4B1B-A4A5-5C53C8831C2C}">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سالن همایش</a:t>
          </a:r>
          <a:endParaRPr lang="en-US" sz="1000" b="1" dirty="0">
            <a:solidFill>
              <a:schemeClr val="bg1"/>
            </a:solidFill>
            <a:cs typeface="B Lotus" panose="00000400000000000000" pitchFamily="2" charset="-78"/>
          </a:endParaRPr>
        </a:p>
      </dgm:t>
    </dgm:pt>
    <dgm:pt modelId="{84E5AAD3-278E-4259-B241-B70517697F9D}" type="parTrans" cxnId="{5737C706-E43F-4E79-BBBF-7CD5275154E6}">
      <dgm:prSet/>
      <dgm:spPr/>
      <dgm:t>
        <a:bodyPr/>
        <a:lstStyle/>
        <a:p>
          <a:endParaRPr lang="en-US"/>
        </a:p>
      </dgm:t>
    </dgm:pt>
    <dgm:pt modelId="{45276557-91C6-48BB-B904-5B20A4D3929D}" type="sibTrans" cxnId="{5737C706-E43F-4E79-BBBF-7CD5275154E6}">
      <dgm:prSet/>
      <dgm:spPr/>
      <dgm:t>
        <a:bodyPr/>
        <a:lstStyle/>
        <a:p>
          <a:endParaRPr lang="en-US"/>
        </a:p>
      </dgm:t>
    </dgm:pt>
    <dgm:pt modelId="{3E69BB88-4E94-4D32-9AA6-F78D73D651D2}">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اتاق های کنفرانس چند منظوره</a:t>
          </a:r>
          <a:endParaRPr lang="en-US" sz="1000" b="1" dirty="0">
            <a:solidFill>
              <a:schemeClr val="bg1"/>
            </a:solidFill>
            <a:cs typeface="B Lotus" panose="00000400000000000000" pitchFamily="2" charset="-78"/>
          </a:endParaRPr>
        </a:p>
      </dgm:t>
    </dgm:pt>
    <dgm:pt modelId="{EDDCF43A-866D-4BC6-B945-FBC4F68863CE}" type="parTrans" cxnId="{13714980-7831-46C2-B47B-1D25FA24DC5B}">
      <dgm:prSet/>
      <dgm:spPr/>
      <dgm:t>
        <a:bodyPr/>
        <a:lstStyle/>
        <a:p>
          <a:endParaRPr lang="en-US"/>
        </a:p>
      </dgm:t>
    </dgm:pt>
    <dgm:pt modelId="{F75A28F8-DB45-4C1A-86F0-32F7B33CF15E}" type="sibTrans" cxnId="{13714980-7831-46C2-B47B-1D25FA24DC5B}">
      <dgm:prSet/>
      <dgm:spPr/>
      <dgm:t>
        <a:bodyPr/>
        <a:lstStyle/>
        <a:p>
          <a:endParaRPr lang="en-US"/>
        </a:p>
      </dgm:t>
    </dgm:pt>
    <dgm:pt modelId="{334F55BE-662F-456F-B2E8-D2B3D7D97ABF}">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اتاق های بحث</a:t>
          </a:r>
          <a:endParaRPr lang="en-US" sz="1000" b="1" dirty="0">
            <a:solidFill>
              <a:schemeClr val="bg1"/>
            </a:solidFill>
            <a:cs typeface="B Lotus" panose="00000400000000000000" pitchFamily="2" charset="-78"/>
          </a:endParaRPr>
        </a:p>
      </dgm:t>
    </dgm:pt>
    <dgm:pt modelId="{6FA821C3-3207-4892-8776-13F4BF21D044}" type="parTrans" cxnId="{9BBD8496-51D1-4326-A00E-96903419E089}">
      <dgm:prSet/>
      <dgm:spPr/>
      <dgm:t>
        <a:bodyPr/>
        <a:lstStyle/>
        <a:p>
          <a:endParaRPr lang="en-US"/>
        </a:p>
      </dgm:t>
    </dgm:pt>
    <dgm:pt modelId="{FE3D2D7A-22AA-4E11-B6C5-818E215A3B8B}" type="sibTrans" cxnId="{9BBD8496-51D1-4326-A00E-96903419E089}">
      <dgm:prSet/>
      <dgm:spPr/>
      <dgm:t>
        <a:bodyPr/>
        <a:lstStyle/>
        <a:p>
          <a:endParaRPr lang="en-US"/>
        </a:p>
      </dgm:t>
    </dgm:pt>
    <dgm:pt modelId="{1535ACEA-C45D-48D3-88E5-057DD553115E}">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اتاق ملاقات مدیران</a:t>
          </a:r>
          <a:endParaRPr lang="en-US" sz="1000" b="1" dirty="0">
            <a:solidFill>
              <a:schemeClr val="bg1"/>
            </a:solidFill>
            <a:cs typeface="B Lotus" panose="00000400000000000000" pitchFamily="2" charset="-78"/>
          </a:endParaRPr>
        </a:p>
      </dgm:t>
    </dgm:pt>
    <dgm:pt modelId="{58AACC9C-FFB1-45DA-8EE1-7D4D44E4B5BC}" type="parTrans" cxnId="{5B8F3D0C-1E29-40DE-8E4D-C5AA96CC6BA2}">
      <dgm:prSet/>
      <dgm:spPr/>
      <dgm:t>
        <a:bodyPr/>
        <a:lstStyle/>
        <a:p>
          <a:endParaRPr lang="en-US"/>
        </a:p>
      </dgm:t>
    </dgm:pt>
    <dgm:pt modelId="{D5B01F16-7206-4F29-9174-72DF89F4F66B}" type="sibTrans" cxnId="{5B8F3D0C-1E29-40DE-8E4D-C5AA96CC6BA2}">
      <dgm:prSet/>
      <dgm:spPr/>
      <dgm:t>
        <a:bodyPr/>
        <a:lstStyle/>
        <a:p>
          <a:endParaRPr lang="en-US"/>
        </a:p>
      </dgm:t>
    </dgm:pt>
    <dgm:pt modelId="{C9B6EAF5-FD24-43BD-BF7D-B429AE390B28}">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ریاست مجموعه</a:t>
          </a:r>
          <a:endParaRPr lang="en-US" sz="1000" b="1" dirty="0">
            <a:solidFill>
              <a:schemeClr val="bg1"/>
            </a:solidFill>
            <a:cs typeface="B Lotus" panose="00000400000000000000" pitchFamily="2" charset="-78"/>
          </a:endParaRPr>
        </a:p>
      </dgm:t>
    </dgm:pt>
    <dgm:pt modelId="{5F9A7936-2E5E-407F-ACC6-7CCC4F0CDC1B}" type="parTrans" cxnId="{6F974BD1-0DA9-4532-BD61-5CEAB15D9D22}">
      <dgm:prSet/>
      <dgm:spPr/>
      <dgm:t>
        <a:bodyPr/>
        <a:lstStyle/>
        <a:p>
          <a:endParaRPr lang="en-US"/>
        </a:p>
      </dgm:t>
    </dgm:pt>
    <dgm:pt modelId="{B4A686A0-1839-4DFB-80A4-DDD4EF392B25}" type="sibTrans" cxnId="{6F974BD1-0DA9-4532-BD61-5CEAB15D9D22}">
      <dgm:prSet/>
      <dgm:spPr/>
      <dgm:t>
        <a:bodyPr/>
        <a:lstStyle/>
        <a:p>
          <a:endParaRPr lang="en-US"/>
        </a:p>
      </dgm:t>
    </dgm:pt>
    <dgm:pt modelId="{AC127DA5-3985-4E82-8F7E-4F6B08DF575B}">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مدیریت آموزشی</a:t>
          </a:r>
          <a:endParaRPr lang="en-US" sz="1000" b="1" dirty="0">
            <a:solidFill>
              <a:schemeClr val="bg1"/>
            </a:solidFill>
            <a:cs typeface="B Lotus" panose="00000400000000000000" pitchFamily="2" charset="-78"/>
          </a:endParaRPr>
        </a:p>
      </dgm:t>
    </dgm:pt>
    <dgm:pt modelId="{FF87DA50-714B-48F2-B199-60D055CB5DC6}" type="parTrans" cxnId="{4A3F1FF2-EDD8-4348-8A7F-A4CFE63EA6F8}">
      <dgm:prSet/>
      <dgm:spPr/>
      <dgm:t>
        <a:bodyPr/>
        <a:lstStyle/>
        <a:p>
          <a:endParaRPr lang="en-US"/>
        </a:p>
      </dgm:t>
    </dgm:pt>
    <dgm:pt modelId="{50A48B14-099B-41BF-B593-89E4927551C4}" type="sibTrans" cxnId="{4A3F1FF2-EDD8-4348-8A7F-A4CFE63EA6F8}">
      <dgm:prSet/>
      <dgm:spPr/>
      <dgm:t>
        <a:bodyPr/>
        <a:lstStyle/>
        <a:p>
          <a:endParaRPr lang="en-US"/>
        </a:p>
      </dgm:t>
    </dgm:pt>
    <dgm:pt modelId="{228CDE1D-7D51-46FB-9666-6289506BB3AB}">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مدیریت مالی اداری</a:t>
          </a:r>
          <a:endParaRPr lang="en-US" sz="1000" b="1" dirty="0">
            <a:solidFill>
              <a:schemeClr val="bg1"/>
            </a:solidFill>
            <a:cs typeface="B Lotus" panose="00000400000000000000" pitchFamily="2" charset="-78"/>
          </a:endParaRPr>
        </a:p>
      </dgm:t>
    </dgm:pt>
    <dgm:pt modelId="{8B4A8BCE-8BAB-48E3-A23F-11D43DCA43CE}" type="parTrans" cxnId="{79C566A9-254F-42DF-8583-8C033E4AADE8}">
      <dgm:prSet/>
      <dgm:spPr/>
      <dgm:t>
        <a:bodyPr/>
        <a:lstStyle/>
        <a:p>
          <a:endParaRPr lang="en-US"/>
        </a:p>
      </dgm:t>
    </dgm:pt>
    <dgm:pt modelId="{F5EB1E0F-A439-40DB-A5EE-5EF5525F2A84}" type="sibTrans" cxnId="{79C566A9-254F-42DF-8583-8C033E4AADE8}">
      <dgm:prSet/>
      <dgm:spPr/>
      <dgm:t>
        <a:bodyPr/>
        <a:lstStyle/>
        <a:p>
          <a:endParaRPr lang="en-US"/>
        </a:p>
      </dgm:t>
    </dgm:pt>
    <dgm:pt modelId="{A9330C31-4895-4C07-AEB4-99FBE5B62B99}">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پژوهشی</a:t>
          </a:r>
          <a:endParaRPr lang="en-US" sz="1000" b="1" dirty="0">
            <a:solidFill>
              <a:schemeClr val="bg1"/>
            </a:solidFill>
            <a:cs typeface="B Lotus" panose="00000400000000000000" pitchFamily="2" charset="-78"/>
          </a:endParaRPr>
        </a:p>
      </dgm:t>
    </dgm:pt>
    <dgm:pt modelId="{E35C3D7A-7FCE-424F-AFB7-A6178722782F}" type="parTrans" cxnId="{59DE48B4-BB02-40DF-B7F9-1D11C3A05C4B}">
      <dgm:prSet/>
      <dgm:spPr/>
      <dgm:t>
        <a:bodyPr/>
        <a:lstStyle/>
        <a:p>
          <a:endParaRPr lang="en-US"/>
        </a:p>
      </dgm:t>
    </dgm:pt>
    <dgm:pt modelId="{1CC62A91-2DF7-4EC2-A1D3-1A252E616B31}" type="sibTrans" cxnId="{59DE48B4-BB02-40DF-B7F9-1D11C3A05C4B}">
      <dgm:prSet/>
      <dgm:spPr/>
      <dgm:t>
        <a:bodyPr/>
        <a:lstStyle/>
        <a:p>
          <a:endParaRPr lang="en-US"/>
        </a:p>
      </dgm:t>
    </dgm:pt>
    <dgm:pt modelId="{20785318-EDB3-4CA1-A61F-4012BC387BC6}">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کتابخانه</a:t>
          </a:r>
          <a:endParaRPr lang="en-US" sz="1000" b="1" dirty="0">
            <a:solidFill>
              <a:schemeClr val="bg1"/>
            </a:solidFill>
            <a:cs typeface="B Lotus" panose="00000400000000000000" pitchFamily="2" charset="-78"/>
          </a:endParaRPr>
        </a:p>
      </dgm:t>
    </dgm:pt>
    <dgm:pt modelId="{1B8939C2-4A93-43AF-A9ED-92CA19B166B3}" type="parTrans" cxnId="{FF0C2735-F476-4D7C-B39D-9EC48A26A899}">
      <dgm:prSet/>
      <dgm:spPr/>
      <dgm:t>
        <a:bodyPr/>
        <a:lstStyle/>
        <a:p>
          <a:endParaRPr lang="en-US"/>
        </a:p>
      </dgm:t>
    </dgm:pt>
    <dgm:pt modelId="{519195BF-0D2B-4EA8-B81E-CE16CC8E1DBE}" type="sibTrans" cxnId="{FF0C2735-F476-4D7C-B39D-9EC48A26A899}">
      <dgm:prSet/>
      <dgm:spPr/>
      <dgm:t>
        <a:bodyPr/>
        <a:lstStyle/>
        <a:p>
          <a:endParaRPr lang="en-US"/>
        </a:p>
      </dgm:t>
    </dgm:pt>
    <dgm:pt modelId="{778C1754-8FE7-41DF-9FB8-350AE31D2083}">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کافی نت</a:t>
          </a:r>
          <a:endParaRPr lang="en-US" sz="1000" b="1" dirty="0">
            <a:solidFill>
              <a:schemeClr val="bg1"/>
            </a:solidFill>
            <a:cs typeface="B Lotus" panose="00000400000000000000" pitchFamily="2" charset="-78"/>
          </a:endParaRPr>
        </a:p>
      </dgm:t>
    </dgm:pt>
    <dgm:pt modelId="{86BF0A6A-9EE5-44D9-B3A5-780ED3E4DB97}" type="parTrans" cxnId="{71C25BBA-103C-473A-8B9C-4E8A270CA103}">
      <dgm:prSet/>
      <dgm:spPr/>
      <dgm:t>
        <a:bodyPr/>
        <a:lstStyle/>
        <a:p>
          <a:endParaRPr lang="en-US"/>
        </a:p>
      </dgm:t>
    </dgm:pt>
    <dgm:pt modelId="{81915984-AD7A-44B7-AD99-62DAF3569725}" type="sibTrans" cxnId="{71C25BBA-103C-473A-8B9C-4E8A270CA103}">
      <dgm:prSet/>
      <dgm:spPr/>
      <dgm:t>
        <a:bodyPr/>
        <a:lstStyle/>
        <a:p>
          <a:endParaRPr lang="en-US"/>
        </a:p>
      </dgm:t>
    </dgm:pt>
    <dgm:pt modelId="{F51D66D2-1240-437F-BE33-3E9BF4F2C378}">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نمایشگاه</a:t>
          </a:r>
          <a:endParaRPr lang="en-US" sz="1000" b="1" dirty="0">
            <a:solidFill>
              <a:schemeClr val="bg1"/>
            </a:solidFill>
            <a:cs typeface="B Lotus" panose="00000400000000000000" pitchFamily="2" charset="-78"/>
          </a:endParaRPr>
        </a:p>
      </dgm:t>
    </dgm:pt>
    <dgm:pt modelId="{9220AEFF-C0A6-4F25-94BB-E59AFF953E0E}" type="parTrans" cxnId="{2D039A02-2300-4764-B078-E1B816FE73FA}">
      <dgm:prSet/>
      <dgm:spPr/>
      <dgm:t>
        <a:bodyPr/>
        <a:lstStyle/>
        <a:p>
          <a:endParaRPr lang="en-US"/>
        </a:p>
      </dgm:t>
    </dgm:pt>
    <dgm:pt modelId="{D12A2024-DE1F-4756-A8EF-5A906B51DF59}" type="sibTrans" cxnId="{2D039A02-2300-4764-B078-E1B816FE73FA}">
      <dgm:prSet/>
      <dgm:spPr/>
      <dgm:t>
        <a:bodyPr/>
        <a:lstStyle/>
        <a:p>
          <a:endParaRPr lang="en-US"/>
        </a:p>
      </dgm:t>
    </dgm:pt>
    <dgm:pt modelId="{F07493D9-32E7-4737-AEF0-F6FA7DFD363C}">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رستوران</a:t>
          </a:r>
          <a:endParaRPr lang="en-US" sz="1000" b="1" dirty="0">
            <a:solidFill>
              <a:schemeClr val="bg1"/>
            </a:solidFill>
            <a:cs typeface="B Lotus" panose="00000400000000000000" pitchFamily="2" charset="-78"/>
          </a:endParaRPr>
        </a:p>
      </dgm:t>
    </dgm:pt>
    <dgm:pt modelId="{6A65D83C-F424-4C13-8445-F9A02AB24BFB}" type="parTrans" cxnId="{45664D38-2874-46D4-98D4-45C2D3DA6929}">
      <dgm:prSet/>
      <dgm:spPr/>
      <dgm:t>
        <a:bodyPr/>
        <a:lstStyle/>
        <a:p>
          <a:endParaRPr lang="en-US"/>
        </a:p>
      </dgm:t>
    </dgm:pt>
    <dgm:pt modelId="{790FB871-2A2D-482B-ADAB-FE9203E85849}" type="sibTrans" cxnId="{45664D38-2874-46D4-98D4-45C2D3DA6929}">
      <dgm:prSet/>
      <dgm:spPr/>
      <dgm:t>
        <a:bodyPr/>
        <a:lstStyle/>
        <a:p>
          <a:endParaRPr lang="en-US"/>
        </a:p>
      </dgm:t>
    </dgm:pt>
    <dgm:pt modelId="{7B32FFB4-23FE-4319-B6FB-09467533A54B}">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کافی شاپ</a:t>
          </a:r>
          <a:endParaRPr lang="en-US" sz="1000" b="1" dirty="0">
            <a:solidFill>
              <a:schemeClr val="bg1"/>
            </a:solidFill>
            <a:cs typeface="B Lotus" panose="00000400000000000000" pitchFamily="2" charset="-78"/>
          </a:endParaRPr>
        </a:p>
      </dgm:t>
    </dgm:pt>
    <dgm:pt modelId="{141BB347-F2D2-463B-A60F-0D8C30C5851B}" type="parTrans" cxnId="{B0061198-B81F-42CA-B64E-7F3DB0A9C84D}">
      <dgm:prSet/>
      <dgm:spPr/>
      <dgm:t>
        <a:bodyPr/>
        <a:lstStyle/>
        <a:p>
          <a:endParaRPr lang="en-US"/>
        </a:p>
      </dgm:t>
    </dgm:pt>
    <dgm:pt modelId="{C41BF5B3-E36A-4489-919D-3B250A1A661A}" type="sibTrans" cxnId="{B0061198-B81F-42CA-B64E-7F3DB0A9C84D}">
      <dgm:prSet/>
      <dgm:spPr/>
      <dgm:t>
        <a:bodyPr/>
        <a:lstStyle/>
        <a:p>
          <a:endParaRPr lang="en-US"/>
        </a:p>
      </dgm:t>
    </dgm:pt>
    <dgm:pt modelId="{8C243985-5CFA-4190-A71C-DB405CD732BC}">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غذاخوری کارمندان</a:t>
          </a:r>
          <a:endParaRPr lang="en-US" sz="1000" b="1" dirty="0">
            <a:solidFill>
              <a:schemeClr val="bg1"/>
            </a:solidFill>
            <a:cs typeface="B Lotus" panose="00000400000000000000" pitchFamily="2" charset="-78"/>
          </a:endParaRPr>
        </a:p>
      </dgm:t>
    </dgm:pt>
    <dgm:pt modelId="{2A968A41-9063-499D-BA15-0437308D08C7}" type="parTrans" cxnId="{F3F2A78A-B8C4-47C0-AC5E-316A65745F07}">
      <dgm:prSet/>
      <dgm:spPr/>
      <dgm:t>
        <a:bodyPr/>
        <a:lstStyle/>
        <a:p>
          <a:endParaRPr lang="en-US"/>
        </a:p>
      </dgm:t>
    </dgm:pt>
    <dgm:pt modelId="{D2C6325B-4DB3-495E-9C0F-EEAF7B34330A}" type="sibTrans" cxnId="{F3F2A78A-B8C4-47C0-AC5E-316A65745F07}">
      <dgm:prSet/>
      <dgm:spPr/>
      <dgm:t>
        <a:bodyPr/>
        <a:lstStyle/>
        <a:p>
          <a:endParaRPr lang="en-US"/>
        </a:p>
      </dgm:t>
    </dgm:pt>
    <dgm:pt modelId="{0E4D61A1-2B00-46C5-9D50-857B61489678}">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دفتر آزانس های مسافرتی</a:t>
          </a:r>
          <a:endParaRPr lang="en-US" sz="1000" b="1" dirty="0">
            <a:solidFill>
              <a:schemeClr val="bg1"/>
            </a:solidFill>
            <a:cs typeface="B Lotus" panose="00000400000000000000" pitchFamily="2" charset="-78"/>
          </a:endParaRPr>
        </a:p>
      </dgm:t>
    </dgm:pt>
    <dgm:pt modelId="{24874CCC-3DA9-426D-A958-F35DECB05969}" type="parTrans" cxnId="{1A2B477D-9F83-4C50-B076-BFB6E51BCD0B}">
      <dgm:prSet/>
      <dgm:spPr/>
      <dgm:t>
        <a:bodyPr/>
        <a:lstStyle/>
        <a:p>
          <a:endParaRPr lang="en-US"/>
        </a:p>
      </dgm:t>
    </dgm:pt>
    <dgm:pt modelId="{6E6C9761-2973-4ABB-8321-8E039919B6CC}" type="sibTrans" cxnId="{1A2B477D-9F83-4C50-B076-BFB6E51BCD0B}">
      <dgm:prSet/>
      <dgm:spPr/>
      <dgm:t>
        <a:bodyPr/>
        <a:lstStyle/>
        <a:p>
          <a:endParaRPr lang="en-US"/>
        </a:p>
      </dgm:t>
    </dgm:pt>
    <dgm:pt modelId="{663435FB-C1C2-473A-A61F-876104F90A15}">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خدمات بانکی و ارزی</a:t>
          </a:r>
          <a:endParaRPr lang="en-US" sz="1000" b="1" dirty="0">
            <a:solidFill>
              <a:schemeClr val="bg1"/>
            </a:solidFill>
            <a:cs typeface="B Lotus" panose="00000400000000000000" pitchFamily="2" charset="-78"/>
          </a:endParaRPr>
        </a:p>
      </dgm:t>
    </dgm:pt>
    <dgm:pt modelId="{3F269DCB-C6C7-4AF5-BC81-3AE1D7F912E7}" type="parTrans" cxnId="{88CE5B3A-AB77-4A81-A0F1-B0E053CA19EF}">
      <dgm:prSet/>
      <dgm:spPr/>
      <dgm:t>
        <a:bodyPr/>
        <a:lstStyle/>
        <a:p>
          <a:endParaRPr lang="en-US"/>
        </a:p>
      </dgm:t>
    </dgm:pt>
    <dgm:pt modelId="{BFBFF567-AE1E-42CB-84AB-9E10C441D7EB}" type="sibTrans" cxnId="{88CE5B3A-AB77-4A81-A0F1-B0E053CA19EF}">
      <dgm:prSet/>
      <dgm:spPr/>
      <dgm:t>
        <a:bodyPr/>
        <a:lstStyle/>
        <a:p>
          <a:endParaRPr lang="en-US"/>
        </a:p>
      </dgm:t>
    </dgm:pt>
    <dgm:pt modelId="{B5237342-8E23-4463-890A-99EDA01E8A34}">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موتورخانه مرکزی</a:t>
          </a:r>
          <a:endParaRPr lang="en-US" sz="1000" b="1" dirty="0">
            <a:solidFill>
              <a:schemeClr val="bg1"/>
            </a:solidFill>
            <a:cs typeface="B Lotus" panose="00000400000000000000" pitchFamily="2" charset="-78"/>
          </a:endParaRPr>
        </a:p>
      </dgm:t>
    </dgm:pt>
    <dgm:pt modelId="{929E518E-6B80-4014-B57E-7B281314C5C3}" type="parTrans" cxnId="{0EAB30B5-6F31-4AA2-901E-09423BD63EA3}">
      <dgm:prSet/>
      <dgm:spPr/>
      <dgm:t>
        <a:bodyPr/>
        <a:lstStyle/>
        <a:p>
          <a:endParaRPr lang="en-US"/>
        </a:p>
      </dgm:t>
    </dgm:pt>
    <dgm:pt modelId="{6B10ABEF-AC52-4112-82EE-EA88CF966799}" type="sibTrans" cxnId="{0EAB30B5-6F31-4AA2-901E-09423BD63EA3}">
      <dgm:prSet/>
      <dgm:spPr/>
      <dgm:t>
        <a:bodyPr/>
        <a:lstStyle/>
        <a:p>
          <a:endParaRPr lang="en-US"/>
        </a:p>
      </dgm:t>
    </dgm:pt>
    <dgm:pt modelId="{E100B11D-EEA7-40CA-AF41-7DC1E5DB37D0}">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انبارها</a:t>
          </a:r>
          <a:endParaRPr lang="en-US" sz="1000" b="1" dirty="0">
            <a:solidFill>
              <a:schemeClr val="bg1"/>
            </a:solidFill>
            <a:cs typeface="B Lotus" panose="00000400000000000000" pitchFamily="2" charset="-78"/>
          </a:endParaRPr>
        </a:p>
      </dgm:t>
    </dgm:pt>
    <dgm:pt modelId="{99E9F1DC-B98D-4C8E-B36A-01B8FE35829F}" type="parTrans" cxnId="{595EE152-DE7C-4676-8B91-805EB4988F20}">
      <dgm:prSet/>
      <dgm:spPr/>
      <dgm:t>
        <a:bodyPr/>
        <a:lstStyle/>
        <a:p>
          <a:endParaRPr lang="en-US"/>
        </a:p>
      </dgm:t>
    </dgm:pt>
    <dgm:pt modelId="{0A86B93C-77FD-43D0-9A26-D0EE8CD50097}" type="sibTrans" cxnId="{595EE152-DE7C-4676-8B91-805EB4988F20}">
      <dgm:prSet/>
      <dgm:spPr/>
      <dgm:t>
        <a:bodyPr/>
        <a:lstStyle/>
        <a:p>
          <a:endParaRPr lang="en-US"/>
        </a:p>
      </dgm:t>
    </dgm:pt>
    <dgm:pt modelId="{D6AD4ADF-3904-4ADF-847F-C7C68F93CF0E}">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تعمیر وسایل و تجهیزات</a:t>
          </a:r>
          <a:endParaRPr lang="en-US" sz="1000" b="1" dirty="0">
            <a:solidFill>
              <a:schemeClr val="bg1"/>
            </a:solidFill>
            <a:cs typeface="B Lotus" panose="00000400000000000000" pitchFamily="2" charset="-78"/>
          </a:endParaRPr>
        </a:p>
      </dgm:t>
    </dgm:pt>
    <dgm:pt modelId="{A03370C1-5692-4A31-89F9-6E8CDFF9CCF0}" type="parTrans" cxnId="{CAF92008-4DBD-4423-841B-9504216B5553}">
      <dgm:prSet/>
      <dgm:spPr/>
      <dgm:t>
        <a:bodyPr/>
        <a:lstStyle/>
        <a:p>
          <a:endParaRPr lang="en-US"/>
        </a:p>
      </dgm:t>
    </dgm:pt>
    <dgm:pt modelId="{9387D677-F509-4E48-8485-1CA55E7115F7}" type="sibTrans" cxnId="{CAF92008-4DBD-4423-841B-9504216B5553}">
      <dgm:prSet/>
      <dgm:spPr/>
      <dgm:t>
        <a:bodyPr/>
        <a:lstStyle/>
        <a:p>
          <a:endParaRPr lang="en-US"/>
        </a:p>
      </dgm:t>
    </dgm:pt>
    <dgm:pt modelId="{9240DA47-EEA1-4B31-84DC-B359430B5233}">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dirty="0" smtClean="0">
              <a:solidFill>
                <a:schemeClr val="bg1"/>
              </a:solidFill>
              <a:cs typeface="B Lotus" panose="00000400000000000000" pitchFamily="2" charset="-78"/>
            </a:rPr>
            <a:t>باغبانی</a:t>
          </a:r>
          <a:endParaRPr lang="en-US" sz="1000" b="1" dirty="0">
            <a:solidFill>
              <a:schemeClr val="bg1"/>
            </a:solidFill>
            <a:cs typeface="B Lotus" panose="00000400000000000000" pitchFamily="2" charset="-78"/>
          </a:endParaRPr>
        </a:p>
      </dgm:t>
    </dgm:pt>
    <dgm:pt modelId="{4D6615F8-3D53-44A0-AB6C-BC015D20E3A7}" type="parTrans" cxnId="{D81369E5-4036-40EF-9960-9541DAC53067}">
      <dgm:prSet/>
      <dgm:spPr/>
      <dgm:t>
        <a:bodyPr/>
        <a:lstStyle/>
        <a:p>
          <a:endParaRPr lang="en-US"/>
        </a:p>
      </dgm:t>
    </dgm:pt>
    <dgm:pt modelId="{0129ADA5-9AF6-4550-B6BC-B8BDA3C41E71}" type="sibTrans" cxnId="{D81369E5-4036-40EF-9960-9541DAC53067}">
      <dgm:prSet/>
      <dgm:spPr/>
      <dgm:t>
        <a:bodyPr/>
        <a:lstStyle/>
        <a:p>
          <a:endParaRPr lang="en-US"/>
        </a:p>
      </dgm:t>
    </dgm:pt>
    <dgm:pt modelId="{BD25F985-4BB8-4ECD-96DC-64F30566CC69}">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000" b="1" smtClean="0">
              <a:solidFill>
                <a:schemeClr val="bg1"/>
              </a:solidFill>
              <a:cs typeface="B Lotus" panose="00000400000000000000" pitchFamily="2" charset="-78"/>
            </a:rPr>
            <a:t>انشعابات</a:t>
          </a:r>
          <a:endParaRPr lang="en-US" sz="1000" b="1" dirty="0">
            <a:solidFill>
              <a:schemeClr val="bg1"/>
            </a:solidFill>
            <a:cs typeface="B Lotus" panose="00000400000000000000" pitchFamily="2" charset="-78"/>
          </a:endParaRPr>
        </a:p>
      </dgm:t>
    </dgm:pt>
    <dgm:pt modelId="{6C8469C2-153E-47BC-91D0-E11C22ED15E4}" type="parTrans" cxnId="{1EEA886F-9EE4-4B19-B4F3-635F4F1463FE}">
      <dgm:prSet/>
      <dgm:spPr/>
      <dgm:t>
        <a:bodyPr/>
        <a:lstStyle/>
        <a:p>
          <a:endParaRPr lang="en-US"/>
        </a:p>
      </dgm:t>
    </dgm:pt>
    <dgm:pt modelId="{99D31C27-A883-4E0E-831D-AAF156682218}" type="sibTrans" cxnId="{1EEA886F-9EE4-4B19-B4F3-635F4F1463FE}">
      <dgm:prSet/>
      <dgm:spPr/>
      <dgm:t>
        <a:bodyPr/>
        <a:lstStyle/>
        <a:p>
          <a:endParaRPr lang="en-US"/>
        </a:p>
      </dgm:t>
    </dgm:pt>
    <dgm:pt modelId="{F5190096-93A2-4EBF-AE04-19D3CA714B90}">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endParaRPr lang="fa-IR" sz="1000" b="1" dirty="0" smtClean="0">
            <a:solidFill>
              <a:schemeClr val="bg1"/>
            </a:solidFill>
            <a:cs typeface="B Lotus" panose="00000400000000000000" pitchFamily="2" charset="-78"/>
          </a:endParaRPr>
        </a:p>
        <a:p>
          <a:pPr rtl="1"/>
          <a:r>
            <a:rPr lang="fa-IR" sz="1000" b="1" dirty="0" smtClean="0">
              <a:solidFill>
                <a:schemeClr val="bg1"/>
              </a:solidFill>
              <a:cs typeface="B Lotus" panose="00000400000000000000" pitchFamily="2" charset="-78"/>
            </a:rPr>
            <a:t>پارکینگ</a:t>
          </a:r>
        </a:p>
        <a:p>
          <a:pPr rtl="1"/>
          <a:endParaRPr lang="en-US" sz="1000" b="1" dirty="0">
            <a:solidFill>
              <a:schemeClr val="bg1"/>
            </a:solidFill>
            <a:cs typeface="B Lotus" panose="00000400000000000000" pitchFamily="2" charset="-78"/>
          </a:endParaRPr>
        </a:p>
      </dgm:t>
    </dgm:pt>
    <dgm:pt modelId="{B153A24E-5E49-4521-BDB0-3B3271188B6A}" type="parTrans" cxnId="{E927F5CB-2838-432C-B81D-61D2A4B20073}">
      <dgm:prSet/>
      <dgm:spPr/>
      <dgm:t>
        <a:bodyPr/>
        <a:lstStyle/>
        <a:p>
          <a:endParaRPr lang="en-US"/>
        </a:p>
      </dgm:t>
    </dgm:pt>
    <dgm:pt modelId="{1ECA2685-98EE-4E10-B05C-0682ED4F8A27}" type="sibTrans" cxnId="{E927F5CB-2838-432C-B81D-61D2A4B20073}">
      <dgm:prSet/>
      <dgm:spPr/>
      <dgm:t>
        <a:bodyPr/>
        <a:lstStyle/>
        <a:p>
          <a:endParaRPr lang="en-US"/>
        </a:p>
      </dgm:t>
    </dgm:pt>
    <dgm:pt modelId="{ECD624ED-B048-4678-A7C4-942172249122}">
      <dgm:prSet phldrT="[Text]" custT="1">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sz="1200" b="1" dirty="0" smtClean="0">
              <a:solidFill>
                <a:schemeClr val="bg1"/>
              </a:solidFill>
              <a:cs typeface="B Lotus" panose="00000400000000000000" pitchFamily="2" charset="-78"/>
            </a:rPr>
            <a:t>نمازخانه</a:t>
          </a:r>
          <a:endParaRPr lang="en-US" sz="1200" b="1" dirty="0">
            <a:solidFill>
              <a:schemeClr val="bg1"/>
            </a:solidFill>
            <a:cs typeface="B Lotus" panose="00000400000000000000" pitchFamily="2" charset="-78"/>
          </a:endParaRPr>
        </a:p>
      </dgm:t>
    </dgm:pt>
    <dgm:pt modelId="{6B3BCB20-F0D3-4E95-A3DC-C99A1EDFB07B}" type="parTrans" cxnId="{DDE48D5E-29A6-461A-B89C-91A6FC193278}">
      <dgm:prSet/>
      <dgm:spPr/>
      <dgm:t>
        <a:bodyPr/>
        <a:lstStyle/>
        <a:p>
          <a:endParaRPr lang="en-US"/>
        </a:p>
      </dgm:t>
    </dgm:pt>
    <dgm:pt modelId="{679316D6-0C2F-4B8E-B38D-C60076935E63}" type="sibTrans" cxnId="{DDE48D5E-29A6-461A-B89C-91A6FC193278}">
      <dgm:prSet/>
      <dgm:spPr/>
      <dgm:t>
        <a:bodyPr/>
        <a:lstStyle/>
        <a:p>
          <a:endParaRPr lang="en-US"/>
        </a:p>
      </dgm:t>
    </dgm:pt>
    <dgm:pt modelId="{A879EC14-C4C7-411F-96FB-738F29ACAB73}">
      <dgm:prSet phldrT="[Text]">
        <dgm:style>
          <a:lnRef idx="0">
            <a:schemeClr val="accent2"/>
          </a:lnRef>
          <a:fillRef idx="3">
            <a:schemeClr val="accent2"/>
          </a:fillRef>
          <a:effectRef idx="3">
            <a:schemeClr val="accent2"/>
          </a:effectRef>
          <a:fontRef idx="minor">
            <a:schemeClr val="lt1"/>
          </a:fontRef>
        </dgm:style>
      </dgm:prSet>
      <dgm:spPr>
        <a:solidFill>
          <a:schemeClr val="tx2">
            <a:lumMod val="75000"/>
          </a:schemeClr>
        </a:solidFill>
      </dgm:spPr>
      <dgm:t>
        <a:bodyPr/>
        <a:lstStyle/>
        <a:p>
          <a:pPr rtl="1"/>
          <a:r>
            <a:rPr lang="fa-IR" b="1" dirty="0" smtClean="0">
              <a:solidFill>
                <a:schemeClr val="bg1"/>
              </a:solidFill>
              <a:cs typeface="B Lotus" panose="00000400000000000000" pitchFamily="2" charset="-78"/>
            </a:rPr>
            <a:t>اتاق های کنفرانس</a:t>
          </a:r>
          <a:endParaRPr lang="en-US" b="1" dirty="0">
            <a:solidFill>
              <a:schemeClr val="bg1"/>
            </a:solidFill>
            <a:cs typeface="B Lotus" panose="00000400000000000000" pitchFamily="2" charset="-78"/>
          </a:endParaRPr>
        </a:p>
      </dgm:t>
    </dgm:pt>
    <dgm:pt modelId="{6E160C49-7AF2-4CE0-95D2-143ED357445D}" type="parTrans" cxnId="{0D7416CD-BF6F-4795-8A08-E3162A142EB1}">
      <dgm:prSet/>
      <dgm:spPr/>
      <dgm:t>
        <a:bodyPr/>
        <a:lstStyle/>
        <a:p>
          <a:endParaRPr lang="en-US"/>
        </a:p>
      </dgm:t>
    </dgm:pt>
    <dgm:pt modelId="{EB5762ED-7AFE-4DA1-98F3-DE7530885414}" type="sibTrans" cxnId="{0D7416CD-BF6F-4795-8A08-E3162A142EB1}">
      <dgm:prSet/>
      <dgm:spPr/>
      <dgm:t>
        <a:bodyPr/>
        <a:lstStyle/>
        <a:p>
          <a:endParaRPr lang="en-US"/>
        </a:p>
      </dgm:t>
    </dgm:pt>
    <dgm:pt modelId="{2252F844-E2EF-42D2-B020-981845BE5CAA}" type="pres">
      <dgm:prSet presAssocID="{CC8BEF19-CB5B-43E6-96F2-6530A0E79693}" presName="hierChild1" presStyleCnt="0">
        <dgm:presLayoutVars>
          <dgm:orgChart val="1"/>
          <dgm:chPref val="1"/>
          <dgm:dir/>
          <dgm:animOne val="branch"/>
          <dgm:animLvl val="lvl"/>
          <dgm:resizeHandles/>
        </dgm:presLayoutVars>
      </dgm:prSet>
      <dgm:spPr/>
      <dgm:t>
        <a:bodyPr/>
        <a:lstStyle/>
        <a:p>
          <a:endParaRPr lang="en-US"/>
        </a:p>
      </dgm:t>
    </dgm:pt>
    <dgm:pt modelId="{1131C659-9982-426C-B04F-2EBB9FD559E5}" type="pres">
      <dgm:prSet presAssocID="{27400BAC-F707-48DA-AF9E-1201D79FCD0B}" presName="hierRoot1" presStyleCnt="0">
        <dgm:presLayoutVars>
          <dgm:hierBranch val="init"/>
        </dgm:presLayoutVars>
      </dgm:prSet>
      <dgm:spPr/>
    </dgm:pt>
    <dgm:pt modelId="{532F45C9-DB83-4D83-A0A5-6F89855FA163}" type="pres">
      <dgm:prSet presAssocID="{27400BAC-F707-48DA-AF9E-1201D79FCD0B}" presName="rootComposite1" presStyleCnt="0"/>
      <dgm:spPr/>
    </dgm:pt>
    <dgm:pt modelId="{E41D35E0-EE70-4D59-940E-47AF4DA9EB57}" type="pres">
      <dgm:prSet presAssocID="{27400BAC-F707-48DA-AF9E-1201D79FCD0B}" presName="rootText1" presStyleLbl="node0" presStyleIdx="0" presStyleCnt="1" custScaleX="182981">
        <dgm:presLayoutVars>
          <dgm:chPref val="3"/>
        </dgm:presLayoutVars>
      </dgm:prSet>
      <dgm:spPr/>
      <dgm:t>
        <a:bodyPr/>
        <a:lstStyle/>
        <a:p>
          <a:endParaRPr lang="en-US"/>
        </a:p>
      </dgm:t>
    </dgm:pt>
    <dgm:pt modelId="{3559BEC5-A37E-47DD-AB34-3F53DEBC0498}" type="pres">
      <dgm:prSet presAssocID="{27400BAC-F707-48DA-AF9E-1201D79FCD0B}" presName="rootConnector1" presStyleLbl="node1" presStyleIdx="0" presStyleCnt="0"/>
      <dgm:spPr/>
      <dgm:t>
        <a:bodyPr/>
        <a:lstStyle/>
        <a:p>
          <a:endParaRPr lang="en-US"/>
        </a:p>
      </dgm:t>
    </dgm:pt>
    <dgm:pt modelId="{80BCEA9A-9395-4924-92CD-68F8E716DC23}" type="pres">
      <dgm:prSet presAssocID="{27400BAC-F707-48DA-AF9E-1201D79FCD0B}" presName="hierChild2" presStyleCnt="0"/>
      <dgm:spPr/>
    </dgm:pt>
    <dgm:pt modelId="{0B819E2E-D86C-402C-8AD0-84FF7E0B1AB3}" type="pres">
      <dgm:prSet presAssocID="{F4A833E4-2AFC-4579-91B3-B5B221ADAD81}" presName="Name37" presStyleLbl="parChTrans1D2" presStyleIdx="0" presStyleCnt="6"/>
      <dgm:spPr/>
      <dgm:t>
        <a:bodyPr/>
        <a:lstStyle/>
        <a:p>
          <a:endParaRPr lang="en-US"/>
        </a:p>
      </dgm:t>
    </dgm:pt>
    <dgm:pt modelId="{D272218C-14E2-4648-B691-30C8336C3976}" type="pres">
      <dgm:prSet presAssocID="{5F230D00-D0C1-46FA-A0FC-F81298CA9248}" presName="hierRoot2" presStyleCnt="0">
        <dgm:presLayoutVars>
          <dgm:hierBranch val="init"/>
        </dgm:presLayoutVars>
      </dgm:prSet>
      <dgm:spPr/>
    </dgm:pt>
    <dgm:pt modelId="{68F19F6F-A076-4838-96BB-F70569075EF4}" type="pres">
      <dgm:prSet presAssocID="{5F230D00-D0C1-46FA-A0FC-F81298CA9248}" presName="rootComposite" presStyleCnt="0"/>
      <dgm:spPr/>
    </dgm:pt>
    <dgm:pt modelId="{197869A8-0312-4DCA-B3F4-69F6255046ED}" type="pres">
      <dgm:prSet presAssocID="{5F230D00-D0C1-46FA-A0FC-F81298CA9248}" presName="rootText" presStyleLbl="node2" presStyleIdx="0" presStyleCnt="6" custLinFactNeighborX="-67785" custLinFactNeighborY="1998">
        <dgm:presLayoutVars>
          <dgm:chPref val="3"/>
        </dgm:presLayoutVars>
      </dgm:prSet>
      <dgm:spPr/>
      <dgm:t>
        <a:bodyPr/>
        <a:lstStyle/>
        <a:p>
          <a:endParaRPr lang="en-US"/>
        </a:p>
      </dgm:t>
    </dgm:pt>
    <dgm:pt modelId="{1922F7F8-E865-4681-ABD8-E4FC5BCCD4C5}" type="pres">
      <dgm:prSet presAssocID="{5F230D00-D0C1-46FA-A0FC-F81298CA9248}" presName="rootConnector" presStyleLbl="node2" presStyleIdx="0" presStyleCnt="6"/>
      <dgm:spPr/>
      <dgm:t>
        <a:bodyPr/>
        <a:lstStyle/>
        <a:p>
          <a:endParaRPr lang="en-US"/>
        </a:p>
      </dgm:t>
    </dgm:pt>
    <dgm:pt modelId="{2608889A-84EF-47E0-B470-B0469BB1BA5A}" type="pres">
      <dgm:prSet presAssocID="{5F230D00-D0C1-46FA-A0FC-F81298CA9248}" presName="hierChild4" presStyleCnt="0"/>
      <dgm:spPr/>
    </dgm:pt>
    <dgm:pt modelId="{EC195954-B874-4985-8451-EB7776A56EBE}" type="pres">
      <dgm:prSet presAssocID="{82883858-DBFA-4109-B6DB-9F4B20A99E7C}" presName="Name37" presStyleLbl="parChTrans1D3" presStyleIdx="0" presStyleCnt="27"/>
      <dgm:spPr/>
      <dgm:t>
        <a:bodyPr/>
        <a:lstStyle/>
        <a:p>
          <a:endParaRPr lang="en-US"/>
        </a:p>
      </dgm:t>
    </dgm:pt>
    <dgm:pt modelId="{8CE14559-C5A5-4614-9C51-1DC6AABC2B0F}" type="pres">
      <dgm:prSet presAssocID="{96158E9F-4122-4297-9B2D-AEC45E99EF48}" presName="hierRoot2" presStyleCnt="0">
        <dgm:presLayoutVars>
          <dgm:hierBranch val="init"/>
        </dgm:presLayoutVars>
      </dgm:prSet>
      <dgm:spPr/>
    </dgm:pt>
    <dgm:pt modelId="{A64AFDFE-C01A-43AD-8387-80CC4DE673A9}" type="pres">
      <dgm:prSet presAssocID="{96158E9F-4122-4297-9B2D-AEC45E99EF48}" presName="rootComposite" presStyleCnt="0"/>
      <dgm:spPr/>
    </dgm:pt>
    <dgm:pt modelId="{796E6673-75DB-4DB3-A925-6FC4B7F241FD}" type="pres">
      <dgm:prSet presAssocID="{96158E9F-4122-4297-9B2D-AEC45E99EF48}" presName="rootText" presStyleLbl="node3" presStyleIdx="0" presStyleCnt="27" custScaleX="203134" custLinFactNeighborX="-41218" custLinFactNeighborY="4259">
        <dgm:presLayoutVars>
          <dgm:chPref val="3"/>
        </dgm:presLayoutVars>
      </dgm:prSet>
      <dgm:spPr/>
      <dgm:t>
        <a:bodyPr/>
        <a:lstStyle/>
        <a:p>
          <a:endParaRPr lang="en-US"/>
        </a:p>
      </dgm:t>
    </dgm:pt>
    <dgm:pt modelId="{19AD9F18-0AB5-4A60-8B01-C2075B1E3D2A}" type="pres">
      <dgm:prSet presAssocID="{96158E9F-4122-4297-9B2D-AEC45E99EF48}" presName="rootConnector" presStyleLbl="node3" presStyleIdx="0" presStyleCnt="27"/>
      <dgm:spPr/>
      <dgm:t>
        <a:bodyPr/>
        <a:lstStyle/>
        <a:p>
          <a:endParaRPr lang="en-US"/>
        </a:p>
      </dgm:t>
    </dgm:pt>
    <dgm:pt modelId="{323FEACB-7162-4589-8E45-8571A6F58080}" type="pres">
      <dgm:prSet presAssocID="{96158E9F-4122-4297-9B2D-AEC45E99EF48}" presName="hierChild4" presStyleCnt="0"/>
      <dgm:spPr/>
    </dgm:pt>
    <dgm:pt modelId="{D1C1EDBC-E501-4597-B236-70802C3E9796}" type="pres">
      <dgm:prSet presAssocID="{96158E9F-4122-4297-9B2D-AEC45E99EF48}" presName="hierChild5" presStyleCnt="0"/>
      <dgm:spPr/>
    </dgm:pt>
    <dgm:pt modelId="{4F10AE53-2957-4552-AE21-F3B66ADE7CAB}" type="pres">
      <dgm:prSet presAssocID="{DB34EB8B-6DA2-4106-AE48-AC740444A4B4}" presName="Name37" presStyleLbl="parChTrans1D3" presStyleIdx="1" presStyleCnt="27"/>
      <dgm:spPr/>
      <dgm:t>
        <a:bodyPr/>
        <a:lstStyle/>
        <a:p>
          <a:endParaRPr lang="en-US"/>
        </a:p>
      </dgm:t>
    </dgm:pt>
    <dgm:pt modelId="{A2CFE646-DDE0-445C-B535-98FF7220EE46}" type="pres">
      <dgm:prSet presAssocID="{E160371A-6950-432A-85F4-0D2772A8CB8F}" presName="hierRoot2" presStyleCnt="0">
        <dgm:presLayoutVars>
          <dgm:hierBranch val="init"/>
        </dgm:presLayoutVars>
      </dgm:prSet>
      <dgm:spPr/>
    </dgm:pt>
    <dgm:pt modelId="{9B2A27D1-8307-4CEB-ABD2-847C7344CAF5}" type="pres">
      <dgm:prSet presAssocID="{E160371A-6950-432A-85F4-0D2772A8CB8F}" presName="rootComposite" presStyleCnt="0"/>
      <dgm:spPr/>
    </dgm:pt>
    <dgm:pt modelId="{8CEE2FB8-D2F5-44BC-823F-4623CE20C1B4}" type="pres">
      <dgm:prSet presAssocID="{E160371A-6950-432A-85F4-0D2772A8CB8F}" presName="rootText" presStyleLbl="node3" presStyleIdx="1" presStyleCnt="27" custScaleX="203044" custLinFactNeighborX="-41218" custLinFactNeighborY="6521">
        <dgm:presLayoutVars>
          <dgm:chPref val="3"/>
        </dgm:presLayoutVars>
      </dgm:prSet>
      <dgm:spPr/>
      <dgm:t>
        <a:bodyPr/>
        <a:lstStyle/>
        <a:p>
          <a:endParaRPr lang="en-US"/>
        </a:p>
      </dgm:t>
    </dgm:pt>
    <dgm:pt modelId="{B5DF7D73-3F3C-48E8-9076-E4F87E7787D3}" type="pres">
      <dgm:prSet presAssocID="{E160371A-6950-432A-85F4-0D2772A8CB8F}" presName="rootConnector" presStyleLbl="node3" presStyleIdx="1" presStyleCnt="27"/>
      <dgm:spPr/>
      <dgm:t>
        <a:bodyPr/>
        <a:lstStyle/>
        <a:p>
          <a:endParaRPr lang="en-US"/>
        </a:p>
      </dgm:t>
    </dgm:pt>
    <dgm:pt modelId="{29EE5F7D-FC94-4D55-B865-69AC5932C167}" type="pres">
      <dgm:prSet presAssocID="{E160371A-6950-432A-85F4-0D2772A8CB8F}" presName="hierChild4" presStyleCnt="0"/>
      <dgm:spPr/>
    </dgm:pt>
    <dgm:pt modelId="{4D92167E-3A5F-46FB-ADC7-E3169B820AE9}" type="pres">
      <dgm:prSet presAssocID="{E160371A-6950-432A-85F4-0D2772A8CB8F}" presName="hierChild5" presStyleCnt="0"/>
      <dgm:spPr/>
    </dgm:pt>
    <dgm:pt modelId="{76814EBE-5C2F-42A5-B25A-D2313E301277}" type="pres">
      <dgm:prSet presAssocID="{DB4BB8AB-D29F-443C-9C16-1A0B61EDB621}" presName="Name37" presStyleLbl="parChTrans1D3" presStyleIdx="2" presStyleCnt="27"/>
      <dgm:spPr/>
      <dgm:t>
        <a:bodyPr/>
        <a:lstStyle/>
        <a:p>
          <a:endParaRPr lang="en-US"/>
        </a:p>
      </dgm:t>
    </dgm:pt>
    <dgm:pt modelId="{FFAC1041-95A0-4995-B8AA-24917EE8DDC3}" type="pres">
      <dgm:prSet presAssocID="{8D078482-9859-4A87-BAB3-5B3DE8F0AC25}" presName="hierRoot2" presStyleCnt="0">
        <dgm:presLayoutVars>
          <dgm:hierBranch val="init"/>
        </dgm:presLayoutVars>
      </dgm:prSet>
      <dgm:spPr/>
    </dgm:pt>
    <dgm:pt modelId="{299B7624-E1C3-4BB9-9012-0A8604A76472}" type="pres">
      <dgm:prSet presAssocID="{8D078482-9859-4A87-BAB3-5B3DE8F0AC25}" presName="rootComposite" presStyleCnt="0"/>
      <dgm:spPr/>
    </dgm:pt>
    <dgm:pt modelId="{5D30B320-4989-45E2-87A9-C62468DD3956}" type="pres">
      <dgm:prSet presAssocID="{8D078482-9859-4A87-BAB3-5B3DE8F0AC25}" presName="rootText" presStyleLbl="node3" presStyleIdx="2" presStyleCnt="27" custScaleX="203134" custLinFactNeighborX="-41263" custLinFactNeighborY="8783">
        <dgm:presLayoutVars>
          <dgm:chPref val="3"/>
        </dgm:presLayoutVars>
      </dgm:prSet>
      <dgm:spPr/>
      <dgm:t>
        <a:bodyPr/>
        <a:lstStyle/>
        <a:p>
          <a:endParaRPr lang="en-US"/>
        </a:p>
      </dgm:t>
    </dgm:pt>
    <dgm:pt modelId="{29D4DD6B-A225-43EC-BCA3-17F214D545C3}" type="pres">
      <dgm:prSet presAssocID="{8D078482-9859-4A87-BAB3-5B3DE8F0AC25}" presName="rootConnector" presStyleLbl="node3" presStyleIdx="2" presStyleCnt="27"/>
      <dgm:spPr/>
      <dgm:t>
        <a:bodyPr/>
        <a:lstStyle/>
        <a:p>
          <a:endParaRPr lang="en-US"/>
        </a:p>
      </dgm:t>
    </dgm:pt>
    <dgm:pt modelId="{F244CEE6-EF32-4812-88BA-ADB56DEA2E49}" type="pres">
      <dgm:prSet presAssocID="{8D078482-9859-4A87-BAB3-5B3DE8F0AC25}" presName="hierChild4" presStyleCnt="0"/>
      <dgm:spPr/>
    </dgm:pt>
    <dgm:pt modelId="{912EC88B-B3D8-44AE-8C2D-847C63A0496E}" type="pres">
      <dgm:prSet presAssocID="{8D078482-9859-4A87-BAB3-5B3DE8F0AC25}" presName="hierChild5" presStyleCnt="0"/>
      <dgm:spPr/>
    </dgm:pt>
    <dgm:pt modelId="{78993C3D-AD2B-4B72-9965-D2FBDB620835}" type="pres">
      <dgm:prSet presAssocID="{B153A24E-5E49-4521-BDB0-3B3271188B6A}" presName="Name37" presStyleLbl="parChTrans1D3" presStyleIdx="3" presStyleCnt="27"/>
      <dgm:spPr/>
      <dgm:t>
        <a:bodyPr/>
        <a:lstStyle/>
        <a:p>
          <a:endParaRPr lang="en-US"/>
        </a:p>
      </dgm:t>
    </dgm:pt>
    <dgm:pt modelId="{1C7BADE7-C9F8-4279-A20F-FED509E38FD9}" type="pres">
      <dgm:prSet presAssocID="{F5190096-93A2-4EBF-AE04-19D3CA714B90}" presName="hierRoot2" presStyleCnt="0">
        <dgm:presLayoutVars>
          <dgm:hierBranch val="init"/>
        </dgm:presLayoutVars>
      </dgm:prSet>
      <dgm:spPr/>
    </dgm:pt>
    <dgm:pt modelId="{650BBD9E-08C0-436C-878C-309C8769B4B0}" type="pres">
      <dgm:prSet presAssocID="{F5190096-93A2-4EBF-AE04-19D3CA714B90}" presName="rootComposite" presStyleCnt="0"/>
      <dgm:spPr/>
    </dgm:pt>
    <dgm:pt modelId="{53EA9B3B-0433-494B-AE88-88EDAEDAD8FA}" type="pres">
      <dgm:prSet presAssocID="{F5190096-93A2-4EBF-AE04-19D3CA714B90}" presName="rootText" presStyleLbl="node3" presStyleIdx="3" presStyleCnt="27" custScaleX="204208" custLinFactNeighborX="-41218" custLinFactNeighborY="11044">
        <dgm:presLayoutVars>
          <dgm:chPref val="3"/>
        </dgm:presLayoutVars>
      </dgm:prSet>
      <dgm:spPr/>
      <dgm:t>
        <a:bodyPr/>
        <a:lstStyle/>
        <a:p>
          <a:endParaRPr lang="en-US"/>
        </a:p>
      </dgm:t>
    </dgm:pt>
    <dgm:pt modelId="{D6AA7034-E883-4116-B66E-52EB682E2BCB}" type="pres">
      <dgm:prSet presAssocID="{F5190096-93A2-4EBF-AE04-19D3CA714B90}" presName="rootConnector" presStyleLbl="node3" presStyleIdx="3" presStyleCnt="27"/>
      <dgm:spPr/>
      <dgm:t>
        <a:bodyPr/>
        <a:lstStyle/>
        <a:p>
          <a:endParaRPr lang="en-US"/>
        </a:p>
      </dgm:t>
    </dgm:pt>
    <dgm:pt modelId="{44740EC2-815D-4632-ACAE-326315AFDB62}" type="pres">
      <dgm:prSet presAssocID="{F5190096-93A2-4EBF-AE04-19D3CA714B90}" presName="hierChild4" presStyleCnt="0"/>
      <dgm:spPr/>
    </dgm:pt>
    <dgm:pt modelId="{1928A3F9-1A86-4B8B-8EAF-DC94ABF42DB6}" type="pres">
      <dgm:prSet presAssocID="{F5190096-93A2-4EBF-AE04-19D3CA714B90}" presName="hierChild5" presStyleCnt="0"/>
      <dgm:spPr/>
    </dgm:pt>
    <dgm:pt modelId="{341A1B09-E764-486D-884A-B2EB9FAA8032}" type="pres">
      <dgm:prSet presAssocID="{5F230D00-D0C1-46FA-A0FC-F81298CA9248}" presName="hierChild5" presStyleCnt="0"/>
      <dgm:spPr/>
    </dgm:pt>
    <dgm:pt modelId="{36A8199E-213D-4BE4-ACD3-0693B56BDB01}" type="pres">
      <dgm:prSet presAssocID="{64D95EC4-078A-4A2D-A115-9460088150EA}" presName="Name37" presStyleLbl="parChTrans1D2" presStyleIdx="1" presStyleCnt="6"/>
      <dgm:spPr/>
      <dgm:t>
        <a:bodyPr/>
        <a:lstStyle/>
        <a:p>
          <a:endParaRPr lang="en-US"/>
        </a:p>
      </dgm:t>
    </dgm:pt>
    <dgm:pt modelId="{B2D2FD87-6231-4AEA-B98C-F42F7ABF28AC}" type="pres">
      <dgm:prSet presAssocID="{4085DBF2-2DD0-41E2-8D98-60DC0A27F521}" presName="hierRoot2" presStyleCnt="0">
        <dgm:presLayoutVars>
          <dgm:hierBranch val="init"/>
        </dgm:presLayoutVars>
      </dgm:prSet>
      <dgm:spPr/>
    </dgm:pt>
    <dgm:pt modelId="{276C5CE8-A3FD-4215-9F21-704D430054F7}" type="pres">
      <dgm:prSet presAssocID="{4085DBF2-2DD0-41E2-8D98-60DC0A27F521}" presName="rootComposite" presStyleCnt="0"/>
      <dgm:spPr/>
    </dgm:pt>
    <dgm:pt modelId="{7EBFA7F3-F957-4971-8F95-DD9522BF193B}" type="pres">
      <dgm:prSet presAssocID="{4085DBF2-2DD0-41E2-8D98-60DC0A27F521}" presName="rootText" presStyleLbl="node2" presStyleIdx="1" presStyleCnt="6" custLinFactNeighborX="-23959" custLinFactNeighborY="1998">
        <dgm:presLayoutVars>
          <dgm:chPref val="3"/>
        </dgm:presLayoutVars>
      </dgm:prSet>
      <dgm:spPr/>
      <dgm:t>
        <a:bodyPr/>
        <a:lstStyle/>
        <a:p>
          <a:endParaRPr lang="en-US"/>
        </a:p>
      </dgm:t>
    </dgm:pt>
    <dgm:pt modelId="{BACB9D7B-736A-4650-A9E7-E6D1E2840C9A}" type="pres">
      <dgm:prSet presAssocID="{4085DBF2-2DD0-41E2-8D98-60DC0A27F521}" presName="rootConnector" presStyleLbl="node2" presStyleIdx="1" presStyleCnt="6"/>
      <dgm:spPr/>
      <dgm:t>
        <a:bodyPr/>
        <a:lstStyle/>
        <a:p>
          <a:endParaRPr lang="en-US"/>
        </a:p>
      </dgm:t>
    </dgm:pt>
    <dgm:pt modelId="{BA30E7B8-1D5D-4077-8BA2-CB3F0E0F1D3E}" type="pres">
      <dgm:prSet presAssocID="{4085DBF2-2DD0-41E2-8D98-60DC0A27F521}" presName="hierChild4" presStyleCnt="0"/>
      <dgm:spPr/>
    </dgm:pt>
    <dgm:pt modelId="{EE6DC55F-FA71-404D-8AF0-318AD097BA79}" type="pres">
      <dgm:prSet presAssocID="{84E5AAD3-278E-4259-B241-B70517697F9D}" presName="Name37" presStyleLbl="parChTrans1D3" presStyleIdx="4" presStyleCnt="27"/>
      <dgm:spPr/>
      <dgm:t>
        <a:bodyPr/>
        <a:lstStyle/>
        <a:p>
          <a:endParaRPr lang="en-US"/>
        </a:p>
      </dgm:t>
    </dgm:pt>
    <dgm:pt modelId="{29914660-CFB0-49C3-9849-84EECD83C52F}" type="pres">
      <dgm:prSet presAssocID="{6AF8C7AD-C471-4B1B-A4A5-5C53C8831C2C}" presName="hierRoot2" presStyleCnt="0">
        <dgm:presLayoutVars>
          <dgm:hierBranch val="init"/>
        </dgm:presLayoutVars>
      </dgm:prSet>
      <dgm:spPr/>
    </dgm:pt>
    <dgm:pt modelId="{9070D9EE-29E6-44AA-9A64-B25B4B817EAF}" type="pres">
      <dgm:prSet presAssocID="{6AF8C7AD-C471-4B1B-A4A5-5C53C8831C2C}" presName="rootComposite" presStyleCnt="0"/>
      <dgm:spPr/>
    </dgm:pt>
    <dgm:pt modelId="{729B4A3D-2460-478C-9DA8-5330B0F4526D}" type="pres">
      <dgm:prSet presAssocID="{6AF8C7AD-C471-4B1B-A4A5-5C53C8831C2C}" presName="rootText" presStyleLbl="node3" presStyleIdx="4" presStyleCnt="27" custLinFactNeighborX="-23959" custLinFactNeighborY="1998">
        <dgm:presLayoutVars>
          <dgm:chPref val="3"/>
        </dgm:presLayoutVars>
      </dgm:prSet>
      <dgm:spPr/>
      <dgm:t>
        <a:bodyPr/>
        <a:lstStyle/>
        <a:p>
          <a:endParaRPr lang="en-US"/>
        </a:p>
      </dgm:t>
    </dgm:pt>
    <dgm:pt modelId="{270FA85D-2631-4069-8F1E-53B22ED03AF7}" type="pres">
      <dgm:prSet presAssocID="{6AF8C7AD-C471-4B1B-A4A5-5C53C8831C2C}" presName="rootConnector" presStyleLbl="node3" presStyleIdx="4" presStyleCnt="27"/>
      <dgm:spPr/>
      <dgm:t>
        <a:bodyPr/>
        <a:lstStyle/>
        <a:p>
          <a:endParaRPr lang="en-US"/>
        </a:p>
      </dgm:t>
    </dgm:pt>
    <dgm:pt modelId="{CEC1964E-51E1-43CD-9A3B-03326A3A9E6C}" type="pres">
      <dgm:prSet presAssocID="{6AF8C7AD-C471-4B1B-A4A5-5C53C8831C2C}" presName="hierChild4" presStyleCnt="0"/>
      <dgm:spPr/>
    </dgm:pt>
    <dgm:pt modelId="{719D021B-269B-46FA-9B63-6E50833F98BA}" type="pres">
      <dgm:prSet presAssocID="{6AF8C7AD-C471-4B1B-A4A5-5C53C8831C2C}" presName="hierChild5" presStyleCnt="0"/>
      <dgm:spPr/>
    </dgm:pt>
    <dgm:pt modelId="{C5BEA140-2474-4028-9296-FFDB899B7DDD}" type="pres">
      <dgm:prSet presAssocID="{6E160C49-7AF2-4CE0-95D2-143ED357445D}" presName="Name37" presStyleLbl="parChTrans1D3" presStyleIdx="5" presStyleCnt="27"/>
      <dgm:spPr/>
      <dgm:t>
        <a:bodyPr/>
        <a:lstStyle/>
        <a:p>
          <a:endParaRPr lang="en-US"/>
        </a:p>
      </dgm:t>
    </dgm:pt>
    <dgm:pt modelId="{B6BFA333-80A7-4933-85E1-53BDD2021AFE}" type="pres">
      <dgm:prSet presAssocID="{A879EC14-C4C7-411F-96FB-738F29ACAB73}" presName="hierRoot2" presStyleCnt="0">
        <dgm:presLayoutVars>
          <dgm:hierBranch val="init"/>
        </dgm:presLayoutVars>
      </dgm:prSet>
      <dgm:spPr/>
    </dgm:pt>
    <dgm:pt modelId="{21600687-875E-43C8-AD3D-D881BE572860}" type="pres">
      <dgm:prSet presAssocID="{A879EC14-C4C7-411F-96FB-738F29ACAB73}" presName="rootComposite" presStyleCnt="0"/>
      <dgm:spPr/>
    </dgm:pt>
    <dgm:pt modelId="{E6E93E74-FA81-4ADA-ABF2-880909B3B30B}" type="pres">
      <dgm:prSet presAssocID="{A879EC14-C4C7-411F-96FB-738F29ACAB73}" presName="rootText" presStyleLbl="node3" presStyleIdx="5" presStyleCnt="27" custLinFactNeighborX="-23959" custLinFactNeighborY="1998">
        <dgm:presLayoutVars>
          <dgm:chPref val="3"/>
        </dgm:presLayoutVars>
      </dgm:prSet>
      <dgm:spPr/>
      <dgm:t>
        <a:bodyPr/>
        <a:lstStyle/>
        <a:p>
          <a:endParaRPr lang="en-US"/>
        </a:p>
      </dgm:t>
    </dgm:pt>
    <dgm:pt modelId="{B72C2AB6-C80F-4F1F-990A-4A85DE3D5CA6}" type="pres">
      <dgm:prSet presAssocID="{A879EC14-C4C7-411F-96FB-738F29ACAB73}" presName="rootConnector" presStyleLbl="node3" presStyleIdx="5" presStyleCnt="27"/>
      <dgm:spPr/>
      <dgm:t>
        <a:bodyPr/>
        <a:lstStyle/>
        <a:p>
          <a:endParaRPr lang="en-US"/>
        </a:p>
      </dgm:t>
    </dgm:pt>
    <dgm:pt modelId="{93332762-B7E2-4263-A16A-2E70D45CBF64}" type="pres">
      <dgm:prSet presAssocID="{A879EC14-C4C7-411F-96FB-738F29ACAB73}" presName="hierChild4" presStyleCnt="0"/>
      <dgm:spPr/>
    </dgm:pt>
    <dgm:pt modelId="{BEF64783-BA74-4DB4-916E-967EE88DAB9B}" type="pres">
      <dgm:prSet presAssocID="{A879EC14-C4C7-411F-96FB-738F29ACAB73}" presName="hierChild5" presStyleCnt="0"/>
      <dgm:spPr/>
    </dgm:pt>
    <dgm:pt modelId="{0447DD77-51A6-4B85-AF5E-7C088A075FE0}" type="pres">
      <dgm:prSet presAssocID="{EDDCF43A-866D-4BC6-B945-FBC4F68863CE}" presName="Name37" presStyleLbl="parChTrans1D3" presStyleIdx="6" presStyleCnt="27"/>
      <dgm:spPr/>
      <dgm:t>
        <a:bodyPr/>
        <a:lstStyle/>
        <a:p>
          <a:endParaRPr lang="en-US"/>
        </a:p>
      </dgm:t>
    </dgm:pt>
    <dgm:pt modelId="{804D28F6-4910-4CDE-86C5-E01C4603AA59}" type="pres">
      <dgm:prSet presAssocID="{3E69BB88-4E94-4D32-9AA6-F78D73D651D2}" presName="hierRoot2" presStyleCnt="0">
        <dgm:presLayoutVars>
          <dgm:hierBranch val="init"/>
        </dgm:presLayoutVars>
      </dgm:prSet>
      <dgm:spPr/>
    </dgm:pt>
    <dgm:pt modelId="{B3223654-88D0-4582-AF67-EADA20AC3A65}" type="pres">
      <dgm:prSet presAssocID="{3E69BB88-4E94-4D32-9AA6-F78D73D651D2}" presName="rootComposite" presStyleCnt="0"/>
      <dgm:spPr/>
    </dgm:pt>
    <dgm:pt modelId="{25878060-E08C-4F89-BFB1-8B74A68DAA74}" type="pres">
      <dgm:prSet presAssocID="{3E69BB88-4E94-4D32-9AA6-F78D73D651D2}" presName="rootText" presStyleLbl="node3" presStyleIdx="6" presStyleCnt="27" custLinFactNeighborX="-23959" custLinFactNeighborY="1998">
        <dgm:presLayoutVars>
          <dgm:chPref val="3"/>
        </dgm:presLayoutVars>
      </dgm:prSet>
      <dgm:spPr/>
      <dgm:t>
        <a:bodyPr/>
        <a:lstStyle/>
        <a:p>
          <a:endParaRPr lang="en-US"/>
        </a:p>
      </dgm:t>
    </dgm:pt>
    <dgm:pt modelId="{D881CDC5-BC15-4278-A5E5-357A2E41CFFA}" type="pres">
      <dgm:prSet presAssocID="{3E69BB88-4E94-4D32-9AA6-F78D73D651D2}" presName="rootConnector" presStyleLbl="node3" presStyleIdx="6" presStyleCnt="27"/>
      <dgm:spPr/>
      <dgm:t>
        <a:bodyPr/>
        <a:lstStyle/>
        <a:p>
          <a:endParaRPr lang="en-US"/>
        </a:p>
      </dgm:t>
    </dgm:pt>
    <dgm:pt modelId="{39EDF7E9-8F9D-4C7C-9F97-4D3436DB0DBB}" type="pres">
      <dgm:prSet presAssocID="{3E69BB88-4E94-4D32-9AA6-F78D73D651D2}" presName="hierChild4" presStyleCnt="0"/>
      <dgm:spPr/>
    </dgm:pt>
    <dgm:pt modelId="{592BA29A-A1F3-47D7-B305-D893682AA68E}" type="pres">
      <dgm:prSet presAssocID="{3E69BB88-4E94-4D32-9AA6-F78D73D651D2}" presName="hierChild5" presStyleCnt="0"/>
      <dgm:spPr/>
    </dgm:pt>
    <dgm:pt modelId="{66AB096C-E27C-42DF-ACE5-3B3E03AA1860}" type="pres">
      <dgm:prSet presAssocID="{6FA821C3-3207-4892-8776-13F4BF21D044}" presName="Name37" presStyleLbl="parChTrans1D3" presStyleIdx="7" presStyleCnt="27"/>
      <dgm:spPr/>
      <dgm:t>
        <a:bodyPr/>
        <a:lstStyle/>
        <a:p>
          <a:endParaRPr lang="en-US"/>
        </a:p>
      </dgm:t>
    </dgm:pt>
    <dgm:pt modelId="{777EC7AD-FDD2-437A-B43C-66AAC27584F3}" type="pres">
      <dgm:prSet presAssocID="{334F55BE-662F-456F-B2E8-D2B3D7D97ABF}" presName="hierRoot2" presStyleCnt="0">
        <dgm:presLayoutVars>
          <dgm:hierBranch val="init"/>
        </dgm:presLayoutVars>
      </dgm:prSet>
      <dgm:spPr/>
    </dgm:pt>
    <dgm:pt modelId="{067DA8A5-FD75-4748-B2C0-127416831CAC}" type="pres">
      <dgm:prSet presAssocID="{334F55BE-662F-456F-B2E8-D2B3D7D97ABF}" presName="rootComposite" presStyleCnt="0"/>
      <dgm:spPr/>
    </dgm:pt>
    <dgm:pt modelId="{44C84BA3-E34C-4B26-A2A2-849DDEBCA911}" type="pres">
      <dgm:prSet presAssocID="{334F55BE-662F-456F-B2E8-D2B3D7D97ABF}" presName="rootText" presStyleLbl="node3" presStyleIdx="7" presStyleCnt="27" custLinFactNeighborX="-23959" custLinFactNeighborY="1998">
        <dgm:presLayoutVars>
          <dgm:chPref val="3"/>
        </dgm:presLayoutVars>
      </dgm:prSet>
      <dgm:spPr/>
      <dgm:t>
        <a:bodyPr/>
        <a:lstStyle/>
        <a:p>
          <a:endParaRPr lang="en-US"/>
        </a:p>
      </dgm:t>
    </dgm:pt>
    <dgm:pt modelId="{44A1E24B-A07A-458C-94E9-754B6F5DD644}" type="pres">
      <dgm:prSet presAssocID="{334F55BE-662F-456F-B2E8-D2B3D7D97ABF}" presName="rootConnector" presStyleLbl="node3" presStyleIdx="7" presStyleCnt="27"/>
      <dgm:spPr/>
      <dgm:t>
        <a:bodyPr/>
        <a:lstStyle/>
        <a:p>
          <a:endParaRPr lang="en-US"/>
        </a:p>
      </dgm:t>
    </dgm:pt>
    <dgm:pt modelId="{C177EB95-7718-41A1-9441-6C79087C3613}" type="pres">
      <dgm:prSet presAssocID="{334F55BE-662F-456F-B2E8-D2B3D7D97ABF}" presName="hierChild4" presStyleCnt="0"/>
      <dgm:spPr/>
    </dgm:pt>
    <dgm:pt modelId="{9305D8C9-BDE0-4E43-8BAC-6B84813FF59D}" type="pres">
      <dgm:prSet presAssocID="{334F55BE-662F-456F-B2E8-D2B3D7D97ABF}" presName="hierChild5" presStyleCnt="0"/>
      <dgm:spPr/>
    </dgm:pt>
    <dgm:pt modelId="{06FCD884-A9A3-4FF9-AD6F-15C4B736B8AB}" type="pres">
      <dgm:prSet presAssocID="{58AACC9C-FFB1-45DA-8EE1-7D4D44E4B5BC}" presName="Name37" presStyleLbl="parChTrans1D3" presStyleIdx="8" presStyleCnt="27"/>
      <dgm:spPr/>
      <dgm:t>
        <a:bodyPr/>
        <a:lstStyle/>
        <a:p>
          <a:endParaRPr lang="en-US"/>
        </a:p>
      </dgm:t>
    </dgm:pt>
    <dgm:pt modelId="{B655EEA2-1C64-4579-92E1-FAAA7EB560E1}" type="pres">
      <dgm:prSet presAssocID="{1535ACEA-C45D-48D3-88E5-057DD553115E}" presName="hierRoot2" presStyleCnt="0">
        <dgm:presLayoutVars>
          <dgm:hierBranch val="init"/>
        </dgm:presLayoutVars>
      </dgm:prSet>
      <dgm:spPr/>
    </dgm:pt>
    <dgm:pt modelId="{CBCE98B0-80D7-4526-B10F-F2D0D86E4562}" type="pres">
      <dgm:prSet presAssocID="{1535ACEA-C45D-48D3-88E5-057DD553115E}" presName="rootComposite" presStyleCnt="0"/>
      <dgm:spPr/>
    </dgm:pt>
    <dgm:pt modelId="{6323CECA-D6DB-4CA9-8101-602C5C8E7BD8}" type="pres">
      <dgm:prSet presAssocID="{1535ACEA-C45D-48D3-88E5-057DD553115E}" presName="rootText" presStyleLbl="node3" presStyleIdx="8" presStyleCnt="27" custLinFactNeighborX="-23959" custLinFactNeighborY="1998">
        <dgm:presLayoutVars>
          <dgm:chPref val="3"/>
        </dgm:presLayoutVars>
      </dgm:prSet>
      <dgm:spPr/>
      <dgm:t>
        <a:bodyPr/>
        <a:lstStyle/>
        <a:p>
          <a:endParaRPr lang="en-US"/>
        </a:p>
      </dgm:t>
    </dgm:pt>
    <dgm:pt modelId="{EAA226C4-8ED2-48EB-B3D9-09591829C4AF}" type="pres">
      <dgm:prSet presAssocID="{1535ACEA-C45D-48D3-88E5-057DD553115E}" presName="rootConnector" presStyleLbl="node3" presStyleIdx="8" presStyleCnt="27"/>
      <dgm:spPr/>
      <dgm:t>
        <a:bodyPr/>
        <a:lstStyle/>
        <a:p>
          <a:endParaRPr lang="en-US"/>
        </a:p>
      </dgm:t>
    </dgm:pt>
    <dgm:pt modelId="{3AE6D6AE-B6CA-4820-86D7-0D9A49A8DFE8}" type="pres">
      <dgm:prSet presAssocID="{1535ACEA-C45D-48D3-88E5-057DD553115E}" presName="hierChild4" presStyleCnt="0"/>
      <dgm:spPr/>
    </dgm:pt>
    <dgm:pt modelId="{EE526A79-2CD8-43D0-BC11-29B7F7F72BC6}" type="pres">
      <dgm:prSet presAssocID="{1535ACEA-C45D-48D3-88E5-057DD553115E}" presName="hierChild5" presStyleCnt="0"/>
      <dgm:spPr/>
    </dgm:pt>
    <dgm:pt modelId="{CB2CC97D-FC86-4F23-A26B-967BD75CDCBD}" type="pres">
      <dgm:prSet presAssocID="{4085DBF2-2DD0-41E2-8D98-60DC0A27F521}" presName="hierChild5" presStyleCnt="0"/>
      <dgm:spPr/>
    </dgm:pt>
    <dgm:pt modelId="{39D6EE9F-081E-4390-A1EF-6CC6047B72B7}" type="pres">
      <dgm:prSet presAssocID="{888445EF-7232-44D7-B67F-543A9BD4F0F0}" presName="Name37" presStyleLbl="parChTrans1D2" presStyleIdx="2" presStyleCnt="6"/>
      <dgm:spPr/>
      <dgm:t>
        <a:bodyPr/>
        <a:lstStyle/>
        <a:p>
          <a:endParaRPr lang="en-US"/>
        </a:p>
      </dgm:t>
    </dgm:pt>
    <dgm:pt modelId="{92DAA1D3-2D0D-45E5-9332-9B2E44B25827}" type="pres">
      <dgm:prSet presAssocID="{1C9F3D79-DB42-4539-A199-1510B34A8903}" presName="hierRoot2" presStyleCnt="0">
        <dgm:presLayoutVars>
          <dgm:hierBranch val="init"/>
        </dgm:presLayoutVars>
      </dgm:prSet>
      <dgm:spPr/>
    </dgm:pt>
    <dgm:pt modelId="{C87E0698-0A10-4ABB-8D1F-A3884640302D}" type="pres">
      <dgm:prSet presAssocID="{1C9F3D79-DB42-4539-A199-1510B34A8903}" presName="rootComposite" presStyleCnt="0"/>
      <dgm:spPr/>
    </dgm:pt>
    <dgm:pt modelId="{EB273401-B841-48E2-AF6E-1E9F6CCEC88E}" type="pres">
      <dgm:prSet presAssocID="{1C9F3D79-DB42-4539-A199-1510B34A8903}" presName="rootText" presStyleLbl="node2" presStyleIdx="2" presStyleCnt="6">
        <dgm:presLayoutVars>
          <dgm:chPref val="3"/>
        </dgm:presLayoutVars>
      </dgm:prSet>
      <dgm:spPr/>
      <dgm:t>
        <a:bodyPr/>
        <a:lstStyle/>
        <a:p>
          <a:endParaRPr lang="en-US"/>
        </a:p>
      </dgm:t>
    </dgm:pt>
    <dgm:pt modelId="{6FE0C406-3C29-4465-A468-D43E7ECDFD22}" type="pres">
      <dgm:prSet presAssocID="{1C9F3D79-DB42-4539-A199-1510B34A8903}" presName="rootConnector" presStyleLbl="node2" presStyleIdx="2" presStyleCnt="6"/>
      <dgm:spPr/>
      <dgm:t>
        <a:bodyPr/>
        <a:lstStyle/>
        <a:p>
          <a:endParaRPr lang="en-US"/>
        </a:p>
      </dgm:t>
    </dgm:pt>
    <dgm:pt modelId="{5A25E3A9-AC86-4425-9AD0-5D8458896B09}" type="pres">
      <dgm:prSet presAssocID="{1C9F3D79-DB42-4539-A199-1510B34A8903}" presName="hierChild4" presStyleCnt="0"/>
      <dgm:spPr/>
    </dgm:pt>
    <dgm:pt modelId="{245975A5-57E8-4528-A96D-32185D95243B}" type="pres">
      <dgm:prSet presAssocID="{5F9A7936-2E5E-407F-ACC6-7CCC4F0CDC1B}" presName="Name37" presStyleLbl="parChTrans1D3" presStyleIdx="9" presStyleCnt="27"/>
      <dgm:spPr/>
      <dgm:t>
        <a:bodyPr/>
        <a:lstStyle/>
        <a:p>
          <a:endParaRPr lang="en-US"/>
        </a:p>
      </dgm:t>
    </dgm:pt>
    <dgm:pt modelId="{C2479D14-4531-4429-858D-067F661B5057}" type="pres">
      <dgm:prSet presAssocID="{C9B6EAF5-FD24-43BD-BF7D-B429AE390B28}" presName="hierRoot2" presStyleCnt="0">
        <dgm:presLayoutVars>
          <dgm:hierBranch val="init"/>
        </dgm:presLayoutVars>
      </dgm:prSet>
      <dgm:spPr/>
    </dgm:pt>
    <dgm:pt modelId="{E66DFA59-4468-4622-B8C8-4F73075DCC16}" type="pres">
      <dgm:prSet presAssocID="{C9B6EAF5-FD24-43BD-BF7D-B429AE390B28}" presName="rootComposite" presStyleCnt="0"/>
      <dgm:spPr/>
    </dgm:pt>
    <dgm:pt modelId="{86ABE4AB-15FE-4F74-BC1A-F5E6D4212B36}" type="pres">
      <dgm:prSet presAssocID="{C9B6EAF5-FD24-43BD-BF7D-B429AE390B28}" presName="rootText" presStyleLbl="node3" presStyleIdx="9" presStyleCnt="27">
        <dgm:presLayoutVars>
          <dgm:chPref val="3"/>
        </dgm:presLayoutVars>
      </dgm:prSet>
      <dgm:spPr/>
      <dgm:t>
        <a:bodyPr/>
        <a:lstStyle/>
        <a:p>
          <a:endParaRPr lang="en-US"/>
        </a:p>
      </dgm:t>
    </dgm:pt>
    <dgm:pt modelId="{04412DEF-0614-459F-BEE3-EFA874D46C4F}" type="pres">
      <dgm:prSet presAssocID="{C9B6EAF5-FD24-43BD-BF7D-B429AE390B28}" presName="rootConnector" presStyleLbl="node3" presStyleIdx="9" presStyleCnt="27"/>
      <dgm:spPr/>
      <dgm:t>
        <a:bodyPr/>
        <a:lstStyle/>
        <a:p>
          <a:endParaRPr lang="en-US"/>
        </a:p>
      </dgm:t>
    </dgm:pt>
    <dgm:pt modelId="{71DCD9E6-1C91-4CE4-AB9B-2A335911DF93}" type="pres">
      <dgm:prSet presAssocID="{C9B6EAF5-FD24-43BD-BF7D-B429AE390B28}" presName="hierChild4" presStyleCnt="0"/>
      <dgm:spPr/>
    </dgm:pt>
    <dgm:pt modelId="{44845691-6B69-4A30-A921-446B7EAA8E8A}" type="pres">
      <dgm:prSet presAssocID="{C9B6EAF5-FD24-43BD-BF7D-B429AE390B28}" presName="hierChild5" presStyleCnt="0"/>
      <dgm:spPr/>
    </dgm:pt>
    <dgm:pt modelId="{5F9002CC-99B5-4676-B7E8-CDF92889948B}" type="pres">
      <dgm:prSet presAssocID="{FF87DA50-714B-48F2-B199-60D055CB5DC6}" presName="Name37" presStyleLbl="parChTrans1D3" presStyleIdx="10" presStyleCnt="27"/>
      <dgm:spPr/>
      <dgm:t>
        <a:bodyPr/>
        <a:lstStyle/>
        <a:p>
          <a:endParaRPr lang="en-US"/>
        </a:p>
      </dgm:t>
    </dgm:pt>
    <dgm:pt modelId="{2CA9D0AF-9318-45D2-BB99-CC07F6AB6121}" type="pres">
      <dgm:prSet presAssocID="{AC127DA5-3985-4E82-8F7E-4F6B08DF575B}" presName="hierRoot2" presStyleCnt="0">
        <dgm:presLayoutVars>
          <dgm:hierBranch val="init"/>
        </dgm:presLayoutVars>
      </dgm:prSet>
      <dgm:spPr/>
    </dgm:pt>
    <dgm:pt modelId="{D7094739-8F73-4865-B759-37E072AE217C}" type="pres">
      <dgm:prSet presAssocID="{AC127DA5-3985-4E82-8F7E-4F6B08DF575B}" presName="rootComposite" presStyleCnt="0"/>
      <dgm:spPr/>
    </dgm:pt>
    <dgm:pt modelId="{3C317D49-4850-49B6-A259-4B698B82AC13}" type="pres">
      <dgm:prSet presAssocID="{AC127DA5-3985-4E82-8F7E-4F6B08DF575B}" presName="rootText" presStyleLbl="node3" presStyleIdx="10" presStyleCnt="27">
        <dgm:presLayoutVars>
          <dgm:chPref val="3"/>
        </dgm:presLayoutVars>
      </dgm:prSet>
      <dgm:spPr/>
      <dgm:t>
        <a:bodyPr/>
        <a:lstStyle/>
        <a:p>
          <a:endParaRPr lang="en-US"/>
        </a:p>
      </dgm:t>
    </dgm:pt>
    <dgm:pt modelId="{5A8D375E-59E5-4E1A-BE15-EE398506E4C4}" type="pres">
      <dgm:prSet presAssocID="{AC127DA5-3985-4E82-8F7E-4F6B08DF575B}" presName="rootConnector" presStyleLbl="node3" presStyleIdx="10" presStyleCnt="27"/>
      <dgm:spPr/>
      <dgm:t>
        <a:bodyPr/>
        <a:lstStyle/>
        <a:p>
          <a:endParaRPr lang="en-US"/>
        </a:p>
      </dgm:t>
    </dgm:pt>
    <dgm:pt modelId="{400CBFB1-5415-4623-93CA-E11E79356501}" type="pres">
      <dgm:prSet presAssocID="{AC127DA5-3985-4E82-8F7E-4F6B08DF575B}" presName="hierChild4" presStyleCnt="0"/>
      <dgm:spPr/>
    </dgm:pt>
    <dgm:pt modelId="{786931E3-023A-4E03-930E-006D1154D788}" type="pres">
      <dgm:prSet presAssocID="{AC127DA5-3985-4E82-8F7E-4F6B08DF575B}" presName="hierChild5" presStyleCnt="0"/>
      <dgm:spPr/>
    </dgm:pt>
    <dgm:pt modelId="{D38C3AAE-B81E-48E9-9EF2-37F30425F14B}" type="pres">
      <dgm:prSet presAssocID="{8B4A8BCE-8BAB-48E3-A23F-11D43DCA43CE}" presName="Name37" presStyleLbl="parChTrans1D3" presStyleIdx="11" presStyleCnt="27"/>
      <dgm:spPr/>
      <dgm:t>
        <a:bodyPr/>
        <a:lstStyle/>
        <a:p>
          <a:endParaRPr lang="en-US"/>
        </a:p>
      </dgm:t>
    </dgm:pt>
    <dgm:pt modelId="{2BA47944-A5A5-4ED9-831C-29A3BA91F807}" type="pres">
      <dgm:prSet presAssocID="{228CDE1D-7D51-46FB-9666-6289506BB3AB}" presName="hierRoot2" presStyleCnt="0">
        <dgm:presLayoutVars>
          <dgm:hierBranch val="init"/>
        </dgm:presLayoutVars>
      </dgm:prSet>
      <dgm:spPr/>
    </dgm:pt>
    <dgm:pt modelId="{CB67F344-C38E-4449-A495-43B3A55B1619}" type="pres">
      <dgm:prSet presAssocID="{228CDE1D-7D51-46FB-9666-6289506BB3AB}" presName="rootComposite" presStyleCnt="0"/>
      <dgm:spPr/>
    </dgm:pt>
    <dgm:pt modelId="{ECFEE49D-834A-4F18-9D24-EA5517B1241E}" type="pres">
      <dgm:prSet presAssocID="{228CDE1D-7D51-46FB-9666-6289506BB3AB}" presName="rootText" presStyleLbl="node3" presStyleIdx="11" presStyleCnt="27">
        <dgm:presLayoutVars>
          <dgm:chPref val="3"/>
        </dgm:presLayoutVars>
      </dgm:prSet>
      <dgm:spPr/>
      <dgm:t>
        <a:bodyPr/>
        <a:lstStyle/>
        <a:p>
          <a:endParaRPr lang="en-US"/>
        </a:p>
      </dgm:t>
    </dgm:pt>
    <dgm:pt modelId="{AACACD25-0577-4FE8-888B-88F556D75919}" type="pres">
      <dgm:prSet presAssocID="{228CDE1D-7D51-46FB-9666-6289506BB3AB}" presName="rootConnector" presStyleLbl="node3" presStyleIdx="11" presStyleCnt="27"/>
      <dgm:spPr/>
      <dgm:t>
        <a:bodyPr/>
        <a:lstStyle/>
        <a:p>
          <a:endParaRPr lang="en-US"/>
        </a:p>
      </dgm:t>
    </dgm:pt>
    <dgm:pt modelId="{55A3A3DB-18CA-4732-8630-5432236D4DA5}" type="pres">
      <dgm:prSet presAssocID="{228CDE1D-7D51-46FB-9666-6289506BB3AB}" presName="hierChild4" presStyleCnt="0"/>
      <dgm:spPr/>
    </dgm:pt>
    <dgm:pt modelId="{F9C9BAB6-A947-4A33-8B9E-AB543E9CFA28}" type="pres">
      <dgm:prSet presAssocID="{228CDE1D-7D51-46FB-9666-6289506BB3AB}" presName="hierChild5" presStyleCnt="0"/>
      <dgm:spPr/>
    </dgm:pt>
    <dgm:pt modelId="{DDC75D3F-359A-4BF7-A0FF-FAE6AC15CC4F}" type="pres">
      <dgm:prSet presAssocID="{E35C3D7A-7FCE-424F-AFB7-A6178722782F}" presName="Name37" presStyleLbl="parChTrans1D3" presStyleIdx="12" presStyleCnt="27"/>
      <dgm:spPr/>
      <dgm:t>
        <a:bodyPr/>
        <a:lstStyle/>
        <a:p>
          <a:endParaRPr lang="en-US"/>
        </a:p>
      </dgm:t>
    </dgm:pt>
    <dgm:pt modelId="{D6AB5D42-0CF7-4761-8DE3-14A5F6010CB7}" type="pres">
      <dgm:prSet presAssocID="{A9330C31-4895-4C07-AEB4-99FBE5B62B99}" presName="hierRoot2" presStyleCnt="0">
        <dgm:presLayoutVars>
          <dgm:hierBranch val="init"/>
        </dgm:presLayoutVars>
      </dgm:prSet>
      <dgm:spPr/>
    </dgm:pt>
    <dgm:pt modelId="{8D36A272-AFF5-4E1A-A210-9882B9B6B84B}" type="pres">
      <dgm:prSet presAssocID="{A9330C31-4895-4C07-AEB4-99FBE5B62B99}" presName="rootComposite" presStyleCnt="0"/>
      <dgm:spPr/>
    </dgm:pt>
    <dgm:pt modelId="{475552FC-D8E2-44D3-9288-DE58039081A6}" type="pres">
      <dgm:prSet presAssocID="{A9330C31-4895-4C07-AEB4-99FBE5B62B99}" presName="rootText" presStyleLbl="node3" presStyleIdx="12" presStyleCnt="27">
        <dgm:presLayoutVars>
          <dgm:chPref val="3"/>
        </dgm:presLayoutVars>
      </dgm:prSet>
      <dgm:spPr/>
      <dgm:t>
        <a:bodyPr/>
        <a:lstStyle/>
        <a:p>
          <a:endParaRPr lang="en-US"/>
        </a:p>
      </dgm:t>
    </dgm:pt>
    <dgm:pt modelId="{D70C775B-EA03-4F18-851C-4CB00497926F}" type="pres">
      <dgm:prSet presAssocID="{A9330C31-4895-4C07-AEB4-99FBE5B62B99}" presName="rootConnector" presStyleLbl="node3" presStyleIdx="12" presStyleCnt="27"/>
      <dgm:spPr/>
      <dgm:t>
        <a:bodyPr/>
        <a:lstStyle/>
        <a:p>
          <a:endParaRPr lang="en-US"/>
        </a:p>
      </dgm:t>
    </dgm:pt>
    <dgm:pt modelId="{04709062-5681-4C77-8452-25752EDE0000}" type="pres">
      <dgm:prSet presAssocID="{A9330C31-4895-4C07-AEB4-99FBE5B62B99}" presName="hierChild4" presStyleCnt="0"/>
      <dgm:spPr/>
    </dgm:pt>
    <dgm:pt modelId="{DD4196A1-127F-4CA5-8BC0-CAD4A4355F08}" type="pres">
      <dgm:prSet presAssocID="{A9330C31-4895-4C07-AEB4-99FBE5B62B99}" presName="hierChild5" presStyleCnt="0"/>
      <dgm:spPr/>
    </dgm:pt>
    <dgm:pt modelId="{BD587A40-7479-46D3-9368-0F91E281D09F}" type="pres">
      <dgm:prSet presAssocID="{1C9F3D79-DB42-4539-A199-1510B34A8903}" presName="hierChild5" presStyleCnt="0"/>
      <dgm:spPr/>
    </dgm:pt>
    <dgm:pt modelId="{F3788A9B-B2E4-41F9-ACDD-F07C1F239165}" type="pres">
      <dgm:prSet presAssocID="{277FF84F-F22A-4286-936F-1E161F659E52}" presName="Name37" presStyleLbl="parChTrans1D2" presStyleIdx="3" presStyleCnt="6"/>
      <dgm:spPr/>
      <dgm:t>
        <a:bodyPr/>
        <a:lstStyle/>
        <a:p>
          <a:endParaRPr lang="en-US"/>
        </a:p>
      </dgm:t>
    </dgm:pt>
    <dgm:pt modelId="{7A47888F-D260-4DC6-B119-66CAD7CF45DC}" type="pres">
      <dgm:prSet presAssocID="{E047AA7A-7A7F-440A-887B-4FE2E9455302}" presName="hierRoot2" presStyleCnt="0">
        <dgm:presLayoutVars>
          <dgm:hierBranch val="init"/>
        </dgm:presLayoutVars>
      </dgm:prSet>
      <dgm:spPr/>
    </dgm:pt>
    <dgm:pt modelId="{B69B2498-41AA-444E-B1CD-FAA8AB6B16BF}" type="pres">
      <dgm:prSet presAssocID="{E047AA7A-7A7F-440A-887B-4FE2E9455302}" presName="rootComposite" presStyleCnt="0"/>
      <dgm:spPr/>
    </dgm:pt>
    <dgm:pt modelId="{566FA38E-293A-43B5-9D0E-0B7C2E542259}" type="pres">
      <dgm:prSet presAssocID="{E047AA7A-7A7F-440A-887B-4FE2E9455302}" presName="rootText" presStyleLbl="node2" presStyleIdx="3" presStyleCnt="6" custLinFactNeighborX="12260" custLinFactNeighborY="1998">
        <dgm:presLayoutVars>
          <dgm:chPref val="3"/>
        </dgm:presLayoutVars>
      </dgm:prSet>
      <dgm:spPr/>
      <dgm:t>
        <a:bodyPr/>
        <a:lstStyle/>
        <a:p>
          <a:endParaRPr lang="en-US"/>
        </a:p>
      </dgm:t>
    </dgm:pt>
    <dgm:pt modelId="{F7FB3A43-4D0A-4BC3-94D8-7AE2482D7BDF}" type="pres">
      <dgm:prSet presAssocID="{E047AA7A-7A7F-440A-887B-4FE2E9455302}" presName="rootConnector" presStyleLbl="node2" presStyleIdx="3" presStyleCnt="6"/>
      <dgm:spPr/>
      <dgm:t>
        <a:bodyPr/>
        <a:lstStyle/>
        <a:p>
          <a:endParaRPr lang="en-US"/>
        </a:p>
      </dgm:t>
    </dgm:pt>
    <dgm:pt modelId="{A44FE77F-EE64-4278-B2B3-BBF7778D095B}" type="pres">
      <dgm:prSet presAssocID="{E047AA7A-7A7F-440A-887B-4FE2E9455302}" presName="hierChild4" presStyleCnt="0"/>
      <dgm:spPr/>
    </dgm:pt>
    <dgm:pt modelId="{BE8AAF37-42F8-4C31-B52D-2A7BCE5011DB}" type="pres">
      <dgm:prSet presAssocID="{1B8939C2-4A93-43AF-A9ED-92CA19B166B3}" presName="Name37" presStyleLbl="parChTrans1D3" presStyleIdx="13" presStyleCnt="27"/>
      <dgm:spPr/>
      <dgm:t>
        <a:bodyPr/>
        <a:lstStyle/>
        <a:p>
          <a:endParaRPr lang="en-US"/>
        </a:p>
      </dgm:t>
    </dgm:pt>
    <dgm:pt modelId="{0186DD17-459E-4266-AEFB-197D760351E0}" type="pres">
      <dgm:prSet presAssocID="{20785318-EDB3-4CA1-A61F-4012BC387BC6}" presName="hierRoot2" presStyleCnt="0">
        <dgm:presLayoutVars>
          <dgm:hierBranch val="init"/>
        </dgm:presLayoutVars>
      </dgm:prSet>
      <dgm:spPr/>
    </dgm:pt>
    <dgm:pt modelId="{939E4F10-D81A-435A-BBB4-5591DD010585}" type="pres">
      <dgm:prSet presAssocID="{20785318-EDB3-4CA1-A61F-4012BC387BC6}" presName="rootComposite" presStyleCnt="0"/>
      <dgm:spPr/>
    </dgm:pt>
    <dgm:pt modelId="{5C039AE5-181E-456C-9430-A66D0438CF85}" type="pres">
      <dgm:prSet presAssocID="{20785318-EDB3-4CA1-A61F-4012BC387BC6}" presName="rootText" presStyleLbl="node3" presStyleIdx="13" presStyleCnt="27" custLinFactNeighborX="12260" custLinFactNeighborY="1998">
        <dgm:presLayoutVars>
          <dgm:chPref val="3"/>
        </dgm:presLayoutVars>
      </dgm:prSet>
      <dgm:spPr/>
      <dgm:t>
        <a:bodyPr/>
        <a:lstStyle/>
        <a:p>
          <a:endParaRPr lang="en-US"/>
        </a:p>
      </dgm:t>
    </dgm:pt>
    <dgm:pt modelId="{F1FC914C-FEE1-4E4F-9CCF-E7738D151406}" type="pres">
      <dgm:prSet presAssocID="{20785318-EDB3-4CA1-A61F-4012BC387BC6}" presName="rootConnector" presStyleLbl="node3" presStyleIdx="13" presStyleCnt="27"/>
      <dgm:spPr/>
      <dgm:t>
        <a:bodyPr/>
        <a:lstStyle/>
        <a:p>
          <a:endParaRPr lang="en-US"/>
        </a:p>
      </dgm:t>
    </dgm:pt>
    <dgm:pt modelId="{BA41A245-8EE5-431E-BF8B-AF43E2689BFF}" type="pres">
      <dgm:prSet presAssocID="{20785318-EDB3-4CA1-A61F-4012BC387BC6}" presName="hierChild4" presStyleCnt="0"/>
      <dgm:spPr/>
    </dgm:pt>
    <dgm:pt modelId="{D8E6C9CB-0095-4ECC-9DA5-F55936746EE5}" type="pres">
      <dgm:prSet presAssocID="{20785318-EDB3-4CA1-A61F-4012BC387BC6}" presName="hierChild5" presStyleCnt="0"/>
      <dgm:spPr/>
    </dgm:pt>
    <dgm:pt modelId="{BB3F2CBA-2430-4032-8E96-165DB4DF386E}" type="pres">
      <dgm:prSet presAssocID="{86BF0A6A-9EE5-44D9-B3A5-780ED3E4DB97}" presName="Name37" presStyleLbl="parChTrans1D3" presStyleIdx="14" presStyleCnt="27"/>
      <dgm:spPr/>
      <dgm:t>
        <a:bodyPr/>
        <a:lstStyle/>
        <a:p>
          <a:endParaRPr lang="en-US"/>
        </a:p>
      </dgm:t>
    </dgm:pt>
    <dgm:pt modelId="{36844132-E984-459E-8C18-204BDD22A71A}" type="pres">
      <dgm:prSet presAssocID="{778C1754-8FE7-41DF-9FB8-350AE31D2083}" presName="hierRoot2" presStyleCnt="0">
        <dgm:presLayoutVars>
          <dgm:hierBranch val="init"/>
        </dgm:presLayoutVars>
      </dgm:prSet>
      <dgm:spPr/>
    </dgm:pt>
    <dgm:pt modelId="{166748E5-D52E-45A9-A8E5-1F523BF519A9}" type="pres">
      <dgm:prSet presAssocID="{778C1754-8FE7-41DF-9FB8-350AE31D2083}" presName="rootComposite" presStyleCnt="0"/>
      <dgm:spPr/>
    </dgm:pt>
    <dgm:pt modelId="{125CD421-8E2D-424C-BC35-E2F6977CFC95}" type="pres">
      <dgm:prSet presAssocID="{778C1754-8FE7-41DF-9FB8-350AE31D2083}" presName="rootText" presStyleLbl="node3" presStyleIdx="14" presStyleCnt="27" custLinFactNeighborX="12260" custLinFactNeighborY="1998">
        <dgm:presLayoutVars>
          <dgm:chPref val="3"/>
        </dgm:presLayoutVars>
      </dgm:prSet>
      <dgm:spPr/>
      <dgm:t>
        <a:bodyPr/>
        <a:lstStyle/>
        <a:p>
          <a:endParaRPr lang="en-US"/>
        </a:p>
      </dgm:t>
    </dgm:pt>
    <dgm:pt modelId="{116AA95C-7D31-4294-9C4A-339519EF2E6A}" type="pres">
      <dgm:prSet presAssocID="{778C1754-8FE7-41DF-9FB8-350AE31D2083}" presName="rootConnector" presStyleLbl="node3" presStyleIdx="14" presStyleCnt="27"/>
      <dgm:spPr/>
      <dgm:t>
        <a:bodyPr/>
        <a:lstStyle/>
        <a:p>
          <a:endParaRPr lang="en-US"/>
        </a:p>
      </dgm:t>
    </dgm:pt>
    <dgm:pt modelId="{F9DF94C4-B6FA-46AE-A496-3AEE71E65B3B}" type="pres">
      <dgm:prSet presAssocID="{778C1754-8FE7-41DF-9FB8-350AE31D2083}" presName="hierChild4" presStyleCnt="0"/>
      <dgm:spPr/>
    </dgm:pt>
    <dgm:pt modelId="{CDDB8B2F-8D1F-469A-8705-5EBAA30C0CE3}" type="pres">
      <dgm:prSet presAssocID="{778C1754-8FE7-41DF-9FB8-350AE31D2083}" presName="hierChild5" presStyleCnt="0"/>
      <dgm:spPr/>
    </dgm:pt>
    <dgm:pt modelId="{0883DC5C-7290-42E3-A97C-D6BEF7451E30}" type="pres">
      <dgm:prSet presAssocID="{9220AEFF-C0A6-4F25-94BB-E59AFF953E0E}" presName="Name37" presStyleLbl="parChTrans1D3" presStyleIdx="15" presStyleCnt="27"/>
      <dgm:spPr/>
      <dgm:t>
        <a:bodyPr/>
        <a:lstStyle/>
        <a:p>
          <a:endParaRPr lang="en-US"/>
        </a:p>
      </dgm:t>
    </dgm:pt>
    <dgm:pt modelId="{C027647D-9998-4C6C-945C-4FB16540FAED}" type="pres">
      <dgm:prSet presAssocID="{F51D66D2-1240-437F-BE33-3E9BF4F2C378}" presName="hierRoot2" presStyleCnt="0">
        <dgm:presLayoutVars>
          <dgm:hierBranch val="init"/>
        </dgm:presLayoutVars>
      </dgm:prSet>
      <dgm:spPr/>
    </dgm:pt>
    <dgm:pt modelId="{F66383B1-852C-4AC1-8859-547D52B0CB85}" type="pres">
      <dgm:prSet presAssocID="{F51D66D2-1240-437F-BE33-3E9BF4F2C378}" presName="rootComposite" presStyleCnt="0"/>
      <dgm:spPr/>
    </dgm:pt>
    <dgm:pt modelId="{21ECF7B3-91CE-4406-83D5-D5E802EF216F}" type="pres">
      <dgm:prSet presAssocID="{F51D66D2-1240-437F-BE33-3E9BF4F2C378}" presName="rootText" presStyleLbl="node3" presStyleIdx="15" presStyleCnt="27" custLinFactNeighborX="12260" custLinFactNeighborY="1998">
        <dgm:presLayoutVars>
          <dgm:chPref val="3"/>
        </dgm:presLayoutVars>
      </dgm:prSet>
      <dgm:spPr/>
      <dgm:t>
        <a:bodyPr/>
        <a:lstStyle/>
        <a:p>
          <a:endParaRPr lang="en-US"/>
        </a:p>
      </dgm:t>
    </dgm:pt>
    <dgm:pt modelId="{7343C8FD-DFB9-4B7E-BA9F-C459CFA9128C}" type="pres">
      <dgm:prSet presAssocID="{F51D66D2-1240-437F-BE33-3E9BF4F2C378}" presName="rootConnector" presStyleLbl="node3" presStyleIdx="15" presStyleCnt="27"/>
      <dgm:spPr/>
      <dgm:t>
        <a:bodyPr/>
        <a:lstStyle/>
        <a:p>
          <a:endParaRPr lang="en-US"/>
        </a:p>
      </dgm:t>
    </dgm:pt>
    <dgm:pt modelId="{D85E255A-26B2-49CE-8E20-9323D830B76D}" type="pres">
      <dgm:prSet presAssocID="{F51D66D2-1240-437F-BE33-3E9BF4F2C378}" presName="hierChild4" presStyleCnt="0"/>
      <dgm:spPr/>
    </dgm:pt>
    <dgm:pt modelId="{056491F0-602E-4FBD-A157-D7CDCFDFEB1E}" type="pres">
      <dgm:prSet presAssocID="{F51D66D2-1240-437F-BE33-3E9BF4F2C378}" presName="hierChild5" presStyleCnt="0"/>
      <dgm:spPr/>
    </dgm:pt>
    <dgm:pt modelId="{53386485-E594-4885-8F71-C9DFE55C9E7E}" type="pres">
      <dgm:prSet presAssocID="{E047AA7A-7A7F-440A-887B-4FE2E9455302}" presName="hierChild5" presStyleCnt="0"/>
      <dgm:spPr/>
    </dgm:pt>
    <dgm:pt modelId="{16D136B3-5A0C-4B95-9208-DCC9CF20B541}" type="pres">
      <dgm:prSet presAssocID="{AA35A2DE-BA7E-476D-8AB9-119506C48D01}" presName="Name37" presStyleLbl="parChTrans1D2" presStyleIdx="4" presStyleCnt="6"/>
      <dgm:spPr/>
      <dgm:t>
        <a:bodyPr/>
        <a:lstStyle/>
        <a:p>
          <a:endParaRPr lang="en-US"/>
        </a:p>
      </dgm:t>
    </dgm:pt>
    <dgm:pt modelId="{3C1AD8D4-C67D-4ACC-9885-81E3CA010049}" type="pres">
      <dgm:prSet presAssocID="{A3D4C112-B51C-4324-A1B0-471C87AD39F2}" presName="hierRoot2" presStyleCnt="0">
        <dgm:presLayoutVars>
          <dgm:hierBranch val="init"/>
        </dgm:presLayoutVars>
      </dgm:prSet>
      <dgm:spPr/>
    </dgm:pt>
    <dgm:pt modelId="{4508C0C0-BA0D-4105-9516-C51D6C852E53}" type="pres">
      <dgm:prSet presAssocID="{A3D4C112-B51C-4324-A1B0-471C87AD39F2}" presName="rootComposite" presStyleCnt="0"/>
      <dgm:spPr/>
    </dgm:pt>
    <dgm:pt modelId="{FFDD3B6C-B669-4062-A61E-B0BEB43EBA5F}" type="pres">
      <dgm:prSet presAssocID="{A3D4C112-B51C-4324-A1B0-471C87AD39F2}" presName="rootText" presStyleLbl="node2" presStyleIdx="4" presStyleCnt="6" custLinFactNeighborX="25217" custLinFactNeighborY="1998">
        <dgm:presLayoutVars>
          <dgm:chPref val="3"/>
        </dgm:presLayoutVars>
      </dgm:prSet>
      <dgm:spPr/>
      <dgm:t>
        <a:bodyPr/>
        <a:lstStyle/>
        <a:p>
          <a:endParaRPr lang="en-US"/>
        </a:p>
      </dgm:t>
    </dgm:pt>
    <dgm:pt modelId="{1C79094E-4A31-473A-B78E-55835CFA3375}" type="pres">
      <dgm:prSet presAssocID="{A3D4C112-B51C-4324-A1B0-471C87AD39F2}" presName="rootConnector" presStyleLbl="node2" presStyleIdx="4" presStyleCnt="6"/>
      <dgm:spPr/>
      <dgm:t>
        <a:bodyPr/>
        <a:lstStyle/>
        <a:p>
          <a:endParaRPr lang="en-US"/>
        </a:p>
      </dgm:t>
    </dgm:pt>
    <dgm:pt modelId="{5317BDA3-8666-42B1-82A8-CD97843850C7}" type="pres">
      <dgm:prSet presAssocID="{A3D4C112-B51C-4324-A1B0-471C87AD39F2}" presName="hierChild4" presStyleCnt="0"/>
      <dgm:spPr/>
    </dgm:pt>
    <dgm:pt modelId="{3760EBFB-4BC2-47E6-AD96-784DAF71DDE0}" type="pres">
      <dgm:prSet presAssocID="{6A65D83C-F424-4C13-8445-F9A02AB24BFB}" presName="Name37" presStyleLbl="parChTrans1D3" presStyleIdx="16" presStyleCnt="27"/>
      <dgm:spPr/>
      <dgm:t>
        <a:bodyPr/>
        <a:lstStyle/>
        <a:p>
          <a:endParaRPr lang="en-US"/>
        </a:p>
      </dgm:t>
    </dgm:pt>
    <dgm:pt modelId="{2DB87CBF-44F7-4129-BBC1-ED75CA5483F3}" type="pres">
      <dgm:prSet presAssocID="{F07493D9-32E7-4737-AEF0-F6FA7DFD363C}" presName="hierRoot2" presStyleCnt="0">
        <dgm:presLayoutVars>
          <dgm:hierBranch val="init"/>
        </dgm:presLayoutVars>
      </dgm:prSet>
      <dgm:spPr/>
    </dgm:pt>
    <dgm:pt modelId="{96BFB112-FE7A-46DF-887C-4BF0BF82F0D9}" type="pres">
      <dgm:prSet presAssocID="{F07493D9-32E7-4737-AEF0-F6FA7DFD363C}" presName="rootComposite" presStyleCnt="0"/>
      <dgm:spPr/>
    </dgm:pt>
    <dgm:pt modelId="{01AE894F-F00E-40F5-A315-1772F6227E4A}" type="pres">
      <dgm:prSet presAssocID="{F07493D9-32E7-4737-AEF0-F6FA7DFD363C}" presName="rootText" presStyleLbl="node3" presStyleIdx="16" presStyleCnt="27" custLinFactNeighborX="25217" custLinFactNeighborY="1998">
        <dgm:presLayoutVars>
          <dgm:chPref val="3"/>
        </dgm:presLayoutVars>
      </dgm:prSet>
      <dgm:spPr/>
      <dgm:t>
        <a:bodyPr/>
        <a:lstStyle/>
        <a:p>
          <a:endParaRPr lang="en-US"/>
        </a:p>
      </dgm:t>
    </dgm:pt>
    <dgm:pt modelId="{473F6404-5D31-4B4F-A4B7-76865FACBF3A}" type="pres">
      <dgm:prSet presAssocID="{F07493D9-32E7-4737-AEF0-F6FA7DFD363C}" presName="rootConnector" presStyleLbl="node3" presStyleIdx="16" presStyleCnt="27"/>
      <dgm:spPr/>
      <dgm:t>
        <a:bodyPr/>
        <a:lstStyle/>
        <a:p>
          <a:endParaRPr lang="en-US"/>
        </a:p>
      </dgm:t>
    </dgm:pt>
    <dgm:pt modelId="{9E4C3F14-A85C-49E1-A67C-72BC05234C19}" type="pres">
      <dgm:prSet presAssocID="{F07493D9-32E7-4737-AEF0-F6FA7DFD363C}" presName="hierChild4" presStyleCnt="0"/>
      <dgm:spPr/>
    </dgm:pt>
    <dgm:pt modelId="{4F0E07FC-AB30-4FA0-862C-9FAAB201632F}" type="pres">
      <dgm:prSet presAssocID="{F07493D9-32E7-4737-AEF0-F6FA7DFD363C}" presName="hierChild5" presStyleCnt="0"/>
      <dgm:spPr/>
    </dgm:pt>
    <dgm:pt modelId="{9D1F8981-981A-44DF-B644-82328FBB81D3}" type="pres">
      <dgm:prSet presAssocID="{141BB347-F2D2-463B-A60F-0D8C30C5851B}" presName="Name37" presStyleLbl="parChTrans1D3" presStyleIdx="17" presStyleCnt="27"/>
      <dgm:spPr/>
      <dgm:t>
        <a:bodyPr/>
        <a:lstStyle/>
        <a:p>
          <a:endParaRPr lang="en-US"/>
        </a:p>
      </dgm:t>
    </dgm:pt>
    <dgm:pt modelId="{213A72E3-69C3-477E-94B4-F282061D4982}" type="pres">
      <dgm:prSet presAssocID="{7B32FFB4-23FE-4319-B6FB-09467533A54B}" presName="hierRoot2" presStyleCnt="0">
        <dgm:presLayoutVars>
          <dgm:hierBranch val="init"/>
        </dgm:presLayoutVars>
      </dgm:prSet>
      <dgm:spPr/>
    </dgm:pt>
    <dgm:pt modelId="{90037D29-5940-4B55-99B0-477B02A4C0E1}" type="pres">
      <dgm:prSet presAssocID="{7B32FFB4-23FE-4319-B6FB-09467533A54B}" presName="rootComposite" presStyleCnt="0"/>
      <dgm:spPr/>
    </dgm:pt>
    <dgm:pt modelId="{C9FE1555-4211-407B-8CA3-395AB97A5A7C}" type="pres">
      <dgm:prSet presAssocID="{7B32FFB4-23FE-4319-B6FB-09467533A54B}" presName="rootText" presStyleLbl="node3" presStyleIdx="17" presStyleCnt="27" custLinFactNeighborX="25217" custLinFactNeighborY="1998">
        <dgm:presLayoutVars>
          <dgm:chPref val="3"/>
        </dgm:presLayoutVars>
      </dgm:prSet>
      <dgm:spPr/>
      <dgm:t>
        <a:bodyPr/>
        <a:lstStyle/>
        <a:p>
          <a:endParaRPr lang="en-US"/>
        </a:p>
      </dgm:t>
    </dgm:pt>
    <dgm:pt modelId="{8E807D5A-8A04-43E0-B85A-D28D81AE21E7}" type="pres">
      <dgm:prSet presAssocID="{7B32FFB4-23FE-4319-B6FB-09467533A54B}" presName="rootConnector" presStyleLbl="node3" presStyleIdx="17" presStyleCnt="27"/>
      <dgm:spPr/>
      <dgm:t>
        <a:bodyPr/>
        <a:lstStyle/>
        <a:p>
          <a:endParaRPr lang="en-US"/>
        </a:p>
      </dgm:t>
    </dgm:pt>
    <dgm:pt modelId="{429D2529-7F7A-4F3A-8288-D27FC53136AA}" type="pres">
      <dgm:prSet presAssocID="{7B32FFB4-23FE-4319-B6FB-09467533A54B}" presName="hierChild4" presStyleCnt="0"/>
      <dgm:spPr/>
    </dgm:pt>
    <dgm:pt modelId="{B41D522D-6719-42E9-8A8B-9126560C69B4}" type="pres">
      <dgm:prSet presAssocID="{7B32FFB4-23FE-4319-B6FB-09467533A54B}" presName="hierChild5" presStyleCnt="0"/>
      <dgm:spPr/>
    </dgm:pt>
    <dgm:pt modelId="{D66288E9-A360-4968-BBEA-FF0595E3CEA3}" type="pres">
      <dgm:prSet presAssocID="{2A968A41-9063-499D-BA15-0437308D08C7}" presName="Name37" presStyleLbl="parChTrans1D3" presStyleIdx="18" presStyleCnt="27"/>
      <dgm:spPr/>
      <dgm:t>
        <a:bodyPr/>
        <a:lstStyle/>
        <a:p>
          <a:endParaRPr lang="en-US"/>
        </a:p>
      </dgm:t>
    </dgm:pt>
    <dgm:pt modelId="{474D671A-054D-43DB-B02C-E67EE9C3D298}" type="pres">
      <dgm:prSet presAssocID="{8C243985-5CFA-4190-A71C-DB405CD732BC}" presName="hierRoot2" presStyleCnt="0">
        <dgm:presLayoutVars>
          <dgm:hierBranch val="init"/>
        </dgm:presLayoutVars>
      </dgm:prSet>
      <dgm:spPr/>
    </dgm:pt>
    <dgm:pt modelId="{C8309841-B1A6-4489-B03A-CEC122B98752}" type="pres">
      <dgm:prSet presAssocID="{8C243985-5CFA-4190-A71C-DB405CD732BC}" presName="rootComposite" presStyleCnt="0"/>
      <dgm:spPr/>
    </dgm:pt>
    <dgm:pt modelId="{2EF62A76-62FF-4338-B07E-EBB053F9CE5A}" type="pres">
      <dgm:prSet presAssocID="{8C243985-5CFA-4190-A71C-DB405CD732BC}" presName="rootText" presStyleLbl="node3" presStyleIdx="18" presStyleCnt="27" custLinFactNeighborX="25217" custLinFactNeighborY="1998">
        <dgm:presLayoutVars>
          <dgm:chPref val="3"/>
        </dgm:presLayoutVars>
      </dgm:prSet>
      <dgm:spPr/>
      <dgm:t>
        <a:bodyPr/>
        <a:lstStyle/>
        <a:p>
          <a:endParaRPr lang="en-US"/>
        </a:p>
      </dgm:t>
    </dgm:pt>
    <dgm:pt modelId="{16E1C527-5740-4879-9E1C-461EE005B0AF}" type="pres">
      <dgm:prSet presAssocID="{8C243985-5CFA-4190-A71C-DB405CD732BC}" presName="rootConnector" presStyleLbl="node3" presStyleIdx="18" presStyleCnt="27"/>
      <dgm:spPr/>
      <dgm:t>
        <a:bodyPr/>
        <a:lstStyle/>
        <a:p>
          <a:endParaRPr lang="en-US"/>
        </a:p>
      </dgm:t>
    </dgm:pt>
    <dgm:pt modelId="{83589151-1021-4D6C-B2A4-554EFC220980}" type="pres">
      <dgm:prSet presAssocID="{8C243985-5CFA-4190-A71C-DB405CD732BC}" presName="hierChild4" presStyleCnt="0"/>
      <dgm:spPr/>
    </dgm:pt>
    <dgm:pt modelId="{6A4FDF55-9D32-4842-96AA-6D377C68AD71}" type="pres">
      <dgm:prSet presAssocID="{8C243985-5CFA-4190-A71C-DB405CD732BC}" presName="hierChild5" presStyleCnt="0"/>
      <dgm:spPr/>
    </dgm:pt>
    <dgm:pt modelId="{391ED87F-AAFE-4194-B8C0-60FA19B5D9AD}" type="pres">
      <dgm:prSet presAssocID="{24874CCC-3DA9-426D-A958-F35DECB05969}" presName="Name37" presStyleLbl="parChTrans1D3" presStyleIdx="19" presStyleCnt="27"/>
      <dgm:spPr/>
      <dgm:t>
        <a:bodyPr/>
        <a:lstStyle/>
        <a:p>
          <a:endParaRPr lang="en-US"/>
        </a:p>
      </dgm:t>
    </dgm:pt>
    <dgm:pt modelId="{8788E7DD-F79A-4FDE-9209-1CE8B344B6BD}" type="pres">
      <dgm:prSet presAssocID="{0E4D61A1-2B00-46C5-9D50-857B61489678}" presName="hierRoot2" presStyleCnt="0">
        <dgm:presLayoutVars>
          <dgm:hierBranch val="init"/>
        </dgm:presLayoutVars>
      </dgm:prSet>
      <dgm:spPr/>
    </dgm:pt>
    <dgm:pt modelId="{5E715B19-94AD-4DC0-A2E2-77B4614727BC}" type="pres">
      <dgm:prSet presAssocID="{0E4D61A1-2B00-46C5-9D50-857B61489678}" presName="rootComposite" presStyleCnt="0"/>
      <dgm:spPr/>
    </dgm:pt>
    <dgm:pt modelId="{FB3AA47E-FE7A-4D30-B373-289A7625F5B8}" type="pres">
      <dgm:prSet presAssocID="{0E4D61A1-2B00-46C5-9D50-857B61489678}" presName="rootText" presStyleLbl="node3" presStyleIdx="19" presStyleCnt="27" custLinFactNeighborX="25217" custLinFactNeighborY="1998">
        <dgm:presLayoutVars>
          <dgm:chPref val="3"/>
        </dgm:presLayoutVars>
      </dgm:prSet>
      <dgm:spPr/>
      <dgm:t>
        <a:bodyPr/>
        <a:lstStyle/>
        <a:p>
          <a:endParaRPr lang="en-US"/>
        </a:p>
      </dgm:t>
    </dgm:pt>
    <dgm:pt modelId="{D58DC59A-C62A-404C-82E3-1027CBD061AF}" type="pres">
      <dgm:prSet presAssocID="{0E4D61A1-2B00-46C5-9D50-857B61489678}" presName="rootConnector" presStyleLbl="node3" presStyleIdx="19" presStyleCnt="27"/>
      <dgm:spPr/>
      <dgm:t>
        <a:bodyPr/>
        <a:lstStyle/>
        <a:p>
          <a:endParaRPr lang="en-US"/>
        </a:p>
      </dgm:t>
    </dgm:pt>
    <dgm:pt modelId="{7ACBC078-2E0E-400F-804C-4A606701833B}" type="pres">
      <dgm:prSet presAssocID="{0E4D61A1-2B00-46C5-9D50-857B61489678}" presName="hierChild4" presStyleCnt="0"/>
      <dgm:spPr/>
    </dgm:pt>
    <dgm:pt modelId="{E2C2F03B-F596-4F8C-A5AA-DA242472EAE4}" type="pres">
      <dgm:prSet presAssocID="{0E4D61A1-2B00-46C5-9D50-857B61489678}" presName="hierChild5" presStyleCnt="0"/>
      <dgm:spPr/>
    </dgm:pt>
    <dgm:pt modelId="{F9BF28AA-13AB-4DD4-8482-BC06F4B00CCD}" type="pres">
      <dgm:prSet presAssocID="{3F269DCB-C6C7-4AF5-BC81-3AE1D7F912E7}" presName="Name37" presStyleLbl="parChTrans1D3" presStyleIdx="20" presStyleCnt="27"/>
      <dgm:spPr/>
      <dgm:t>
        <a:bodyPr/>
        <a:lstStyle/>
        <a:p>
          <a:endParaRPr lang="en-US"/>
        </a:p>
      </dgm:t>
    </dgm:pt>
    <dgm:pt modelId="{A5BE5574-9789-4B73-8161-89A2FA2A42FF}" type="pres">
      <dgm:prSet presAssocID="{663435FB-C1C2-473A-A61F-876104F90A15}" presName="hierRoot2" presStyleCnt="0">
        <dgm:presLayoutVars>
          <dgm:hierBranch val="init"/>
        </dgm:presLayoutVars>
      </dgm:prSet>
      <dgm:spPr/>
    </dgm:pt>
    <dgm:pt modelId="{ED78D3EB-D0AA-4116-9E42-CE2BE92F431D}" type="pres">
      <dgm:prSet presAssocID="{663435FB-C1C2-473A-A61F-876104F90A15}" presName="rootComposite" presStyleCnt="0"/>
      <dgm:spPr/>
    </dgm:pt>
    <dgm:pt modelId="{A09DCB99-121C-42CA-986C-F07D72E6BB2F}" type="pres">
      <dgm:prSet presAssocID="{663435FB-C1C2-473A-A61F-876104F90A15}" presName="rootText" presStyleLbl="node3" presStyleIdx="20" presStyleCnt="27" custLinFactNeighborX="25217" custLinFactNeighborY="1998">
        <dgm:presLayoutVars>
          <dgm:chPref val="3"/>
        </dgm:presLayoutVars>
      </dgm:prSet>
      <dgm:spPr/>
      <dgm:t>
        <a:bodyPr/>
        <a:lstStyle/>
        <a:p>
          <a:endParaRPr lang="en-US"/>
        </a:p>
      </dgm:t>
    </dgm:pt>
    <dgm:pt modelId="{87CA3B7F-8758-457A-9B96-8477F3F610A8}" type="pres">
      <dgm:prSet presAssocID="{663435FB-C1C2-473A-A61F-876104F90A15}" presName="rootConnector" presStyleLbl="node3" presStyleIdx="20" presStyleCnt="27"/>
      <dgm:spPr/>
      <dgm:t>
        <a:bodyPr/>
        <a:lstStyle/>
        <a:p>
          <a:endParaRPr lang="en-US"/>
        </a:p>
      </dgm:t>
    </dgm:pt>
    <dgm:pt modelId="{C860E301-764D-48E1-A392-A702EA462369}" type="pres">
      <dgm:prSet presAssocID="{663435FB-C1C2-473A-A61F-876104F90A15}" presName="hierChild4" presStyleCnt="0"/>
      <dgm:spPr/>
    </dgm:pt>
    <dgm:pt modelId="{9275F898-C339-488A-85AB-F0A90324AC07}" type="pres">
      <dgm:prSet presAssocID="{663435FB-C1C2-473A-A61F-876104F90A15}" presName="hierChild5" presStyleCnt="0"/>
      <dgm:spPr/>
    </dgm:pt>
    <dgm:pt modelId="{6F61D8D4-FD8C-4956-B263-F3957BA8716C}" type="pres">
      <dgm:prSet presAssocID="{6B3BCB20-F0D3-4E95-A3DC-C99A1EDFB07B}" presName="Name37" presStyleLbl="parChTrans1D3" presStyleIdx="21" presStyleCnt="27"/>
      <dgm:spPr/>
      <dgm:t>
        <a:bodyPr/>
        <a:lstStyle/>
        <a:p>
          <a:endParaRPr lang="en-US"/>
        </a:p>
      </dgm:t>
    </dgm:pt>
    <dgm:pt modelId="{8F58727C-58FF-4464-A11F-188425997543}" type="pres">
      <dgm:prSet presAssocID="{ECD624ED-B048-4678-A7C4-942172249122}" presName="hierRoot2" presStyleCnt="0">
        <dgm:presLayoutVars>
          <dgm:hierBranch val="init"/>
        </dgm:presLayoutVars>
      </dgm:prSet>
      <dgm:spPr/>
    </dgm:pt>
    <dgm:pt modelId="{BE3184C4-DA78-46ED-A3A3-B5800DF502AB}" type="pres">
      <dgm:prSet presAssocID="{ECD624ED-B048-4678-A7C4-942172249122}" presName="rootComposite" presStyleCnt="0"/>
      <dgm:spPr/>
    </dgm:pt>
    <dgm:pt modelId="{22B1CCD5-C8CA-4293-B73E-C243861BD9FA}" type="pres">
      <dgm:prSet presAssocID="{ECD624ED-B048-4678-A7C4-942172249122}" presName="rootText" presStyleLbl="node3" presStyleIdx="21" presStyleCnt="27" custLinFactNeighborX="25217" custLinFactNeighborY="1998">
        <dgm:presLayoutVars>
          <dgm:chPref val="3"/>
        </dgm:presLayoutVars>
      </dgm:prSet>
      <dgm:spPr/>
      <dgm:t>
        <a:bodyPr/>
        <a:lstStyle/>
        <a:p>
          <a:endParaRPr lang="en-US"/>
        </a:p>
      </dgm:t>
    </dgm:pt>
    <dgm:pt modelId="{32080C87-2411-4727-947D-C2466DFC991F}" type="pres">
      <dgm:prSet presAssocID="{ECD624ED-B048-4678-A7C4-942172249122}" presName="rootConnector" presStyleLbl="node3" presStyleIdx="21" presStyleCnt="27"/>
      <dgm:spPr/>
      <dgm:t>
        <a:bodyPr/>
        <a:lstStyle/>
        <a:p>
          <a:endParaRPr lang="en-US"/>
        </a:p>
      </dgm:t>
    </dgm:pt>
    <dgm:pt modelId="{C3700DDB-7CDB-465F-B58B-1B5228517332}" type="pres">
      <dgm:prSet presAssocID="{ECD624ED-B048-4678-A7C4-942172249122}" presName="hierChild4" presStyleCnt="0"/>
      <dgm:spPr/>
    </dgm:pt>
    <dgm:pt modelId="{3B687D3A-4A7D-425C-9EE0-8367E440A3B6}" type="pres">
      <dgm:prSet presAssocID="{ECD624ED-B048-4678-A7C4-942172249122}" presName="hierChild5" presStyleCnt="0"/>
      <dgm:spPr/>
    </dgm:pt>
    <dgm:pt modelId="{062E8EEF-629A-4E69-95A9-28FBA2C2C94D}" type="pres">
      <dgm:prSet presAssocID="{A3D4C112-B51C-4324-A1B0-471C87AD39F2}" presName="hierChild5" presStyleCnt="0"/>
      <dgm:spPr/>
    </dgm:pt>
    <dgm:pt modelId="{D70E9CC7-3432-49FD-B7CA-2EB3421ABDB3}" type="pres">
      <dgm:prSet presAssocID="{3D9EE043-BC37-47E1-85D7-3C487B396B7C}" presName="Name37" presStyleLbl="parChTrans1D2" presStyleIdx="5" presStyleCnt="6"/>
      <dgm:spPr/>
      <dgm:t>
        <a:bodyPr/>
        <a:lstStyle/>
        <a:p>
          <a:endParaRPr lang="en-US"/>
        </a:p>
      </dgm:t>
    </dgm:pt>
    <dgm:pt modelId="{60DC8DF7-E2F4-41D4-87CD-3EF23B18225D}" type="pres">
      <dgm:prSet presAssocID="{0988C54D-22B5-4C3D-A843-1F69BF2BA5F0}" presName="hierRoot2" presStyleCnt="0">
        <dgm:presLayoutVars>
          <dgm:hierBranch val="init"/>
        </dgm:presLayoutVars>
      </dgm:prSet>
      <dgm:spPr/>
    </dgm:pt>
    <dgm:pt modelId="{C7BEF756-71EB-4963-BD97-FB5756703BE0}" type="pres">
      <dgm:prSet presAssocID="{0988C54D-22B5-4C3D-A843-1F69BF2BA5F0}" presName="rootComposite" presStyleCnt="0"/>
      <dgm:spPr/>
    </dgm:pt>
    <dgm:pt modelId="{15A7DEBC-B83D-4650-B2DC-68122140A054}" type="pres">
      <dgm:prSet presAssocID="{0988C54D-22B5-4C3D-A843-1F69BF2BA5F0}" presName="rootText" presStyleLbl="node2" presStyleIdx="5" presStyleCnt="6" custLinFactNeighborX="58783" custLinFactNeighborY="1998">
        <dgm:presLayoutVars>
          <dgm:chPref val="3"/>
        </dgm:presLayoutVars>
      </dgm:prSet>
      <dgm:spPr/>
      <dgm:t>
        <a:bodyPr/>
        <a:lstStyle/>
        <a:p>
          <a:endParaRPr lang="en-US"/>
        </a:p>
      </dgm:t>
    </dgm:pt>
    <dgm:pt modelId="{78ABD77D-B313-4E80-A2D7-59FF2835F12F}" type="pres">
      <dgm:prSet presAssocID="{0988C54D-22B5-4C3D-A843-1F69BF2BA5F0}" presName="rootConnector" presStyleLbl="node2" presStyleIdx="5" presStyleCnt="6"/>
      <dgm:spPr/>
      <dgm:t>
        <a:bodyPr/>
        <a:lstStyle/>
        <a:p>
          <a:endParaRPr lang="en-US"/>
        </a:p>
      </dgm:t>
    </dgm:pt>
    <dgm:pt modelId="{F8BA0D9B-38EB-4BAE-9C8F-9D68FD3310FD}" type="pres">
      <dgm:prSet presAssocID="{0988C54D-22B5-4C3D-A843-1F69BF2BA5F0}" presName="hierChild4" presStyleCnt="0"/>
      <dgm:spPr/>
    </dgm:pt>
    <dgm:pt modelId="{30362F5C-6453-482E-B91D-FCE224772B80}" type="pres">
      <dgm:prSet presAssocID="{929E518E-6B80-4014-B57E-7B281314C5C3}" presName="Name37" presStyleLbl="parChTrans1D3" presStyleIdx="22" presStyleCnt="27"/>
      <dgm:spPr/>
      <dgm:t>
        <a:bodyPr/>
        <a:lstStyle/>
        <a:p>
          <a:endParaRPr lang="en-US"/>
        </a:p>
      </dgm:t>
    </dgm:pt>
    <dgm:pt modelId="{B713B531-48AA-400E-9D4F-00A429405313}" type="pres">
      <dgm:prSet presAssocID="{B5237342-8E23-4463-890A-99EDA01E8A34}" presName="hierRoot2" presStyleCnt="0">
        <dgm:presLayoutVars>
          <dgm:hierBranch val="init"/>
        </dgm:presLayoutVars>
      </dgm:prSet>
      <dgm:spPr/>
    </dgm:pt>
    <dgm:pt modelId="{63916098-6C46-4A47-AD83-06C07B3A9F76}" type="pres">
      <dgm:prSet presAssocID="{B5237342-8E23-4463-890A-99EDA01E8A34}" presName="rootComposite" presStyleCnt="0"/>
      <dgm:spPr/>
    </dgm:pt>
    <dgm:pt modelId="{01156B80-4A38-4985-992C-C4A6678E7932}" type="pres">
      <dgm:prSet presAssocID="{B5237342-8E23-4463-890A-99EDA01E8A34}" presName="rootText" presStyleLbl="node3" presStyleIdx="22" presStyleCnt="27" custLinFactNeighborX="58783" custLinFactNeighborY="1998">
        <dgm:presLayoutVars>
          <dgm:chPref val="3"/>
        </dgm:presLayoutVars>
      </dgm:prSet>
      <dgm:spPr/>
      <dgm:t>
        <a:bodyPr/>
        <a:lstStyle/>
        <a:p>
          <a:endParaRPr lang="en-US"/>
        </a:p>
      </dgm:t>
    </dgm:pt>
    <dgm:pt modelId="{E3C4B8DE-B5B0-4C93-9115-557F077F09C6}" type="pres">
      <dgm:prSet presAssocID="{B5237342-8E23-4463-890A-99EDA01E8A34}" presName="rootConnector" presStyleLbl="node3" presStyleIdx="22" presStyleCnt="27"/>
      <dgm:spPr/>
      <dgm:t>
        <a:bodyPr/>
        <a:lstStyle/>
        <a:p>
          <a:endParaRPr lang="en-US"/>
        </a:p>
      </dgm:t>
    </dgm:pt>
    <dgm:pt modelId="{AD4423D5-B9C4-4D04-BDB5-2640896A79B9}" type="pres">
      <dgm:prSet presAssocID="{B5237342-8E23-4463-890A-99EDA01E8A34}" presName="hierChild4" presStyleCnt="0"/>
      <dgm:spPr/>
    </dgm:pt>
    <dgm:pt modelId="{401A2D48-4278-46BE-B9E9-3653AED0BEB1}" type="pres">
      <dgm:prSet presAssocID="{B5237342-8E23-4463-890A-99EDA01E8A34}" presName="hierChild5" presStyleCnt="0"/>
      <dgm:spPr/>
    </dgm:pt>
    <dgm:pt modelId="{A7222464-566A-4B21-9C11-C3D4C5E8F19D}" type="pres">
      <dgm:prSet presAssocID="{99E9F1DC-B98D-4C8E-B36A-01B8FE35829F}" presName="Name37" presStyleLbl="parChTrans1D3" presStyleIdx="23" presStyleCnt="27"/>
      <dgm:spPr/>
      <dgm:t>
        <a:bodyPr/>
        <a:lstStyle/>
        <a:p>
          <a:endParaRPr lang="en-US"/>
        </a:p>
      </dgm:t>
    </dgm:pt>
    <dgm:pt modelId="{A3002424-2AC2-46E0-BD0E-6D0E6D16C40A}" type="pres">
      <dgm:prSet presAssocID="{E100B11D-EEA7-40CA-AF41-7DC1E5DB37D0}" presName="hierRoot2" presStyleCnt="0">
        <dgm:presLayoutVars>
          <dgm:hierBranch val="init"/>
        </dgm:presLayoutVars>
      </dgm:prSet>
      <dgm:spPr/>
    </dgm:pt>
    <dgm:pt modelId="{5DF12BC1-E3E6-49C2-AE3F-DD089BD3B1A5}" type="pres">
      <dgm:prSet presAssocID="{E100B11D-EEA7-40CA-AF41-7DC1E5DB37D0}" presName="rootComposite" presStyleCnt="0"/>
      <dgm:spPr/>
    </dgm:pt>
    <dgm:pt modelId="{0F296460-EE48-4731-8CD4-2994819B0116}" type="pres">
      <dgm:prSet presAssocID="{E100B11D-EEA7-40CA-AF41-7DC1E5DB37D0}" presName="rootText" presStyleLbl="node3" presStyleIdx="23" presStyleCnt="27" custLinFactNeighborX="58783" custLinFactNeighborY="1998">
        <dgm:presLayoutVars>
          <dgm:chPref val="3"/>
        </dgm:presLayoutVars>
      </dgm:prSet>
      <dgm:spPr/>
      <dgm:t>
        <a:bodyPr/>
        <a:lstStyle/>
        <a:p>
          <a:endParaRPr lang="en-US"/>
        </a:p>
      </dgm:t>
    </dgm:pt>
    <dgm:pt modelId="{2A67C166-19CA-4EEE-B37E-40342C3B28A9}" type="pres">
      <dgm:prSet presAssocID="{E100B11D-EEA7-40CA-AF41-7DC1E5DB37D0}" presName="rootConnector" presStyleLbl="node3" presStyleIdx="23" presStyleCnt="27"/>
      <dgm:spPr/>
      <dgm:t>
        <a:bodyPr/>
        <a:lstStyle/>
        <a:p>
          <a:endParaRPr lang="en-US"/>
        </a:p>
      </dgm:t>
    </dgm:pt>
    <dgm:pt modelId="{FEC415B8-2DBB-4616-812F-9C2AC18D733D}" type="pres">
      <dgm:prSet presAssocID="{E100B11D-EEA7-40CA-AF41-7DC1E5DB37D0}" presName="hierChild4" presStyleCnt="0"/>
      <dgm:spPr/>
    </dgm:pt>
    <dgm:pt modelId="{B009B425-D4E6-4479-B960-27CD8CD37F43}" type="pres">
      <dgm:prSet presAssocID="{E100B11D-EEA7-40CA-AF41-7DC1E5DB37D0}" presName="hierChild5" presStyleCnt="0"/>
      <dgm:spPr/>
    </dgm:pt>
    <dgm:pt modelId="{5F660A76-7251-435F-926C-07BECC5EC4B0}" type="pres">
      <dgm:prSet presAssocID="{6C8469C2-153E-47BC-91D0-E11C22ED15E4}" presName="Name37" presStyleLbl="parChTrans1D3" presStyleIdx="24" presStyleCnt="27"/>
      <dgm:spPr/>
      <dgm:t>
        <a:bodyPr/>
        <a:lstStyle/>
        <a:p>
          <a:endParaRPr lang="en-US"/>
        </a:p>
      </dgm:t>
    </dgm:pt>
    <dgm:pt modelId="{3DDFAC81-D873-4DB1-8D25-42873B46977B}" type="pres">
      <dgm:prSet presAssocID="{BD25F985-4BB8-4ECD-96DC-64F30566CC69}" presName="hierRoot2" presStyleCnt="0">
        <dgm:presLayoutVars>
          <dgm:hierBranch val="init"/>
        </dgm:presLayoutVars>
      </dgm:prSet>
      <dgm:spPr/>
    </dgm:pt>
    <dgm:pt modelId="{F0D01EFA-C4F4-4B5C-A962-8841EA2F9AF1}" type="pres">
      <dgm:prSet presAssocID="{BD25F985-4BB8-4ECD-96DC-64F30566CC69}" presName="rootComposite" presStyleCnt="0"/>
      <dgm:spPr/>
    </dgm:pt>
    <dgm:pt modelId="{D23058EE-C306-4B07-9F05-1F506F459022}" type="pres">
      <dgm:prSet presAssocID="{BD25F985-4BB8-4ECD-96DC-64F30566CC69}" presName="rootText" presStyleLbl="node3" presStyleIdx="24" presStyleCnt="27" custLinFactNeighborX="58783" custLinFactNeighborY="1998">
        <dgm:presLayoutVars>
          <dgm:chPref val="3"/>
        </dgm:presLayoutVars>
      </dgm:prSet>
      <dgm:spPr/>
      <dgm:t>
        <a:bodyPr/>
        <a:lstStyle/>
        <a:p>
          <a:endParaRPr lang="en-US"/>
        </a:p>
      </dgm:t>
    </dgm:pt>
    <dgm:pt modelId="{D99914B3-380F-432A-AEA5-0E55CA785543}" type="pres">
      <dgm:prSet presAssocID="{BD25F985-4BB8-4ECD-96DC-64F30566CC69}" presName="rootConnector" presStyleLbl="node3" presStyleIdx="24" presStyleCnt="27"/>
      <dgm:spPr/>
      <dgm:t>
        <a:bodyPr/>
        <a:lstStyle/>
        <a:p>
          <a:endParaRPr lang="en-US"/>
        </a:p>
      </dgm:t>
    </dgm:pt>
    <dgm:pt modelId="{8B9E9D11-93C4-4D77-9B8B-13B8522B3C6C}" type="pres">
      <dgm:prSet presAssocID="{BD25F985-4BB8-4ECD-96DC-64F30566CC69}" presName="hierChild4" presStyleCnt="0"/>
      <dgm:spPr/>
    </dgm:pt>
    <dgm:pt modelId="{70A52937-C448-461C-B08B-390E5ED2387F}" type="pres">
      <dgm:prSet presAssocID="{BD25F985-4BB8-4ECD-96DC-64F30566CC69}" presName="hierChild5" presStyleCnt="0"/>
      <dgm:spPr/>
    </dgm:pt>
    <dgm:pt modelId="{764EC331-8C5F-4FCA-90C9-5D617A15AFFF}" type="pres">
      <dgm:prSet presAssocID="{A03370C1-5692-4A31-89F9-6E8CDFF9CCF0}" presName="Name37" presStyleLbl="parChTrans1D3" presStyleIdx="25" presStyleCnt="27"/>
      <dgm:spPr/>
      <dgm:t>
        <a:bodyPr/>
        <a:lstStyle/>
        <a:p>
          <a:endParaRPr lang="en-US"/>
        </a:p>
      </dgm:t>
    </dgm:pt>
    <dgm:pt modelId="{669B3297-02D3-4414-ACC6-32A257716C0C}" type="pres">
      <dgm:prSet presAssocID="{D6AD4ADF-3904-4ADF-847F-C7C68F93CF0E}" presName="hierRoot2" presStyleCnt="0">
        <dgm:presLayoutVars>
          <dgm:hierBranch val="init"/>
        </dgm:presLayoutVars>
      </dgm:prSet>
      <dgm:spPr/>
    </dgm:pt>
    <dgm:pt modelId="{46DA199C-2C52-4DE0-B980-7192E6F01865}" type="pres">
      <dgm:prSet presAssocID="{D6AD4ADF-3904-4ADF-847F-C7C68F93CF0E}" presName="rootComposite" presStyleCnt="0"/>
      <dgm:spPr/>
    </dgm:pt>
    <dgm:pt modelId="{220369FE-A769-42EF-BF68-02EDB2FC5AD0}" type="pres">
      <dgm:prSet presAssocID="{D6AD4ADF-3904-4ADF-847F-C7C68F93CF0E}" presName="rootText" presStyleLbl="node3" presStyleIdx="25" presStyleCnt="27" custLinFactNeighborX="58783" custLinFactNeighborY="1998">
        <dgm:presLayoutVars>
          <dgm:chPref val="3"/>
        </dgm:presLayoutVars>
      </dgm:prSet>
      <dgm:spPr/>
      <dgm:t>
        <a:bodyPr/>
        <a:lstStyle/>
        <a:p>
          <a:endParaRPr lang="en-US"/>
        </a:p>
      </dgm:t>
    </dgm:pt>
    <dgm:pt modelId="{0297622E-21E2-4BDE-A2AE-97A4289C1E39}" type="pres">
      <dgm:prSet presAssocID="{D6AD4ADF-3904-4ADF-847F-C7C68F93CF0E}" presName="rootConnector" presStyleLbl="node3" presStyleIdx="25" presStyleCnt="27"/>
      <dgm:spPr/>
      <dgm:t>
        <a:bodyPr/>
        <a:lstStyle/>
        <a:p>
          <a:endParaRPr lang="en-US"/>
        </a:p>
      </dgm:t>
    </dgm:pt>
    <dgm:pt modelId="{99D2E423-2AFA-41D1-8063-B1A72B317ADF}" type="pres">
      <dgm:prSet presAssocID="{D6AD4ADF-3904-4ADF-847F-C7C68F93CF0E}" presName="hierChild4" presStyleCnt="0"/>
      <dgm:spPr/>
    </dgm:pt>
    <dgm:pt modelId="{5A0844A1-A82F-433C-B291-34B104F0C24F}" type="pres">
      <dgm:prSet presAssocID="{D6AD4ADF-3904-4ADF-847F-C7C68F93CF0E}" presName="hierChild5" presStyleCnt="0"/>
      <dgm:spPr/>
    </dgm:pt>
    <dgm:pt modelId="{574CA936-B8F7-435E-A2F7-D8D25F621F7C}" type="pres">
      <dgm:prSet presAssocID="{4D6615F8-3D53-44A0-AB6C-BC015D20E3A7}" presName="Name37" presStyleLbl="parChTrans1D3" presStyleIdx="26" presStyleCnt="27"/>
      <dgm:spPr/>
      <dgm:t>
        <a:bodyPr/>
        <a:lstStyle/>
        <a:p>
          <a:endParaRPr lang="en-US"/>
        </a:p>
      </dgm:t>
    </dgm:pt>
    <dgm:pt modelId="{FF0BFA49-160A-4A4C-AAE6-54977BD7DEEE}" type="pres">
      <dgm:prSet presAssocID="{9240DA47-EEA1-4B31-84DC-B359430B5233}" presName="hierRoot2" presStyleCnt="0">
        <dgm:presLayoutVars>
          <dgm:hierBranch val="init"/>
        </dgm:presLayoutVars>
      </dgm:prSet>
      <dgm:spPr/>
    </dgm:pt>
    <dgm:pt modelId="{F3329F93-8FBF-4683-B6A9-2784F6EB1F73}" type="pres">
      <dgm:prSet presAssocID="{9240DA47-EEA1-4B31-84DC-B359430B5233}" presName="rootComposite" presStyleCnt="0"/>
      <dgm:spPr/>
    </dgm:pt>
    <dgm:pt modelId="{6C9E82E4-6BBE-439D-9999-2C03883A1557}" type="pres">
      <dgm:prSet presAssocID="{9240DA47-EEA1-4B31-84DC-B359430B5233}" presName="rootText" presStyleLbl="node3" presStyleIdx="26" presStyleCnt="27" custLinFactNeighborX="58783" custLinFactNeighborY="1998">
        <dgm:presLayoutVars>
          <dgm:chPref val="3"/>
        </dgm:presLayoutVars>
      </dgm:prSet>
      <dgm:spPr/>
      <dgm:t>
        <a:bodyPr/>
        <a:lstStyle/>
        <a:p>
          <a:endParaRPr lang="en-US"/>
        </a:p>
      </dgm:t>
    </dgm:pt>
    <dgm:pt modelId="{0068DA28-78AF-408C-BF9A-0426F9703F77}" type="pres">
      <dgm:prSet presAssocID="{9240DA47-EEA1-4B31-84DC-B359430B5233}" presName="rootConnector" presStyleLbl="node3" presStyleIdx="26" presStyleCnt="27"/>
      <dgm:spPr/>
      <dgm:t>
        <a:bodyPr/>
        <a:lstStyle/>
        <a:p>
          <a:endParaRPr lang="en-US"/>
        </a:p>
      </dgm:t>
    </dgm:pt>
    <dgm:pt modelId="{717E488E-5424-4148-B5C5-B64162806744}" type="pres">
      <dgm:prSet presAssocID="{9240DA47-EEA1-4B31-84DC-B359430B5233}" presName="hierChild4" presStyleCnt="0"/>
      <dgm:spPr/>
    </dgm:pt>
    <dgm:pt modelId="{461EC416-B2B6-4C5C-A69C-BB774894F926}" type="pres">
      <dgm:prSet presAssocID="{9240DA47-EEA1-4B31-84DC-B359430B5233}" presName="hierChild5" presStyleCnt="0"/>
      <dgm:spPr/>
    </dgm:pt>
    <dgm:pt modelId="{42EF0603-2C1D-47BB-8D52-86FF46E1CB25}" type="pres">
      <dgm:prSet presAssocID="{0988C54D-22B5-4C3D-A843-1F69BF2BA5F0}" presName="hierChild5" presStyleCnt="0"/>
      <dgm:spPr/>
    </dgm:pt>
    <dgm:pt modelId="{EE3AF922-6CB7-4912-AE1A-BF67DE6353DF}" type="pres">
      <dgm:prSet presAssocID="{27400BAC-F707-48DA-AF9E-1201D79FCD0B}" presName="hierChild3" presStyleCnt="0"/>
      <dgm:spPr/>
    </dgm:pt>
  </dgm:ptLst>
  <dgm:cxnLst>
    <dgm:cxn modelId="{CA031510-3201-48E6-AB92-4A864D39D153}" type="presOf" srcId="{778C1754-8FE7-41DF-9FB8-350AE31D2083}" destId="{116AA95C-7D31-4294-9C4A-339519EF2E6A}" srcOrd="1" destOrd="0" presId="urn:microsoft.com/office/officeart/2005/8/layout/orgChart1"/>
    <dgm:cxn modelId="{BDE0800A-0DFD-4F44-B354-AE80EE8FBAC9}" type="presOf" srcId="{3E69BB88-4E94-4D32-9AA6-F78D73D651D2}" destId="{25878060-E08C-4F89-BFB1-8B74A68DAA74}" srcOrd="0" destOrd="0" presId="urn:microsoft.com/office/officeart/2005/8/layout/orgChart1"/>
    <dgm:cxn modelId="{0A7C9313-2CD8-492A-BC28-08BDEDE9F3B8}" type="presOf" srcId="{D6AD4ADF-3904-4ADF-847F-C7C68F93CF0E}" destId="{0297622E-21E2-4BDE-A2AE-97A4289C1E39}" srcOrd="1" destOrd="0" presId="urn:microsoft.com/office/officeart/2005/8/layout/orgChart1"/>
    <dgm:cxn modelId="{81693C74-7A2C-4155-BD8A-48FB609ABFB1}" type="presOf" srcId="{C9B6EAF5-FD24-43BD-BF7D-B429AE390B28}" destId="{04412DEF-0614-459F-BEE3-EFA874D46C4F}" srcOrd="1" destOrd="0" presId="urn:microsoft.com/office/officeart/2005/8/layout/orgChart1"/>
    <dgm:cxn modelId="{339EE596-D1A5-47BB-B1CB-872DFDEF9654}" type="presOf" srcId="{F5190096-93A2-4EBF-AE04-19D3CA714B90}" destId="{53EA9B3B-0433-494B-AE88-88EDAEDAD8FA}" srcOrd="0" destOrd="0" presId="urn:microsoft.com/office/officeart/2005/8/layout/orgChart1"/>
    <dgm:cxn modelId="{BA475AC2-E51F-42FE-8CB3-E99911B484B3}" type="presOf" srcId="{F4A833E4-2AFC-4579-91B3-B5B221ADAD81}" destId="{0B819E2E-D86C-402C-8AD0-84FF7E0B1AB3}" srcOrd="0" destOrd="0" presId="urn:microsoft.com/office/officeart/2005/8/layout/orgChart1"/>
    <dgm:cxn modelId="{13714980-7831-46C2-B47B-1D25FA24DC5B}" srcId="{4085DBF2-2DD0-41E2-8D98-60DC0A27F521}" destId="{3E69BB88-4E94-4D32-9AA6-F78D73D651D2}" srcOrd="2" destOrd="0" parTransId="{EDDCF43A-866D-4BC6-B945-FBC4F68863CE}" sibTransId="{F75A28F8-DB45-4C1A-86F0-32F7B33CF15E}"/>
    <dgm:cxn modelId="{437FA159-414A-45BF-9B35-0CB0DBBD6BE3}" type="presOf" srcId="{6C8469C2-153E-47BC-91D0-E11C22ED15E4}" destId="{5F660A76-7251-435F-926C-07BECC5EC4B0}" srcOrd="0" destOrd="0" presId="urn:microsoft.com/office/officeart/2005/8/layout/orgChart1"/>
    <dgm:cxn modelId="{FF0C2735-F476-4D7C-B39D-9EC48A26A899}" srcId="{E047AA7A-7A7F-440A-887B-4FE2E9455302}" destId="{20785318-EDB3-4CA1-A61F-4012BC387BC6}" srcOrd="0" destOrd="0" parTransId="{1B8939C2-4A93-43AF-A9ED-92CA19B166B3}" sibTransId="{519195BF-0D2B-4EA8-B81E-CE16CC8E1DBE}"/>
    <dgm:cxn modelId="{354A8A44-6131-4710-8897-FCD09C05DB4C}" type="presOf" srcId="{BD25F985-4BB8-4ECD-96DC-64F30566CC69}" destId="{D23058EE-C306-4B07-9F05-1F506F459022}" srcOrd="0" destOrd="0" presId="urn:microsoft.com/office/officeart/2005/8/layout/orgChart1"/>
    <dgm:cxn modelId="{59123B17-3BE1-43E8-B59E-629BE8EB2D75}" type="presOf" srcId="{1535ACEA-C45D-48D3-88E5-057DD553115E}" destId="{EAA226C4-8ED2-48EB-B3D9-09591829C4AF}" srcOrd="1" destOrd="0" presId="urn:microsoft.com/office/officeart/2005/8/layout/orgChart1"/>
    <dgm:cxn modelId="{9BBD8496-51D1-4326-A00E-96903419E089}" srcId="{4085DBF2-2DD0-41E2-8D98-60DC0A27F521}" destId="{334F55BE-662F-456F-B2E8-D2B3D7D97ABF}" srcOrd="3" destOrd="0" parTransId="{6FA821C3-3207-4892-8776-13F4BF21D044}" sibTransId="{FE3D2D7A-22AA-4E11-B6C5-818E215A3B8B}"/>
    <dgm:cxn modelId="{349B7536-85E6-4995-8DBE-6652C6A5A196}" type="presOf" srcId="{663435FB-C1C2-473A-A61F-876104F90A15}" destId="{A09DCB99-121C-42CA-986C-F07D72E6BB2F}" srcOrd="0" destOrd="0" presId="urn:microsoft.com/office/officeart/2005/8/layout/orgChart1"/>
    <dgm:cxn modelId="{315D4971-332F-4EE1-9C06-4513FF583A89}" type="presOf" srcId="{A9330C31-4895-4C07-AEB4-99FBE5B62B99}" destId="{475552FC-D8E2-44D3-9288-DE58039081A6}" srcOrd="0" destOrd="0" presId="urn:microsoft.com/office/officeart/2005/8/layout/orgChart1"/>
    <dgm:cxn modelId="{BF61CD20-A41B-4922-8933-41B5FDAFBDAE}" type="presOf" srcId="{9240DA47-EEA1-4B31-84DC-B359430B5233}" destId="{6C9E82E4-6BBE-439D-9999-2C03883A1557}" srcOrd="0" destOrd="0" presId="urn:microsoft.com/office/officeart/2005/8/layout/orgChart1"/>
    <dgm:cxn modelId="{429D08FD-5589-4D0B-A34A-9360BD506C8C}" type="presOf" srcId="{F51D66D2-1240-437F-BE33-3E9BF4F2C378}" destId="{21ECF7B3-91CE-4406-83D5-D5E802EF216F}" srcOrd="0" destOrd="0" presId="urn:microsoft.com/office/officeart/2005/8/layout/orgChart1"/>
    <dgm:cxn modelId="{895A3FDC-9088-4296-BDAF-30E942DF3EDE}" type="presOf" srcId="{B153A24E-5E49-4521-BDB0-3B3271188B6A}" destId="{78993C3D-AD2B-4B72-9965-D2FBDB620835}" srcOrd="0" destOrd="0" presId="urn:microsoft.com/office/officeart/2005/8/layout/orgChart1"/>
    <dgm:cxn modelId="{2D039A02-2300-4764-B078-E1B816FE73FA}" srcId="{E047AA7A-7A7F-440A-887B-4FE2E9455302}" destId="{F51D66D2-1240-437F-BE33-3E9BF4F2C378}" srcOrd="2" destOrd="0" parTransId="{9220AEFF-C0A6-4F25-94BB-E59AFF953E0E}" sibTransId="{D12A2024-DE1F-4756-A8EF-5A906B51DF59}"/>
    <dgm:cxn modelId="{1EEA886F-9EE4-4B19-B4F3-635F4F1463FE}" srcId="{0988C54D-22B5-4C3D-A843-1F69BF2BA5F0}" destId="{BD25F985-4BB8-4ECD-96DC-64F30566CC69}" srcOrd="2" destOrd="0" parTransId="{6C8469C2-153E-47BC-91D0-E11C22ED15E4}" sibTransId="{99D31C27-A883-4E0E-831D-AAF156682218}"/>
    <dgm:cxn modelId="{CAF92008-4DBD-4423-841B-9504216B5553}" srcId="{0988C54D-22B5-4C3D-A843-1F69BF2BA5F0}" destId="{D6AD4ADF-3904-4ADF-847F-C7C68F93CF0E}" srcOrd="3" destOrd="0" parTransId="{A03370C1-5692-4A31-89F9-6E8CDFF9CCF0}" sibTransId="{9387D677-F509-4E48-8485-1CA55E7115F7}"/>
    <dgm:cxn modelId="{4A3F1FF2-EDD8-4348-8A7F-A4CFE63EA6F8}" srcId="{1C9F3D79-DB42-4539-A199-1510B34A8903}" destId="{AC127DA5-3985-4E82-8F7E-4F6B08DF575B}" srcOrd="1" destOrd="0" parTransId="{FF87DA50-714B-48F2-B199-60D055CB5DC6}" sibTransId="{50A48B14-099B-41BF-B593-89E4927551C4}"/>
    <dgm:cxn modelId="{D71BB747-7CDC-4022-B0F6-595CEFBA89B7}" type="presOf" srcId="{1C9F3D79-DB42-4539-A199-1510B34A8903}" destId="{EB273401-B841-48E2-AF6E-1E9F6CCEC88E}" srcOrd="0" destOrd="0" presId="urn:microsoft.com/office/officeart/2005/8/layout/orgChart1"/>
    <dgm:cxn modelId="{1F62CDF8-4D84-477A-97BB-27288F017805}" type="presOf" srcId="{B5237342-8E23-4463-890A-99EDA01E8A34}" destId="{E3C4B8DE-B5B0-4C93-9115-557F077F09C6}" srcOrd="1" destOrd="0" presId="urn:microsoft.com/office/officeart/2005/8/layout/orgChart1"/>
    <dgm:cxn modelId="{6B6B9D9C-6E53-43F8-AA28-7EEB07C69032}" type="presOf" srcId="{F5190096-93A2-4EBF-AE04-19D3CA714B90}" destId="{D6AA7034-E883-4116-B66E-52EB682E2BCB}" srcOrd="1" destOrd="0" presId="urn:microsoft.com/office/officeart/2005/8/layout/orgChart1"/>
    <dgm:cxn modelId="{A15A2E21-A990-4C4E-A55C-4E9C73EC6901}" type="presOf" srcId="{6A65D83C-F424-4C13-8445-F9A02AB24BFB}" destId="{3760EBFB-4BC2-47E6-AD96-784DAF71DDE0}" srcOrd="0" destOrd="0" presId="urn:microsoft.com/office/officeart/2005/8/layout/orgChart1"/>
    <dgm:cxn modelId="{6525C0DB-B8D5-4A3E-96D4-4C36B095F581}" type="presOf" srcId="{3E69BB88-4E94-4D32-9AA6-F78D73D651D2}" destId="{D881CDC5-BC15-4278-A5E5-357A2E41CFFA}" srcOrd="1" destOrd="0" presId="urn:microsoft.com/office/officeart/2005/8/layout/orgChart1"/>
    <dgm:cxn modelId="{02D98AF7-D7C2-4C54-A08E-FBD885C0301F}" type="presOf" srcId="{228CDE1D-7D51-46FB-9666-6289506BB3AB}" destId="{ECFEE49D-834A-4F18-9D24-EA5517B1241E}" srcOrd="0" destOrd="0" presId="urn:microsoft.com/office/officeart/2005/8/layout/orgChart1"/>
    <dgm:cxn modelId="{91647AC8-62E6-40D9-860C-CDCA850E26CB}" type="presOf" srcId="{228CDE1D-7D51-46FB-9666-6289506BB3AB}" destId="{AACACD25-0577-4FE8-888B-88F556D75919}" srcOrd="1" destOrd="0" presId="urn:microsoft.com/office/officeart/2005/8/layout/orgChart1"/>
    <dgm:cxn modelId="{BA36E6CB-69FF-4212-8CDF-3B966F9667BD}" type="presOf" srcId="{A3D4C112-B51C-4324-A1B0-471C87AD39F2}" destId="{1C79094E-4A31-473A-B78E-55835CFA3375}" srcOrd="1" destOrd="0" presId="urn:microsoft.com/office/officeart/2005/8/layout/orgChart1"/>
    <dgm:cxn modelId="{885335D3-C98F-48FA-9454-590040D4C962}" type="presOf" srcId="{3F269DCB-C6C7-4AF5-BC81-3AE1D7F912E7}" destId="{F9BF28AA-13AB-4DD4-8482-BC06F4B00CCD}" srcOrd="0" destOrd="0" presId="urn:microsoft.com/office/officeart/2005/8/layout/orgChart1"/>
    <dgm:cxn modelId="{62852826-44D1-41C9-8D28-1A783E25A531}" type="presOf" srcId="{84E5AAD3-278E-4259-B241-B70517697F9D}" destId="{EE6DC55F-FA71-404D-8AF0-318AD097BA79}" srcOrd="0" destOrd="0" presId="urn:microsoft.com/office/officeart/2005/8/layout/orgChart1"/>
    <dgm:cxn modelId="{FFB51114-2472-4029-B9D6-F27CE7257A8C}" type="presOf" srcId="{20785318-EDB3-4CA1-A61F-4012BC387BC6}" destId="{F1FC914C-FEE1-4E4F-9CCF-E7738D151406}" srcOrd="1" destOrd="0" presId="urn:microsoft.com/office/officeart/2005/8/layout/orgChart1"/>
    <dgm:cxn modelId="{AB3FDE98-A141-4DA3-8B08-43FB11CE49A1}" srcId="{27400BAC-F707-48DA-AF9E-1201D79FCD0B}" destId="{4085DBF2-2DD0-41E2-8D98-60DC0A27F521}" srcOrd="1" destOrd="0" parTransId="{64D95EC4-078A-4A2D-A115-9460088150EA}" sibTransId="{1307A141-ACCA-4EBA-912B-323F2FF5D7CD}"/>
    <dgm:cxn modelId="{43A5A3DF-C67D-479D-9361-D442C84DD982}" type="presOf" srcId="{778C1754-8FE7-41DF-9FB8-350AE31D2083}" destId="{125CD421-8E2D-424C-BC35-E2F6977CFC95}" srcOrd="0" destOrd="0" presId="urn:microsoft.com/office/officeart/2005/8/layout/orgChart1"/>
    <dgm:cxn modelId="{71C25BBA-103C-473A-8B9C-4E8A270CA103}" srcId="{E047AA7A-7A7F-440A-887B-4FE2E9455302}" destId="{778C1754-8FE7-41DF-9FB8-350AE31D2083}" srcOrd="1" destOrd="0" parTransId="{86BF0A6A-9EE5-44D9-B3A5-780ED3E4DB97}" sibTransId="{81915984-AD7A-44B7-AD99-62DAF3569725}"/>
    <dgm:cxn modelId="{6F974BD1-0DA9-4532-BD61-5CEAB15D9D22}" srcId="{1C9F3D79-DB42-4539-A199-1510B34A8903}" destId="{C9B6EAF5-FD24-43BD-BF7D-B429AE390B28}" srcOrd="0" destOrd="0" parTransId="{5F9A7936-2E5E-407F-ACC6-7CCC4F0CDC1B}" sibTransId="{B4A686A0-1839-4DFB-80A4-DDD4EF392B25}"/>
    <dgm:cxn modelId="{FE5C3B29-4056-49C5-AF0C-A1FF154BA879}" type="presOf" srcId="{F07493D9-32E7-4737-AEF0-F6FA7DFD363C}" destId="{473F6404-5D31-4B4F-A4B7-76865FACBF3A}" srcOrd="1" destOrd="0" presId="urn:microsoft.com/office/officeart/2005/8/layout/orgChart1"/>
    <dgm:cxn modelId="{45664D38-2874-46D4-98D4-45C2D3DA6929}" srcId="{A3D4C112-B51C-4324-A1B0-471C87AD39F2}" destId="{F07493D9-32E7-4737-AEF0-F6FA7DFD363C}" srcOrd="0" destOrd="0" parTransId="{6A65D83C-F424-4C13-8445-F9A02AB24BFB}" sibTransId="{790FB871-2A2D-482B-ADAB-FE9203E85849}"/>
    <dgm:cxn modelId="{0447C7C2-5003-424D-8210-9E47D400AF95}" type="presOf" srcId="{C9B6EAF5-FD24-43BD-BF7D-B429AE390B28}" destId="{86ABE4AB-15FE-4F74-BC1A-F5E6D4212B36}" srcOrd="0" destOrd="0" presId="urn:microsoft.com/office/officeart/2005/8/layout/orgChart1"/>
    <dgm:cxn modelId="{3009E008-09AE-4CC3-BB7D-C4900A9D087A}" type="presOf" srcId="{DB4BB8AB-D29F-443C-9C16-1A0B61EDB621}" destId="{76814EBE-5C2F-42A5-B25A-D2313E301277}" srcOrd="0" destOrd="0" presId="urn:microsoft.com/office/officeart/2005/8/layout/orgChart1"/>
    <dgm:cxn modelId="{0BC843AC-27BF-4B2D-AABC-F074171D0859}" srcId="{27400BAC-F707-48DA-AF9E-1201D79FCD0B}" destId="{0988C54D-22B5-4C3D-A843-1F69BF2BA5F0}" srcOrd="5" destOrd="0" parTransId="{3D9EE043-BC37-47E1-85D7-3C487B396B7C}" sibTransId="{4FE3CC7A-5933-43D4-8E5F-31E40638222A}"/>
    <dgm:cxn modelId="{27978A23-56A7-4600-BEA1-21016CD05EFF}" type="presOf" srcId="{ECD624ED-B048-4678-A7C4-942172249122}" destId="{22B1CCD5-C8CA-4293-B73E-C243861BD9FA}" srcOrd="0" destOrd="0" presId="urn:microsoft.com/office/officeart/2005/8/layout/orgChart1"/>
    <dgm:cxn modelId="{C5299D56-8B40-46F3-B91B-BD7011EDB8C5}" type="presOf" srcId="{8D078482-9859-4A87-BAB3-5B3DE8F0AC25}" destId="{29D4DD6B-A225-43EC-BCA3-17F214D545C3}" srcOrd="1" destOrd="0" presId="urn:microsoft.com/office/officeart/2005/8/layout/orgChart1"/>
    <dgm:cxn modelId="{AAC082A6-E422-4E3C-BADE-83AB8177DA60}" type="presOf" srcId="{B5237342-8E23-4463-890A-99EDA01E8A34}" destId="{01156B80-4A38-4985-992C-C4A6678E7932}" srcOrd="0" destOrd="0" presId="urn:microsoft.com/office/officeart/2005/8/layout/orgChart1"/>
    <dgm:cxn modelId="{C8983B1E-F40E-4F15-B081-033817CCAE81}" type="presOf" srcId="{AC127DA5-3985-4E82-8F7E-4F6B08DF575B}" destId="{3C317D49-4850-49B6-A259-4B698B82AC13}" srcOrd="0" destOrd="0" presId="urn:microsoft.com/office/officeart/2005/8/layout/orgChart1"/>
    <dgm:cxn modelId="{B03A6294-E48A-4E8A-8884-CAD98C566897}" type="presOf" srcId="{FF87DA50-714B-48F2-B199-60D055CB5DC6}" destId="{5F9002CC-99B5-4676-B7E8-CDF92889948B}" srcOrd="0" destOrd="0" presId="urn:microsoft.com/office/officeart/2005/8/layout/orgChart1"/>
    <dgm:cxn modelId="{87E48B33-EC84-4A76-A4F4-026EF4F496BD}" type="presOf" srcId="{8C243985-5CFA-4190-A71C-DB405CD732BC}" destId="{2EF62A76-62FF-4338-B07E-EBB053F9CE5A}" srcOrd="0" destOrd="0" presId="urn:microsoft.com/office/officeart/2005/8/layout/orgChart1"/>
    <dgm:cxn modelId="{5FBC3DA7-2821-446E-BCB2-C15C4E88B8D9}" type="presOf" srcId="{6FA821C3-3207-4892-8776-13F4BF21D044}" destId="{66AB096C-E27C-42DF-ACE5-3B3E03AA1860}" srcOrd="0" destOrd="0" presId="urn:microsoft.com/office/officeart/2005/8/layout/orgChart1"/>
    <dgm:cxn modelId="{CAB73DCC-D981-4954-B825-CD500FC5A077}" type="presOf" srcId="{4085DBF2-2DD0-41E2-8D98-60DC0A27F521}" destId="{BACB9D7B-736A-4650-A9E7-E6D1E2840C9A}" srcOrd="1" destOrd="0" presId="urn:microsoft.com/office/officeart/2005/8/layout/orgChart1"/>
    <dgm:cxn modelId="{77048143-7F13-4327-91E3-DAB8F5131C52}" type="presOf" srcId="{1B8939C2-4A93-43AF-A9ED-92CA19B166B3}" destId="{BE8AAF37-42F8-4C31-B52D-2A7BCE5011DB}" srcOrd="0" destOrd="0" presId="urn:microsoft.com/office/officeart/2005/8/layout/orgChart1"/>
    <dgm:cxn modelId="{D2FFBC6E-B2B0-40C2-82DA-2B2AB92AD131}" srcId="{27400BAC-F707-48DA-AF9E-1201D79FCD0B}" destId="{A3D4C112-B51C-4324-A1B0-471C87AD39F2}" srcOrd="4" destOrd="0" parTransId="{AA35A2DE-BA7E-476D-8AB9-119506C48D01}" sibTransId="{8801E22D-E47D-4673-B482-1ABFD5089170}"/>
    <dgm:cxn modelId="{DDE48D5E-29A6-461A-B89C-91A6FC193278}" srcId="{A3D4C112-B51C-4324-A1B0-471C87AD39F2}" destId="{ECD624ED-B048-4678-A7C4-942172249122}" srcOrd="5" destOrd="0" parTransId="{6B3BCB20-F0D3-4E95-A3DC-C99A1EDFB07B}" sibTransId="{679316D6-0C2F-4B8E-B38D-C60076935E63}"/>
    <dgm:cxn modelId="{B66DC55D-0808-47BB-AF69-5B2CF07035D5}" type="presOf" srcId="{9240DA47-EEA1-4B31-84DC-B359430B5233}" destId="{0068DA28-78AF-408C-BF9A-0426F9703F77}" srcOrd="1" destOrd="0" presId="urn:microsoft.com/office/officeart/2005/8/layout/orgChart1"/>
    <dgm:cxn modelId="{6D42121E-F11C-495F-9432-BCDBCBD52FEF}" type="presOf" srcId="{5F9A7936-2E5E-407F-ACC6-7CCC4F0CDC1B}" destId="{245975A5-57E8-4528-A96D-32185D95243B}" srcOrd="0" destOrd="0" presId="urn:microsoft.com/office/officeart/2005/8/layout/orgChart1"/>
    <dgm:cxn modelId="{C54231E5-DE05-4726-ABEA-B30FE150D668}" type="presOf" srcId="{8C243985-5CFA-4190-A71C-DB405CD732BC}" destId="{16E1C527-5740-4879-9E1C-461EE005B0AF}" srcOrd="1" destOrd="0" presId="urn:microsoft.com/office/officeart/2005/8/layout/orgChart1"/>
    <dgm:cxn modelId="{793F04E0-FB86-4504-B4AE-FF9AF9EDC777}" srcId="{CC8BEF19-CB5B-43E6-96F2-6530A0E79693}" destId="{27400BAC-F707-48DA-AF9E-1201D79FCD0B}" srcOrd="0" destOrd="0" parTransId="{C5F8C20A-F1E4-45EF-92B1-91B7D798D0D5}" sibTransId="{B2257BE0-30DF-4217-8BB8-2009247D156C}"/>
    <dgm:cxn modelId="{45AE4842-5682-402F-8A32-6CE2B179EB1F}" type="presOf" srcId="{9220AEFF-C0A6-4F25-94BB-E59AFF953E0E}" destId="{0883DC5C-7290-42E3-A97C-D6BEF7451E30}" srcOrd="0" destOrd="0" presId="urn:microsoft.com/office/officeart/2005/8/layout/orgChart1"/>
    <dgm:cxn modelId="{5737C706-E43F-4E79-BBBF-7CD5275154E6}" srcId="{4085DBF2-2DD0-41E2-8D98-60DC0A27F521}" destId="{6AF8C7AD-C471-4B1B-A4A5-5C53C8831C2C}" srcOrd="0" destOrd="0" parTransId="{84E5AAD3-278E-4259-B241-B70517697F9D}" sibTransId="{45276557-91C6-48BB-B904-5B20A4D3929D}"/>
    <dgm:cxn modelId="{E24CA4FC-A294-4213-B8E4-33F576402824}" type="presOf" srcId="{6AF8C7AD-C471-4B1B-A4A5-5C53C8831C2C}" destId="{729B4A3D-2460-478C-9DA8-5330B0F4526D}" srcOrd="0" destOrd="0" presId="urn:microsoft.com/office/officeart/2005/8/layout/orgChart1"/>
    <dgm:cxn modelId="{88CE5B3A-AB77-4A81-A0F1-B0E053CA19EF}" srcId="{A3D4C112-B51C-4324-A1B0-471C87AD39F2}" destId="{663435FB-C1C2-473A-A61F-876104F90A15}" srcOrd="4" destOrd="0" parTransId="{3F269DCB-C6C7-4AF5-BC81-3AE1D7F912E7}" sibTransId="{BFBFF567-AE1E-42CB-84AB-9E10C441D7EB}"/>
    <dgm:cxn modelId="{5DEC8DDB-E47B-4EEC-A1C5-02ED6C442639}" type="presOf" srcId="{DB34EB8B-6DA2-4106-AE48-AC740444A4B4}" destId="{4F10AE53-2957-4552-AE21-F3B66ADE7CAB}" srcOrd="0" destOrd="0" presId="urn:microsoft.com/office/officeart/2005/8/layout/orgChart1"/>
    <dgm:cxn modelId="{F3F2A78A-B8C4-47C0-AC5E-316A65745F07}" srcId="{A3D4C112-B51C-4324-A1B0-471C87AD39F2}" destId="{8C243985-5CFA-4190-A71C-DB405CD732BC}" srcOrd="2" destOrd="0" parTransId="{2A968A41-9063-499D-BA15-0437308D08C7}" sibTransId="{D2C6325B-4DB3-495E-9C0F-EEAF7B34330A}"/>
    <dgm:cxn modelId="{0ED96210-E3EC-48A9-8017-72BD9284C248}" srcId="{27400BAC-F707-48DA-AF9E-1201D79FCD0B}" destId="{E047AA7A-7A7F-440A-887B-4FE2E9455302}" srcOrd="3" destOrd="0" parTransId="{277FF84F-F22A-4286-936F-1E161F659E52}" sibTransId="{0F97EDC9-6D3E-447B-AEA9-B710E5509B19}"/>
    <dgm:cxn modelId="{0EAB30B5-6F31-4AA2-901E-09423BD63EA3}" srcId="{0988C54D-22B5-4C3D-A843-1F69BF2BA5F0}" destId="{B5237342-8E23-4463-890A-99EDA01E8A34}" srcOrd="0" destOrd="0" parTransId="{929E518E-6B80-4014-B57E-7B281314C5C3}" sibTransId="{6B10ABEF-AC52-4112-82EE-EA88CF966799}"/>
    <dgm:cxn modelId="{3E799C8E-C91D-476F-B5C5-C3BAEB68FDAC}" type="presOf" srcId="{F51D66D2-1240-437F-BE33-3E9BF4F2C378}" destId="{7343C8FD-DFB9-4B7E-BA9F-C459CFA9128C}" srcOrd="1" destOrd="0" presId="urn:microsoft.com/office/officeart/2005/8/layout/orgChart1"/>
    <dgm:cxn modelId="{94F62A84-E510-4F93-921D-670C274DB02F}" type="presOf" srcId="{1C9F3D79-DB42-4539-A199-1510B34A8903}" destId="{6FE0C406-3C29-4465-A468-D43E7ECDFD22}" srcOrd="1" destOrd="0" presId="urn:microsoft.com/office/officeart/2005/8/layout/orgChart1"/>
    <dgm:cxn modelId="{45DC84BA-A0F2-4054-BA08-CF289641162B}" type="presOf" srcId="{0988C54D-22B5-4C3D-A843-1F69BF2BA5F0}" destId="{78ABD77D-B313-4E80-A2D7-59FF2835F12F}" srcOrd="1" destOrd="0" presId="urn:microsoft.com/office/officeart/2005/8/layout/orgChart1"/>
    <dgm:cxn modelId="{CD2E4BD2-3D8F-4215-B451-B63D15F30647}" type="presOf" srcId="{6AF8C7AD-C471-4B1B-A4A5-5C53C8831C2C}" destId="{270FA85D-2631-4069-8F1E-53B22ED03AF7}" srcOrd="1" destOrd="0" presId="urn:microsoft.com/office/officeart/2005/8/layout/orgChart1"/>
    <dgm:cxn modelId="{16C50AA6-CC08-4677-A802-265161D73685}" type="presOf" srcId="{96158E9F-4122-4297-9B2D-AEC45E99EF48}" destId="{19AD9F18-0AB5-4A60-8B01-C2075B1E3D2A}" srcOrd="1" destOrd="0" presId="urn:microsoft.com/office/officeart/2005/8/layout/orgChart1"/>
    <dgm:cxn modelId="{A774F8E4-207F-4CD1-BD8F-383CB9E89CD6}" type="presOf" srcId="{64D95EC4-078A-4A2D-A115-9460088150EA}" destId="{36A8199E-213D-4BE4-ACD3-0693B56BDB01}" srcOrd="0" destOrd="0" presId="urn:microsoft.com/office/officeart/2005/8/layout/orgChart1"/>
    <dgm:cxn modelId="{34B7BD0E-4E86-459C-B8F2-75808A1D9D1F}" type="presOf" srcId="{7B32FFB4-23FE-4319-B6FB-09467533A54B}" destId="{8E807D5A-8A04-43E0-B85A-D28D81AE21E7}" srcOrd="1" destOrd="0" presId="urn:microsoft.com/office/officeart/2005/8/layout/orgChart1"/>
    <dgm:cxn modelId="{595EE152-DE7C-4676-8B91-805EB4988F20}" srcId="{0988C54D-22B5-4C3D-A843-1F69BF2BA5F0}" destId="{E100B11D-EEA7-40CA-AF41-7DC1E5DB37D0}" srcOrd="1" destOrd="0" parTransId="{99E9F1DC-B98D-4C8E-B36A-01B8FE35829F}" sibTransId="{0A86B93C-77FD-43D0-9A26-D0EE8CD50097}"/>
    <dgm:cxn modelId="{19291B9A-2608-44DF-8964-9843E3E0C906}" type="presOf" srcId="{A879EC14-C4C7-411F-96FB-738F29ACAB73}" destId="{B72C2AB6-C80F-4F1F-990A-4A85DE3D5CA6}" srcOrd="1" destOrd="0" presId="urn:microsoft.com/office/officeart/2005/8/layout/orgChart1"/>
    <dgm:cxn modelId="{E6C9C5BD-CC07-4C04-9557-44FE8DAA124A}" srcId="{5F230D00-D0C1-46FA-A0FC-F81298CA9248}" destId="{96158E9F-4122-4297-9B2D-AEC45E99EF48}" srcOrd="0" destOrd="0" parTransId="{82883858-DBFA-4109-B6DB-9F4B20A99E7C}" sibTransId="{9A2BA788-C2E5-47C0-9141-1F394C2C451E}"/>
    <dgm:cxn modelId="{D9C3727A-A5C6-4BD6-AD84-7C0C25C76F02}" type="presOf" srcId="{86BF0A6A-9EE5-44D9-B3A5-780ED3E4DB97}" destId="{BB3F2CBA-2430-4032-8E96-165DB4DF386E}" srcOrd="0" destOrd="0" presId="urn:microsoft.com/office/officeart/2005/8/layout/orgChart1"/>
    <dgm:cxn modelId="{0DD8D41D-B719-48D9-8367-B4BBCD1030A6}" type="presOf" srcId="{AC127DA5-3985-4E82-8F7E-4F6B08DF575B}" destId="{5A8D375E-59E5-4E1A-BE15-EE398506E4C4}" srcOrd="1" destOrd="0" presId="urn:microsoft.com/office/officeart/2005/8/layout/orgChart1"/>
    <dgm:cxn modelId="{76D7AEA6-499A-471E-8C07-4D795D160E7D}" type="presOf" srcId="{EDDCF43A-866D-4BC6-B945-FBC4F68863CE}" destId="{0447DD77-51A6-4B85-AF5E-7C088A075FE0}" srcOrd="0" destOrd="0" presId="urn:microsoft.com/office/officeart/2005/8/layout/orgChart1"/>
    <dgm:cxn modelId="{F91E10D9-CD87-43CB-95BE-3959063D4C59}" type="presOf" srcId="{ECD624ED-B048-4678-A7C4-942172249122}" destId="{32080C87-2411-4727-947D-C2466DFC991F}" srcOrd="1" destOrd="0" presId="urn:microsoft.com/office/officeart/2005/8/layout/orgChart1"/>
    <dgm:cxn modelId="{57DC3EEE-A3B2-4CAF-9DC4-75F455594C4C}" type="presOf" srcId="{3D9EE043-BC37-47E1-85D7-3C487B396B7C}" destId="{D70E9CC7-3432-49FD-B7CA-2EB3421ABDB3}" srcOrd="0" destOrd="0" presId="urn:microsoft.com/office/officeart/2005/8/layout/orgChart1"/>
    <dgm:cxn modelId="{363C2887-961B-493C-96E3-FC3A9CCD0C20}" type="presOf" srcId="{27400BAC-F707-48DA-AF9E-1201D79FCD0B}" destId="{3559BEC5-A37E-47DD-AB34-3F53DEBC0498}" srcOrd="1" destOrd="0" presId="urn:microsoft.com/office/officeart/2005/8/layout/orgChart1"/>
    <dgm:cxn modelId="{E4DA4A2A-83A9-4583-8699-6F42ED2241D7}" type="presOf" srcId="{AA35A2DE-BA7E-476D-8AB9-119506C48D01}" destId="{16D136B3-5A0C-4B95-9208-DCC9CF20B541}" srcOrd="0" destOrd="0" presId="urn:microsoft.com/office/officeart/2005/8/layout/orgChart1"/>
    <dgm:cxn modelId="{25C35540-A70B-4668-9D61-5BF971C9E2A4}" type="presOf" srcId="{E100B11D-EEA7-40CA-AF41-7DC1E5DB37D0}" destId="{0F296460-EE48-4731-8CD4-2994819B0116}" srcOrd="0" destOrd="0" presId="urn:microsoft.com/office/officeart/2005/8/layout/orgChart1"/>
    <dgm:cxn modelId="{75312C56-C59B-4780-908C-7109C4475BE5}" type="presOf" srcId="{2A968A41-9063-499D-BA15-0437308D08C7}" destId="{D66288E9-A360-4968-BBEA-FF0595E3CEA3}" srcOrd="0" destOrd="0" presId="urn:microsoft.com/office/officeart/2005/8/layout/orgChart1"/>
    <dgm:cxn modelId="{87775DCC-1A46-4D79-8A79-0F036AB57649}" type="presOf" srcId="{A9330C31-4895-4C07-AEB4-99FBE5B62B99}" destId="{D70C775B-EA03-4F18-851C-4CB00497926F}" srcOrd="1" destOrd="0" presId="urn:microsoft.com/office/officeart/2005/8/layout/orgChart1"/>
    <dgm:cxn modelId="{354408DA-2BEA-457C-8D0C-AB72BE103507}" type="presOf" srcId="{929E518E-6B80-4014-B57E-7B281314C5C3}" destId="{30362F5C-6453-482E-B91D-FCE224772B80}" srcOrd="0" destOrd="0" presId="urn:microsoft.com/office/officeart/2005/8/layout/orgChart1"/>
    <dgm:cxn modelId="{79C566A9-254F-42DF-8583-8C033E4AADE8}" srcId="{1C9F3D79-DB42-4539-A199-1510B34A8903}" destId="{228CDE1D-7D51-46FB-9666-6289506BB3AB}" srcOrd="2" destOrd="0" parTransId="{8B4A8BCE-8BAB-48E3-A23F-11D43DCA43CE}" sibTransId="{F5EB1E0F-A439-40DB-A5EE-5EF5525F2A84}"/>
    <dgm:cxn modelId="{D7A51102-8945-4C1F-9155-8402B24E1445}" type="presOf" srcId="{58AACC9C-FFB1-45DA-8EE1-7D4D44E4B5BC}" destId="{06FCD884-A9A3-4FF9-AD6F-15C4B736B8AB}" srcOrd="0" destOrd="0" presId="urn:microsoft.com/office/officeart/2005/8/layout/orgChart1"/>
    <dgm:cxn modelId="{3CD54311-8D1E-4B92-9D31-06B186A2D5D7}" type="presOf" srcId="{141BB347-F2D2-463B-A60F-0D8C30C5851B}" destId="{9D1F8981-981A-44DF-B644-82328FBB81D3}" srcOrd="0" destOrd="0" presId="urn:microsoft.com/office/officeart/2005/8/layout/orgChart1"/>
    <dgm:cxn modelId="{4A8962E8-C5DC-4FAA-AA7A-B6FE1DAC1114}" type="presOf" srcId="{CC8BEF19-CB5B-43E6-96F2-6530A0E79693}" destId="{2252F844-E2EF-42D2-B020-981845BE5CAA}" srcOrd="0" destOrd="0" presId="urn:microsoft.com/office/officeart/2005/8/layout/orgChart1"/>
    <dgm:cxn modelId="{39CDE291-3C06-4E2D-8574-3FB4B62CA0E9}" type="presOf" srcId="{4085DBF2-2DD0-41E2-8D98-60DC0A27F521}" destId="{7EBFA7F3-F957-4971-8F95-DD9522BF193B}" srcOrd="0" destOrd="0" presId="urn:microsoft.com/office/officeart/2005/8/layout/orgChart1"/>
    <dgm:cxn modelId="{0D7416CD-BF6F-4795-8A08-E3162A142EB1}" srcId="{4085DBF2-2DD0-41E2-8D98-60DC0A27F521}" destId="{A879EC14-C4C7-411F-96FB-738F29ACAB73}" srcOrd="1" destOrd="0" parTransId="{6E160C49-7AF2-4CE0-95D2-143ED357445D}" sibTransId="{EB5762ED-7AFE-4DA1-98F3-DE7530885414}"/>
    <dgm:cxn modelId="{5B8F3D0C-1E29-40DE-8E4D-C5AA96CC6BA2}" srcId="{4085DBF2-2DD0-41E2-8D98-60DC0A27F521}" destId="{1535ACEA-C45D-48D3-88E5-057DD553115E}" srcOrd="4" destOrd="0" parTransId="{58AACC9C-FFB1-45DA-8EE1-7D4D44E4B5BC}" sibTransId="{D5B01F16-7206-4F29-9174-72DF89F4F66B}"/>
    <dgm:cxn modelId="{E14FA70C-4160-4506-A8D6-EA337FDF0D1F}" type="presOf" srcId="{6E160C49-7AF2-4CE0-95D2-143ED357445D}" destId="{C5BEA140-2474-4028-9296-FFDB899B7DDD}" srcOrd="0" destOrd="0" presId="urn:microsoft.com/office/officeart/2005/8/layout/orgChart1"/>
    <dgm:cxn modelId="{445D6999-F94B-40A4-AB7D-A425ECD4CFBE}" type="presOf" srcId="{334F55BE-662F-456F-B2E8-D2B3D7D97ABF}" destId="{44C84BA3-E34C-4B26-A2A2-849DDEBCA911}" srcOrd="0" destOrd="0" presId="urn:microsoft.com/office/officeart/2005/8/layout/orgChart1"/>
    <dgm:cxn modelId="{CDBD084C-8F5E-4BA3-BEA2-9EA6CAE659C7}" type="presOf" srcId="{E100B11D-EEA7-40CA-AF41-7DC1E5DB37D0}" destId="{2A67C166-19CA-4EEE-B37E-40342C3B28A9}" srcOrd="1" destOrd="0" presId="urn:microsoft.com/office/officeart/2005/8/layout/orgChart1"/>
    <dgm:cxn modelId="{54499825-6A9B-4BE2-A9DC-E1BA79EFE71C}" type="presOf" srcId="{4D6615F8-3D53-44A0-AB6C-BC015D20E3A7}" destId="{574CA936-B8F7-435E-A2F7-D8D25F621F7C}" srcOrd="0" destOrd="0" presId="urn:microsoft.com/office/officeart/2005/8/layout/orgChart1"/>
    <dgm:cxn modelId="{7A71136B-DFEE-428D-801D-607BEB7D26CF}" type="presOf" srcId="{5F230D00-D0C1-46FA-A0FC-F81298CA9248}" destId="{1922F7F8-E865-4681-ABD8-E4FC5BCCD4C5}" srcOrd="1" destOrd="0" presId="urn:microsoft.com/office/officeart/2005/8/layout/orgChart1"/>
    <dgm:cxn modelId="{1A2B477D-9F83-4C50-B076-BFB6E51BCD0B}" srcId="{A3D4C112-B51C-4324-A1B0-471C87AD39F2}" destId="{0E4D61A1-2B00-46C5-9D50-857B61489678}" srcOrd="3" destOrd="0" parTransId="{24874CCC-3DA9-426D-A958-F35DECB05969}" sibTransId="{6E6C9761-2973-4ABB-8321-8E039919B6CC}"/>
    <dgm:cxn modelId="{5F9B5C6F-E5C3-4EE1-B962-31B757DFF938}" type="presOf" srcId="{8D078482-9859-4A87-BAB3-5B3DE8F0AC25}" destId="{5D30B320-4989-45E2-87A9-C62468DD3956}" srcOrd="0" destOrd="0" presId="urn:microsoft.com/office/officeart/2005/8/layout/orgChart1"/>
    <dgm:cxn modelId="{A1CE2E68-9A0E-4F5A-8185-40AE92E33CFB}" type="presOf" srcId="{5F230D00-D0C1-46FA-A0FC-F81298CA9248}" destId="{197869A8-0312-4DCA-B3F4-69F6255046ED}" srcOrd="0" destOrd="0" presId="urn:microsoft.com/office/officeart/2005/8/layout/orgChart1"/>
    <dgm:cxn modelId="{26FF4E7D-C7BC-4136-A896-BC93832A1C13}" type="presOf" srcId="{334F55BE-662F-456F-B2E8-D2B3D7D97ABF}" destId="{44A1E24B-A07A-458C-94E9-754B6F5DD644}" srcOrd="1" destOrd="0" presId="urn:microsoft.com/office/officeart/2005/8/layout/orgChart1"/>
    <dgm:cxn modelId="{2EA12AAD-2306-4827-B3EA-E8F37A9D2837}" type="presOf" srcId="{A03370C1-5692-4A31-89F9-6E8CDFF9CCF0}" destId="{764EC331-8C5F-4FCA-90C9-5D617A15AFFF}" srcOrd="0" destOrd="0" presId="urn:microsoft.com/office/officeart/2005/8/layout/orgChart1"/>
    <dgm:cxn modelId="{F18B033C-D1E3-4A03-83F7-D7DAD85B34CD}" type="presOf" srcId="{6B3BCB20-F0D3-4E95-A3DC-C99A1EDFB07B}" destId="{6F61D8D4-FD8C-4956-B263-F3957BA8716C}" srcOrd="0" destOrd="0" presId="urn:microsoft.com/office/officeart/2005/8/layout/orgChart1"/>
    <dgm:cxn modelId="{59DE48B4-BB02-40DF-B7F9-1D11C3A05C4B}" srcId="{1C9F3D79-DB42-4539-A199-1510B34A8903}" destId="{A9330C31-4895-4C07-AEB4-99FBE5B62B99}" srcOrd="3" destOrd="0" parTransId="{E35C3D7A-7FCE-424F-AFB7-A6178722782F}" sibTransId="{1CC62A91-2DF7-4EC2-A1D3-1A252E616B31}"/>
    <dgm:cxn modelId="{DE16CD71-E08F-43CD-AE3D-F42FF2F2EED5}" type="presOf" srcId="{A3D4C112-B51C-4324-A1B0-471C87AD39F2}" destId="{FFDD3B6C-B669-4062-A61E-B0BEB43EBA5F}" srcOrd="0" destOrd="0" presId="urn:microsoft.com/office/officeart/2005/8/layout/orgChart1"/>
    <dgm:cxn modelId="{33643541-E50C-424B-A2F6-7A846B7B7DF5}" type="presOf" srcId="{0E4D61A1-2B00-46C5-9D50-857B61489678}" destId="{D58DC59A-C62A-404C-82E3-1027CBD061AF}" srcOrd="1" destOrd="0" presId="urn:microsoft.com/office/officeart/2005/8/layout/orgChart1"/>
    <dgm:cxn modelId="{52B7CA0F-74F9-403C-8218-EB63455F0F6B}" type="presOf" srcId="{0988C54D-22B5-4C3D-A843-1F69BF2BA5F0}" destId="{15A7DEBC-B83D-4650-B2DC-68122140A054}" srcOrd="0" destOrd="0" presId="urn:microsoft.com/office/officeart/2005/8/layout/orgChart1"/>
    <dgm:cxn modelId="{9AB97334-7FA0-4EF6-99CE-A6A23A9FF86B}" srcId="{27400BAC-F707-48DA-AF9E-1201D79FCD0B}" destId="{5F230D00-D0C1-46FA-A0FC-F81298CA9248}" srcOrd="0" destOrd="0" parTransId="{F4A833E4-2AFC-4579-91B3-B5B221ADAD81}" sibTransId="{814A20B8-0083-4D08-A1CB-E8E2DEA6EC2B}"/>
    <dgm:cxn modelId="{49E8E192-1360-435B-9220-A99AD5A99E53}" type="presOf" srcId="{A879EC14-C4C7-411F-96FB-738F29ACAB73}" destId="{E6E93E74-FA81-4ADA-ABF2-880909B3B30B}" srcOrd="0" destOrd="0" presId="urn:microsoft.com/office/officeart/2005/8/layout/orgChart1"/>
    <dgm:cxn modelId="{FEF09015-B939-42C5-BA9B-763866694B3B}" type="presOf" srcId="{82883858-DBFA-4109-B6DB-9F4B20A99E7C}" destId="{EC195954-B874-4985-8451-EB7776A56EBE}" srcOrd="0" destOrd="0" presId="urn:microsoft.com/office/officeart/2005/8/layout/orgChart1"/>
    <dgm:cxn modelId="{4877B42E-6405-48DD-9756-2F1C39169E19}" type="presOf" srcId="{7B32FFB4-23FE-4319-B6FB-09467533A54B}" destId="{C9FE1555-4211-407B-8CA3-395AB97A5A7C}" srcOrd="0" destOrd="0" presId="urn:microsoft.com/office/officeart/2005/8/layout/orgChart1"/>
    <dgm:cxn modelId="{ECE78565-AD6D-4DB1-B6CC-9DEE644D8A35}" type="presOf" srcId="{888445EF-7232-44D7-B67F-543A9BD4F0F0}" destId="{39D6EE9F-081E-4390-A1EF-6CC6047B72B7}" srcOrd="0" destOrd="0" presId="urn:microsoft.com/office/officeart/2005/8/layout/orgChart1"/>
    <dgm:cxn modelId="{D58B3994-EDC2-4D66-A4C1-01C3D5BD7E1A}" type="presOf" srcId="{E160371A-6950-432A-85F4-0D2772A8CB8F}" destId="{B5DF7D73-3F3C-48E8-9076-E4F87E7787D3}" srcOrd="1" destOrd="0" presId="urn:microsoft.com/office/officeart/2005/8/layout/orgChart1"/>
    <dgm:cxn modelId="{ABA503AC-B0B9-4AC9-9819-0D0D40024A14}" type="presOf" srcId="{E35C3D7A-7FCE-424F-AFB7-A6178722782F}" destId="{DDC75D3F-359A-4BF7-A0FF-FAE6AC15CC4F}" srcOrd="0" destOrd="0" presId="urn:microsoft.com/office/officeart/2005/8/layout/orgChart1"/>
    <dgm:cxn modelId="{B551F67E-203B-4E6F-98DF-7D21CE057BE2}" type="presOf" srcId="{BD25F985-4BB8-4ECD-96DC-64F30566CC69}" destId="{D99914B3-380F-432A-AEA5-0E55CA785543}" srcOrd="1" destOrd="0" presId="urn:microsoft.com/office/officeart/2005/8/layout/orgChart1"/>
    <dgm:cxn modelId="{B0061198-B81F-42CA-B64E-7F3DB0A9C84D}" srcId="{A3D4C112-B51C-4324-A1B0-471C87AD39F2}" destId="{7B32FFB4-23FE-4319-B6FB-09467533A54B}" srcOrd="1" destOrd="0" parTransId="{141BB347-F2D2-463B-A60F-0D8C30C5851B}" sibTransId="{C41BF5B3-E36A-4489-919D-3B250A1A661A}"/>
    <dgm:cxn modelId="{E7CC3E04-5267-4571-9506-6CD971B3AC02}" type="presOf" srcId="{99E9F1DC-B98D-4C8E-B36A-01B8FE35829F}" destId="{A7222464-566A-4B21-9C11-C3D4C5E8F19D}" srcOrd="0" destOrd="0" presId="urn:microsoft.com/office/officeart/2005/8/layout/orgChart1"/>
    <dgm:cxn modelId="{80E869B5-1410-46DF-94D1-B528CFC579AF}" type="presOf" srcId="{8B4A8BCE-8BAB-48E3-A23F-11D43DCA43CE}" destId="{D38C3AAE-B81E-48E9-9EF2-37F30425F14B}" srcOrd="0" destOrd="0" presId="urn:microsoft.com/office/officeart/2005/8/layout/orgChart1"/>
    <dgm:cxn modelId="{8B53144E-E150-46E9-A8FA-2A5B255006A7}" type="presOf" srcId="{277FF84F-F22A-4286-936F-1E161F659E52}" destId="{F3788A9B-B2E4-41F9-ACDD-F07C1F239165}" srcOrd="0" destOrd="0" presId="urn:microsoft.com/office/officeart/2005/8/layout/orgChart1"/>
    <dgm:cxn modelId="{DDB3F99F-D6CA-4F37-A500-622A9EE3C18D}" type="presOf" srcId="{27400BAC-F707-48DA-AF9E-1201D79FCD0B}" destId="{E41D35E0-EE70-4D59-940E-47AF4DA9EB57}" srcOrd="0" destOrd="0" presId="urn:microsoft.com/office/officeart/2005/8/layout/orgChart1"/>
    <dgm:cxn modelId="{69609138-E921-409F-8799-4799E670A47B}" type="presOf" srcId="{E047AA7A-7A7F-440A-887B-4FE2E9455302}" destId="{566FA38E-293A-43B5-9D0E-0B7C2E542259}" srcOrd="0" destOrd="0" presId="urn:microsoft.com/office/officeart/2005/8/layout/orgChart1"/>
    <dgm:cxn modelId="{68C3CCF7-9C68-4CDA-BCDF-462C81EC4B17}" type="presOf" srcId="{E160371A-6950-432A-85F4-0D2772A8CB8F}" destId="{8CEE2FB8-D2F5-44BC-823F-4623CE20C1B4}" srcOrd="0" destOrd="0" presId="urn:microsoft.com/office/officeart/2005/8/layout/orgChart1"/>
    <dgm:cxn modelId="{ABF8D32E-3620-4BFC-AAEF-25778DA5CCC8}" srcId="{27400BAC-F707-48DA-AF9E-1201D79FCD0B}" destId="{1C9F3D79-DB42-4539-A199-1510B34A8903}" srcOrd="2" destOrd="0" parTransId="{888445EF-7232-44D7-B67F-543A9BD4F0F0}" sibTransId="{430C9AB8-FF9C-4F23-B1D6-2BDC309C067A}"/>
    <dgm:cxn modelId="{86F4C550-1AB5-4023-B703-A0FF5893C646}" type="presOf" srcId="{24874CCC-3DA9-426D-A958-F35DECB05969}" destId="{391ED87F-AAFE-4194-B8C0-60FA19B5D9AD}" srcOrd="0" destOrd="0" presId="urn:microsoft.com/office/officeart/2005/8/layout/orgChart1"/>
    <dgm:cxn modelId="{46450B4E-E4A6-4914-9057-C058D7EB79F7}" type="presOf" srcId="{663435FB-C1C2-473A-A61F-876104F90A15}" destId="{87CA3B7F-8758-457A-9B96-8477F3F610A8}" srcOrd="1" destOrd="0" presId="urn:microsoft.com/office/officeart/2005/8/layout/orgChart1"/>
    <dgm:cxn modelId="{FBE62D92-837C-4EAE-B156-5E98BC87E513}" type="presOf" srcId="{D6AD4ADF-3904-4ADF-847F-C7C68F93CF0E}" destId="{220369FE-A769-42EF-BF68-02EDB2FC5AD0}" srcOrd="0" destOrd="0" presId="urn:microsoft.com/office/officeart/2005/8/layout/orgChart1"/>
    <dgm:cxn modelId="{004042F4-7A26-4FF3-8B80-F957D616B2A7}" type="presOf" srcId="{20785318-EDB3-4CA1-A61F-4012BC387BC6}" destId="{5C039AE5-181E-456C-9430-A66D0438CF85}" srcOrd="0" destOrd="0" presId="urn:microsoft.com/office/officeart/2005/8/layout/orgChart1"/>
    <dgm:cxn modelId="{7D453472-0F49-40BB-8928-731192C49F09}" type="presOf" srcId="{1535ACEA-C45D-48D3-88E5-057DD553115E}" destId="{6323CECA-D6DB-4CA9-8101-602C5C8E7BD8}" srcOrd="0" destOrd="0" presId="urn:microsoft.com/office/officeart/2005/8/layout/orgChart1"/>
    <dgm:cxn modelId="{E927F5CB-2838-432C-B81D-61D2A4B20073}" srcId="{5F230D00-D0C1-46FA-A0FC-F81298CA9248}" destId="{F5190096-93A2-4EBF-AE04-19D3CA714B90}" srcOrd="3" destOrd="0" parTransId="{B153A24E-5E49-4521-BDB0-3B3271188B6A}" sibTransId="{1ECA2685-98EE-4E10-B05C-0682ED4F8A27}"/>
    <dgm:cxn modelId="{E6E650D7-8F16-4816-BE99-B5E7675CE0A8}" type="presOf" srcId="{F07493D9-32E7-4737-AEF0-F6FA7DFD363C}" destId="{01AE894F-F00E-40F5-A315-1772F6227E4A}" srcOrd="0" destOrd="0" presId="urn:microsoft.com/office/officeart/2005/8/layout/orgChart1"/>
    <dgm:cxn modelId="{B4829C38-9E4A-42F4-94C1-10F238C622F7}" srcId="{5F230D00-D0C1-46FA-A0FC-F81298CA9248}" destId="{E160371A-6950-432A-85F4-0D2772A8CB8F}" srcOrd="1" destOrd="0" parTransId="{DB34EB8B-6DA2-4106-AE48-AC740444A4B4}" sibTransId="{8DC21F4A-7D70-45F0-B762-B9592AF4D2A0}"/>
    <dgm:cxn modelId="{1EBDB961-962E-43C3-9D44-65EC92119936}" type="presOf" srcId="{96158E9F-4122-4297-9B2D-AEC45E99EF48}" destId="{796E6673-75DB-4DB3-A925-6FC4B7F241FD}" srcOrd="0" destOrd="0" presId="urn:microsoft.com/office/officeart/2005/8/layout/orgChart1"/>
    <dgm:cxn modelId="{DCFD5F40-8F32-4BA0-B2AE-6CA0B199E56C}" type="presOf" srcId="{E047AA7A-7A7F-440A-887B-4FE2E9455302}" destId="{F7FB3A43-4D0A-4BC3-94D8-7AE2482D7BDF}" srcOrd="1" destOrd="0" presId="urn:microsoft.com/office/officeart/2005/8/layout/orgChart1"/>
    <dgm:cxn modelId="{A2A1F089-2E37-4945-8BCD-A3BE880E3D26}" type="presOf" srcId="{0E4D61A1-2B00-46C5-9D50-857B61489678}" destId="{FB3AA47E-FE7A-4D30-B373-289A7625F5B8}" srcOrd="0" destOrd="0" presId="urn:microsoft.com/office/officeart/2005/8/layout/orgChart1"/>
    <dgm:cxn modelId="{5F9F43AB-65F8-449E-A7EC-B6B29507B93B}" srcId="{5F230D00-D0C1-46FA-A0FC-F81298CA9248}" destId="{8D078482-9859-4A87-BAB3-5B3DE8F0AC25}" srcOrd="2" destOrd="0" parTransId="{DB4BB8AB-D29F-443C-9C16-1A0B61EDB621}" sibTransId="{CB34BD9C-8DDD-4FDE-800A-8E9557D7E80A}"/>
    <dgm:cxn modelId="{D81369E5-4036-40EF-9960-9541DAC53067}" srcId="{0988C54D-22B5-4C3D-A843-1F69BF2BA5F0}" destId="{9240DA47-EEA1-4B31-84DC-B359430B5233}" srcOrd="4" destOrd="0" parTransId="{4D6615F8-3D53-44A0-AB6C-BC015D20E3A7}" sibTransId="{0129ADA5-9AF6-4550-B6BC-B8BDA3C41E71}"/>
    <dgm:cxn modelId="{CAAE3C2E-F066-416B-B14F-284716B30D78}" type="presParOf" srcId="{2252F844-E2EF-42D2-B020-981845BE5CAA}" destId="{1131C659-9982-426C-B04F-2EBB9FD559E5}" srcOrd="0" destOrd="0" presId="urn:microsoft.com/office/officeart/2005/8/layout/orgChart1"/>
    <dgm:cxn modelId="{343C25A9-52CD-4569-912C-A4BC788B9601}" type="presParOf" srcId="{1131C659-9982-426C-B04F-2EBB9FD559E5}" destId="{532F45C9-DB83-4D83-A0A5-6F89855FA163}" srcOrd="0" destOrd="0" presId="urn:microsoft.com/office/officeart/2005/8/layout/orgChart1"/>
    <dgm:cxn modelId="{200875F7-4030-4FDB-9661-B978257410D8}" type="presParOf" srcId="{532F45C9-DB83-4D83-A0A5-6F89855FA163}" destId="{E41D35E0-EE70-4D59-940E-47AF4DA9EB57}" srcOrd="0" destOrd="0" presId="urn:microsoft.com/office/officeart/2005/8/layout/orgChart1"/>
    <dgm:cxn modelId="{16E6A785-FA14-4AFA-9E62-310821C81733}" type="presParOf" srcId="{532F45C9-DB83-4D83-A0A5-6F89855FA163}" destId="{3559BEC5-A37E-47DD-AB34-3F53DEBC0498}" srcOrd="1" destOrd="0" presId="urn:microsoft.com/office/officeart/2005/8/layout/orgChart1"/>
    <dgm:cxn modelId="{F6380C37-0E1E-4DB8-8092-3EB73B3694F8}" type="presParOf" srcId="{1131C659-9982-426C-B04F-2EBB9FD559E5}" destId="{80BCEA9A-9395-4924-92CD-68F8E716DC23}" srcOrd="1" destOrd="0" presId="urn:microsoft.com/office/officeart/2005/8/layout/orgChart1"/>
    <dgm:cxn modelId="{8EBE407D-6CCC-4E22-AEE5-77FA90A78EA1}" type="presParOf" srcId="{80BCEA9A-9395-4924-92CD-68F8E716DC23}" destId="{0B819E2E-D86C-402C-8AD0-84FF7E0B1AB3}" srcOrd="0" destOrd="0" presId="urn:microsoft.com/office/officeart/2005/8/layout/orgChart1"/>
    <dgm:cxn modelId="{72189F89-E69B-4579-B975-247A98AFE76F}" type="presParOf" srcId="{80BCEA9A-9395-4924-92CD-68F8E716DC23}" destId="{D272218C-14E2-4648-B691-30C8336C3976}" srcOrd="1" destOrd="0" presId="urn:microsoft.com/office/officeart/2005/8/layout/orgChart1"/>
    <dgm:cxn modelId="{1F5FF736-D51B-44E7-87B4-E3EDA37243A5}" type="presParOf" srcId="{D272218C-14E2-4648-B691-30C8336C3976}" destId="{68F19F6F-A076-4838-96BB-F70569075EF4}" srcOrd="0" destOrd="0" presId="urn:microsoft.com/office/officeart/2005/8/layout/orgChart1"/>
    <dgm:cxn modelId="{DBD123A6-573E-4D73-B48E-F227E44A91AC}" type="presParOf" srcId="{68F19F6F-A076-4838-96BB-F70569075EF4}" destId="{197869A8-0312-4DCA-B3F4-69F6255046ED}" srcOrd="0" destOrd="0" presId="urn:microsoft.com/office/officeart/2005/8/layout/orgChart1"/>
    <dgm:cxn modelId="{3052231B-E1A3-4026-B1B0-C15CC16044E9}" type="presParOf" srcId="{68F19F6F-A076-4838-96BB-F70569075EF4}" destId="{1922F7F8-E865-4681-ABD8-E4FC5BCCD4C5}" srcOrd="1" destOrd="0" presId="urn:microsoft.com/office/officeart/2005/8/layout/orgChart1"/>
    <dgm:cxn modelId="{733D3BAC-1BEE-40EC-B0E5-64BDA83CF05F}" type="presParOf" srcId="{D272218C-14E2-4648-B691-30C8336C3976}" destId="{2608889A-84EF-47E0-B470-B0469BB1BA5A}" srcOrd="1" destOrd="0" presId="urn:microsoft.com/office/officeart/2005/8/layout/orgChart1"/>
    <dgm:cxn modelId="{1823F3EE-BD82-42CA-94B1-4B3A02BCBEC4}" type="presParOf" srcId="{2608889A-84EF-47E0-B470-B0469BB1BA5A}" destId="{EC195954-B874-4985-8451-EB7776A56EBE}" srcOrd="0" destOrd="0" presId="urn:microsoft.com/office/officeart/2005/8/layout/orgChart1"/>
    <dgm:cxn modelId="{10460FF0-A7EE-4799-895E-22E2B7E29BC7}" type="presParOf" srcId="{2608889A-84EF-47E0-B470-B0469BB1BA5A}" destId="{8CE14559-C5A5-4614-9C51-1DC6AABC2B0F}" srcOrd="1" destOrd="0" presId="urn:microsoft.com/office/officeart/2005/8/layout/orgChart1"/>
    <dgm:cxn modelId="{E7B4B8D1-A839-414C-A926-E627AFFD6196}" type="presParOf" srcId="{8CE14559-C5A5-4614-9C51-1DC6AABC2B0F}" destId="{A64AFDFE-C01A-43AD-8387-80CC4DE673A9}" srcOrd="0" destOrd="0" presId="urn:microsoft.com/office/officeart/2005/8/layout/orgChart1"/>
    <dgm:cxn modelId="{49F0E079-C13C-44A7-B077-A717B6C93203}" type="presParOf" srcId="{A64AFDFE-C01A-43AD-8387-80CC4DE673A9}" destId="{796E6673-75DB-4DB3-A925-6FC4B7F241FD}" srcOrd="0" destOrd="0" presId="urn:microsoft.com/office/officeart/2005/8/layout/orgChart1"/>
    <dgm:cxn modelId="{86B6C55F-8994-4856-B4C4-925BD2B52DE0}" type="presParOf" srcId="{A64AFDFE-C01A-43AD-8387-80CC4DE673A9}" destId="{19AD9F18-0AB5-4A60-8B01-C2075B1E3D2A}" srcOrd="1" destOrd="0" presId="urn:microsoft.com/office/officeart/2005/8/layout/orgChart1"/>
    <dgm:cxn modelId="{5535559C-F6D6-47C7-BD6E-6BE89ED5AFE9}" type="presParOf" srcId="{8CE14559-C5A5-4614-9C51-1DC6AABC2B0F}" destId="{323FEACB-7162-4589-8E45-8571A6F58080}" srcOrd="1" destOrd="0" presId="urn:microsoft.com/office/officeart/2005/8/layout/orgChart1"/>
    <dgm:cxn modelId="{15580B63-5FDB-4F90-9EFA-B170AAFAB0ED}" type="presParOf" srcId="{8CE14559-C5A5-4614-9C51-1DC6AABC2B0F}" destId="{D1C1EDBC-E501-4597-B236-70802C3E9796}" srcOrd="2" destOrd="0" presId="urn:microsoft.com/office/officeart/2005/8/layout/orgChart1"/>
    <dgm:cxn modelId="{EBB08463-D7E1-4D45-B7FF-5DD2CA137147}" type="presParOf" srcId="{2608889A-84EF-47E0-B470-B0469BB1BA5A}" destId="{4F10AE53-2957-4552-AE21-F3B66ADE7CAB}" srcOrd="2" destOrd="0" presId="urn:microsoft.com/office/officeart/2005/8/layout/orgChart1"/>
    <dgm:cxn modelId="{0EB3ECDE-2E2B-4FE3-B314-C0A55D9D0D70}" type="presParOf" srcId="{2608889A-84EF-47E0-B470-B0469BB1BA5A}" destId="{A2CFE646-DDE0-445C-B535-98FF7220EE46}" srcOrd="3" destOrd="0" presId="urn:microsoft.com/office/officeart/2005/8/layout/orgChart1"/>
    <dgm:cxn modelId="{6C13E8F4-3A40-440F-9307-75A281944A05}" type="presParOf" srcId="{A2CFE646-DDE0-445C-B535-98FF7220EE46}" destId="{9B2A27D1-8307-4CEB-ABD2-847C7344CAF5}" srcOrd="0" destOrd="0" presId="urn:microsoft.com/office/officeart/2005/8/layout/orgChart1"/>
    <dgm:cxn modelId="{4DC9D98D-D226-48BE-82E4-47453AC91C5C}" type="presParOf" srcId="{9B2A27D1-8307-4CEB-ABD2-847C7344CAF5}" destId="{8CEE2FB8-D2F5-44BC-823F-4623CE20C1B4}" srcOrd="0" destOrd="0" presId="urn:microsoft.com/office/officeart/2005/8/layout/orgChart1"/>
    <dgm:cxn modelId="{F099E7E3-0212-44A0-924C-370A87BF2634}" type="presParOf" srcId="{9B2A27D1-8307-4CEB-ABD2-847C7344CAF5}" destId="{B5DF7D73-3F3C-48E8-9076-E4F87E7787D3}" srcOrd="1" destOrd="0" presId="urn:microsoft.com/office/officeart/2005/8/layout/orgChart1"/>
    <dgm:cxn modelId="{803D2AC6-0444-4F64-963B-0AD09E56524A}" type="presParOf" srcId="{A2CFE646-DDE0-445C-B535-98FF7220EE46}" destId="{29EE5F7D-FC94-4D55-B865-69AC5932C167}" srcOrd="1" destOrd="0" presId="urn:microsoft.com/office/officeart/2005/8/layout/orgChart1"/>
    <dgm:cxn modelId="{6E31193F-1A62-44C2-9761-824612FC1656}" type="presParOf" srcId="{A2CFE646-DDE0-445C-B535-98FF7220EE46}" destId="{4D92167E-3A5F-46FB-ADC7-E3169B820AE9}" srcOrd="2" destOrd="0" presId="urn:microsoft.com/office/officeart/2005/8/layout/orgChart1"/>
    <dgm:cxn modelId="{A21891DC-023B-4704-9A12-66464E9A6E32}" type="presParOf" srcId="{2608889A-84EF-47E0-B470-B0469BB1BA5A}" destId="{76814EBE-5C2F-42A5-B25A-D2313E301277}" srcOrd="4" destOrd="0" presId="urn:microsoft.com/office/officeart/2005/8/layout/orgChart1"/>
    <dgm:cxn modelId="{7A3C5B52-4AAD-4C64-8468-AB2F1C70D194}" type="presParOf" srcId="{2608889A-84EF-47E0-B470-B0469BB1BA5A}" destId="{FFAC1041-95A0-4995-B8AA-24917EE8DDC3}" srcOrd="5" destOrd="0" presId="urn:microsoft.com/office/officeart/2005/8/layout/orgChart1"/>
    <dgm:cxn modelId="{771294B1-86D0-4817-B8A8-C9DD3B2B99DD}" type="presParOf" srcId="{FFAC1041-95A0-4995-B8AA-24917EE8DDC3}" destId="{299B7624-E1C3-4BB9-9012-0A8604A76472}" srcOrd="0" destOrd="0" presId="urn:microsoft.com/office/officeart/2005/8/layout/orgChart1"/>
    <dgm:cxn modelId="{547F8A34-2861-4D98-BDE5-1091F2D287E0}" type="presParOf" srcId="{299B7624-E1C3-4BB9-9012-0A8604A76472}" destId="{5D30B320-4989-45E2-87A9-C62468DD3956}" srcOrd="0" destOrd="0" presId="urn:microsoft.com/office/officeart/2005/8/layout/orgChart1"/>
    <dgm:cxn modelId="{F648AC8B-5F6C-4840-BA6C-650E5391160C}" type="presParOf" srcId="{299B7624-E1C3-4BB9-9012-0A8604A76472}" destId="{29D4DD6B-A225-43EC-BCA3-17F214D545C3}" srcOrd="1" destOrd="0" presId="urn:microsoft.com/office/officeart/2005/8/layout/orgChart1"/>
    <dgm:cxn modelId="{9B3A6FB8-4D6D-44C7-8DBC-26B1FB48F1ED}" type="presParOf" srcId="{FFAC1041-95A0-4995-B8AA-24917EE8DDC3}" destId="{F244CEE6-EF32-4812-88BA-ADB56DEA2E49}" srcOrd="1" destOrd="0" presId="urn:microsoft.com/office/officeart/2005/8/layout/orgChart1"/>
    <dgm:cxn modelId="{08F38ED9-29D5-41E9-A4FF-F334A400354B}" type="presParOf" srcId="{FFAC1041-95A0-4995-B8AA-24917EE8DDC3}" destId="{912EC88B-B3D8-44AE-8C2D-847C63A0496E}" srcOrd="2" destOrd="0" presId="urn:microsoft.com/office/officeart/2005/8/layout/orgChart1"/>
    <dgm:cxn modelId="{4E1E3861-8C7C-43F6-A89E-85E7365E03B8}" type="presParOf" srcId="{2608889A-84EF-47E0-B470-B0469BB1BA5A}" destId="{78993C3D-AD2B-4B72-9965-D2FBDB620835}" srcOrd="6" destOrd="0" presId="urn:microsoft.com/office/officeart/2005/8/layout/orgChart1"/>
    <dgm:cxn modelId="{C0BE1D4E-C4A0-4692-8C41-4D187F100BAD}" type="presParOf" srcId="{2608889A-84EF-47E0-B470-B0469BB1BA5A}" destId="{1C7BADE7-C9F8-4279-A20F-FED509E38FD9}" srcOrd="7" destOrd="0" presId="urn:microsoft.com/office/officeart/2005/8/layout/orgChart1"/>
    <dgm:cxn modelId="{31751228-0F72-43EB-B3EA-D717E8043D7C}" type="presParOf" srcId="{1C7BADE7-C9F8-4279-A20F-FED509E38FD9}" destId="{650BBD9E-08C0-436C-878C-309C8769B4B0}" srcOrd="0" destOrd="0" presId="urn:microsoft.com/office/officeart/2005/8/layout/orgChart1"/>
    <dgm:cxn modelId="{8E8B8E41-5197-4C09-97EC-D778EF863F54}" type="presParOf" srcId="{650BBD9E-08C0-436C-878C-309C8769B4B0}" destId="{53EA9B3B-0433-494B-AE88-88EDAEDAD8FA}" srcOrd="0" destOrd="0" presId="urn:microsoft.com/office/officeart/2005/8/layout/orgChart1"/>
    <dgm:cxn modelId="{319B6F14-CAE1-4AA4-8274-C544945C61C5}" type="presParOf" srcId="{650BBD9E-08C0-436C-878C-309C8769B4B0}" destId="{D6AA7034-E883-4116-B66E-52EB682E2BCB}" srcOrd="1" destOrd="0" presId="urn:microsoft.com/office/officeart/2005/8/layout/orgChart1"/>
    <dgm:cxn modelId="{0C92529D-18C4-4EBF-A24D-0FCE3067FB9D}" type="presParOf" srcId="{1C7BADE7-C9F8-4279-A20F-FED509E38FD9}" destId="{44740EC2-815D-4632-ACAE-326315AFDB62}" srcOrd="1" destOrd="0" presId="urn:microsoft.com/office/officeart/2005/8/layout/orgChart1"/>
    <dgm:cxn modelId="{8206C80C-6B26-44B7-B8E7-CC6B8AA88079}" type="presParOf" srcId="{1C7BADE7-C9F8-4279-A20F-FED509E38FD9}" destId="{1928A3F9-1A86-4B8B-8EAF-DC94ABF42DB6}" srcOrd="2" destOrd="0" presId="urn:microsoft.com/office/officeart/2005/8/layout/orgChart1"/>
    <dgm:cxn modelId="{FC993B85-0A71-447A-B2BD-AAA14FDE7EFA}" type="presParOf" srcId="{D272218C-14E2-4648-B691-30C8336C3976}" destId="{341A1B09-E764-486D-884A-B2EB9FAA8032}" srcOrd="2" destOrd="0" presId="urn:microsoft.com/office/officeart/2005/8/layout/orgChart1"/>
    <dgm:cxn modelId="{634EB6CB-C6FA-49F8-92BB-E584CA4DCFEB}" type="presParOf" srcId="{80BCEA9A-9395-4924-92CD-68F8E716DC23}" destId="{36A8199E-213D-4BE4-ACD3-0693B56BDB01}" srcOrd="2" destOrd="0" presId="urn:microsoft.com/office/officeart/2005/8/layout/orgChart1"/>
    <dgm:cxn modelId="{892CE40B-3FE1-4F56-8D8C-3E1128570DA5}" type="presParOf" srcId="{80BCEA9A-9395-4924-92CD-68F8E716DC23}" destId="{B2D2FD87-6231-4AEA-B98C-F42F7ABF28AC}" srcOrd="3" destOrd="0" presId="urn:microsoft.com/office/officeart/2005/8/layout/orgChart1"/>
    <dgm:cxn modelId="{5785B607-CB95-4036-B054-29B064FB30F3}" type="presParOf" srcId="{B2D2FD87-6231-4AEA-B98C-F42F7ABF28AC}" destId="{276C5CE8-A3FD-4215-9F21-704D430054F7}" srcOrd="0" destOrd="0" presId="urn:microsoft.com/office/officeart/2005/8/layout/orgChart1"/>
    <dgm:cxn modelId="{0A1E0DEE-A91A-4CA3-BD8C-EF12EAC965D8}" type="presParOf" srcId="{276C5CE8-A3FD-4215-9F21-704D430054F7}" destId="{7EBFA7F3-F957-4971-8F95-DD9522BF193B}" srcOrd="0" destOrd="0" presId="urn:microsoft.com/office/officeart/2005/8/layout/orgChart1"/>
    <dgm:cxn modelId="{62CDC753-99FA-4451-AD0E-D6A620C63846}" type="presParOf" srcId="{276C5CE8-A3FD-4215-9F21-704D430054F7}" destId="{BACB9D7B-736A-4650-A9E7-E6D1E2840C9A}" srcOrd="1" destOrd="0" presId="urn:microsoft.com/office/officeart/2005/8/layout/orgChart1"/>
    <dgm:cxn modelId="{1F15E55C-B117-4C36-AE83-E6E85A0F418B}" type="presParOf" srcId="{B2D2FD87-6231-4AEA-B98C-F42F7ABF28AC}" destId="{BA30E7B8-1D5D-4077-8BA2-CB3F0E0F1D3E}" srcOrd="1" destOrd="0" presId="urn:microsoft.com/office/officeart/2005/8/layout/orgChart1"/>
    <dgm:cxn modelId="{F66D2C17-CC27-4E3E-A913-2E4E121E22B3}" type="presParOf" srcId="{BA30E7B8-1D5D-4077-8BA2-CB3F0E0F1D3E}" destId="{EE6DC55F-FA71-404D-8AF0-318AD097BA79}" srcOrd="0" destOrd="0" presId="urn:microsoft.com/office/officeart/2005/8/layout/orgChart1"/>
    <dgm:cxn modelId="{578966B2-1F6B-487C-9F2C-6F45EA732DA2}" type="presParOf" srcId="{BA30E7B8-1D5D-4077-8BA2-CB3F0E0F1D3E}" destId="{29914660-CFB0-49C3-9849-84EECD83C52F}" srcOrd="1" destOrd="0" presId="urn:microsoft.com/office/officeart/2005/8/layout/orgChart1"/>
    <dgm:cxn modelId="{AB22EEA1-1F51-41D0-A790-2A7BD9706532}" type="presParOf" srcId="{29914660-CFB0-49C3-9849-84EECD83C52F}" destId="{9070D9EE-29E6-44AA-9A64-B25B4B817EAF}" srcOrd="0" destOrd="0" presId="urn:microsoft.com/office/officeart/2005/8/layout/orgChart1"/>
    <dgm:cxn modelId="{863BA909-9D37-41BF-A154-935CEFC99E3F}" type="presParOf" srcId="{9070D9EE-29E6-44AA-9A64-B25B4B817EAF}" destId="{729B4A3D-2460-478C-9DA8-5330B0F4526D}" srcOrd="0" destOrd="0" presId="urn:microsoft.com/office/officeart/2005/8/layout/orgChart1"/>
    <dgm:cxn modelId="{AE027929-B15D-4C2E-B45F-97A8DC285CC3}" type="presParOf" srcId="{9070D9EE-29E6-44AA-9A64-B25B4B817EAF}" destId="{270FA85D-2631-4069-8F1E-53B22ED03AF7}" srcOrd="1" destOrd="0" presId="urn:microsoft.com/office/officeart/2005/8/layout/orgChart1"/>
    <dgm:cxn modelId="{31B5D1C2-756B-4D1D-ACE9-3C1F2AA1E024}" type="presParOf" srcId="{29914660-CFB0-49C3-9849-84EECD83C52F}" destId="{CEC1964E-51E1-43CD-9A3B-03326A3A9E6C}" srcOrd="1" destOrd="0" presId="urn:microsoft.com/office/officeart/2005/8/layout/orgChart1"/>
    <dgm:cxn modelId="{A38DED89-2DCF-489A-86C0-536BBDCBB7AC}" type="presParOf" srcId="{29914660-CFB0-49C3-9849-84EECD83C52F}" destId="{719D021B-269B-46FA-9B63-6E50833F98BA}" srcOrd="2" destOrd="0" presId="urn:microsoft.com/office/officeart/2005/8/layout/orgChart1"/>
    <dgm:cxn modelId="{A8657F08-B9A8-400B-8E7D-2D0BBF6C449D}" type="presParOf" srcId="{BA30E7B8-1D5D-4077-8BA2-CB3F0E0F1D3E}" destId="{C5BEA140-2474-4028-9296-FFDB899B7DDD}" srcOrd="2" destOrd="0" presId="urn:microsoft.com/office/officeart/2005/8/layout/orgChart1"/>
    <dgm:cxn modelId="{24F5FD99-C044-4633-8CEB-DF77164E34BB}" type="presParOf" srcId="{BA30E7B8-1D5D-4077-8BA2-CB3F0E0F1D3E}" destId="{B6BFA333-80A7-4933-85E1-53BDD2021AFE}" srcOrd="3" destOrd="0" presId="urn:microsoft.com/office/officeart/2005/8/layout/orgChart1"/>
    <dgm:cxn modelId="{5531AF10-2D1F-42A9-B86B-51D40393C79C}" type="presParOf" srcId="{B6BFA333-80A7-4933-85E1-53BDD2021AFE}" destId="{21600687-875E-43C8-AD3D-D881BE572860}" srcOrd="0" destOrd="0" presId="urn:microsoft.com/office/officeart/2005/8/layout/orgChart1"/>
    <dgm:cxn modelId="{9518CC33-FA87-4703-9606-D61A33F9F5EB}" type="presParOf" srcId="{21600687-875E-43C8-AD3D-D881BE572860}" destId="{E6E93E74-FA81-4ADA-ABF2-880909B3B30B}" srcOrd="0" destOrd="0" presId="urn:microsoft.com/office/officeart/2005/8/layout/orgChart1"/>
    <dgm:cxn modelId="{EE2459BD-28D0-4CF4-BE26-E4499B4F4C73}" type="presParOf" srcId="{21600687-875E-43C8-AD3D-D881BE572860}" destId="{B72C2AB6-C80F-4F1F-990A-4A85DE3D5CA6}" srcOrd="1" destOrd="0" presId="urn:microsoft.com/office/officeart/2005/8/layout/orgChart1"/>
    <dgm:cxn modelId="{2D9B4EBC-FA5A-4279-BC17-B4200A532409}" type="presParOf" srcId="{B6BFA333-80A7-4933-85E1-53BDD2021AFE}" destId="{93332762-B7E2-4263-A16A-2E70D45CBF64}" srcOrd="1" destOrd="0" presId="urn:microsoft.com/office/officeart/2005/8/layout/orgChart1"/>
    <dgm:cxn modelId="{C9A6259B-7102-42E0-9D4E-0D03D6390081}" type="presParOf" srcId="{B6BFA333-80A7-4933-85E1-53BDD2021AFE}" destId="{BEF64783-BA74-4DB4-916E-967EE88DAB9B}" srcOrd="2" destOrd="0" presId="urn:microsoft.com/office/officeart/2005/8/layout/orgChart1"/>
    <dgm:cxn modelId="{D45395C4-8627-4AFF-9E1D-3B833894F390}" type="presParOf" srcId="{BA30E7B8-1D5D-4077-8BA2-CB3F0E0F1D3E}" destId="{0447DD77-51A6-4B85-AF5E-7C088A075FE0}" srcOrd="4" destOrd="0" presId="urn:microsoft.com/office/officeart/2005/8/layout/orgChart1"/>
    <dgm:cxn modelId="{4E73A55C-BE3E-4376-9633-546033009BBB}" type="presParOf" srcId="{BA30E7B8-1D5D-4077-8BA2-CB3F0E0F1D3E}" destId="{804D28F6-4910-4CDE-86C5-E01C4603AA59}" srcOrd="5" destOrd="0" presId="urn:microsoft.com/office/officeart/2005/8/layout/orgChart1"/>
    <dgm:cxn modelId="{4EFAE059-1F97-4642-AF4A-8FF69D955D05}" type="presParOf" srcId="{804D28F6-4910-4CDE-86C5-E01C4603AA59}" destId="{B3223654-88D0-4582-AF67-EADA20AC3A65}" srcOrd="0" destOrd="0" presId="urn:microsoft.com/office/officeart/2005/8/layout/orgChart1"/>
    <dgm:cxn modelId="{2978F353-45BE-4BDE-A844-40F549439F0C}" type="presParOf" srcId="{B3223654-88D0-4582-AF67-EADA20AC3A65}" destId="{25878060-E08C-4F89-BFB1-8B74A68DAA74}" srcOrd="0" destOrd="0" presId="urn:microsoft.com/office/officeart/2005/8/layout/orgChart1"/>
    <dgm:cxn modelId="{AE555ACB-B7BA-4FE3-B100-52DC9907F054}" type="presParOf" srcId="{B3223654-88D0-4582-AF67-EADA20AC3A65}" destId="{D881CDC5-BC15-4278-A5E5-357A2E41CFFA}" srcOrd="1" destOrd="0" presId="urn:microsoft.com/office/officeart/2005/8/layout/orgChart1"/>
    <dgm:cxn modelId="{A7FB81B2-87F6-49B0-B140-5EC201098185}" type="presParOf" srcId="{804D28F6-4910-4CDE-86C5-E01C4603AA59}" destId="{39EDF7E9-8F9D-4C7C-9F97-4D3436DB0DBB}" srcOrd="1" destOrd="0" presId="urn:microsoft.com/office/officeart/2005/8/layout/orgChart1"/>
    <dgm:cxn modelId="{42F31734-4921-40A1-A22B-299908F751F8}" type="presParOf" srcId="{804D28F6-4910-4CDE-86C5-E01C4603AA59}" destId="{592BA29A-A1F3-47D7-B305-D893682AA68E}" srcOrd="2" destOrd="0" presId="urn:microsoft.com/office/officeart/2005/8/layout/orgChart1"/>
    <dgm:cxn modelId="{E6833214-C33A-498B-8D30-D738A8903365}" type="presParOf" srcId="{BA30E7B8-1D5D-4077-8BA2-CB3F0E0F1D3E}" destId="{66AB096C-E27C-42DF-ACE5-3B3E03AA1860}" srcOrd="6" destOrd="0" presId="urn:microsoft.com/office/officeart/2005/8/layout/orgChart1"/>
    <dgm:cxn modelId="{208FBCC0-438E-4AF9-B163-5B07EF7A4351}" type="presParOf" srcId="{BA30E7B8-1D5D-4077-8BA2-CB3F0E0F1D3E}" destId="{777EC7AD-FDD2-437A-B43C-66AAC27584F3}" srcOrd="7" destOrd="0" presId="urn:microsoft.com/office/officeart/2005/8/layout/orgChart1"/>
    <dgm:cxn modelId="{487C4274-36CB-4D24-A807-3A78541A2677}" type="presParOf" srcId="{777EC7AD-FDD2-437A-B43C-66AAC27584F3}" destId="{067DA8A5-FD75-4748-B2C0-127416831CAC}" srcOrd="0" destOrd="0" presId="urn:microsoft.com/office/officeart/2005/8/layout/orgChart1"/>
    <dgm:cxn modelId="{A9783CB1-5EAF-4F2D-BC73-D7D19A0B5563}" type="presParOf" srcId="{067DA8A5-FD75-4748-B2C0-127416831CAC}" destId="{44C84BA3-E34C-4B26-A2A2-849DDEBCA911}" srcOrd="0" destOrd="0" presId="urn:microsoft.com/office/officeart/2005/8/layout/orgChart1"/>
    <dgm:cxn modelId="{94564207-D6B1-41DA-8C90-A1D2E4D76B4D}" type="presParOf" srcId="{067DA8A5-FD75-4748-B2C0-127416831CAC}" destId="{44A1E24B-A07A-458C-94E9-754B6F5DD644}" srcOrd="1" destOrd="0" presId="urn:microsoft.com/office/officeart/2005/8/layout/orgChart1"/>
    <dgm:cxn modelId="{38C661FD-9F35-4373-AD23-66AB43E34574}" type="presParOf" srcId="{777EC7AD-FDD2-437A-B43C-66AAC27584F3}" destId="{C177EB95-7718-41A1-9441-6C79087C3613}" srcOrd="1" destOrd="0" presId="urn:microsoft.com/office/officeart/2005/8/layout/orgChart1"/>
    <dgm:cxn modelId="{1BDF8DDC-0E59-422F-9237-70750C938F20}" type="presParOf" srcId="{777EC7AD-FDD2-437A-B43C-66AAC27584F3}" destId="{9305D8C9-BDE0-4E43-8BAC-6B84813FF59D}" srcOrd="2" destOrd="0" presId="urn:microsoft.com/office/officeart/2005/8/layout/orgChart1"/>
    <dgm:cxn modelId="{EFDAF817-595C-454A-98AD-D4C5C18272C9}" type="presParOf" srcId="{BA30E7B8-1D5D-4077-8BA2-CB3F0E0F1D3E}" destId="{06FCD884-A9A3-4FF9-AD6F-15C4B736B8AB}" srcOrd="8" destOrd="0" presId="urn:microsoft.com/office/officeart/2005/8/layout/orgChart1"/>
    <dgm:cxn modelId="{4848BD16-DE26-4418-A63A-97FE5A288DB5}" type="presParOf" srcId="{BA30E7B8-1D5D-4077-8BA2-CB3F0E0F1D3E}" destId="{B655EEA2-1C64-4579-92E1-FAAA7EB560E1}" srcOrd="9" destOrd="0" presId="urn:microsoft.com/office/officeart/2005/8/layout/orgChart1"/>
    <dgm:cxn modelId="{6D9C5CBB-6CD4-41C2-BB70-87049733294D}" type="presParOf" srcId="{B655EEA2-1C64-4579-92E1-FAAA7EB560E1}" destId="{CBCE98B0-80D7-4526-B10F-F2D0D86E4562}" srcOrd="0" destOrd="0" presId="urn:microsoft.com/office/officeart/2005/8/layout/orgChart1"/>
    <dgm:cxn modelId="{6E821258-8329-4D80-B767-17CF6BE1D935}" type="presParOf" srcId="{CBCE98B0-80D7-4526-B10F-F2D0D86E4562}" destId="{6323CECA-D6DB-4CA9-8101-602C5C8E7BD8}" srcOrd="0" destOrd="0" presId="urn:microsoft.com/office/officeart/2005/8/layout/orgChart1"/>
    <dgm:cxn modelId="{7971058B-D27B-45E9-BD9C-ABA9483733E8}" type="presParOf" srcId="{CBCE98B0-80D7-4526-B10F-F2D0D86E4562}" destId="{EAA226C4-8ED2-48EB-B3D9-09591829C4AF}" srcOrd="1" destOrd="0" presId="urn:microsoft.com/office/officeart/2005/8/layout/orgChart1"/>
    <dgm:cxn modelId="{CFAC972B-7632-485D-90E7-BCF20F868088}" type="presParOf" srcId="{B655EEA2-1C64-4579-92E1-FAAA7EB560E1}" destId="{3AE6D6AE-B6CA-4820-86D7-0D9A49A8DFE8}" srcOrd="1" destOrd="0" presId="urn:microsoft.com/office/officeart/2005/8/layout/orgChart1"/>
    <dgm:cxn modelId="{2C3C050E-8F00-44C2-AEE4-D627B9876930}" type="presParOf" srcId="{B655EEA2-1C64-4579-92E1-FAAA7EB560E1}" destId="{EE526A79-2CD8-43D0-BC11-29B7F7F72BC6}" srcOrd="2" destOrd="0" presId="urn:microsoft.com/office/officeart/2005/8/layout/orgChart1"/>
    <dgm:cxn modelId="{697A1833-2B22-43AD-BF13-5AD6F7173B83}" type="presParOf" srcId="{B2D2FD87-6231-4AEA-B98C-F42F7ABF28AC}" destId="{CB2CC97D-FC86-4F23-A26B-967BD75CDCBD}" srcOrd="2" destOrd="0" presId="urn:microsoft.com/office/officeart/2005/8/layout/orgChart1"/>
    <dgm:cxn modelId="{CE044999-1DD1-4C9B-8417-7C867CB33EFC}" type="presParOf" srcId="{80BCEA9A-9395-4924-92CD-68F8E716DC23}" destId="{39D6EE9F-081E-4390-A1EF-6CC6047B72B7}" srcOrd="4" destOrd="0" presId="urn:microsoft.com/office/officeart/2005/8/layout/orgChart1"/>
    <dgm:cxn modelId="{87F2778F-78E8-415C-B2AB-290D03A7C611}" type="presParOf" srcId="{80BCEA9A-9395-4924-92CD-68F8E716DC23}" destId="{92DAA1D3-2D0D-45E5-9332-9B2E44B25827}" srcOrd="5" destOrd="0" presId="urn:microsoft.com/office/officeart/2005/8/layout/orgChart1"/>
    <dgm:cxn modelId="{F8A15124-6B27-4C01-8E67-8C302678F1C5}" type="presParOf" srcId="{92DAA1D3-2D0D-45E5-9332-9B2E44B25827}" destId="{C87E0698-0A10-4ABB-8D1F-A3884640302D}" srcOrd="0" destOrd="0" presId="urn:microsoft.com/office/officeart/2005/8/layout/orgChart1"/>
    <dgm:cxn modelId="{84D3E20C-18B1-4664-B8A3-118109CEBC87}" type="presParOf" srcId="{C87E0698-0A10-4ABB-8D1F-A3884640302D}" destId="{EB273401-B841-48E2-AF6E-1E9F6CCEC88E}" srcOrd="0" destOrd="0" presId="urn:microsoft.com/office/officeart/2005/8/layout/orgChart1"/>
    <dgm:cxn modelId="{9D4A1C4D-1D72-4C1C-9A3E-E86EFEA9EDDB}" type="presParOf" srcId="{C87E0698-0A10-4ABB-8D1F-A3884640302D}" destId="{6FE0C406-3C29-4465-A468-D43E7ECDFD22}" srcOrd="1" destOrd="0" presId="urn:microsoft.com/office/officeart/2005/8/layout/orgChart1"/>
    <dgm:cxn modelId="{40DF34DE-B8A3-4AA5-9961-0A8E23B1D2A5}" type="presParOf" srcId="{92DAA1D3-2D0D-45E5-9332-9B2E44B25827}" destId="{5A25E3A9-AC86-4425-9AD0-5D8458896B09}" srcOrd="1" destOrd="0" presId="urn:microsoft.com/office/officeart/2005/8/layout/orgChart1"/>
    <dgm:cxn modelId="{C62FCE91-373F-4C70-A00E-0CCF0DE8D877}" type="presParOf" srcId="{5A25E3A9-AC86-4425-9AD0-5D8458896B09}" destId="{245975A5-57E8-4528-A96D-32185D95243B}" srcOrd="0" destOrd="0" presId="urn:microsoft.com/office/officeart/2005/8/layout/orgChart1"/>
    <dgm:cxn modelId="{E1F73A69-5039-4328-AB5C-70A2CB590156}" type="presParOf" srcId="{5A25E3A9-AC86-4425-9AD0-5D8458896B09}" destId="{C2479D14-4531-4429-858D-067F661B5057}" srcOrd="1" destOrd="0" presId="urn:microsoft.com/office/officeart/2005/8/layout/orgChart1"/>
    <dgm:cxn modelId="{CB714325-6ED3-422B-9A79-873207D9FBF1}" type="presParOf" srcId="{C2479D14-4531-4429-858D-067F661B5057}" destId="{E66DFA59-4468-4622-B8C8-4F73075DCC16}" srcOrd="0" destOrd="0" presId="urn:microsoft.com/office/officeart/2005/8/layout/orgChart1"/>
    <dgm:cxn modelId="{AB7303F1-472D-4CE0-9E1A-6F34E48DF41C}" type="presParOf" srcId="{E66DFA59-4468-4622-B8C8-4F73075DCC16}" destId="{86ABE4AB-15FE-4F74-BC1A-F5E6D4212B36}" srcOrd="0" destOrd="0" presId="urn:microsoft.com/office/officeart/2005/8/layout/orgChart1"/>
    <dgm:cxn modelId="{5AE7FE52-80C1-4DBA-A783-5A4E22322774}" type="presParOf" srcId="{E66DFA59-4468-4622-B8C8-4F73075DCC16}" destId="{04412DEF-0614-459F-BEE3-EFA874D46C4F}" srcOrd="1" destOrd="0" presId="urn:microsoft.com/office/officeart/2005/8/layout/orgChart1"/>
    <dgm:cxn modelId="{40EF438A-B1F2-488A-8827-DB02B0F56F07}" type="presParOf" srcId="{C2479D14-4531-4429-858D-067F661B5057}" destId="{71DCD9E6-1C91-4CE4-AB9B-2A335911DF93}" srcOrd="1" destOrd="0" presId="urn:microsoft.com/office/officeart/2005/8/layout/orgChart1"/>
    <dgm:cxn modelId="{66F030C1-2538-4A3E-B6CF-4A8558E1B1BF}" type="presParOf" srcId="{C2479D14-4531-4429-858D-067F661B5057}" destId="{44845691-6B69-4A30-A921-446B7EAA8E8A}" srcOrd="2" destOrd="0" presId="urn:microsoft.com/office/officeart/2005/8/layout/orgChart1"/>
    <dgm:cxn modelId="{CF919444-9CE6-486F-9B91-680936A4FAB9}" type="presParOf" srcId="{5A25E3A9-AC86-4425-9AD0-5D8458896B09}" destId="{5F9002CC-99B5-4676-B7E8-CDF92889948B}" srcOrd="2" destOrd="0" presId="urn:microsoft.com/office/officeart/2005/8/layout/orgChart1"/>
    <dgm:cxn modelId="{05C50DEC-6FAC-4E7A-A402-9D1D7F9E63E3}" type="presParOf" srcId="{5A25E3A9-AC86-4425-9AD0-5D8458896B09}" destId="{2CA9D0AF-9318-45D2-BB99-CC07F6AB6121}" srcOrd="3" destOrd="0" presId="urn:microsoft.com/office/officeart/2005/8/layout/orgChart1"/>
    <dgm:cxn modelId="{C7CFE070-BA54-430C-B5EC-71D77842EC85}" type="presParOf" srcId="{2CA9D0AF-9318-45D2-BB99-CC07F6AB6121}" destId="{D7094739-8F73-4865-B759-37E072AE217C}" srcOrd="0" destOrd="0" presId="urn:microsoft.com/office/officeart/2005/8/layout/orgChart1"/>
    <dgm:cxn modelId="{68004F8B-BE77-4AE1-B680-1ABE1015353B}" type="presParOf" srcId="{D7094739-8F73-4865-B759-37E072AE217C}" destId="{3C317D49-4850-49B6-A259-4B698B82AC13}" srcOrd="0" destOrd="0" presId="urn:microsoft.com/office/officeart/2005/8/layout/orgChart1"/>
    <dgm:cxn modelId="{E6C973EA-6448-4DA3-B0A2-39739D450CD7}" type="presParOf" srcId="{D7094739-8F73-4865-B759-37E072AE217C}" destId="{5A8D375E-59E5-4E1A-BE15-EE398506E4C4}" srcOrd="1" destOrd="0" presId="urn:microsoft.com/office/officeart/2005/8/layout/orgChart1"/>
    <dgm:cxn modelId="{0C40DCC8-189C-4AA8-92FB-FC518B563DE4}" type="presParOf" srcId="{2CA9D0AF-9318-45D2-BB99-CC07F6AB6121}" destId="{400CBFB1-5415-4623-93CA-E11E79356501}" srcOrd="1" destOrd="0" presId="urn:microsoft.com/office/officeart/2005/8/layout/orgChart1"/>
    <dgm:cxn modelId="{98A57AC8-452B-4D81-86F5-3894B8CDE94B}" type="presParOf" srcId="{2CA9D0AF-9318-45D2-BB99-CC07F6AB6121}" destId="{786931E3-023A-4E03-930E-006D1154D788}" srcOrd="2" destOrd="0" presId="urn:microsoft.com/office/officeart/2005/8/layout/orgChart1"/>
    <dgm:cxn modelId="{76F3867F-C3E2-40A7-9185-DD2183457787}" type="presParOf" srcId="{5A25E3A9-AC86-4425-9AD0-5D8458896B09}" destId="{D38C3AAE-B81E-48E9-9EF2-37F30425F14B}" srcOrd="4" destOrd="0" presId="urn:microsoft.com/office/officeart/2005/8/layout/orgChart1"/>
    <dgm:cxn modelId="{0865C99E-E05E-4D38-B099-45D1A3AEF9E3}" type="presParOf" srcId="{5A25E3A9-AC86-4425-9AD0-5D8458896B09}" destId="{2BA47944-A5A5-4ED9-831C-29A3BA91F807}" srcOrd="5" destOrd="0" presId="urn:microsoft.com/office/officeart/2005/8/layout/orgChart1"/>
    <dgm:cxn modelId="{890A89FC-E6AD-4F49-ADDB-B432CC949FCC}" type="presParOf" srcId="{2BA47944-A5A5-4ED9-831C-29A3BA91F807}" destId="{CB67F344-C38E-4449-A495-43B3A55B1619}" srcOrd="0" destOrd="0" presId="urn:microsoft.com/office/officeart/2005/8/layout/orgChart1"/>
    <dgm:cxn modelId="{F70620AF-0937-4A87-A24B-18C79327BA12}" type="presParOf" srcId="{CB67F344-C38E-4449-A495-43B3A55B1619}" destId="{ECFEE49D-834A-4F18-9D24-EA5517B1241E}" srcOrd="0" destOrd="0" presId="urn:microsoft.com/office/officeart/2005/8/layout/orgChart1"/>
    <dgm:cxn modelId="{53466277-E24D-47D2-8B58-A8660721A88C}" type="presParOf" srcId="{CB67F344-C38E-4449-A495-43B3A55B1619}" destId="{AACACD25-0577-4FE8-888B-88F556D75919}" srcOrd="1" destOrd="0" presId="urn:microsoft.com/office/officeart/2005/8/layout/orgChart1"/>
    <dgm:cxn modelId="{B82A4137-98F2-4BA6-A023-9DEF4977DECF}" type="presParOf" srcId="{2BA47944-A5A5-4ED9-831C-29A3BA91F807}" destId="{55A3A3DB-18CA-4732-8630-5432236D4DA5}" srcOrd="1" destOrd="0" presId="urn:microsoft.com/office/officeart/2005/8/layout/orgChart1"/>
    <dgm:cxn modelId="{2CBD0DDC-30CA-489E-AF7B-CCB547BFECEA}" type="presParOf" srcId="{2BA47944-A5A5-4ED9-831C-29A3BA91F807}" destId="{F9C9BAB6-A947-4A33-8B9E-AB543E9CFA28}" srcOrd="2" destOrd="0" presId="urn:microsoft.com/office/officeart/2005/8/layout/orgChart1"/>
    <dgm:cxn modelId="{1284C1DE-BABD-434C-A944-EB730CC9825D}" type="presParOf" srcId="{5A25E3A9-AC86-4425-9AD0-5D8458896B09}" destId="{DDC75D3F-359A-4BF7-A0FF-FAE6AC15CC4F}" srcOrd="6" destOrd="0" presId="urn:microsoft.com/office/officeart/2005/8/layout/orgChart1"/>
    <dgm:cxn modelId="{BBD6E64B-5F85-439E-AAC3-C8F1E567AFFD}" type="presParOf" srcId="{5A25E3A9-AC86-4425-9AD0-5D8458896B09}" destId="{D6AB5D42-0CF7-4761-8DE3-14A5F6010CB7}" srcOrd="7" destOrd="0" presId="urn:microsoft.com/office/officeart/2005/8/layout/orgChart1"/>
    <dgm:cxn modelId="{83041FA9-CB3B-4C18-B937-0DE0FB8ED7F9}" type="presParOf" srcId="{D6AB5D42-0CF7-4761-8DE3-14A5F6010CB7}" destId="{8D36A272-AFF5-4E1A-A210-9882B9B6B84B}" srcOrd="0" destOrd="0" presId="urn:microsoft.com/office/officeart/2005/8/layout/orgChart1"/>
    <dgm:cxn modelId="{68F5C6A9-A6F1-4C9A-AF9B-6B6FDFB41FB2}" type="presParOf" srcId="{8D36A272-AFF5-4E1A-A210-9882B9B6B84B}" destId="{475552FC-D8E2-44D3-9288-DE58039081A6}" srcOrd="0" destOrd="0" presId="urn:microsoft.com/office/officeart/2005/8/layout/orgChart1"/>
    <dgm:cxn modelId="{64A1293A-D093-42DE-8642-9AEA9F6E7EBB}" type="presParOf" srcId="{8D36A272-AFF5-4E1A-A210-9882B9B6B84B}" destId="{D70C775B-EA03-4F18-851C-4CB00497926F}" srcOrd="1" destOrd="0" presId="urn:microsoft.com/office/officeart/2005/8/layout/orgChart1"/>
    <dgm:cxn modelId="{333E3D82-3402-491F-8CCF-A42493C9026C}" type="presParOf" srcId="{D6AB5D42-0CF7-4761-8DE3-14A5F6010CB7}" destId="{04709062-5681-4C77-8452-25752EDE0000}" srcOrd="1" destOrd="0" presId="urn:microsoft.com/office/officeart/2005/8/layout/orgChart1"/>
    <dgm:cxn modelId="{DC6885E0-BBDD-4C50-868D-E7FCC787C467}" type="presParOf" srcId="{D6AB5D42-0CF7-4761-8DE3-14A5F6010CB7}" destId="{DD4196A1-127F-4CA5-8BC0-CAD4A4355F08}" srcOrd="2" destOrd="0" presId="urn:microsoft.com/office/officeart/2005/8/layout/orgChart1"/>
    <dgm:cxn modelId="{C71238F3-1216-4BDD-B0D2-F0DA205302BA}" type="presParOf" srcId="{92DAA1D3-2D0D-45E5-9332-9B2E44B25827}" destId="{BD587A40-7479-46D3-9368-0F91E281D09F}" srcOrd="2" destOrd="0" presId="urn:microsoft.com/office/officeart/2005/8/layout/orgChart1"/>
    <dgm:cxn modelId="{2B89B11A-9B61-4D85-8C46-FA2D5C327338}" type="presParOf" srcId="{80BCEA9A-9395-4924-92CD-68F8E716DC23}" destId="{F3788A9B-B2E4-41F9-ACDD-F07C1F239165}" srcOrd="6" destOrd="0" presId="urn:microsoft.com/office/officeart/2005/8/layout/orgChart1"/>
    <dgm:cxn modelId="{B20FD110-994B-44AA-B8C8-7D7568C039EE}" type="presParOf" srcId="{80BCEA9A-9395-4924-92CD-68F8E716DC23}" destId="{7A47888F-D260-4DC6-B119-66CAD7CF45DC}" srcOrd="7" destOrd="0" presId="urn:microsoft.com/office/officeart/2005/8/layout/orgChart1"/>
    <dgm:cxn modelId="{107A1BCE-5E9B-41E6-B159-430991F1AB68}" type="presParOf" srcId="{7A47888F-D260-4DC6-B119-66CAD7CF45DC}" destId="{B69B2498-41AA-444E-B1CD-FAA8AB6B16BF}" srcOrd="0" destOrd="0" presId="urn:microsoft.com/office/officeart/2005/8/layout/orgChart1"/>
    <dgm:cxn modelId="{413B40E9-7A91-4949-9C2F-49B137E31880}" type="presParOf" srcId="{B69B2498-41AA-444E-B1CD-FAA8AB6B16BF}" destId="{566FA38E-293A-43B5-9D0E-0B7C2E542259}" srcOrd="0" destOrd="0" presId="urn:microsoft.com/office/officeart/2005/8/layout/orgChart1"/>
    <dgm:cxn modelId="{FBFF4F0B-DE2D-42F6-846D-B11C9F340291}" type="presParOf" srcId="{B69B2498-41AA-444E-B1CD-FAA8AB6B16BF}" destId="{F7FB3A43-4D0A-4BC3-94D8-7AE2482D7BDF}" srcOrd="1" destOrd="0" presId="urn:microsoft.com/office/officeart/2005/8/layout/orgChart1"/>
    <dgm:cxn modelId="{2D9751D8-78BD-4F91-9977-9A2E7FA58ECB}" type="presParOf" srcId="{7A47888F-D260-4DC6-B119-66CAD7CF45DC}" destId="{A44FE77F-EE64-4278-B2B3-BBF7778D095B}" srcOrd="1" destOrd="0" presId="urn:microsoft.com/office/officeart/2005/8/layout/orgChart1"/>
    <dgm:cxn modelId="{047EFE61-A9F6-4A11-B9E9-8F1C22F15842}" type="presParOf" srcId="{A44FE77F-EE64-4278-B2B3-BBF7778D095B}" destId="{BE8AAF37-42F8-4C31-B52D-2A7BCE5011DB}" srcOrd="0" destOrd="0" presId="urn:microsoft.com/office/officeart/2005/8/layout/orgChart1"/>
    <dgm:cxn modelId="{35BE8C50-BE79-4096-BE11-183F3E3AD0F7}" type="presParOf" srcId="{A44FE77F-EE64-4278-B2B3-BBF7778D095B}" destId="{0186DD17-459E-4266-AEFB-197D760351E0}" srcOrd="1" destOrd="0" presId="urn:microsoft.com/office/officeart/2005/8/layout/orgChart1"/>
    <dgm:cxn modelId="{65B84A44-CE2B-44AC-90B2-6035FD4CA381}" type="presParOf" srcId="{0186DD17-459E-4266-AEFB-197D760351E0}" destId="{939E4F10-D81A-435A-BBB4-5591DD010585}" srcOrd="0" destOrd="0" presId="urn:microsoft.com/office/officeart/2005/8/layout/orgChart1"/>
    <dgm:cxn modelId="{545C316C-30AF-4C66-B3A9-04C257F5A039}" type="presParOf" srcId="{939E4F10-D81A-435A-BBB4-5591DD010585}" destId="{5C039AE5-181E-456C-9430-A66D0438CF85}" srcOrd="0" destOrd="0" presId="urn:microsoft.com/office/officeart/2005/8/layout/orgChart1"/>
    <dgm:cxn modelId="{276593D7-128A-4F5A-AD98-8664867D4F9A}" type="presParOf" srcId="{939E4F10-D81A-435A-BBB4-5591DD010585}" destId="{F1FC914C-FEE1-4E4F-9CCF-E7738D151406}" srcOrd="1" destOrd="0" presId="urn:microsoft.com/office/officeart/2005/8/layout/orgChart1"/>
    <dgm:cxn modelId="{E5121E42-5A3D-472D-9783-09B4094AF9CA}" type="presParOf" srcId="{0186DD17-459E-4266-AEFB-197D760351E0}" destId="{BA41A245-8EE5-431E-BF8B-AF43E2689BFF}" srcOrd="1" destOrd="0" presId="urn:microsoft.com/office/officeart/2005/8/layout/orgChart1"/>
    <dgm:cxn modelId="{6D9E8FCD-4798-4C0C-AE50-4DC409152CD1}" type="presParOf" srcId="{0186DD17-459E-4266-AEFB-197D760351E0}" destId="{D8E6C9CB-0095-4ECC-9DA5-F55936746EE5}" srcOrd="2" destOrd="0" presId="urn:microsoft.com/office/officeart/2005/8/layout/orgChart1"/>
    <dgm:cxn modelId="{5C5E4949-F25A-4A29-BB38-120E5362C219}" type="presParOf" srcId="{A44FE77F-EE64-4278-B2B3-BBF7778D095B}" destId="{BB3F2CBA-2430-4032-8E96-165DB4DF386E}" srcOrd="2" destOrd="0" presId="urn:microsoft.com/office/officeart/2005/8/layout/orgChart1"/>
    <dgm:cxn modelId="{0CE6084D-4C6F-461C-9525-A38D14BFF144}" type="presParOf" srcId="{A44FE77F-EE64-4278-B2B3-BBF7778D095B}" destId="{36844132-E984-459E-8C18-204BDD22A71A}" srcOrd="3" destOrd="0" presId="urn:microsoft.com/office/officeart/2005/8/layout/orgChart1"/>
    <dgm:cxn modelId="{A8F36F89-2E8A-47B3-9A93-1845CC85BA38}" type="presParOf" srcId="{36844132-E984-459E-8C18-204BDD22A71A}" destId="{166748E5-D52E-45A9-A8E5-1F523BF519A9}" srcOrd="0" destOrd="0" presId="urn:microsoft.com/office/officeart/2005/8/layout/orgChart1"/>
    <dgm:cxn modelId="{84994438-9FFE-4EE6-817A-4E5FC2BAF37C}" type="presParOf" srcId="{166748E5-D52E-45A9-A8E5-1F523BF519A9}" destId="{125CD421-8E2D-424C-BC35-E2F6977CFC95}" srcOrd="0" destOrd="0" presId="urn:microsoft.com/office/officeart/2005/8/layout/orgChart1"/>
    <dgm:cxn modelId="{2C88FF9B-7869-4FA1-A619-B2FD88EDCAA8}" type="presParOf" srcId="{166748E5-D52E-45A9-A8E5-1F523BF519A9}" destId="{116AA95C-7D31-4294-9C4A-339519EF2E6A}" srcOrd="1" destOrd="0" presId="urn:microsoft.com/office/officeart/2005/8/layout/orgChart1"/>
    <dgm:cxn modelId="{514DCDD2-6B1C-4818-82A4-50411D4B6F89}" type="presParOf" srcId="{36844132-E984-459E-8C18-204BDD22A71A}" destId="{F9DF94C4-B6FA-46AE-A496-3AEE71E65B3B}" srcOrd="1" destOrd="0" presId="urn:microsoft.com/office/officeart/2005/8/layout/orgChart1"/>
    <dgm:cxn modelId="{EAB31BC2-221D-47C8-B024-84F5B5B953F7}" type="presParOf" srcId="{36844132-E984-459E-8C18-204BDD22A71A}" destId="{CDDB8B2F-8D1F-469A-8705-5EBAA30C0CE3}" srcOrd="2" destOrd="0" presId="urn:microsoft.com/office/officeart/2005/8/layout/orgChart1"/>
    <dgm:cxn modelId="{DF522E7C-AE21-48EC-A0E7-F7FA458F2FF1}" type="presParOf" srcId="{A44FE77F-EE64-4278-B2B3-BBF7778D095B}" destId="{0883DC5C-7290-42E3-A97C-D6BEF7451E30}" srcOrd="4" destOrd="0" presId="urn:microsoft.com/office/officeart/2005/8/layout/orgChart1"/>
    <dgm:cxn modelId="{41B7DCAA-275F-43B0-8E69-C97E849ACC82}" type="presParOf" srcId="{A44FE77F-EE64-4278-B2B3-BBF7778D095B}" destId="{C027647D-9998-4C6C-945C-4FB16540FAED}" srcOrd="5" destOrd="0" presId="urn:microsoft.com/office/officeart/2005/8/layout/orgChart1"/>
    <dgm:cxn modelId="{488FA134-04E4-43E9-973B-A33F3FD62066}" type="presParOf" srcId="{C027647D-9998-4C6C-945C-4FB16540FAED}" destId="{F66383B1-852C-4AC1-8859-547D52B0CB85}" srcOrd="0" destOrd="0" presId="urn:microsoft.com/office/officeart/2005/8/layout/orgChart1"/>
    <dgm:cxn modelId="{CF187A1C-B43C-4EF8-9119-0DABCD99C3DC}" type="presParOf" srcId="{F66383B1-852C-4AC1-8859-547D52B0CB85}" destId="{21ECF7B3-91CE-4406-83D5-D5E802EF216F}" srcOrd="0" destOrd="0" presId="urn:microsoft.com/office/officeart/2005/8/layout/orgChart1"/>
    <dgm:cxn modelId="{83FE9054-7601-44A5-A4C3-DB1F546FBA1E}" type="presParOf" srcId="{F66383B1-852C-4AC1-8859-547D52B0CB85}" destId="{7343C8FD-DFB9-4B7E-BA9F-C459CFA9128C}" srcOrd="1" destOrd="0" presId="urn:microsoft.com/office/officeart/2005/8/layout/orgChart1"/>
    <dgm:cxn modelId="{D1C8B5AA-0EF2-4FC2-A9B8-DFA1D722EE83}" type="presParOf" srcId="{C027647D-9998-4C6C-945C-4FB16540FAED}" destId="{D85E255A-26B2-49CE-8E20-9323D830B76D}" srcOrd="1" destOrd="0" presId="urn:microsoft.com/office/officeart/2005/8/layout/orgChart1"/>
    <dgm:cxn modelId="{AB596547-CB0B-45A2-A005-DDCA37783660}" type="presParOf" srcId="{C027647D-9998-4C6C-945C-4FB16540FAED}" destId="{056491F0-602E-4FBD-A157-D7CDCFDFEB1E}" srcOrd="2" destOrd="0" presId="urn:microsoft.com/office/officeart/2005/8/layout/orgChart1"/>
    <dgm:cxn modelId="{65F92A18-78FF-4392-8AF5-4A78C7F3A7A0}" type="presParOf" srcId="{7A47888F-D260-4DC6-B119-66CAD7CF45DC}" destId="{53386485-E594-4885-8F71-C9DFE55C9E7E}" srcOrd="2" destOrd="0" presId="urn:microsoft.com/office/officeart/2005/8/layout/orgChart1"/>
    <dgm:cxn modelId="{AE3A0DB7-B9E9-4BB0-9B1C-C8C412A10143}" type="presParOf" srcId="{80BCEA9A-9395-4924-92CD-68F8E716DC23}" destId="{16D136B3-5A0C-4B95-9208-DCC9CF20B541}" srcOrd="8" destOrd="0" presId="urn:microsoft.com/office/officeart/2005/8/layout/orgChart1"/>
    <dgm:cxn modelId="{9C64235A-3775-40AD-9CA7-F4E62289A4AB}" type="presParOf" srcId="{80BCEA9A-9395-4924-92CD-68F8E716DC23}" destId="{3C1AD8D4-C67D-4ACC-9885-81E3CA010049}" srcOrd="9" destOrd="0" presId="urn:microsoft.com/office/officeart/2005/8/layout/orgChart1"/>
    <dgm:cxn modelId="{05DC7253-1476-43D4-8F35-F04A0E7FB0AD}" type="presParOf" srcId="{3C1AD8D4-C67D-4ACC-9885-81E3CA010049}" destId="{4508C0C0-BA0D-4105-9516-C51D6C852E53}" srcOrd="0" destOrd="0" presId="urn:microsoft.com/office/officeart/2005/8/layout/orgChart1"/>
    <dgm:cxn modelId="{69A2F66E-5ADB-4946-8D75-F088A12C947C}" type="presParOf" srcId="{4508C0C0-BA0D-4105-9516-C51D6C852E53}" destId="{FFDD3B6C-B669-4062-A61E-B0BEB43EBA5F}" srcOrd="0" destOrd="0" presId="urn:microsoft.com/office/officeart/2005/8/layout/orgChart1"/>
    <dgm:cxn modelId="{09E8F1F6-FC16-4FD1-93B1-27E17FA6A541}" type="presParOf" srcId="{4508C0C0-BA0D-4105-9516-C51D6C852E53}" destId="{1C79094E-4A31-473A-B78E-55835CFA3375}" srcOrd="1" destOrd="0" presId="urn:microsoft.com/office/officeart/2005/8/layout/orgChart1"/>
    <dgm:cxn modelId="{68632702-77E2-40F0-A726-80AB15AD167A}" type="presParOf" srcId="{3C1AD8D4-C67D-4ACC-9885-81E3CA010049}" destId="{5317BDA3-8666-42B1-82A8-CD97843850C7}" srcOrd="1" destOrd="0" presId="urn:microsoft.com/office/officeart/2005/8/layout/orgChart1"/>
    <dgm:cxn modelId="{6226005C-765B-420A-BB3F-2039E2C66F7D}" type="presParOf" srcId="{5317BDA3-8666-42B1-82A8-CD97843850C7}" destId="{3760EBFB-4BC2-47E6-AD96-784DAF71DDE0}" srcOrd="0" destOrd="0" presId="urn:microsoft.com/office/officeart/2005/8/layout/orgChart1"/>
    <dgm:cxn modelId="{A699DA42-9906-4AFA-BE74-938D387D5DF9}" type="presParOf" srcId="{5317BDA3-8666-42B1-82A8-CD97843850C7}" destId="{2DB87CBF-44F7-4129-BBC1-ED75CA5483F3}" srcOrd="1" destOrd="0" presId="urn:microsoft.com/office/officeart/2005/8/layout/orgChart1"/>
    <dgm:cxn modelId="{449B99AA-4C06-49A7-92BB-5AA78C0A4367}" type="presParOf" srcId="{2DB87CBF-44F7-4129-BBC1-ED75CA5483F3}" destId="{96BFB112-FE7A-46DF-887C-4BF0BF82F0D9}" srcOrd="0" destOrd="0" presId="urn:microsoft.com/office/officeart/2005/8/layout/orgChart1"/>
    <dgm:cxn modelId="{2879EC93-77F9-4E43-97F7-A1749B403AC4}" type="presParOf" srcId="{96BFB112-FE7A-46DF-887C-4BF0BF82F0D9}" destId="{01AE894F-F00E-40F5-A315-1772F6227E4A}" srcOrd="0" destOrd="0" presId="urn:microsoft.com/office/officeart/2005/8/layout/orgChart1"/>
    <dgm:cxn modelId="{1174A206-EFF9-4B66-81B8-43874D823AEE}" type="presParOf" srcId="{96BFB112-FE7A-46DF-887C-4BF0BF82F0D9}" destId="{473F6404-5D31-4B4F-A4B7-76865FACBF3A}" srcOrd="1" destOrd="0" presId="urn:microsoft.com/office/officeart/2005/8/layout/orgChart1"/>
    <dgm:cxn modelId="{E18F7757-B301-439B-874C-48EAB846F4B5}" type="presParOf" srcId="{2DB87CBF-44F7-4129-BBC1-ED75CA5483F3}" destId="{9E4C3F14-A85C-49E1-A67C-72BC05234C19}" srcOrd="1" destOrd="0" presId="urn:microsoft.com/office/officeart/2005/8/layout/orgChart1"/>
    <dgm:cxn modelId="{67D028BC-D033-4955-B6E7-883998079CDB}" type="presParOf" srcId="{2DB87CBF-44F7-4129-BBC1-ED75CA5483F3}" destId="{4F0E07FC-AB30-4FA0-862C-9FAAB201632F}" srcOrd="2" destOrd="0" presId="urn:microsoft.com/office/officeart/2005/8/layout/orgChart1"/>
    <dgm:cxn modelId="{2AC92912-1DFF-44BB-A938-EFCC91B32B89}" type="presParOf" srcId="{5317BDA3-8666-42B1-82A8-CD97843850C7}" destId="{9D1F8981-981A-44DF-B644-82328FBB81D3}" srcOrd="2" destOrd="0" presId="urn:microsoft.com/office/officeart/2005/8/layout/orgChart1"/>
    <dgm:cxn modelId="{FB9F4F12-A612-43A2-BC60-30DBDD92E610}" type="presParOf" srcId="{5317BDA3-8666-42B1-82A8-CD97843850C7}" destId="{213A72E3-69C3-477E-94B4-F282061D4982}" srcOrd="3" destOrd="0" presId="urn:microsoft.com/office/officeart/2005/8/layout/orgChart1"/>
    <dgm:cxn modelId="{4E9E551E-AF8B-47FC-8F68-FF6A8AD3CC68}" type="presParOf" srcId="{213A72E3-69C3-477E-94B4-F282061D4982}" destId="{90037D29-5940-4B55-99B0-477B02A4C0E1}" srcOrd="0" destOrd="0" presId="urn:microsoft.com/office/officeart/2005/8/layout/orgChart1"/>
    <dgm:cxn modelId="{29F58127-5F77-4C07-BBE6-646E2C354F76}" type="presParOf" srcId="{90037D29-5940-4B55-99B0-477B02A4C0E1}" destId="{C9FE1555-4211-407B-8CA3-395AB97A5A7C}" srcOrd="0" destOrd="0" presId="urn:microsoft.com/office/officeart/2005/8/layout/orgChart1"/>
    <dgm:cxn modelId="{CBF144B4-26D0-4F9C-B798-73D79BB41976}" type="presParOf" srcId="{90037D29-5940-4B55-99B0-477B02A4C0E1}" destId="{8E807D5A-8A04-43E0-B85A-D28D81AE21E7}" srcOrd="1" destOrd="0" presId="urn:microsoft.com/office/officeart/2005/8/layout/orgChart1"/>
    <dgm:cxn modelId="{1873C24C-C4FC-43E7-AEFC-96168BC6A663}" type="presParOf" srcId="{213A72E3-69C3-477E-94B4-F282061D4982}" destId="{429D2529-7F7A-4F3A-8288-D27FC53136AA}" srcOrd="1" destOrd="0" presId="urn:microsoft.com/office/officeart/2005/8/layout/orgChart1"/>
    <dgm:cxn modelId="{B68A5E05-039A-438B-91F0-01295C3E9874}" type="presParOf" srcId="{213A72E3-69C3-477E-94B4-F282061D4982}" destId="{B41D522D-6719-42E9-8A8B-9126560C69B4}" srcOrd="2" destOrd="0" presId="urn:microsoft.com/office/officeart/2005/8/layout/orgChart1"/>
    <dgm:cxn modelId="{3AD03C07-7209-478D-9465-8811C2F53B85}" type="presParOf" srcId="{5317BDA3-8666-42B1-82A8-CD97843850C7}" destId="{D66288E9-A360-4968-BBEA-FF0595E3CEA3}" srcOrd="4" destOrd="0" presId="urn:microsoft.com/office/officeart/2005/8/layout/orgChart1"/>
    <dgm:cxn modelId="{5A4A16C4-8DF9-4AC6-90F6-FF631BC13A4D}" type="presParOf" srcId="{5317BDA3-8666-42B1-82A8-CD97843850C7}" destId="{474D671A-054D-43DB-B02C-E67EE9C3D298}" srcOrd="5" destOrd="0" presId="urn:microsoft.com/office/officeart/2005/8/layout/orgChart1"/>
    <dgm:cxn modelId="{8492C174-84C5-4FCC-940F-C0891A3FDB54}" type="presParOf" srcId="{474D671A-054D-43DB-B02C-E67EE9C3D298}" destId="{C8309841-B1A6-4489-B03A-CEC122B98752}" srcOrd="0" destOrd="0" presId="urn:microsoft.com/office/officeart/2005/8/layout/orgChart1"/>
    <dgm:cxn modelId="{7B432BF3-465D-46EF-9EBF-9724454A158E}" type="presParOf" srcId="{C8309841-B1A6-4489-B03A-CEC122B98752}" destId="{2EF62A76-62FF-4338-B07E-EBB053F9CE5A}" srcOrd="0" destOrd="0" presId="urn:microsoft.com/office/officeart/2005/8/layout/orgChart1"/>
    <dgm:cxn modelId="{FAE40E76-A8D6-4B30-B71A-0EE55BDBFED1}" type="presParOf" srcId="{C8309841-B1A6-4489-B03A-CEC122B98752}" destId="{16E1C527-5740-4879-9E1C-461EE005B0AF}" srcOrd="1" destOrd="0" presId="urn:microsoft.com/office/officeart/2005/8/layout/orgChart1"/>
    <dgm:cxn modelId="{535E63F9-3844-43F5-9974-60C22C636462}" type="presParOf" srcId="{474D671A-054D-43DB-B02C-E67EE9C3D298}" destId="{83589151-1021-4D6C-B2A4-554EFC220980}" srcOrd="1" destOrd="0" presId="urn:microsoft.com/office/officeart/2005/8/layout/orgChart1"/>
    <dgm:cxn modelId="{0621BAD6-6C07-45AE-84C1-E8E921D77D8D}" type="presParOf" srcId="{474D671A-054D-43DB-B02C-E67EE9C3D298}" destId="{6A4FDF55-9D32-4842-96AA-6D377C68AD71}" srcOrd="2" destOrd="0" presId="urn:microsoft.com/office/officeart/2005/8/layout/orgChart1"/>
    <dgm:cxn modelId="{3B2B439A-4AF4-48DB-959F-2A11FCBF2230}" type="presParOf" srcId="{5317BDA3-8666-42B1-82A8-CD97843850C7}" destId="{391ED87F-AAFE-4194-B8C0-60FA19B5D9AD}" srcOrd="6" destOrd="0" presId="urn:microsoft.com/office/officeart/2005/8/layout/orgChart1"/>
    <dgm:cxn modelId="{A80406BC-1617-4305-B64A-B7876A47411A}" type="presParOf" srcId="{5317BDA3-8666-42B1-82A8-CD97843850C7}" destId="{8788E7DD-F79A-4FDE-9209-1CE8B344B6BD}" srcOrd="7" destOrd="0" presId="urn:microsoft.com/office/officeart/2005/8/layout/orgChart1"/>
    <dgm:cxn modelId="{343630A4-9995-459B-A036-345410E7AF6E}" type="presParOf" srcId="{8788E7DD-F79A-4FDE-9209-1CE8B344B6BD}" destId="{5E715B19-94AD-4DC0-A2E2-77B4614727BC}" srcOrd="0" destOrd="0" presId="urn:microsoft.com/office/officeart/2005/8/layout/orgChart1"/>
    <dgm:cxn modelId="{952CA9BA-3988-45EF-B14A-C1C977514D61}" type="presParOf" srcId="{5E715B19-94AD-4DC0-A2E2-77B4614727BC}" destId="{FB3AA47E-FE7A-4D30-B373-289A7625F5B8}" srcOrd="0" destOrd="0" presId="urn:microsoft.com/office/officeart/2005/8/layout/orgChart1"/>
    <dgm:cxn modelId="{5264F24F-9092-4945-9466-8FFD4EEC5EFE}" type="presParOf" srcId="{5E715B19-94AD-4DC0-A2E2-77B4614727BC}" destId="{D58DC59A-C62A-404C-82E3-1027CBD061AF}" srcOrd="1" destOrd="0" presId="urn:microsoft.com/office/officeart/2005/8/layout/orgChart1"/>
    <dgm:cxn modelId="{4B3600CF-57DE-4965-A51B-99DCAE2D10AA}" type="presParOf" srcId="{8788E7DD-F79A-4FDE-9209-1CE8B344B6BD}" destId="{7ACBC078-2E0E-400F-804C-4A606701833B}" srcOrd="1" destOrd="0" presId="urn:microsoft.com/office/officeart/2005/8/layout/orgChart1"/>
    <dgm:cxn modelId="{2F16331A-1CD3-43FE-ADF7-8202A498F746}" type="presParOf" srcId="{8788E7DD-F79A-4FDE-9209-1CE8B344B6BD}" destId="{E2C2F03B-F596-4F8C-A5AA-DA242472EAE4}" srcOrd="2" destOrd="0" presId="urn:microsoft.com/office/officeart/2005/8/layout/orgChart1"/>
    <dgm:cxn modelId="{233E5C7E-BBC8-42AA-9531-FA578B54DB22}" type="presParOf" srcId="{5317BDA3-8666-42B1-82A8-CD97843850C7}" destId="{F9BF28AA-13AB-4DD4-8482-BC06F4B00CCD}" srcOrd="8" destOrd="0" presId="urn:microsoft.com/office/officeart/2005/8/layout/orgChart1"/>
    <dgm:cxn modelId="{CD166A30-61AC-4145-8CAE-DBAB40680354}" type="presParOf" srcId="{5317BDA3-8666-42B1-82A8-CD97843850C7}" destId="{A5BE5574-9789-4B73-8161-89A2FA2A42FF}" srcOrd="9" destOrd="0" presId="urn:microsoft.com/office/officeart/2005/8/layout/orgChart1"/>
    <dgm:cxn modelId="{377D2742-2F18-4742-81EB-FCF6BA48698E}" type="presParOf" srcId="{A5BE5574-9789-4B73-8161-89A2FA2A42FF}" destId="{ED78D3EB-D0AA-4116-9E42-CE2BE92F431D}" srcOrd="0" destOrd="0" presId="urn:microsoft.com/office/officeart/2005/8/layout/orgChart1"/>
    <dgm:cxn modelId="{EAC4B5AB-40B4-4E2B-8B85-3786A470CC1C}" type="presParOf" srcId="{ED78D3EB-D0AA-4116-9E42-CE2BE92F431D}" destId="{A09DCB99-121C-42CA-986C-F07D72E6BB2F}" srcOrd="0" destOrd="0" presId="urn:microsoft.com/office/officeart/2005/8/layout/orgChart1"/>
    <dgm:cxn modelId="{2EB2028C-2AED-454F-BD6B-52313CD784B1}" type="presParOf" srcId="{ED78D3EB-D0AA-4116-9E42-CE2BE92F431D}" destId="{87CA3B7F-8758-457A-9B96-8477F3F610A8}" srcOrd="1" destOrd="0" presId="urn:microsoft.com/office/officeart/2005/8/layout/orgChart1"/>
    <dgm:cxn modelId="{EC64A5B7-D3E6-42DF-AC7B-7A62EC42D42B}" type="presParOf" srcId="{A5BE5574-9789-4B73-8161-89A2FA2A42FF}" destId="{C860E301-764D-48E1-A392-A702EA462369}" srcOrd="1" destOrd="0" presId="urn:microsoft.com/office/officeart/2005/8/layout/orgChart1"/>
    <dgm:cxn modelId="{22894EDC-2FC5-489E-9441-429064C64B64}" type="presParOf" srcId="{A5BE5574-9789-4B73-8161-89A2FA2A42FF}" destId="{9275F898-C339-488A-85AB-F0A90324AC07}" srcOrd="2" destOrd="0" presId="urn:microsoft.com/office/officeart/2005/8/layout/orgChart1"/>
    <dgm:cxn modelId="{1CA2B39B-C723-4137-838A-0223685EFF27}" type="presParOf" srcId="{5317BDA3-8666-42B1-82A8-CD97843850C7}" destId="{6F61D8D4-FD8C-4956-B263-F3957BA8716C}" srcOrd="10" destOrd="0" presId="urn:microsoft.com/office/officeart/2005/8/layout/orgChart1"/>
    <dgm:cxn modelId="{6750EBD3-F582-4DCC-A154-71765F39DB83}" type="presParOf" srcId="{5317BDA3-8666-42B1-82A8-CD97843850C7}" destId="{8F58727C-58FF-4464-A11F-188425997543}" srcOrd="11" destOrd="0" presId="urn:microsoft.com/office/officeart/2005/8/layout/orgChart1"/>
    <dgm:cxn modelId="{D1249D56-3A23-4FD8-9B00-3D75050B49C3}" type="presParOf" srcId="{8F58727C-58FF-4464-A11F-188425997543}" destId="{BE3184C4-DA78-46ED-A3A3-B5800DF502AB}" srcOrd="0" destOrd="0" presId="urn:microsoft.com/office/officeart/2005/8/layout/orgChart1"/>
    <dgm:cxn modelId="{D3750D15-B3E7-4EE2-988E-099BE59A1968}" type="presParOf" srcId="{BE3184C4-DA78-46ED-A3A3-B5800DF502AB}" destId="{22B1CCD5-C8CA-4293-B73E-C243861BD9FA}" srcOrd="0" destOrd="0" presId="urn:microsoft.com/office/officeart/2005/8/layout/orgChart1"/>
    <dgm:cxn modelId="{9472E281-CC3D-45F5-99DA-E5A34A681FD4}" type="presParOf" srcId="{BE3184C4-DA78-46ED-A3A3-B5800DF502AB}" destId="{32080C87-2411-4727-947D-C2466DFC991F}" srcOrd="1" destOrd="0" presId="urn:microsoft.com/office/officeart/2005/8/layout/orgChart1"/>
    <dgm:cxn modelId="{9527F630-A627-4A08-B5A7-2BFF2A11BADF}" type="presParOf" srcId="{8F58727C-58FF-4464-A11F-188425997543}" destId="{C3700DDB-7CDB-465F-B58B-1B5228517332}" srcOrd="1" destOrd="0" presId="urn:microsoft.com/office/officeart/2005/8/layout/orgChart1"/>
    <dgm:cxn modelId="{96F8BC92-BBE6-4769-8603-A9AAA8783BC1}" type="presParOf" srcId="{8F58727C-58FF-4464-A11F-188425997543}" destId="{3B687D3A-4A7D-425C-9EE0-8367E440A3B6}" srcOrd="2" destOrd="0" presId="urn:microsoft.com/office/officeart/2005/8/layout/orgChart1"/>
    <dgm:cxn modelId="{804A2E8C-F417-4B46-9A2B-A573FFCF3644}" type="presParOf" srcId="{3C1AD8D4-C67D-4ACC-9885-81E3CA010049}" destId="{062E8EEF-629A-4E69-95A9-28FBA2C2C94D}" srcOrd="2" destOrd="0" presId="urn:microsoft.com/office/officeart/2005/8/layout/orgChart1"/>
    <dgm:cxn modelId="{51595525-48F3-4085-BEC9-34F5327EAC78}" type="presParOf" srcId="{80BCEA9A-9395-4924-92CD-68F8E716DC23}" destId="{D70E9CC7-3432-49FD-B7CA-2EB3421ABDB3}" srcOrd="10" destOrd="0" presId="urn:microsoft.com/office/officeart/2005/8/layout/orgChart1"/>
    <dgm:cxn modelId="{CF6DA471-E167-4D52-81EE-BE71B34F5052}" type="presParOf" srcId="{80BCEA9A-9395-4924-92CD-68F8E716DC23}" destId="{60DC8DF7-E2F4-41D4-87CD-3EF23B18225D}" srcOrd="11" destOrd="0" presId="urn:microsoft.com/office/officeart/2005/8/layout/orgChart1"/>
    <dgm:cxn modelId="{5271B7A1-19CC-42CC-9321-9338D3E0755B}" type="presParOf" srcId="{60DC8DF7-E2F4-41D4-87CD-3EF23B18225D}" destId="{C7BEF756-71EB-4963-BD97-FB5756703BE0}" srcOrd="0" destOrd="0" presId="urn:microsoft.com/office/officeart/2005/8/layout/orgChart1"/>
    <dgm:cxn modelId="{FFE4D338-BC0C-45F0-B32A-3B3D06AF084A}" type="presParOf" srcId="{C7BEF756-71EB-4963-BD97-FB5756703BE0}" destId="{15A7DEBC-B83D-4650-B2DC-68122140A054}" srcOrd="0" destOrd="0" presId="urn:microsoft.com/office/officeart/2005/8/layout/orgChart1"/>
    <dgm:cxn modelId="{AC6D1DBD-0E7A-4765-A003-B3290AAFA89B}" type="presParOf" srcId="{C7BEF756-71EB-4963-BD97-FB5756703BE0}" destId="{78ABD77D-B313-4E80-A2D7-59FF2835F12F}" srcOrd="1" destOrd="0" presId="urn:microsoft.com/office/officeart/2005/8/layout/orgChart1"/>
    <dgm:cxn modelId="{ED333936-6006-4193-B81E-837E816DDCFA}" type="presParOf" srcId="{60DC8DF7-E2F4-41D4-87CD-3EF23B18225D}" destId="{F8BA0D9B-38EB-4BAE-9C8F-9D68FD3310FD}" srcOrd="1" destOrd="0" presId="urn:microsoft.com/office/officeart/2005/8/layout/orgChart1"/>
    <dgm:cxn modelId="{DAF9225D-CDAA-45B7-B987-4047A71CA8C9}" type="presParOf" srcId="{F8BA0D9B-38EB-4BAE-9C8F-9D68FD3310FD}" destId="{30362F5C-6453-482E-B91D-FCE224772B80}" srcOrd="0" destOrd="0" presId="urn:microsoft.com/office/officeart/2005/8/layout/orgChart1"/>
    <dgm:cxn modelId="{AAC66BFA-45D9-47D9-8085-51316AADCC13}" type="presParOf" srcId="{F8BA0D9B-38EB-4BAE-9C8F-9D68FD3310FD}" destId="{B713B531-48AA-400E-9D4F-00A429405313}" srcOrd="1" destOrd="0" presId="urn:microsoft.com/office/officeart/2005/8/layout/orgChart1"/>
    <dgm:cxn modelId="{264D7599-211A-43A5-A90A-076519CAE1B4}" type="presParOf" srcId="{B713B531-48AA-400E-9D4F-00A429405313}" destId="{63916098-6C46-4A47-AD83-06C07B3A9F76}" srcOrd="0" destOrd="0" presId="urn:microsoft.com/office/officeart/2005/8/layout/orgChart1"/>
    <dgm:cxn modelId="{C265B880-EEA3-4E42-8CBB-E0E8C39067FA}" type="presParOf" srcId="{63916098-6C46-4A47-AD83-06C07B3A9F76}" destId="{01156B80-4A38-4985-992C-C4A6678E7932}" srcOrd="0" destOrd="0" presId="urn:microsoft.com/office/officeart/2005/8/layout/orgChart1"/>
    <dgm:cxn modelId="{D32FFD1F-CB56-482F-A48E-5AE8557C1FA5}" type="presParOf" srcId="{63916098-6C46-4A47-AD83-06C07B3A9F76}" destId="{E3C4B8DE-B5B0-4C93-9115-557F077F09C6}" srcOrd="1" destOrd="0" presId="urn:microsoft.com/office/officeart/2005/8/layout/orgChart1"/>
    <dgm:cxn modelId="{E3B8E8CA-2234-4E46-B99B-0938C4FD50E7}" type="presParOf" srcId="{B713B531-48AA-400E-9D4F-00A429405313}" destId="{AD4423D5-B9C4-4D04-BDB5-2640896A79B9}" srcOrd="1" destOrd="0" presId="urn:microsoft.com/office/officeart/2005/8/layout/orgChart1"/>
    <dgm:cxn modelId="{66845FB3-F591-457B-9022-EC708B8A1973}" type="presParOf" srcId="{B713B531-48AA-400E-9D4F-00A429405313}" destId="{401A2D48-4278-46BE-B9E9-3653AED0BEB1}" srcOrd="2" destOrd="0" presId="urn:microsoft.com/office/officeart/2005/8/layout/orgChart1"/>
    <dgm:cxn modelId="{EBA8B77A-C5C0-4D63-8B98-D12A98C1C79D}" type="presParOf" srcId="{F8BA0D9B-38EB-4BAE-9C8F-9D68FD3310FD}" destId="{A7222464-566A-4B21-9C11-C3D4C5E8F19D}" srcOrd="2" destOrd="0" presId="urn:microsoft.com/office/officeart/2005/8/layout/orgChart1"/>
    <dgm:cxn modelId="{941984C5-1E10-4659-9A9B-151AA1C95D4A}" type="presParOf" srcId="{F8BA0D9B-38EB-4BAE-9C8F-9D68FD3310FD}" destId="{A3002424-2AC2-46E0-BD0E-6D0E6D16C40A}" srcOrd="3" destOrd="0" presId="urn:microsoft.com/office/officeart/2005/8/layout/orgChart1"/>
    <dgm:cxn modelId="{85D1BFBC-93D0-44A7-8BB9-D0CE7A29BDFE}" type="presParOf" srcId="{A3002424-2AC2-46E0-BD0E-6D0E6D16C40A}" destId="{5DF12BC1-E3E6-49C2-AE3F-DD089BD3B1A5}" srcOrd="0" destOrd="0" presId="urn:microsoft.com/office/officeart/2005/8/layout/orgChart1"/>
    <dgm:cxn modelId="{830CDE02-4BA4-4029-98A8-DF57AC3ACA3B}" type="presParOf" srcId="{5DF12BC1-E3E6-49C2-AE3F-DD089BD3B1A5}" destId="{0F296460-EE48-4731-8CD4-2994819B0116}" srcOrd="0" destOrd="0" presId="urn:microsoft.com/office/officeart/2005/8/layout/orgChart1"/>
    <dgm:cxn modelId="{4D2CB5C4-FA6A-4274-8EFF-7809D09A8769}" type="presParOf" srcId="{5DF12BC1-E3E6-49C2-AE3F-DD089BD3B1A5}" destId="{2A67C166-19CA-4EEE-B37E-40342C3B28A9}" srcOrd="1" destOrd="0" presId="urn:microsoft.com/office/officeart/2005/8/layout/orgChart1"/>
    <dgm:cxn modelId="{69BF0B50-3EDF-456E-B905-E15BB7DB687D}" type="presParOf" srcId="{A3002424-2AC2-46E0-BD0E-6D0E6D16C40A}" destId="{FEC415B8-2DBB-4616-812F-9C2AC18D733D}" srcOrd="1" destOrd="0" presId="urn:microsoft.com/office/officeart/2005/8/layout/orgChart1"/>
    <dgm:cxn modelId="{08BE195B-D323-4A21-9F41-DB65B9710F44}" type="presParOf" srcId="{A3002424-2AC2-46E0-BD0E-6D0E6D16C40A}" destId="{B009B425-D4E6-4479-B960-27CD8CD37F43}" srcOrd="2" destOrd="0" presId="urn:microsoft.com/office/officeart/2005/8/layout/orgChart1"/>
    <dgm:cxn modelId="{385369EE-61EA-45A4-94C6-B013519DED83}" type="presParOf" srcId="{F8BA0D9B-38EB-4BAE-9C8F-9D68FD3310FD}" destId="{5F660A76-7251-435F-926C-07BECC5EC4B0}" srcOrd="4" destOrd="0" presId="urn:microsoft.com/office/officeart/2005/8/layout/orgChart1"/>
    <dgm:cxn modelId="{26409EC6-B7E6-4E64-B613-81115AA6BACF}" type="presParOf" srcId="{F8BA0D9B-38EB-4BAE-9C8F-9D68FD3310FD}" destId="{3DDFAC81-D873-4DB1-8D25-42873B46977B}" srcOrd="5" destOrd="0" presId="urn:microsoft.com/office/officeart/2005/8/layout/orgChart1"/>
    <dgm:cxn modelId="{65DA1157-17A0-4274-8F66-DCDEE6AE825A}" type="presParOf" srcId="{3DDFAC81-D873-4DB1-8D25-42873B46977B}" destId="{F0D01EFA-C4F4-4B5C-A962-8841EA2F9AF1}" srcOrd="0" destOrd="0" presId="urn:microsoft.com/office/officeart/2005/8/layout/orgChart1"/>
    <dgm:cxn modelId="{9B28C7F0-C4FC-4E0E-8C1C-63A5A45CD218}" type="presParOf" srcId="{F0D01EFA-C4F4-4B5C-A962-8841EA2F9AF1}" destId="{D23058EE-C306-4B07-9F05-1F506F459022}" srcOrd="0" destOrd="0" presId="urn:microsoft.com/office/officeart/2005/8/layout/orgChart1"/>
    <dgm:cxn modelId="{7B6669C7-A1CE-4C4B-81F1-2509A4313FFE}" type="presParOf" srcId="{F0D01EFA-C4F4-4B5C-A962-8841EA2F9AF1}" destId="{D99914B3-380F-432A-AEA5-0E55CA785543}" srcOrd="1" destOrd="0" presId="urn:microsoft.com/office/officeart/2005/8/layout/orgChart1"/>
    <dgm:cxn modelId="{029D40FE-98DD-4BA6-B429-6CD706BA8F52}" type="presParOf" srcId="{3DDFAC81-D873-4DB1-8D25-42873B46977B}" destId="{8B9E9D11-93C4-4D77-9B8B-13B8522B3C6C}" srcOrd="1" destOrd="0" presId="urn:microsoft.com/office/officeart/2005/8/layout/orgChart1"/>
    <dgm:cxn modelId="{C05140F4-C07B-4408-90F1-F7D6C9159203}" type="presParOf" srcId="{3DDFAC81-D873-4DB1-8D25-42873B46977B}" destId="{70A52937-C448-461C-B08B-390E5ED2387F}" srcOrd="2" destOrd="0" presId="urn:microsoft.com/office/officeart/2005/8/layout/orgChart1"/>
    <dgm:cxn modelId="{1A464CC9-C31C-4419-BE10-450E909B31CE}" type="presParOf" srcId="{F8BA0D9B-38EB-4BAE-9C8F-9D68FD3310FD}" destId="{764EC331-8C5F-4FCA-90C9-5D617A15AFFF}" srcOrd="6" destOrd="0" presId="urn:microsoft.com/office/officeart/2005/8/layout/orgChart1"/>
    <dgm:cxn modelId="{962C0CAE-DEF7-4DAB-BE62-864E5EFB91BA}" type="presParOf" srcId="{F8BA0D9B-38EB-4BAE-9C8F-9D68FD3310FD}" destId="{669B3297-02D3-4414-ACC6-32A257716C0C}" srcOrd="7" destOrd="0" presId="urn:microsoft.com/office/officeart/2005/8/layout/orgChart1"/>
    <dgm:cxn modelId="{41807148-DB7D-4A7F-9A1C-D5BA6359AB2B}" type="presParOf" srcId="{669B3297-02D3-4414-ACC6-32A257716C0C}" destId="{46DA199C-2C52-4DE0-B980-7192E6F01865}" srcOrd="0" destOrd="0" presId="urn:microsoft.com/office/officeart/2005/8/layout/orgChart1"/>
    <dgm:cxn modelId="{BB687159-6B4A-45DB-8CED-9AF7D80BA344}" type="presParOf" srcId="{46DA199C-2C52-4DE0-B980-7192E6F01865}" destId="{220369FE-A769-42EF-BF68-02EDB2FC5AD0}" srcOrd="0" destOrd="0" presId="urn:microsoft.com/office/officeart/2005/8/layout/orgChart1"/>
    <dgm:cxn modelId="{129BEB7F-6ECF-4A99-ACF5-AAA0A5C1B0E9}" type="presParOf" srcId="{46DA199C-2C52-4DE0-B980-7192E6F01865}" destId="{0297622E-21E2-4BDE-A2AE-97A4289C1E39}" srcOrd="1" destOrd="0" presId="urn:microsoft.com/office/officeart/2005/8/layout/orgChart1"/>
    <dgm:cxn modelId="{BB1C058C-F257-4259-BBE2-4A51392B588C}" type="presParOf" srcId="{669B3297-02D3-4414-ACC6-32A257716C0C}" destId="{99D2E423-2AFA-41D1-8063-B1A72B317ADF}" srcOrd="1" destOrd="0" presId="urn:microsoft.com/office/officeart/2005/8/layout/orgChart1"/>
    <dgm:cxn modelId="{4A519CD4-9AF7-4A23-BF8D-559AC1BC6221}" type="presParOf" srcId="{669B3297-02D3-4414-ACC6-32A257716C0C}" destId="{5A0844A1-A82F-433C-B291-34B104F0C24F}" srcOrd="2" destOrd="0" presId="urn:microsoft.com/office/officeart/2005/8/layout/orgChart1"/>
    <dgm:cxn modelId="{7480F1CE-9947-41D4-AFC9-8EB35045E3C8}" type="presParOf" srcId="{F8BA0D9B-38EB-4BAE-9C8F-9D68FD3310FD}" destId="{574CA936-B8F7-435E-A2F7-D8D25F621F7C}" srcOrd="8" destOrd="0" presId="urn:microsoft.com/office/officeart/2005/8/layout/orgChart1"/>
    <dgm:cxn modelId="{E0A45B48-D5D4-4586-8B06-BF1D13F2C4FD}" type="presParOf" srcId="{F8BA0D9B-38EB-4BAE-9C8F-9D68FD3310FD}" destId="{FF0BFA49-160A-4A4C-AAE6-54977BD7DEEE}" srcOrd="9" destOrd="0" presId="urn:microsoft.com/office/officeart/2005/8/layout/orgChart1"/>
    <dgm:cxn modelId="{CFD1D502-E33A-4DD7-8A3F-7B9E6CA8B1FF}" type="presParOf" srcId="{FF0BFA49-160A-4A4C-AAE6-54977BD7DEEE}" destId="{F3329F93-8FBF-4683-B6A9-2784F6EB1F73}" srcOrd="0" destOrd="0" presId="urn:microsoft.com/office/officeart/2005/8/layout/orgChart1"/>
    <dgm:cxn modelId="{40786186-DFC9-4C50-92F8-B3BEE203F3C8}" type="presParOf" srcId="{F3329F93-8FBF-4683-B6A9-2784F6EB1F73}" destId="{6C9E82E4-6BBE-439D-9999-2C03883A1557}" srcOrd="0" destOrd="0" presId="urn:microsoft.com/office/officeart/2005/8/layout/orgChart1"/>
    <dgm:cxn modelId="{824BD48E-3FB4-45CD-8D5E-7528222F9079}" type="presParOf" srcId="{F3329F93-8FBF-4683-B6A9-2784F6EB1F73}" destId="{0068DA28-78AF-408C-BF9A-0426F9703F77}" srcOrd="1" destOrd="0" presId="urn:microsoft.com/office/officeart/2005/8/layout/orgChart1"/>
    <dgm:cxn modelId="{7C107E52-E78F-4AE9-ACF1-3838B9D70C0D}" type="presParOf" srcId="{FF0BFA49-160A-4A4C-AAE6-54977BD7DEEE}" destId="{717E488E-5424-4148-B5C5-B64162806744}" srcOrd="1" destOrd="0" presId="urn:microsoft.com/office/officeart/2005/8/layout/orgChart1"/>
    <dgm:cxn modelId="{29CEF044-E868-4D2C-8B37-E55B840A7EED}" type="presParOf" srcId="{FF0BFA49-160A-4A4C-AAE6-54977BD7DEEE}" destId="{461EC416-B2B6-4C5C-A69C-BB774894F926}" srcOrd="2" destOrd="0" presId="urn:microsoft.com/office/officeart/2005/8/layout/orgChart1"/>
    <dgm:cxn modelId="{07BB9671-C9AA-456C-8361-4545AFA255B9}" type="presParOf" srcId="{60DC8DF7-E2F4-41D4-87CD-3EF23B18225D}" destId="{42EF0603-2C1D-47BB-8D52-86FF46E1CB25}" srcOrd="2" destOrd="0" presId="urn:microsoft.com/office/officeart/2005/8/layout/orgChart1"/>
    <dgm:cxn modelId="{2F865BB3-70ED-40A4-AFD4-507DE30D5643}" type="presParOf" srcId="{1131C659-9982-426C-B04F-2EBB9FD559E5}" destId="{EE3AF922-6CB7-4912-AE1A-BF67DE6353DF}" srcOrd="2" destOrd="0" presId="urn:microsoft.com/office/officeart/2005/8/layout/orgChart1"/>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06FFDFA6-9BE9-471D-8B90-A457C4081B57}" type="presOf" srcId="{4F9C0508-3735-4ACB-AD20-D071FFA509D2}" destId="{AEC1880D-7874-4A86-B56B-48772AF4FE22}" srcOrd="0" destOrd="0" presId="urn:microsoft.com/office/officeart/2005/8/layout/hProcess9"/>
    <dgm:cxn modelId="{7F2EA8B7-E8EC-4F1F-B537-5827DA49C4FD}" type="presOf" srcId="{13C3DCC6-4219-416F-B7C6-EF13E400036F}" destId="{A033EE11-E1E0-4B07-AC3D-A954B960A360}" srcOrd="0" destOrd="0" presId="urn:microsoft.com/office/officeart/2005/8/layout/hProcess9"/>
    <dgm:cxn modelId="{BA0D5949-538A-4A3F-A3C6-3AF984352209}" type="presOf" srcId="{323C2AC9-33D7-4414-8743-D82D055FAF98}" destId="{94F397CF-C648-4334-9F04-D56593A64FD6}" srcOrd="0" destOrd="0" presId="urn:microsoft.com/office/officeart/2005/8/layout/hProcess9"/>
    <dgm:cxn modelId="{3E584826-988B-4AC7-B313-153AE072DD30}" type="presOf" srcId="{D9F84E4E-A4B3-423F-BFA0-BD683FD689E6}" destId="{05A560EB-DA65-48C1-BE3F-0585BED43F1A}" srcOrd="0" destOrd="0" presId="urn:microsoft.com/office/officeart/2005/8/layout/hProcess9"/>
    <dgm:cxn modelId="{85C9214C-D118-4AA2-9074-7A1DE3D48AC5}" type="presOf" srcId="{F1FCF51B-3975-438A-AB2F-4B716260D1CB}" destId="{FB60DFC0-4494-4045-A7F2-4CF50607161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9845883E-5E8B-4842-8351-E694F61FCC4F}" type="presOf" srcId="{AB26FCAD-7417-4941-81CF-98837B3DF280}" destId="{16D16C57-DBBB-4E6C-B669-ED11E395B26C}"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B325489A-F45E-4451-9E02-AF03D7A06E45}" type="presOf" srcId="{C9423195-E3C9-4717-A8B5-04F60BF209F2}" destId="{5520D168-55EC-4B3D-9E57-9035197FBB0A}" srcOrd="0" destOrd="0" presId="urn:microsoft.com/office/officeart/2005/8/layout/hProcess9"/>
    <dgm:cxn modelId="{752E2216-983A-41A6-A50A-CF025B9756CB}" type="presOf" srcId="{B8055F12-6391-46B4-A9BF-7A2688D7FD30}" destId="{80C30AE1-1084-4FEE-BB51-D48C9143DF0F}" srcOrd="0" destOrd="0" presId="urn:microsoft.com/office/officeart/2005/8/layout/hProcess9"/>
    <dgm:cxn modelId="{CDC5E14B-22C8-4246-A2D4-2293C892D236}" type="presOf" srcId="{F07510D7-9EE8-4AE6-979E-70EE80AC2550}" destId="{4E78A5F1-FB30-48CA-BCDC-AC954C87BF87}"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4805B72B-879A-435C-8F35-090FBE6E62AC}" type="presOf" srcId="{C36FC87E-115D-4F5F-8A67-A6047C9A15C5}" destId="{D46C5078-6B9E-4DC1-BC2E-A9B541ABF6F8}"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78ED3918-1B41-46AB-9124-61B1D9E73D84}" srcId="{D9F84E4E-A4B3-423F-BFA0-BD683FD689E6}" destId="{AB26FCAD-7417-4941-81CF-98837B3DF280}" srcOrd="0" destOrd="0" parTransId="{47A02734-C78F-415F-8996-A953E8FC360D}" sibTransId="{C841F679-5737-4775-84DE-B988DA9D2AA2}"/>
    <dgm:cxn modelId="{93ED4EA3-B5F2-42B5-BFE9-D57F398603DA}" type="presOf" srcId="{7EB8D042-AA9F-434B-9170-7EAFC6BF49E4}" destId="{9923D4E4-9E63-42FA-B9AE-0CD50EF36399}" srcOrd="0" destOrd="0" presId="urn:microsoft.com/office/officeart/2005/8/layout/hProcess9"/>
    <dgm:cxn modelId="{4F5CC14B-79E8-4AC6-AB35-7C2C68F600C9}" type="presParOf" srcId="{05A560EB-DA65-48C1-BE3F-0585BED43F1A}" destId="{FCC2E269-090C-4A99-AEFB-8AB627698BAB}" srcOrd="0" destOrd="0" presId="urn:microsoft.com/office/officeart/2005/8/layout/hProcess9"/>
    <dgm:cxn modelId="{57378EAE-F828-4A87-BCA8-94C4DAB0193A}" type="presParOf" srcId="{05A560EB-DA65-48C1-BE3F-0585BED43F1A}" destId="{CFFFBE97-AA95-49DD-AABA-8A3D64B3F4CF}" srcOrd="1" destOrd="0" presId="urn:microsoft.com/office/officeart/2005/8/layout/hProcess9"/>
    <dgm:cxn modelId="{129B03E3-1DFA-40B7-97BD-7A5F175CB301}" type="presParOf" srcId="{CFFFBE97-AA95-49DD-AABA-8A3D64B3F4CF}" destId="{16D16C57-DBBB-4E6C-B669-ED11E395B26C}" srcOrd="0" destOrd="0" presId="urn:microsoft.com/office/officeart/2005/8/layout/hProcess9"/>
    <dgm:cxn modelId="{475E4327-39FA-4C1E-9704-6EA4BD9A552D}" type="presParOf" srcId="{CFFFBE97-AA95-49DD-AABA-8A3D64B3F4CF}" destId="{CAF2F1DD-7C91-4631-8BA1-EE9049B85A21}" srcOrd="1" destOrd="0" presId="urn:microsoft.com/office/officeart/2005/8/layout/hProcess9"/>
    <dgm:cxn modelId="{6C9393B2-0B58-42F2-967F-0196D4E66C6F}" type="presParOf" srcId="{CFFFBE97-AA95-49DD-AABA-8A3D64B3F4CF}" destId="{4E78A5F1-FB30-48CA-BCDC-AC954C87BF87}" srcOrd="2" destOrd="0" presId="urn:microsoft.com/office/officeart/2005/8/layout/hProcess9"/>
    <dgm:cxn modelId="{C2E05C25-C0E9-4FDB-8C10-5BEAB41B97BA}" type="presParOf" srcId="{CFFFBE97-AA95-49DD-AABA-8A3D64B3F4CF}" destId="{50B71F9F-777A-4006-8CD8-37D2860F55F2}" srcOrd="3" destOrd="0" presId="urn:microsoft.com/office/officeart/2005/8/layout/hProcess9"/>
    <dgm:cxn modelId="{E0FA2F06-3E02-482F-9907-D012522D0C2C}" type="presParOf" srcId="{CFFFBE97-AA95-49DD-AABA-8A3D64B3F4CF}" destId="{94F397CF-C648-4334-9F04-D56593A64FD6}" srcOrd="4" destOrd="0" presId="urn:microsoft.com/office/officeart/2005/8/layout/hProcess9"/>
    <dgm:cxn modelId="{D2493121-7AA1-48EF-BBAD-E6DFD28E6CB3}" type="presParOf" srcId="{CFFFBE97-AA95-49DD-AABA-8A3D64B3F4CF}" destId="{50E9BB01-CCED-4546-801E-03D237E5BACD}" srcOrd="5" destOrd="0" presId="urn:microsoft.com/office/officeart/2005/8/layout/hProcess9"/>
    <dgm:cxn modelId="{8BF17A28-8C49-4569-B71C-04F31698938F}" type="presParOf" srcId="{CFFFBE97-AA95-49DD-AABA-8A3D64B3F4CF}" destId="{D46C5078-6B9E-4DC1-BC2E-A9B541ABF6F8}" srcOrd="6" destOrd="0" presId="urn:microsoft.com/office/officeart/2005/8/layout/hProcess9"/>
    <dgm:cxn modelId="{4781C3A6-D279-4C39-BE59-1851D0ECA65E}" type="presParOf" srcId="{CFFFBE97-AA95-49DD-AABA-8A3D64B3F4CF}" destId="{3929F766-BFEB-4C3E-8DBF-45EA11AF3A54}" srcOrd="7" destOrd="0" presId="urn:microsoft.com/office/officeart/2005/8/layout/hProcess9"/>
    <dgm:cxn modelId="{D4AC0DA2-6B35-4B4E-80A5-B113A9A8A243}" type="presParOf" srcId="{CFFFBE97-AA95-49DD-AABA-8A3D64B3F4CF}" destId="{AEC1880D-7874-4A86-B56B-48772AF4FE22}" srcOrd="8" destOrd="0" presId="urn:microsoft.com/office/officeart/2005/8/layout/hProcess9"/>
    <dgm:cxn modelId="{BAF5502D-D842-4DC8-A6C7-115D4CC5ABE0}" type="presParOf" srcId="{CFFFBE97-AA95-49DD-AABA-8A3D64B3F4CF}" destId="{D6DB18B2-1483-4601-86F7-0F7A402452BD}" srcOrd="9" destOrd="0" presId="urn:microsoft.com/office/officeart/2005/8/layout/hProcess9"/>
    <dgm:cxn modelId="{72608D46-0701-4A6F-84D0-B3FD40177F0A}" type="presParOf" srcId="{CFFFBE97-AA95-49DD-AABA-8A3D64B3F4CF}" destId="{9923D4E4-9E63-42FA-B9AE-0CD50EF36399}" srcOrd="10" destOrd="0" presId="urn:microsoft.com/office/officeart/2005/8/layout/hProcess9"/>
    <dgm:cxn modelId="{E66CBCF6-38B1-4285-B26A-54C8F1FA4FF5}" type="presParOf" srcId="{CFFFBE97-AA95-49DD-AABA-8A3D64B3F4CF}" destId="{80202FDB-1FE4-42E2-9F4C-7B85396FFA0E}" srcOrd="11" destOrd="0" presId="urn:microsoft.com/office/officeart/2005/8/layout/hProcess9"/>
    <dgm:cxn modelId="{62C7F331-B366-48D9-BCA5-0BD3C521D587}" type="presParOf" srcId="{CFFFBE97-AA95-49DD-AABA-8A3D64B3F4CF}" destId="{A033EE11-E1E0-4B07-AC3D-A954B960A360}" srcOrd="12" destOrd="0" presId="urn:microsoft.com/office/officeart/2005/8/layout/hProcess9"/>
    <dgm:cxn modelId="{4CF060AA-D648-450A-A73B-E156D4B25E5C}" type="presParOf" srcId="{CFFFBE97-AA95-49DD-AABA-8A3D64B3F4CF}" destId="{08A635BE-D49F-4D62-BACA-1A00C871DFCD}" srcOrd="13" destOrd="0" presId="urn:microsoft.com/office/officeart/2005/8/layout/hProcess9"/>
    <dgm:cxn modelId="{BE27614E-3638-49BE-A338-A6911E17AAD4}" type="presParOf" srcId="{CFFFBE97-AA95-49DD-AABA-8A3D64B3F4CF}" destId="{FB60DFC0-4494-4045-A7F2-4CF50607161F}" srcOrd="14" destOrd="0" presId="urn:microsoft.com/office/officeart/2005/8/layout/hProcess9"/>
    <dgm:cxn modelId="{9B51A761-0194-4057-BEDC-5ED81810F913}" type="presParOf" srcId="{CFFFBE97-AA95-49DD-AABA-8A3D64B3F4CF}" destId="{2C7E3CAA-2179-4EE1-A34A-5E754C363378}" srcOrd="15" destOrd="0" presId="urn:microsoft.com/office/officeart/2005/8/layout/hProcess9"/>
    <dgm:cxn modelId="{CED4E4EA-F772-4EEF-94F3-2A9F95C51388}" type="presParOf" srcId="{CFFFBE97-AA95-49DD-AABA-8A3D64B3F4CF}" destId="{80C30AE1-1084-4FEE-BB51-D48C9143DF0F}" srcOrd="16" destOrd="0" presId="urn:microsoft.com/office/officeart/2005/8/layout/hProcess9"/>
    <dgm:cxn modelId="{A4A1EFD2-A6C9-490D-8C07-CEF8A60DC713}" type="presParOf" srcId="{CFFFBE97-AA95-49DD-AABA-8A3D64B3F4CF}" destId="{93390167-D9C7-4137-8127-58EF05D590B1}" srcOrd="17" destOrd="0" presId="urn:microsoft.com/office/officeart/2005/8/layout/hProcess9"/>
    <dgm:cxn modelId="{83CF8E17-EF85-42D4-AF6E-3D9BFD8E8BCC}"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0D60F9B8-3B67-4AA7-93AB-5FBDD982F8FB}" srcId="{D9F84E4E-A4B3-423F-BFA0-BD683FD689E6}" destId="{4F9C0508-3735-4ACB-AD20-D071FFA509D2}" srcOrd="4" destOrd="0" parTransId="{D7155EEA-942C-48E2-AA0A-53C699CD3395}" sibTransId="{E80D14F0-739C-4F63-8E20-74F90BDA1A3A}"/>
    <dgm:cxn modelId="{7AE7A859-5CDA-4DDD-9F8B-948D495B24F4}" srcId="{D9F84E4E-A4B3-423F-BFA0-BD683FD689E6}" destId="{13C3DCC6-4219-416F-B7C6-EF13E400036F}" srcOrd="6" destOrd="0" parTransId="{151086B1-5496-4CA8-B35F-D5D5B61306C6}" sibTransId="{CAFD5B79-B8FD-4253-84EF-C7030EDF24B2}"/>
    <dgm:cxn modelId="{6C1C6675-DF1E-4F90-8D6A-BC7D93B58035}" type="presOf" srcId="{F07510D7-9EE8-4AE6-979E-70EE80AC2550}" destId="{4E78A5F1-FB30-48CA-BCDC-AC954C87BF8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EA8A654-7DDE-4A8A-909B-7461597E8907}" srcId="{D9F84E4E-A4B3-423F-BFA0-BD683FD689E6}" destId="{C9423195-E3C9-4717-A8B5-04F60BF209F2}" srcOrd="9" destOrd="0" parTransId="{A7F81C80-6000-4611-BE4B-E6F4BA12A652}" sibTransId="{E1D1A722-9837-467D-B6D2-64CEF59688F8}"/>
    <dgm:cxn modelId="{C1E59F09-4044-4A70-A4D7-2A964DF2BD82}" srcId="{D9F84E4E-A4B3-423F-BFA0-BD683FD689E6}" destId="{7EB8D042-AA9F-434B-9170-7EAFC6BF49E4}" srcOrd="5" destOrd="0" parTransId="{0FF69300-84A7-4673-8C8A-DA5C2D750301}" sibTransId="{282AF3A4-3B3D-491A-8B56-2B0CBF5EC4EE}"/>
    <dgm:cxn modelId="{23AF22AE-8D5B-477E-9383-BAE2BC954FEB}" type="presOf" srcId="{7EB8D042-AA9F-434B-9170-7EAFC6BF49E4}" destId="{9923D4E4-9E63-42FA-B9AE-0CD50EF36399}" srcOrd="0" destOrd="0" presId="urn:microsoft.com/office/officeart/2005/8/layout/hProcess9"/>
    <dgm:cxn modelId="{031407EC-6F40-4CA7-B9FD-F5D64928F7AE}" type="presOf" srcId="{C36FC87E-115D-4F5F-8A67-A6047C9A15C5}" destId="{D46C5078-6B9E-4DC1-BC2E-A9B541ABF6F8}" srcOrd="0" destOrd="0" presId="urn:microsoft.com/office/officeart/2005/8/layout/hProcess9"/>
    <dgm:cxn modelId="{52D348E3-EC33-47FD-A397-02BA9BBE3CAC}"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A01088A7-CAAD-4036-A7AD-A36195521D26}" srcId="{D9F84E4E-A4B3-423F-BFA0-BD683FD689E6}" destId="{C36FC87E-115D-4F5F-8A67-A6047C9A15C5}" srcOrd="3" destOrd="0" parTransId="{D1FE78C7-137B-4D5B-82A5-605A2551B4C9}" sibTransId="{9822DB79-22F0-43E2-98DD-5C9ADDA3D4B4}"/>
    <dgm:cxn modelId="{C8D94BCC-7E25-4CC5-8D40-358BAE9E71BD}" type="presOf" srcId="{4F9C0508-3735-4ACB-AD20-D071FFA509D2}" destId="{AEC1880D-7874-4A86-B56B-48772AF4FE22}" srcOrd="0" destOrd="0" presId="urn:microsoft.com/office/officeart/2005/8/layout/hProcess9"/>
    <dgm:cxn modelId="{2289F525-82FC-4315-ACA3-2CF611B7685C}" type="presOf" srcId="{B8055F12-6391-46B4-A9BF-7A2688D7FD30}" destId="{80C30AE1-1084-4FEE-BB51-D48C9143DF0F}" srcOrd="0" destOrd="0" presId="urn:microsoft.com/office/officeart/2005/8/layout/hProcess9"/>
    <dgm:cxn modelId="{4108263A-255C-4305-A6E2-3EA909C551E5}" type="presOf" srcId="{D9F84E4E-A4B3-423F-BFA0-BD683FD689E6}" destId="{05A560EB-DA65-48C1-BE3F-0585BED43F1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71F43AA6-204C-4823-95D7-F8C2F387B4EB}" type="presOf" srcId="{F1FCF51B-3975-438A-AB2F-4B716260D1CB}" destId="{FB60DFC0-4494-4045-A7F2-4CF50607161F}" srcOrd="0" destOrd="0" presId="urn:microsoft.com/office/officeart/2005/8/layout/hProcess9"/>
    <dgm:cxn modelId="{4011268E-414C-4CFD-A751-FB974E6363D2}" type="presOf" srcId="{C9423195-E3C9-4717-A8B5-04F60BF209F2}" destId="{5520D168-55EC-4B3D-9E57-9035197FBB0A}" srcOrd="0" destOrd="0" presId="urn:microsoft.com/office/officeart/2005/8/layout/hProcess9"/>
    <dgm:cxn modelId="{52670153-3BF0-430E-B04A-5F1755621C16}" type="presOf" srcId="{13C3DCC6-4219-416F-B7C6-EF13E400036F}" destId="{A033EE11-E1E0-4B07-AC3D-A954B960A360}" srcOrd="0" destOrd="0" presId="urn:microsoft.com/office/officeart/2005/8/layout/hProcess9"/>
    <dgm:cxn modelId="{05D1923B-F546-46C9-94D5-6A7F0644139D}" type="presOf" srcId="{323C2AC9-33D7-4414-8743-D82D055FAF98}" destId="{94F397CF-C648-4334-9F04-D56593A64FD6}"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5722650C-DB5A-4910-995D-5E4268FC3E25}" type="presParOf" srcId="{05A560EB-DA65-48C1-BE3F-0585BED43F1A}" destId="{FCC2E269-090C-4A99-AEFB-8AB627698BAB}" srcOrd="0" destOrd="0" presId="urn:microsoft.com/office/officeart/2005/8/layout/hProcess9"/>
    <dgm:cxn modelId="{12421324-E84D-4B43-905B-9FE68DAA53DA}" type="presParOf" srcId="{05A560EB-DA65-48C1-BE3F-0585BED43F1A}" destId="{CFFFBE97-AA95-49DD-AABA-8A3D64B3F4CF}" srcOrd="1" destOrd="0" presId="urn:microsoft.com/office/officeart/2005/8/layout/hProcess9"/>
    <dgm:cxn modelId="{8E5556DD-129C-4F46-AF7B-750B984D8147}" type="presParOf" srcId="{CFFFBE97-AA95-49DD-AABA-8A3D64B3F4CF}" destId="{16D16C57-DBBB-4E6C-B669-ED11E395B26C}" srcOrd="0" destOrd="0" presId="urn:microsoft.com/office/officeart/2005/8/layout/hProcess9"/>
    <dgm:cxn modelId="{0133284F-1FA2-46EB-9F89-45813B097244}" type="presParOf" srcId="{CFFFBE97-AA95-49DD-AABA-8A3D64B3F4CF}" destId="{CAF2F1DD-7C91-4631-8BA1-EE9049B85A21}" srcOrd="1" destOrd="0" presId="urn:microsoft.com/office/officeart/2005/8/layout/hProcess9"/>
    <dgm:cxn modelId="{6D75990F-9A42-4C77-A4D2-981B8985040D}" type="presParOf" srcId="{CFFFBE97-AA95-49DD-AABA-8A3D64B3F4CF}" destId="{4E78A5F1-FB30-48CA-BCDC-AC954C87BF87}" srcOrd="2" destOrd="0" presId="urn:microsoft.com/office/officeart/2005/8/layout/hProcess9"/>
    <dgm:cxn modelId="{FB84346A-949D-4F94-9B97-0A4AA14EFEA5}" type="presParOf" srcId="{CFFFBE97-AA95-49DD-AABA-8A3D64B3F4CF}" destId="{50B71F9F-777A-4006-8CD8-37D2860F55F2}" srcOrd="3" destOrd="0" presId="urn:microsoft.com/office/officeart/2005/8/layout/hProcess9"/>
    <dgm:cxn modelId="{A6D2137E-00C2-4F7C-A4CE-FC25A0FBD8C7}" type="presParOf" srcId="{CFFFBE97-AA95-49DD-AABA-8A3D64B3F4CF}" destId="{94F397CF-C648-4334-9F04-D56593A64FD6}" srcOrd="4" destOrd="0" presId="urn:microsoft.com/office/officeart/2005/8/layout/hProcess9"/>
    <dgm:cxn modelId="{D2A80279-9987-4A23-ADDE-1170DE736D51}" type="presParOf" srcId="{CFFFBE97-AA95-49DD-AABA-8A3D64B3F4CF}" destId="{50E9BB01-CCED-4546-801E-03D237E5BACD}" srcOrd="5" destOrd="0" presId="urn:microsoft.com/office/officeart/2005/8/layout/hProcess9"/>
    <dgm:cxn modelId="{A0CA8DC0-FFB9-4B1B-B9C8-F5B4DB64596B}" type="presParOf" srcId="{CFFFBE97-AA95-49DD-AABA-8A3D64B3F4CF}" destId="{D46C5078-6B9E-4DC1-BC2E-A9B541ABF6F8}" srcOrd="6" destOrd="0" presId="urn:microsoft.com/office/officeart/2005/8/layout/hProcess9"/>
    <dgm:cxn modelId="{193BD6D0-4E64-4BC8-87EB-2AE579B19175}" type="presParOf" srcId="{CFFFBE97-AA95-49DD-AABA-8A3D64B3F4CF}" destId="{3929F766-BFEB-4C3E-8DBF-45EA11AF3A54}" srcOrd="7" destOrd="0" presId="urn:microsoft.com/office/officeart/2005/8/layout/hProcess9"/>
    <dgm:cxn modelId="{DC30E9D0-F724-420D-BFDB-D96476304410}" type="presParOf" srcId="{CFFFBE97-AA95-49DD-AABA-8A3D64B3F4CF}" destId="{AEC1880D-7874-4A86-B56B-48772AF4FE22}" srcOrd="8" destOrd="0" presId="urn:microsoft.com/office/officeart/2005/8/layout/hProcess9"/>
    <dgm:cxn modelId="{79C2155F-F8DC-4FD4-9020-2792AB5F2944}" type="presParOf" srcId="{CFFFBE97-AA95-49DD-AABA-8A3D64B3F4CF}" destId="{D6DB18B2-1483-4601-86F7-0F7A402452BD}" srcOrd="9" destOrd="0" presId="urn:microsoft.com/office/officeart/2005/8/layout/hProcess9"/>
    <dgm:cxn modelId="{6E786B1C-246D-4829-AE76-8920641F71C0}" type="presParOf" srcId="{CFFFBE97-AA95-49DD-AABA-8A3D64B3F4CF}" destId="{9923D4E4-9E63-42FA-B9AE-0CD50EF36399}" srcOrd="10" destOrd="0" presId="urn:microsoft.com/office/officeart/2005/8/layout/hProcess9"/>
    <dgm:cxn modelId="{6008E8D0-D9C3-44CB-BB34-2149B7F488C4}" type="presParOf" srcId="{CFFFBE97-AA95-49DD-AABA-8A3D64B3F4CF}" destId="{80202FDB-1FE4-42E2-9F4C-7B85396FFA0E}" srcOrd="11" destOrd="0" presId="urn:microsoft.com/office/officeart/2005/8/layout/hProcess9"/>
    <dgm:cxn modelId="{4BD6D2BD-6026-4208-AA22-9679B59597D1}" type="presParOf" srcId="{CFFFBE97-AA95-49DD-AABA-8A3D64B3F4CF}" destId="{A033EE11-E1E0-4B07-AC3D-A954B960A360}" srcOrd="12" destOrd="0" presId="urn:microsoft.com/office/officeart/2005/8/layout/hProcess9"/>
    <dgm:cxn modelId="{70EF01D9-2B8F-4453-BF0A-95CB63E9C5B2}" type="presParOf" srcId="{CFFFBE97-AA95-49DD-AABA-8A3D64B3F4CF}" destId="{08A635BE-D49F-4D62-BACA-1A00C871DFCD}" srcOrd="13" destOrd="0" presId="urn:microsoft.com/office/officeart/2005/8/layout/hProcess9"/>
    <dgm:cxn modelId="{B5BA6586-5106-492C-911B-66E7181443FD}" type="presParOf" srcId="{CFFFBE97-AA95-49DD-AABA-8A3D64B3F4CF}" destId="{FB60DFC0-4494-4045-A7F2-4CF50607161F}" srcOrd="14" destOrd="0" presId="urn:microsoft.com/office/officeart/2005/8/layout/hProcess9"/>
    <dgm:cxn modelId="{832E6ECB-691F-41E0-A2E8-44C0DCCCE2AF}" type="presParOf" srcId="{CFFFBE97-AA95-49DD-AABA-8A3D64B3F4CF}" destId="{2C7E3CAA-2179-4EE1-A34A-5E754C363378}" srcOrd="15" destOrd="0" presId="urn:microsoft.com/office/officeart/2005/8/layout/hProcess9"/>
    <dgm:cxn modelId="{F7AED64C-0627-40B5-8A54-112E31D3FD20}" type="presParOf" srcId="{CFFFBE97-AA95-49DD-AABA-8A3D64B3F4CF}" destId="{80C30AE1-1084-4FEE-BB51-D48C9143DF0F}" srcOrd="16" destOrd="0" presId="urn:microsoft.com/office/officeart/2005/8/layout/hProcess9"/>
    <dgm:cxn modelId="{68B4ACB0-0584-4B82-B408-2CECA99436E7}" type="presParOf" srcId="{CFFFBE97-AA95-49DD-AABA-8A3D64B3F4CF}" destId="{93390167-D9C7-4137-8127-58EF05D590B1}" srcOrd="17" destOrd="0" presId="urn:microsoft.com/office/officeart/2005/8/layout/hProcess9"/>
    <dgm:cxn modelId="{E39D5AF9-58B1-4D9B-AF8A-0E5FDB779BCF}"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1E9CB93E-415B-432D-A486-8D9E90F867DB}" type="presOf" srcId="{F07510D7-9EE8-4AE6-979E-70EE80AC2550}" destId="{4E78A5F1-FB30-48CA-BCDC-AC954C87BF87}" srcOrd="0" destOrd="0" presId="urn:microsoft.com/office/officeart/2005/8/layout/hProcess9"/>
    <dgm:cxn modelId="{E3825F2B-6329-476E-BE6C-3A77D250B903}" type="presOf" srcId="{C36FC87E-115D-4F5F-8A67-A6047C9A15C5}" destId="{D46C5078-6B9E-4DC1-BC2E-A9B541ABF6F8}"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F69103D-CAD5-4455-AB8B-9F9B1620E8DF}" type="presOf" srcId="{323C2AC9-33D7-4414-8743-D82D055FAF98}" destId="{94F397CF-C648-4334-9F04-D56593A64FD6}"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66236B2B-6B55-4589-8F97-BD8E66746F1D}"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AD7B150F-1555-481F-BB22-2CFE6BDE7219}" type="presOf" srcId="{13C3DCC6-4219-416F-B7C6-EF13E400036F}" destId="{A033EE11-E1E0-4B07-AC3D-A954B960A360}" srcOrd="0" destOrd="0" presId="urn:microsoft.com/office/officeart/2005/8/layout/hProcess9"/>
    <dgm:cxn modelId="{8D648686-E50D-4405-B1DE-89EF884594B2}" type="presOf" srcId="{7EB8D042-AA9F-434B-9170-7EAFC6BF49E4}" destId="{9923D4E4-9E63-42FA-B9AE-0CD50EF36399}" srcOrd="0" destOrd="0" presId="urn:microsoft.com/office/officeart/2005/8/layout/hProcess9"/>
    <dgm:cxn modelId="{63C865D5-A8FE-449A-A29B-48E887FFB0C8}" type="presOf" srcId="{D9F84E4E-A4B3-423F-BFA0-BD683FD689E6}" destId="{05A560EB-DA65-48C1-BE3F-0585BED43F1A}" srcOrd="0" destOrd="0" presId="urn:microsoft.com/office/officeart/2005/8/layout/hProcess9"/>
    <dgm:cxn modelId="{5196FFBC-9520-4C3A-AEA0-EFB02B0B02FB}" type="presOf" srcId="{F1FCF51B-3975-438A-AB2F-4B716260D1CB}" destId="{FB60DFC0-4494-4045-A7F2-4CF50607161F}" srcOrd="0" destOrd="0" presId="urn:microsoft.com/office/officeart/2005/8/layout/hProcess9"/>
    <dgm:cxn modelId="{8E681147-2A1C-4FAC-BAA0-A890E8CDE38A}" type="presOf" srcId="{C9423195-E3C9-4717-A8B5-04F60BF209F2}" destId="{5520D168-55EC-4B3D-9E57-9035197FBB0A}" srcOrd="0" destOrd="0" presId="urn:microsoft.com/office/officeart/2005/8/layout/hProcess9"/>
    <dgm:cxn modelId="{F430258D-7404-41EF-80E8-62E0757274BB}" type="presOf" srcId="{4F9C0508-3735-4ACB-AD20-D071FFA509D2}" destId="{AEC1880D-7874-4A86-B56B-48772AF4FE22}"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11B5DBC2-CC74-4B01-A16D-6A715CF482F3}"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661609E-CD0D-4C06-AA62-759ADC1AB32B}" type="presParOf" srcId="{05A560EB-DA65-48C1-BE3F-0585BED43F1A}" destId="{FCC2E269-090C-4A99-AEFB-8AB627698BAB}" srcOrd="0" destOrd="0" presId="urn:microsoft.com/office/officeart/2005/8/layout/hProcess9"/>
    <dgm:cxn modelId="{72004D7A-D654-41D7-B9E4-66AAA444C34D}" type="presParOf" srcId="{05A560EB-DA65-48C1-BE3F-0585BED43F1A}" destId="{CFFFBE97-AA95-49DD-AABA-8A3D64B3F4CF}" srcOrd="1" destOrd="0" presId="urn:microsoft.com/office/officeart/2005/8/layout/hProcess9"/>
    <dgm:cxn modelId="{91C40D75-16D5-46DF-836A-C940E1245E11}" type="presParOf" srcId="{CFFFBE97-AA95-49DD-AABA-8A3D64B3F4CF}" destId="{16D16C57-DBBB-4E6C-B669-ED11E395B26C}" srcOrd="0" destOrd="0" presId="urn:microsoft.com/office/officeart/2005/8/layout/hProcess9"/>
    <dgm:cxn modelId="{E543C7F7-6992-43F2-BA24-4E2534EB0FA2}" type="presParOf" srcId="{CFFFBE97-AA95-49DD-AABA-8A3D64B3F4CF}" destId="{CAF2F1DD-7C91-4631-8BA1-EE9049B85A21}" srcOrd="1" destOrd="0" presId="urn:microsoft.com/office/officeart/2005/8/layout/hProcess9"/>
    <dgm:cxn modelId="{1D6837A1-D635-4E51-8E7E-B1A3CB2B1C6C}" type="presParOf" srcId="{CFFFBE97-AA95-49DD-AABA-8A3D64B3F4CF}" destId="{4E78A5F1-FB30-48CA-BCDC-AC954C87BF87}" srcOrd="2" destOrd="0" presId="urn:microsoft.com/office/officeart/2005/8/layout/hProcess9"/>
    <dgm:cxn modelId="{5328F65A-7EA2-4A5A-B121-50B75E3F6C99}" type="presParOf" srcId="{CFFFBE97-AA95-49DD-AABA-8A3D64B3F4CF}" destId="{50B71F9F-777A-4006-8CD8-37D2860F55F2}" srcOrd="3" destOrd="0" presId="urn:microsoft.com/office/officeart/2005/8/layout/hProcess9"/>
    <dgm:cxn modelId="{F8DC73AC-C6CF-4BA4-AD2B-C8829898A0BA}" type="presParOf" srcId="{CFFFBE97-AA95-49DD-AABA-8A3D64B3F4CF}" destId="{94F397CF-C648-4334-9F04-D56593A64FD6}" srcOrd="4" destOrd="0" presId="urn:microsoft.com/office/officeart/2005/8/layout/hProcess9"/>
    <dgm:cxn modelId="{1C7A28C4-DDF7-4E0E-9322-BA738FE39442}" type="presParOf" srcId="{CFFFBE97-AA95-49DD-AABA-8A3D64B3F4CF}" destId="{50E9BB01-CCED-4546-801E-03D237E5BACD}" srcOrd="5" destOrd="0" presId="urn:microsoft.com/office/officeart/2005/8/layout/hProcess9"/>
    <dgm:cxn modelId="{8F95994E-8180-4FDC-BD9B-16E949AD9F45}" type="presParOf" srcId="{CFFFBE97-AA95-49DD-AABA-8A3D64B3F4CF}" destId="{D46C5078-6B9E-4DC1-BC2E-A9B541ABF6F8}" srcOrd="6" destOrd="0" presId="urn:microsoft.com/office/officeart/2005/8/layout/hProcess9"/>
    <dgm:cxn modelId="{7E973E0F-51D8-474C-B0EF-769C711CD09A}" type="presParOf" srcId="{CFFFBE97-AA95-49DD-AABA-8A3D64B3F4CF}" destId="{3929F766-BFEB-4C3E-8DBF-45EA11AF3A54}" srcOrd="7" destOrd="0" presId="urn:microsoft.com/office/officeart/2005/8/layout/hProcess9"/>
    <dgm:cxn modelId="{F2263DCB-908C-42F5-B6AC-84690E1E1441}" type="presParOf" srcId="{CFFFBE97-AA95-49DD-AABA-8A3D64B3F4CF}" destId="{AEC1880D-7874-4A86-B56B-48772AF4FE22}" srcOrd="8" destOrd="0" presId="urn:microsoft.com/office/officeart/2005/8/layout/hProcess9"/>
    <dgm:cxn modelId="{EA001649-C1D3-4D38-A819-F0C74B0588EC}" type="presParOf" srcId="{CFFFBE97-AA95-49DD-AABA-8A3D64B3F4CF}" destId="{D6DB18B2-1483-4601-86F7-0F7A402452BD}" srcOrd="9" destOrd="0" presId="urn:microsoft.com/office/officeart/2005/8/layout/hProcess9"/>
    <dgm:cxn modelId="{9B2E835C-67AA-457B-A1DD-AEA4F0E117AA}" type="presParOf" srcId="{CFFFBE97-AA95-49DD-AABA-8A3D64B3F4CF}" destId="{9923D4E4-9E63-42FA-B9AE-0CD50EF36399}" srcOrd="10" destOrd="0" presId="urn:microsoft.com/office/officeart/2005/8/layout/hProcess9"/>
    <dgm:cxn modelId="{B42F104C-E362-4F8C-B7DB-DCEAF5C271D3}" type="presParOf" srcId="{CFFFBE97-AA95-49DD-AABA-8A3D64B3F4CF}" destId="{80202FDB-1FE4-42E2-9F4C-7B85396FFA0E}" srcOrd="11" destOrd="0" presId="urn:microsoft.com/office/officeart/2005/8/layout/hProcess9"/>
    <dgm:cxn modelId="{EA9EF4F3-321F-4905-99CD-E27A114E91B6}" type="presParOf" srcId="{CFFFBE97-AA95-49DD-AABA-8A3D64B3F4CF}" destId="{A033EE11-E1E0-4B07-AC3D-A954B960A360}" srcOrd="12" destOrd="0" presId="urn:microsoft.com/office/officeart/2005/8/layout/hProcess9"/>
    <dgm:cxn modelId="{44A0FFAD-4E24-437F-944A-7E983D543EFB}" type="presParOf" srcId="{CFFFBE97-AA95-49DD-AABA-8A3D64B3F4CF}" destId="{08A635BE-D49F-4D62-BACA-1A00C871DFCD}" srcOrd="13" destOrd="0" presId="urn:microsoft.com/office/officeart/2005/8/layout/hProcess9"/>
    <dgm:cxn modelId="{2A08C673-043F-44D7-B444-7B35A067CA43}" type="presParOf" srcId="{CFFFBE97-AA95-49DD-AABA-8A3D64B3F4CF}" destId="{FB60DFC0-4494-4045-A7F2-4CF50607161F}" srcOrd="14" destOrd="0" presId="urn:microsoft.com/office/officeart/2005/8/layout/hProcess9"/>
    <dgm:cxn modelId="{866FC7FC-B0A9-4E87-9C05-4CD49EB9C44C}" type="presParOf" srcId="{CFFFBE97-AA95-49DD-AABA-8A3D64B3F4CF}" destId="{2C7E3CAA-2179-4EE1-A34A-5E754C363378}" srcOrd="15" destOrd="0" presId="urn:microsoft.com/office/officeart/2005/8/layout/hProcess9"/>
    <dgm:cxn modelId="{BB719689-C917-4B63-B0B2-CB4713A8F4AD}" type="presParOf" srcId="{CFFFBE97-AA95-49DD-AABA-8A3D64B3F4CF}" destId="{80C30AE1-1084-4FEE-BB51-D48C9143DF0F}" srcOrd="16" destOrd="0" presId="urn:microsoft.com/office/officeart/2005/8/layout/hProcess9"/>
    <dgm:cxn modelId="{C9569BBE-650E-4A5D-BF31-A3CB373108B1}" type="presParOf" srcId="{CFFFBE97-AA95-49DD-AABA-8A3D64B3F4CF}" destId="{93390167-D9C7-4137-8127-58EF05D590B1}" srcOrd="17" destOrd="0" presId="urn:microsoft.com/office/officeart/2005/8/layout/hProcess9"/>
    <dgm:cxn modelId="{BB192474-8FDB-47A2-B707-019C28C796ED}"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ABC83A31-41B1-4D58-A334-1BA3C37BC823}" type="presOf" srcId="{F1FCF51B-3975-438A-AB2F-4B716260D1CB}" destId="{FB60DFC0-4494-4045-A7F2-4CF50607161F}" srcOrd="0" destOrd="0" presId="urn:microsoft.com/office/officeart/2005/8/layout/hProcess9"/>
    <dgm:cxn modelId="{4F76F5A3-AE1A-4712-BA41-452A179C89CA}" type="presOf" srcId="{7EB8D042-AA9F-434B-9170-7EAFC6BF49E4}" destId="{9923D4E4-9E63-42FA-B9AE-0CD50EF36399}" srcOrd="0" destOrd="0" presId="urn:microsoft.com/office/officeart/2005/8/layout/hProcess9"/>
    <dgm:cxn modelId="{6534AA83-8D9B-4118-BA89-752581C7E3FD}" type="presOf" srcId="{4F9C0508-3735-4ACB-AD20-D071FFA509D2}" destId="{AEC1880D-7874-4A86-B56B-48772AF4FE22}"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7AE7A859-5CDA-4DDD-9F8B-948D495B24F4}" srcId="{D9F84E4E-A4B3-423F-BFA0-BD683FD689E6}" destId="{13C3DCC6-4219-416F-B7C6-EF13E400036F}" srcOrd="6" destOrd="0" parTransId="{151086B1-5496-4CA8-B35F-D5D5B61306C6}" sibTransId="{CAFD5B79-B8FD-4253-84EF-C7030EDF24B2}"/>
    <dgm:cxn modelId="{FAAF49CB-DCF0-44DD-A161-4E15B79B782E}" type="presOf" srcId="{F07510D7-9EE8-4AE6-979E-70EE80AC2550}" destId="{4E78A5F1-FB30-48CA-BCDC-AC954C87BF87}"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EA758746-B332-46AC-8E3B-E0A7EDAA53A0}" type="presOf" srcId="{13C3DCC6-4219-416F-B7C6-EF13E400036F}" destId="{A033EE11-E1E0-4B07-AC3D-A954B960A360}"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0CC30F53-50E8-4B01-8C11-507AF4CD50F8}"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4380227B-4DC0-4DFD-8702-F5495AC39599}" type="presOf" srcId="{C9423195-E3C9-4717-A8B5-04F60BF209F2}" destId="{5520D168-55EC-4B3D-9E57-9035197FBB0A}" srcOrd="0" destOrd="0" presId="urn:microsoft.com/office/officeart/2005/8/layout/hProcess9"/>
    <dgm:cxn modelId="{018D6434-F66B-42D7-A9B2-539C8DFD3CE8}" type="presOf" srcId="{323C2AC9-33D7-4414-8743-D82D055FAF98}" destId="{94F397CF-C648-4334-9F04-D56593A64FD6}" srcOrd="0" destOrd="0" presId="urn:microsoft.com/office/officeart/2005/8/layout/hProcess9"/>
    <dgm:cxn modelId="{80505666-A908-4534-9D75-365580260001}" type="presOf" srcId="{C36FC87E-115D-4F5F-8A67-A6047C9A15C5}" destId="{D46C5078-6B9E-4DC1-BC2E-A9B541ABF6F8}" srcOrd="0" destOrd="0" presId="urn:microsoft.com/office/officeart/2005/8/layout/hProcess9"/>
    <dgm:cxn modelId="{2CA4795C-77A0-4F78-B471-4DB91E97A709}" type="presOf" srcId="{B8055F12-6391-46B4-A9BF-7A2688D7FD30}" destId="{80C30AE1-1084-4FEE-BB51-D48C9143DF0F}" srcOrd="0" destOrd="0" presId="urn:microsoft.com/office/officeart/2005/8/layout/hProcess9"/>
    <dgm:cxn modelId="{9AC3AB03-466B-427F-AAF1-DC20ED6C7E9C}" type="presOf" srcId="{AB26FCAD-7417-4941-81CF-98837B3DF280}" destId="{16D16C57-DBBB-4E6C-B669-ED11E395B26C}" srcOrd="0" destOrd="0" presId="urn:microsoft.com/office/officeart/2005/8/layout/hProcess9"/>
    <dgm:cxn modelId="{BDA04E05-19D3-45D0-8549-BE9754874BDB}" type="presParOf" srcId="{05A560EB-DA65-48C1-BE3F-0585BED43F1A}" destId="{FCC2E269-090C-4A99-AEFB-8AB627698BAB}" srcOrd="0" destOrd="0" presId="urn:microsoft.com/office/officeart/2005/8/layout/hProcess9"/>
    <dgm:cxn modelId="{E3451C24-A581-4535-BB6D-110397833D3B}" type="presParOf" srcId="{05A560EB-DA65-48C1-BE3F-0585BED43F1A}" destId="{CFFFBE97-AA95-49DD-AABA-8A3D64B3F4CF}" srcOrd="1" destOrd="0" presId="urn:microsoft.com/office/officeart/2005/8/layout/hProcess9"/>
    <dgm:cxn modelId="{1D39699B-25C8-4D69-8EB9-06A9CE76F46A}" type="presParOf" srcId="{CFFFBE97-AA95-49DD-AABA-8A3D64B3F4CF}" destId="{16D16C57-DBBB-4E6C-B669-ED11E395B26C}" srcOrd="0" destOrd="0" presId="urn:microsoft.com/office/officeart/2005/8/layout/hProcess9"/>
    <dgm:cxn modelId="{8532F8C9-EE87-4871-965A-20E4BDF19CB4}" type="presParOf" srcId="{CFFFBE97-AA95-49DD-AABA-8A3D64B3F4CF}" destId="{CAF2F1DD-7C91-4631-8BA1-EE9049B85A21}" srcOrd="1" destOrd="0" presId="urn:microsoft.com/office/officeart/2005/8/layout/hProcess9"/>
    <dgm:cxn modelId="{586AD5D0-C226-4CBC-B040-8A488B85B4A6}" type="presParOf" srcId="{CFFFBE97-AA95-49DD-AABA-8A3D64B3F4CF}" destId="{4E78A5F1-FB30-48CA-BCDC-AC954C87BF87}" srcOrd="2" destOrd="0" presId="urn:microsoft.com/office/officeart/2005/8/layout/hProcess9"/>
    <dgm:cxn modelId="{F28C9E5D-ED43-40B2-BC79-41178149B5D3}" type="presParOf" srcId="{CFFFBE97-AA95-49DD-AABA-8A3D64B3F4CF}" destId="{50B71F9F-777A-4006-8CD8-37D2860F55F2}" srcOrd="3" destOrd="0" presId="urn:microsoft.com/office/officeart/2005/8/layout/hProcess9"/>
    <dgm:cxn modelId="{80CA9C96-837D-4343-9C2F-5EF3D0F1E18A}" type="presParOf" srcId="{CFFFBE97-AA95-49DD-AABA-8A3D64B3F4CF}" destId="{94F397CF-C648-4334-9F04-D56593A64FD6}" srcOrd="4" destOrd="0" presId="urn:microsoft.com/office/officeart/2005/8/layout/hProcess9"/>
    <dgm:cxn modelId="{E0CC549E-825D-435C-AC33-5CB5D27D25CD}" type="presParOf" srcId="{CFFFBE97-AA95-49DD-AABA-8A3D64B3F4CF}" destId="{50E9BB01-CCED-4546-801E-03D237E5BACD}" srcOrd="5" destOrd="0" presId="urn:microsoft.com/office/officeart/2005/8/layout/hProcess9"/>
    <dgm:cxn modelId="{1DE9203B-4D44-4C9E-82C8-E17F5D03955E}" type="presParOf" srcId="{CFFFBE97-AA95-49DD-AABA-8A3D64B3F4CF}" destId="{D46C5078-6B9E-4DC1-BC2E-A9B541ABF6F8}" srcOrd="6" destOrd="0" presId="urn:microsoft.com/office/officeart/2005/8/layout/hProcess9"/>
    <dgm:cxn modelId="{4E222FCF-B239-4A24-AF4B-23197259CA3A}" type="presParOf" srcId="{CFFFBE97-AA95-49DD-AABA-8A3D64B3F4CF}" destId="{3929F766-BFEB-4C3E-8DBF-45EA11AF3A54}" srcOrd="7" destOrd="0" presId="urn:microsoft.com/office/officeart/2005/8/layout/hProcess9"/>
    <dgm:cxn modelId="{F7D1B788-5D04-4DD9-9527-FDDEAB1DC510}" type="presParOf" srcId="{CFFFBE97-AA95-49DD-AABA-8A3D64B3F4CF}" destId="{AEC1880D-7874-4A86-B56B-48772AF4FE22}" srcOrd="8" destOrd="0" presId="urn:microsoft.com/office/officeart/2005/8/layout/hProcess9"/>
    <dgm:cxn modelId="{5605E381-5487-4F9C-B1F2-9EBCD55D26DA}" type="presParOf" srcId="{CFFFBE97-AA95-49DD-AABA-8A3D64B3F4CF}" destId="{D6DB18B2-1483-4601-86F7-0F7A402452BD}" srcOrd="9" destOrd="0" presId="urn:microsoft.com/office/officeart/2005/8/layout/hProcess9"/>
    <dgm:cxn modelId="{E8EC8FD6-CF67-4789-9D1E-A0B53654A9BE}" type="presParOf" srcId="{CFFFBE97-AA95-49DD-AABA-8A3D64B3F4CF}" destId="{9923D4E4-9E63-42FA-B9AE-0CD50EF36399}" srcOrd="10" destOrd="0" presId="urn:microsoft.com/office/officeart/2005/8/layout/hProcess9"/>
    <dgm:cxn modelId="{9457C1D2-69D4-431D-9114-3FDD518CDC14}" type="presParOf" srcId="{CFFFBE97-AA95-49DD-AABA-8A3D64B3F4CF}" destId="{80202FDB-1FE4-42E2-9F4C-7B85396FFA0E}" srcOrd="11" destOrd="0" presId="urn:microsoft.com/office/officeart/2005/8/layout/hProcess9"/>
    <dgm:cxn modelId="{1C6C16A3-D5C9-48CC-A737-30C01B09ACBA}" type="presParOf" srcId="{CFFFBE97-AA95-49DD-AABA-8A3D64B3F4CF}" destId="{A033EE11-E1E0-4B07-AC3D-A954B960A360}" srcOrd="12" destOrd="0" presId="urn:microsoft.com/office/officeart/2005/8/layout/hProcess9"/>
    <dgm:cxn modelId="{F846DF88-22F1-420B-8DFC-DFF82C9FE63B}" type="presParOf" srcId="{CFFFBE97-AA95-49DD-AABA-8A3D64B3F4CF}" destId="{08A635BE-D49F-4D62-BACA-1A00C871DFCD}" srcOrd="13" destOrd="0" presId="urn:microsoft.com/office/officeart/2005/8/layout/hProcess9"/>
    <dgm:cxn modelId="{4CA3F659-26D5-4CEC-B17F-34F0967A1E5A}" type="presParOf" srcId="{CFFFBE97-AA95-49DD-AABA-8A3D64B3F4CF}" destId="{FB60DFC0-4494-4045-A7F2-4CF50607161F}" srcOrd="14" destOrd="0" presId="urn:microsoft.com/office/officeart/2005/8/layout/hProcess9"/>
    <dgm:cxn modelId="{0C59823D-1035-48A1-AC95-A033C264013B}" type="presParOf" srcId="{CFFFBE97-AA95-49DD-AABA-8A3D64B3F4CF}" destId="{2C7E3CAA-2179-4EE1-A34A-5E754C363378}" srcOrd="15" destOrd="0" presId="urn:microsoft.com/office/officeart/2005/8/layout/hProcess9"/>
    <dgm:cxn modelId="{24300F15-B1EF-4409-8D03-28B761484580}" type="presParOf" srcId="{CFFFBE97-AA95-49DD-AABA-8A3D64B3F4CF}" destId="{80C30AE1-1084-4FEE-BB51-D48C9143DF0F}" srcOrd="16" destOrd="0" presId="urn:microsoft.com/office/officeart/2005/8/layout/hProcess9"/>
    <dgm:cxn modelId="{E248D50E-FFEE-473D-B799-B9C8D911639B}" type="presParOf" srcId="{CFFFBE97-AA95-49DD-AABA-8A3D64B3F4CF}" destId="{93390167-D9C7-4137-8127-58EF05D590B1}" srcOrd="17" destOrd="0" presId="urn:microsoft.com/office/officeart/2005/8/layout/hProcess9"/>
    <dgm:cxn modelId="{2B0BFCC3-5DC4-4C27-A2E2-5B124E55A9F7}"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0ADC1348-171F-4A5C-9662-861E6C9575F0}" type="presOf" srcId="{13C3DCC6-4219-416F-B7C6-EF13E400036F}" destId="{A033EE11-E1E0-4B07-AC3D-A954B960A360}"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7FBFCBA1-9430-473D-91C4-F3D0D792A92E}" type="presOf" srcId="{F07510D7-9EE8-4AE6-979E-70EE80AC2550}" destId="{4E78A5F1-FB30-48CA-BCDC-AC954C87BF8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056E6C72-44CA-4F36-844D-4661DCB98622}" type="presOf" srcId="{B8055F12-6391-46B4-A9BF-7A2688D7FD30}" destId="{80C30AE1-1084-4FEE-BB51-D48C9143DF0F}" srcOrd="0" destOrd="0" presId="urn:microsoft.com/office/officeart/2005/8/layout/hProcess9"/>
    <dgm:cxn modelId="{D1951A5A-E1EC-4D6E-BDDB-8C726777BB6B}" type="presOf" srcId="{D9F84E4E-A4B3-423F-BFA0-BD683FD689E6}" destId="{05A560EB-DA65-48C1-BE3F-0585BED43F1A}" srcOrd="0" destOrd="0" presId="urn:microsoft.com/office/officeart/2005/8/layout/hProcess9"/>
    <dgm:cxn modelId="{79C33005-9DAC-4BEB-B9A5-B810AE869A17}" type="presOf" srcId="{C36FC87E-115D-4F5F-8A67-A6047C9A15C5}" destId="{D46C5078-6B9E-4DC1-BC2E-A9B541ABF6F8}" srcOrd="0" destOrd="0" presId="urn:microsoft.com/office/officeart/2005/8/layout/hProcess9"/>
    <dgm:cxn modelId="{AC8AE1A0-3882-4100-822B-395E11811938}" type="presOf" srcId="{F1FCF51B-3975-438A-AB2F-4B716260D1CB}" destId="{FB60DFC0-4494-4045-A7F2-4CF50607161F}" srcOrd="0" destOrd="0" presId="urn:microsoft.com/office/officeart/2005/8/layout/hProcess9"/>
    <dgm:cxn modelId="{1F8F2C3C-4D6F-4F64-90EB-BEEA6936404B}" type="presOf" srcId="{4F9C0508-3735-4ACB-AD20-D071FFA509D2}" destId="{AEC1880D-7874-4A86-B56B-48772AF4FE22}" srcOrd="0" destOrd="0" presId="urn:microsoft.com/office/officeart/2005/8/layout/hProcess9"/>
    <dgm:cxn modelId="{295AB1DB-F3F7-4035-A21D-AA51B2CEA303}"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B17037DA-0770-460B-BD93-8F4C9390F71A}" type="presOf" srcId="{323C2AC9-33D7-4414-8743-D82D055FAF98}" destId="{94F397CF-C648-4334-9F04-D56593A64FD6}"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D2509792-B3E1-4415-B267-796B23B1D207}" type="presOf" srcId="{C9423195-E3C9-4717-A8B5-04F60BF209F2}" destId="{5520D168-55EC-4B3D-9E57-9035197FBB0A}"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7928470C-5C6A-4410-8CB9-FFD3F9A42CC2}" type="presOf" srcId="{AB26FCAD-7417-4941-81CF-98837B3DF280}" destId="{16D16C57-DBBB-4E6C-B669-ED11E395B26C}"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78ED3918-1B41-46AB-9124-61B1D9E73D84}" srcId="{D9F84E4E-A4B3-423F-BFA0-BD683FD689E6}" destId="{AB26FCAD-7417-4941-81CF-98837B3DF280}" srcOrd="0" destOrd="0" parTransId="{47A02734-C78F-415F-8996-A953E8FC360D}" sibTransId="{C841F679-5737-4775-84DE-B988DA9D2AA2}"/>
    <dgm:cxn modelId="{DD2F41C7-DC95-4680-A37B-9EC54283A28F}" type="presParOf" srcId="{05A560EB-DA65-48C1-BE3F-0585BED43F1A}" destId="{FCC2E269-090C-4A99-AEFB-8AB627698BAB}" srcOrd="0" destOrd="0" presId="urn:microsoft.com/office/officeart/2005/8/layout/hProcess9"/>
    <dgm:cxn modelId="{105434EE-897D-41DE-833B-3EA41262C9F8}" type="presParOf" srcId="{05A560EB-DA65-48C1-BE3F-0585BED43F1A}" destId="{CFFFBE97-AA95-49DD-AABA-8A3D64B3F4CF}" srcOrd="1" destOrd="0" presId="urn:microsoft.com/office/officeart/2005/8/layout/hProcess9"/>
    <dgm:cxn modelId="{E783BEFF-DBBC-45FA-B1C4-05607B2A776B}" type="presParOf" srcId="{CFFFBE97-AA95-49DD-AABA-8A3D64B3F4CF}" destId="{16D16C57-DBBB-4E6C-B669-ED11E395B26C}" srcOrd="0" destOrd="0" presId="urn:microsoft.com/office/officeart/2005/8/layout/hProcess9"/>
    <dgm:cxn modelId="{655BFF72-AE66-4C71-A1B3-A53A284B7B8C}" type="presParOf" srcId="{CFFFBE97-AA95-49DD-AABA-8A3D64B3F4CF}" destId="{CAF2F1DD-7C91-4631-8BA1-EE9049B85A21}" srcOrd="1" destOrd="0" presId="urn:microsoft.com/office/officeart/2005/8/layout/hProcess9"/>
    <dgm:cxn modelId="{B1E6E691-29CE-4979-A4F5-3D4F2A3D996A}" type="presParOf" srcId="{CFFFBE97-AA95-49DD-AABA-8A3D64B3F4CF}" destId="{4E78A5F1-FB30-48CA-BCDC-AC954C87BF87}" srcOrd="2" destOrd="0" presId="urn:microsoft.com/office/officeart/2005/8/layout/hProcess9"/>
    <dgm:cxn modelId="{1CB50DA5-587F-4DCB-97E6-23F9E5C31C3A}" type="presParOf" srcId="{CFFFBE97-AA95-49DD-AABA-8A3D64B3F4CF}" destId="{50B71F9F-777A-4006-8CD8-37D2860F55F2}" srcOrd="3" destOrd="0" presId="urn:microsoft.com/office/officeart/2005/8/layout/hProcess9"/>
    <dgm:cxn modelId="{886001A7-2B72-4B40-A0E3-75ECB55EA9EB}" type="presParOf" srcId="{CFFFBE97-AA95-49DD-AABA-8A3D64B3F4CF}" destId="{94F397CF-C648-4334-9F04-D56593A64FD6}" srcOrd="4" destOrd="0" presId="urn:microsoft.com/office/officeart/2005/8/layout/hProcess9"/>
    <dgm:cxn modelId="{207E1AEA-486A-4A2A-93F3-324643F2F78B}" type="presParOf" srcId="{CFFFBE97-AA95-49DD-AABA-8A3D64B3F4CF}" destId="{50E9BB01-CCED-4546-801E-03D237E5BACD}" srcOrd="5" destOrd="0" presId="urn:microsoft.com/office/officeart/2005/8/layout/hProcess9"/>
    <dgm:cxn modelId="{BEFB16B2-F7F7-4054-B92C-B04191E143E0}" type="presParOf" srcId="{CFFFBE97-AA95-49DD-AABA-8A3D64B3F4CF}" destId="{D46C5078-6B9E-4DC1-BC2E-A9B541ABF6F8}" srcOrd="6" destOrd="0" presId="urn:microsoft.com/office/officeart/2005/8/layout/hProcess9"/>
    <dgm:cxn modelId="{C2054169-03B9-4543-ABA7-D3C980B16368}" type="presParOf" srcId="{CFFFBE97-AA95-49DD-AABA-8A3D64B3F4CF}" destId="{3929F766-BFEB-4C3E-8DBF-45EA11AF3A54}" srcOrd="7" destOrd="0" presId="urn:microsoft.com/office/officeart/2005/8/layout/hProcess9"/>
    <dgm:cxn modelId="{48155265-4893-482D-AB92-437E8D2E9D2A}" type="presParOf" srcId="{CFFFBE97-AA95-49DD-AABA-8A3D64B3F4CF}" destId="{AEC1880D-7874-4A86-B56B-48772AF4FE22}" srcOrd="8" destOrd="0" presId="urn:microsoft.com/office/officeart/2005/8/layout/hProcess9"/>
    <dgm:cxn modelId="{E3A25453-9490-4615-963C-109FD249B7C3}" type="presParOf" srcId="{CFFFBE97-AA95-49DD-AABA-8A3D64B3F4CF}" destId="{D6DB18B2-1483-4601-86F7-0F7A402452BD}" srcOrd="9" destOrd="0" presId="urn:microsoft.com/office/officeart/2005/8/layout/hProcess9"/>
    <dgm:cxn modelId="{7CEBC243-CFF2-453F-B723-CF06EDBE2272}" type="presParOf" srcId="{CFFFBE97-AA95-49DD-AABA-8A3D64B3F4CF}" destId="{9923D4E4-9E63-42FA-B9AE-0CD50EF36399}" srcOrd="10" destOrd="0" presId="urn:microsoft.com/office/officeart/2005/8/layout/hProcess9"/>
    <dgm:cxn modelId="{62F2FA79-8EA6-4116-920D-22AA361101B1}" type="presParOf" srcId="{CFFFBE97-AA95-49DD-AABA-8A3D64B3F4CF}" destId="{80202FDB-1FE4-42E2-9F4C-7B85396FFA0E}" srcOrd="11" destOrd="0" presId="urn:microsoft.com/office/officeart/2005/8/layout/hProcess9"/>
    <dgm:cxn modelId="{11FEDB5B-B555-4D71-AABC-1217CA346E62}" type="presParOf" srcId="{CFFFBE97-AA95-49DD-AABA-8A3D64B3F4CF}" destId="{A033EE11-E1E0-4B07-AC3D-A954B960A360}" srcOrd="12" destOrd="0" presId="urn:microsoft.com/office/officeart/2005/8/layout/hProcess9"/>
    <dgm:cxn modelId="{70B67036-2AB2-4BC8-9160-73E543E3401F}" type="presParOf" srcId="{CFFFBE97-AA95-49DD-AABA-8A3D64B3F4CF}" destId="{08A635BE-D49F-4D62-BACA-1A00C871DFCD}" srcOrd="13" destOrd="0" presId="urn:microsoft.com/office/officeart/2005/8/layout/hProcess9"/>
    <dgm:cxn modelId="{1C00678B-F36D-4B78-A94D-852DEE2D260A}" type="presParOf" srcId="{CFFFBE97-AA95-49DD-AABA-8A3D64B3F4CF}" destId="{FB60DFC0-4494-4045-A7F2-4CF50607161F}" srcOrd="14" destOrd="0" presId="urn:microsoft.com/office/officeart/2005/8/layout/hProcess9"/>
    <dgm:cxn modelId="{411A1EE3-E176-4F23-A591-0D7325177586}" type="presParOf" srcId="{CFFFBE97-AA95-49DD-AABA-8A3D64B3F4CF}" destId="{2C7E3CAA-2179-4EE1-A34A-5E754C363378}" srcOrd="15" destOrd="0" presId="urn:microsoft.com/office/officeart/2005/8/layout/hProcess9"/>
    <dgm:cxn modelId="{5D675456-B706-4CF7-AB9F-714E0A698832}" type="presParOf" srcId="{CFFFBE97-AA95-49DD-AABA-8A3D64B3F4CF}" destId="{80C30AE1-1084-4FEE-BB51-D48C9143DF0F}" srcOrd="16" destOrd="0" presId="urn:microsoft.com/office/officeart/2005/8/layout/hProcess9"/>
    <dgm:cxn modelId="{C9051E54-28D2-40BA-A2EC-A257C1BDA589}" type="presParOf" srcId="{CFFFBE97-AA95-49DD-AABA-8A3D64B3F4CF}" destId="{93390167-D9C7-4137-8127-58EF05D590B1}" srcOrd="17" destOrd="0" presId="urn:microsoft.com/office/officeart/2005/8/layout/hProcess9"/>
    <dgm:cxn modelId="{888CAE8C-53DB-47D7-8154-4DE011B69EE4}"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E73F6E92-7CC2-4942-A033-03544ACBA8E8}" type="presOf" srcId="{F07510D7-9EE8-4AE6-979E-70EE80AC2550}" destId="{4E78A5F1-FB30-48CA-BCDC-AC954C87BF87}"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A01088A7-CAAD-4036-A7AD-A36195521D26}" srcId="{D9F84E4E-A4B3-423F-BFA0-BD683FD689E6}" destId="{C36FC87E-115D-4F5F-8A67-A6047C9A15C5}" srcOrd="3" destOrd="0" parTransId="{D1FE78C7-137B-4D5B-82A5-605A2551B4C9}" sibTransId="{9822DB79-22F0-43E2-98DD-5C9ADDA3D4B4}"/>
    <dgm:cxn modelId="{1F60F877-1C32-491E-8DA1-3B37A4D28B28}" type="presOf" srcId="{C9423195-E3C9-4717-A8B5-04F60BF209F2}" destId="{5520D168-55EC-4B3D-9E57-9035197FBB0A}" srcOrd="0" destOrd="0" presId="urn:microsoft.com/office/officeart/2005/8/layout/hProcess9"/>
    <dgm:cxn modelId="{704DAA71-7BAE-43A6-9614-EF6BF174A20D}" type="presOf" srcId="{7EB8D042-AA9F-434B-9170-7EAFC6BF49E4}" destId="{9923D4E4-9E63-42FA-B9AE-0CD50EF36399}" srcOrd="0" destOrd="0" presId="urn:microsoft.com/office/officeart/2005/8/layout/hProcess9"/>
    <dgm:cxn modelId="{FDE7FBCA-3F33-4B22-8136-C72B9834D43E}" type="presOf" srcId="{F1FCF51B-3975-438A-AB2F-4B716260D1CB}" destId="{FB60DFC0-4494-4045-A7F2-4CF50607161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0B8B967E-DD7A-4A3E-A58D-73860E845AA5}" type="presOf" srcId="{B8055F12-6391-46B4-A9BF-7A2688D7FD30}" destId="{80C30AE1-1084-4FEE-BB51-D48C9143DF0F}" srcOrd="0" destOrd="0" presId="urn:microsoft.com/office/officeart/2005/8/layout/hProcess9"/>
    <dgm:cxn modelId="{CB83144B-779A-4A3A-8D72-F185C11D2321}" type="presOf" srcId="{C36FC87E-115D-4F5F-8A67-A6047C9A15C5}" destId="{D46C5078-6B9E-4DC1-BC2E-A9B541ABF6F8}" srcOrd="0" destOrd="0" presId="urn:microsoft.com/office/officeart/2005/8/layout/hProcess9"/>
    <dgm:cxn modelId="{BE721C70-B2BD-4FF7-9675-DBAF0658C5E0}" type="presOf" srcId="{4F9C0508-3735-4ACB-AD20-D071FFA509D2}" destId="{AEC1880D-7874-4A86-B56B-48772AF4FE22}" srcOrd="0" destOrd="0" presId="urn:microsoft.com/office/officeart/2005/8/layout/hProcess9"/>
    <dgm:cxn modelId="{A62B16D4-912F-451A-AD9E-7CE0A7F0B680}" type="presOf" srcId="{D9F84E4E-A4B3-423F-BFA0-BD683FD689E6}" destId="{05A560EB-DA65-48C1-BE3F-0585BED43F1A}" srcOrd="0" destOrd="0" presId="urn:microsoft.com/office/officeart/2005/8/layout/hProcess9"/>
    <dgm:cxn modelId="{41294741-C9C5-43C5-B0D2-EC61A6F1FABB}" type="presOf" srcId="{323C2AC9-33D7-4414-8743-D82D055FAF98}" destId="{94F397CF-C648-4334-9F04-D56593A64FD6}"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9D299F6D-40A0-4553-B4B1-FDEF1B2AFA63}" type="presOf" srcId="{AB26FCAD-7417-4941-81CF-98837B3DF280}" destId="{16D16C57-DBBB-4E6C-B669-ED11E395B26C}" srcOrd="0" destOrd="0" presId="urn:microsoft.com/office/officeart/2005/8/layout/hProcess9"/>
    <dgm:cxn modelId="{B9948DDC-5C02-4B89-9396-D8C0AF0EED47}" type="presOf" srcId="{13C3DCC6-4219-416F-B7C6-EF13E400036F}" destId="{A033EE11-E1E0-4B07-AC3D-A954B960A360}"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B6E8CFE4-668A-4339-A0A1-77E436EABF4A}" type="presParOf" srcId="{05A560EB-DA65-48C1-BE3F-0585BED43F1A}" destId="{FCC2E269-090C-4A99-AEFB-8AB627698BAB}" srcOrd="0" destOrd="0" presId="urn:microsoft.com/office/officeart/2005/8/layout/hProcess9"/>
    <dgm:cxn modelId="{04158FF7-3FA8-4765-9E7F-0AF9810CFE61}" type="presParOf" srcId="{05A560EB-DA65-48C1-BE3F-0585BED43F1A}" destId="{CFFFBE97-AA95-49DD-AABA-8A3D64B3F4CF}" srcOrd="1" destOrd="0" presId="urn:microsoft.com/office/officeart/2005/8/layout/hProcess9"/>
    <dgm:cxn modelId="{BA740A2C-9CCF-49A2-B5BC-0F723D192E5C}" type="presParOf" srcId="{CFFFBE97-AA95-49DD-AABA-8A3D64B3F4CF}" destId="{16D16C57-DBBB-4E6C-B669-ED11E395B26C}" srcOrd="0" destOrd="0" presId="urn:microsoft.com/office/officeart/2005/8/layout/hProcess9"/>
    <dgm:cxn modelId="{48480D2A-0C04-41A2-8310-069B070E4EFE}" type="presParOf" srcId="{CFFFBE97-AA95-49DD-AABA-8A3D64B3F4CF}" destId="{CAF2F1DD-7C91-4631-8BA1-EE9049B85A21}" srcOrd="1" destOrd="0" presId="urn:microsoft.com/office/officeart/2005/8/layout/hProcess9"/>
    <dgm:cxn modelId="{50A29E78-6B08-42C9-96E3-B16190A794E0}" type="presParOf" srcId="{CFFFBE97-AA95-49DD-AABA-8A3D64B3F4CF}" destId="{4E78A5F1-FB30-48CA-BCDC-AC954C87BF87}" srcOrd="2" destOrd="0" presId="urn:microsoft.com/office/officeart/2005/8/layout/hProcess9"/>
    <dgm:cxn modelId="{09B5B122-8022-4F0B-BEEC-E8F43FAB81CF}" type="presParOf" srcId="{CFFFBE97-AA95-49DD-AABA-8A3D64B3F4CF}" destId="{50B71F9F-777A-4006-8CD8-37D2860F55F2}" srcOrd="3" destOrd="0" presId="urn:microsoft.com/office/officeart/2005/8/layout/hProcess9"/>
    <dgm:cxn modelId="{FBE88978-7866-4C94-BD4A-87BEB8F91E92}" type="presParOf" srcId="{CFFFBE97-AA95-49DD-AABA-8A3D64B3F4CF}" destId="{94F397CF-C648-4334-9F04-D56593A64FD6}" srcOrd="4" destOrd="0" presId="urn:microsoft.com/office/officeart/2005/8/layout/hProcess9"/>
    <dgm:cxn modelId="{AECF2DED-B961-4FBF-97D6-4202E550DC3A}" type="presParOf" srcId="{CFFFBE97-AA95-49DD-AABA-8A3D64B3F4CF}" destId="{50E9BB01-CCED-4546-801E-03D237E5BACD}" srcOrd="5" destOrd="0" presId="urn:microsoft.com/office/officeart/2005/8/layout/hProcess9"/>
    <dgm:cxn modelId="{C7B71090-4EB3-4321-88F0-B7C144B2856B}" type="presParOf" srcId="{CFFFBE97-AA95-49DD-AABA-8A3D64B3F4CF}" destId="{D46C5078-6B9E-4DC1-BC2E-A9B541ABF6F8}" srcOrd="6" destOrd="0" presId="urn:microsoft.com/office/officeart/2005/8/layout/hProcess9"/>
    <dgm:cxn modelId="{5C0751A2-544D-4B30-90BE-593573599131}" type="presParOf" srcId="{CFFFBE97-AA95-49DD-AABA-8A3D64B3F4CF}" destId="{3929F766-BFEB-4C3E-8DBF-45EA11AF3A54}" srcOrd="7" destOrd="0" presId="urn:microsoft.com/office/officeart/2005/8/layout/hProcess9"/>
    <dgm:cxn modelId="{2F377CC7-C4F8-43CC-BB27-449C7AA33CBA}" type="presParOf" srcId="{CFFFBE97-AA95-49DD-AABA-8A3D64B3F4CF}" destId="{AEC1880D-7874-4A86-B56B-48772AF4FE22}" srcOrd="8" destOrd="0" presId="urn:microsoft.com/office/officeart/2005/8/layout/hProcess9"/>
    <dgm:cxn modelId="{D9927616-B63F-40CD-B0FE-C4D69580346C}" type="presParOf" srcId="{CFFFBE97-AA95-49DD-AABA-8A3D64B3F4CF}" destId="{D6DB18B2-1483-4601-86F7-0F7A402452BD}" srcOrd="9" destOrd="0" presId="urn:microsoft.com/office/officeart/2005/8/layout/hProcess9"/>
    <dgm:cxn modelId="{4E05FC19-1B42-44DC-A571-5AB6BE42E9B9}" type="presParOf" srcId="{CFFFBE97-AA95-49DD-AABA-8A3D64B3F4CF}" destId="{9923D4E4-9E63-42FA-B9AE-0CD50EF36399}" srcOrd="10" destOrd="0" presId="urn:microsoft.com/office/officeart/2005/8/layout/hProcess9"/>
    <dgm:cxn modelId="{E0D3838D-7FDB-4F72-A709-504C6B644109}" type="presParOf" srcId="{CFFFBE97-AA95-49DD-AABA-8A3D64B3F4CF}" destId="{80202FDB-1FE4-42E2-9F4C-7B85396FFA0E}" srcOrd="11" destOrd="0" presId="urn:microsoft.com/office/officeart/2005/8/layout/hProcess9"/>
    <dgm:cxn modelId="{43A663D5-B15D-4C1B-9645-E3D905C76BAD}" type="presParOf" srcId="{CFFFBE97-AA95-49DD-AABA-8A3D64B3F4CF}" destId="{A033EE11-E1E0-4B07-AC3D-A954B960A360}" srcOrd="12" destOrd="0" presId="urn:microsoft.com/office/officeart/2005/8/layout/hProcess9"/>
    <dgm:cxn modelId="{8D1ED6DA-A788-42C2-B7DE-5CA4BAD2AA01}" type="presParOf" srcId="{CFFFBE97-AA95-49DD-AABA-8A3D64B3F4CF}" destId="{08A635BE-D49F-4D62-BACA-1A00C871DFCD}" srcOrd="13" destOrd="0" presId="urn:microsoft.com/office/officeart/2005/8/layout/hProcess9"/>
    <dgm:cxn modelId="{743A3B4B-4011-491A-A068-C70EB6FF3C1D}" type="presParOf" srcId="{CFFFBE97-AA95-49DD-AABA-8A3D64B3F4CF}" destId="{FB60DFC0-4494-4045-A7F2-4CF50607161F}" srcOrd="14" destOrd="0" presId="urn:microsoft.com/office/officeart/2005/8/layout/hProcess9"/>
    <dgm:cxn modelId="{84841C71-7D59-490C-B77B-B6822E837AA8}" type="presParOf" srcId="{CFFFBE97-AA95-49DD-AABA-8A3D64B3F4CF}" destId="{2C7E3CAA-2179-4EE1-A34A-5E754C363378}" srcOrd="15" destOrd="0" presId="urn:microsoft.com/office/officeart/2005/8/layout/hProcess9"/>
    <dgm:cxn modelId="{433A0484-99EB-4886-9872-35F5EB8ADA18}" type="presParOf" srcId="{CFFFBE97-AA95-49DD-AABA-8A3D64B3F4CF}" destId="{80C30AE1-1084-4FEE-BB51-D48C9143DF0F}" srcOrd="16" destOrd="0" presId="urn:microsoft.com/office/officeart/2005/8/layout/hProcess9"/>
    <dgm:cxn modelId="{AE42EBF3-445D-4B43-BD7D-A0AC8AAA3D82}" type="presParOf" srcId="{CFFFBE97-AA95-49DD-AABA-8A3D64B3F4CF}" destId="{93390167-D9C7-4137-8127-58EF05D590B1}" srcOrd="17" destOrd="0" presId="urn:microsoft.com/office/officeart/2005/8/layout/hProcess9"/>
    <dgm:cxn modelId="{84695FF7-6DBA-4E93-BBB3-3645442DEEBD}"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9B62BDC3-4184-4EB4-81DB-67A1E291E1D2}" type="presOf" srcId="{F07510D7-9EE8-4AE6-979E-70EE80AC2550}" destId="{4E78A5F1-FB30-48CA-BCDC-AC954C87BF87}"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24F52171-5C36-4FF6-AC4A-2054A98CB5FC}" type="presOf" srcId="{F1FCF51B-3975-438A-AB2F-4B716260D1CB}" destId="{FB60DFC0-4494-4045-A7F2-4CF50607161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E6870014-A558-43D7-B5CB-DFC6B6B9CB0C}" type="presOf" srcId="{C9423195-E3C9-4717-A8B5-04F60BF209F2}" destId="{5520D168-55EC-4B3D-9E57-9035197FBB0A}"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13995549-048D-4A1F-8B2F-4A933CA7A97E}" type="presOf" srcId="{C36FC87E-115D-4F5F-8A67-A6047C9A15C5}" destId="{D46C5078-6B9E-4DC1-BC2E-A9B541ABF6F8}" srcOrd="0" destOrd="0" presId="urn:microsoft.com/office/officeart/2005/8/layout/hProcess9"/>
    <dgm:cxn modelId="{B103ED5B-C672-4973-94BD-A34CA7E41708}" type="presOf" srcId="{AB26FCAD-7417-4941-81CF-98837B3DF280}" destId="{16D16C57-DBBB-4E6C-B669-ED11E395B26C}"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A6D9BB53-C92E-43CF-937D-1600D3FEFAE9}" type="presOf" srcId="{B8055F12-6391-46B4-A9BF-7A2688D7FD30}" destId="{80C30AE1-1084-4FEE-BB51-D48C9143DF0F}" srcOrd="0" destOrd="0" presId="urn:microsoft.com/office/officeart/2005/8/layout/hProcess9"/>
    <dgm:cxn modelId="{A8B9D949-8780-4668-BBE2-659B9895DF4B}" type="presOf" srcId="{D9F84E4E-A4B3-423F-BFA0-BD683FD689E6}" destId="{05A560EB-DA65-48C1-BE3F-0585BED43F1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BD48AF0B-5CBE-4664-AA31-57F00C7FB80E}" type="presOf" srcId="{4F9C0508-3735-4ACB-AD20-D071FFA509D2}" destId="{AEC1880D-7874-4A86-B56B-48772AF4FE22}" srcOrd="0" destOrd="0" presId="urn:microsoft.com/office/officeart/2005/8/layout/hProcess9"/>
    <dgm:cxn modelId="{BB69EC75-779D-4393-AA78-52BFD8A156BB}" type="presOf" srcId="{13C3DCC6-4219-416F-B7C6-EF13E400036F}" destId="{A033EE11-E1E0-4B07-AC3D-A954B960A360}" srcOrd="0" destOrd="0" presId="urn:microsoft.com/office/officeart/2005/8/layout/hProcess9"/>
    <dgm:cxn modelId="{1C1891ED-7473-4B20-BB84-FAD5193857A4}" type="presOf" srcId="{323C2AC9-33D7-4414-8743-D82D055FAF98}" destId="{94F397CF-C648-4334-9F04-D56593A64FD6}" srcOrd="0" destOrd="0" presId="urn:microsoft.com/office/officeart/2005/8/layout/hProcess9"/>
    <dgm:cxn modelId="{57F2B450-D29E-4F5F-976B-EBEDE89BBA8B}" type="presOf" srcId="{7EB8D042-AA9F-434B-9170-7EAFC6BF49E4}" destId="{9923D4E4-9E63-42FA-B9AE-0CD50EF36399}" srcOrd="0" destOrd="0" presId="urn:microsoft.com/office/officeart/2005/8/layout/hProcess9"/>
    <dgm:cxn modelId="{E1FD29EA-9443-44F8-9C76-3C164F597813}" type="presParOf" srcId="{05A560EB-DA65-48C1-BE3F-0585BED43F1A}" destId="{FCC2E269-090C-4A99-AEFB-8AB627698BAB}" srcOrd="0" destOrd="0" presId="urn:microsoft.com/office/officeart/2005/8/layout/hProcess9"/>
    <dgm:cxn modelId="{5337FADC-8370-4AA6-9E2B-12FAAA9E1064}" type="presParOf" srcId="{05A560EB-DA65-48C1-BE3F-0585BED43F1A}" destId="{CFFFBE97-AA95-49DD-AABA-8A3D64B3F4CF}" srcOrd="1" destOrd="0" presId="urn:microsoft.com/office/officeart/2005/8/layout/hProcess9"/>
    <dgm:cxn modelId="{98F1CC13-E92E-4DAF-B051-B2A461D704FE}" type="presParOf" srcId="{CFFFBE97-AA95-49DD-AABA-8A3D64B3F4CF}" destId="{16D16C57-DBBB-4E6C-B669-ED11E395B26C}" srcOrd="0" destOrd="0" presId="urn:microsoft.com/office/officeart/2005/8/layout/hProcess9"/>
    <dgm:cxn modelId="{B2AC22EF-C591-4F77-82EB-D00492AC2697}" type="presParOf" srcId="{CFFFBE97-AA95-49DD-AABA-8A3D64B3F4CF}" destId="{CAF2F1DD-7C91-4631-8BA1-EE9049B85A21}" srcOrd="1" destOrd="0" presId="urn:microsoft.com/office/officeart/2005/8/layout/hProcess9"/>
    <dgm:cxn modelId="{416DD4B1-6F39-43BB-B6D8-59E0E89FF2FE}" type="presParOf" srcId="{CFFFBE97-AA95-49DD-AABA-8A3D64B3F4CF}" destId="{4E78A5F1-FB30-48CA-BCDC-AC954C87BF87}" srcOrd="2" destOrd="0" presId="urn:microsoft.com/office/officeart/2005/8/layout/hProcess9"/>
    <dgm:cxn modelId="{FEAC415C-6866-40F9-A2F6-8510D22C6255}" type="presParOf" srcId="{CFFFBE97-AA95-49DD-AABA-8A3D64B3F4CF}" destId="{50B71F9F-777A-4006-8CD8-37D2860F55F2}" srcOrd="3" destOrd="0" presId="urn:microsoft.com/office/officeart/2005/8/layout/hProcess9"/>
    <dgm:cxn modelId="{05A5DF01-EDF2-43EC-AD3B-8B49A0D6594D}" type="presParOf" srcId="{CFFFBE97-AA95-49DD-AABA-8A3D64B3F4CF}" destId="{94F397CF-C648-4334-9F04-D56593A64FD6}" srcOrd="4" destOrd="0" presId="urn:microsoft.com/office/officeart/2005/8/layout/hProcess9"/>
    <dgm:cxn modelId="{97041A37-BD6E-4A2B-AF86-36D39F02B059}" type="presParOf" srcId="{CFFFBE97-AA95-49DD-AABA-8A3D64B3F4CF}" destId="{50E9BB01-CCED-4546-801E-03D237E5BACD}" srcOrd="5" destOrd="0" presId="urn:microsoft.com/office/officeart/2005/8/layout/hProcess9"/>
    <dgm:cxn modelId="{04C7E3D8-F5D3-405C-BC59-5059DF544028}" type="presParOf" srcId="{CFFFBE97-AA95-49DD-AABA-8A3D64B3F4CF}" destId="{D46C5078-6B9E-4DC1-BC2E-A9B541ABF6F8}" srcOrd="6" destOrd="0" presId="urn:microsoft.com/office/officeart/2005/8/layout/hProcess9"/>
    <dgm:cxn modelId="{89B7ECB6-E203-4707-9CD7-5645CFDAB639}" type="presParOf" srcId="{CFFFBE97-AA95-49DD-AABA-8A3D64B3F4CF}" destId="{3929F766-BFEB-4C3E-8DBF-45EA11AF3A54}" srcOrd="7" destOrd="0" presId="urn:microsoft.com/office/officeart/2005/8/layout/hProcess9"/>
    <dgm:cxn modelId="{92AB8C07-0DF0-46E5-9841-67945B6B5EE9}" type="presParOf" srcId="{CFFFBE97-AA95-49DD-AABA-8A3D64B3F4CF}" destId="{AEC1880D-7874-4A86-B56B-48772AF4FE22}" srcOrd="8" destOrd="0" presId="urn:microsoft.com/office/officeart/2005/8/layout/hProcess9"/>
    <dgm:cxn modelId="{8CB56263-CFA4-4C89-A455-432913BD517D}" type="presParOf" srcId="{CFFFBE97-AA95-49DD-AABA-8A3D64B3F4CF}" destId="{D6DB18B2-1483-4601-86F7-0F7A402452BD}" srcOrd="9" destOrd="0" presId="urn:microsoft.com/office/officeart/2005/8/layout/hProcess9"/>
    <dgm:cxn modelId="{9CE88C75-D875-4A7A-A54D-BCEEE7E16468}" type="presParOf" srcId="{CFFFBE97-AA95-49DD-AABA-8A3D64B3F4CF}" destId="{9923D4E4-9E63-42FA-B9AE-0CD50EF36399}" srcOrd="10" destOrd="0" presId="urn:microsoft.com/office/officeart/2005/8/layout/hProcess9"/>
    <dgm:cxn modelId="{8B079244-1EFE-428B-88B7-03BB2CECA7DA}" type="presParOf" srcId="{CFFFBE97-AA95-49DD-AABA-8A3D64B3F4CF}" destId="{80202FDB-1FE4-42E2-9F4C-7B85396FFA0E}" srcOrd="11" destOrd="0" presId="urn:microsoft.com/office/officeart/2005/8/layout/hProcess9"/>
    <dgm:cxn modelId="{74088174-52D6-4EF3-ADB9-F892916F11BD}" type="presParOf" srcId="{CFFFBE97-AA95-49DD-AABA-8A3D64B3F4CF}" destId="{A033EE11-E1E0-4B07-AC3D-A954B960A360}" srcOrd="12" destOrd="0" presId="urn:microsoft.com/office/officeart/2005/8/layout/hProcess9"/>
    <dgm:cxn modelId="{5DD8FFBF-1959-48B2-8CB5-733A1BA5BE8E}" type="presParOf" srcId="{CFFFBE97-AA95-49DD-AABA-8A3D64B3F4CF}" destId="{08A635BE-D49F-4D62-BACA-1A00C871DFCD}" srcOrd="13" destOrd="0" presId="urn:microsoft.com/office/officeart/2005/8/layout/hProcess9"/>
    <dgm:cxn modelId="{498E5B00-5D2B-4E68-A4A9-E15F267F2E3A}" type="presParOf" srcId="{CFFFBE97-AA95-49DD-AABA-8A3D64B3F4CF}" destId="{FB60DFC0-4494-4045-A7F2-4CF50607161F}" srcOrd="14" destOrd="0" presId="urn:microsoft.com/office/officeart/2005/8/layout/hProcess9"/>
    <dgm:cxn modelId="{3D8C9655-A32B-4D51-8331-5FF0ACA2AE6D}" type="presParOf" srcId="{CFFFBE97-AA95-49DD-AABA-8A3D64B3F4CF}" destId="{2C7E3CAA-2179-4EE1-A34A-5E754C363378}" srcOrd="15" destOrd="0" presId="urn:microsoft.com/office/officeart/2005/8/layout/hProcess9"/>
    <dgm:cxn modelId="{FEBD10CD-8026-4739-9398-8EAC772554FB}" type="presParOf" srcId="{CFFFBE97-AA95-49DD-AABA-8A3D64B3F4CF}" destId="{80C30AE1-1084-4FEE-BB51-D48C9143DF0F}" srcOrd="16" destOrd="0" presId="urn:microsoft.com/office/officeart/2005/8/layout/hProcess9"/>
    <dgm:cxn modelId="{1DF1294E-8736-4E16-A534-01E61CB70714}" type="presParOf" srcId="{CFFFBE97-AA95-49DD-AABA-8A3D64B3F4CF}" destId="{93390167-D9C7-4137-8127-58EF05D590B1}" srcOrd="17" destOrd="0" presId="urn:microsoft.com/office/officeart/2005/8/layout/hProcess9"/>
    <dgm:cxn modelId="{9A36F09A-2E46-4D7C-9AA8-FDF5D032FBB4}"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5827620D-9C15-44E1-A3B2-07811783113F}" type="presOf" srcId="{7EB8D042-AA9F-434B-9170-7EAFC6BF49E4}" destId="{9923D4E4-9E63-42FA-B9AE-0CD50EF36399}"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0D60F9B8-3B67-4AA7-93AB-5FBDD982F8FB}" srcId="{D9F84E4E-A4B3-423F-BFA0-BD683FD689E6}" destId="{4F9C0508-3735-4ACB-AD20-D071FFA509D2}" srcOrd="4" destOrd="0" parTransId="{D7155EEA-942C-48E2-AA0A-53C699CD3395}" sibTransId="{E80D14F0-739C-4F63-8E20-74F90BDA1A3A}"/>
    <dgm:cxn modelId="{BAEC3004-ED03-4494-930B-132D7700CFAC}" type="presOf" srcId="{B8055F12-6391-46B4-A9BF-7A2688D7FD30}" destId="{80C30AE1-1084-4FEE-BB51-D48C9143DF0F}"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C732E5E4-0B66-425A-BB3B-24F12C21DA47}" type="presOf" srcId="{F1FCF51B-3975-438A-AB2F-4B716260D1CB}" destId="{FB60DFC0-4494-4045-A7F2-4CF50607161F}"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999E3217-6D3A-491B-B7EE-5E469440F724}" type="presOf" srcId="{13C3DCC6-4219-416F-B7C6-EF13E400036F}" destId="{A033EE11-E1E0-4B07-AC3D-A954B960A360}"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3B9B78CB-E54E-4833-8ADD-3ED65C5CA529}" type="presOf" srcId="{F07510D7-9EE8-4AE6-979E-70EE80AC2550}" destId="{4E78A5F1-FB30-48CA-BCDC-AC954C87BF8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981829C4-1D6F-4A0D-93E8-B1963A4BADB4}" type="presOf" srcId="{C36FC87E-115D-4F5F-8A67-A6047C9A15C5}" destId="{D46C5078-6B9E-4DC1-BC2E-A9B541ABF6F8}"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3289CB49-747E-486E-9658-5D7D44F82412}" type="presOf" srcId="{D9F84E4E-A4B3-423F-BFA0-BD683FD689E6}" destId="{05A560EB-DA65-48C1-BE3F-0585BED43F1A}" srcOrd="0" destOrd="0" presId="urn:microsoft.com/office/officeart/2005/8/layout/hProcess9"/>
    <dgm:cxn modelId="{A2C5BB8C-0816-44A9-9C75-DAD504AF8F1F}" type="presOf" srcId="{4F9C0508-3735-4ACB-AD20-D071FFA509D2}" destId="{AEC1880D-7874-4A86-B56B-48772AF4FE22}" srcOrd="0" destOrd="0" presId="urn:microsoft.com/office/officeart/2005/8/layout/hProcess9"/>
    <dgm:cxn modelId="{9C13E7FD-6C25-4FE8-BDD3-B2D64364F070}" type="presOf" srcId="{323C2AC9-33D7-4414-8743-D82D055FAF98}" destId="{94F397CF-C648-4334-9F04-D56593A64FD6}" srcOrd="0" destOrd="0" presId="urn:microsoft.com/office/officeart/2005/8/layout/hProcess9"/>
    <dgm:cxn modelId="{5CB76E04-6705-490B-8F32-0EF966236187}" type="presOf" srcId="{C9423195-E3C9-4717-A8B5-04F60BF209F2}" destId="{5520D168-55EC-4B3D-9E57-9035197FBB0A}" srcOrd="0" destOrd="0" presId="urn:microsoft.com/office/officeart/2005/8/layout/hProcess9"/>
    <dgm:cxn modelId="{38C64BE8-A6E2-4473-8023-90208A8C523D}" type="presOf" srcId="{AB26FCAD-7417-4941-81CF-98837B3DF280}" destId="{16D16C57-DBBB-4E6C-B669-ED11E395B26C}" srcOrd="0" destOrd="0" presId="urn:microsoft.com/office/officeart/2005/8/layout/hProcess9"/>
    <dgm:cxn modelId="{E0CCF763-D8F0-4B4F-B82F-45F3F0E3B111}" type="presParOf" srcId="{05A560EB-DA65-48C1-BE3F-0585BED43F1A}" destId="{FCC2E269-090C-4A99-AEFB-8AB627698BAB}" srcOrd="0" destOrd="0" presId="urn:microsoft.com/office/officeart/2005/8/layout/hProcess9"/>
    <dgm:cxn modelId="{D6081143-4A03-4874-973F-E5F142FAA0CE}" type="presParOf" srcId="{05A560EB-DA65-48C1-BE3F-0585BED43F1A}" destId="{CFFFBE97-AA95-49DD-AABA-8A3D64B3F4CF}" srcOrd="1" destOrd="0" presId="urn:microsoft.com/office/officeart/2005/8/layout/hProcess9"/>
    <dgm:cxn modelId="{B99EA216-10C9-4F5D-96C0-E48E71916D45}" type="presParOf" srcId="{CFFFBE97-AA95-49DD-AABA-8A3D64B3F4CF}" destId="{16D16C57-DBBB-4E6C-B669-ED11E395B26C}" srcOrd="0" destOrd="0" presId="urn:microsoft.com/office/officeart/2005/8/layout/hProcess9"/>
    <dgm:cxn modelId="{09D39D8F-032C-406D-9B9C-818D1F93266A}" type="presParOf" srcId="{CFFFBE97-AA95-49DD-AABA-8A3D64B3F4CF}" destId="{CAF2F1DD-7C91-4631-8BA1-EE9049B85A21}" srcOrd="1" destOrd="0" presId="urn:microsoft.com/office/officeart/2005/8/layout/hProcess9"/>
    <dgm:cxn modelId="{0F1047D5-B2E3-4FFD-AA6E-F8C2562DBE87}" type="presParOf" srcId="{CFFFBE97-AA95-49DD-AABA-8A3D64B3F4CF}" destId="{4E78A5F1-FB30-48CA-BCDC-AC954C87BF87}" srcOrd="2" destOrd="0" presId="urn:microsoft.com/office/officeart/2005/8/layout/hProcess9"/>
    <dgm:cxn modelId="{C7F8AD08-537C-416F-8F71-0817FBEA591B}" type="presParOf" srcId="{CFFFBE97-AA95-49DD-AABA-8A3D64B3F4CF}" destId="{50B71F9F-777A-4006-8CD8-37D2860F55F2}" srcOrd="3" destOrd="0" presId="urn:microsoft.com/office/officeart/2005/8/layout/hProcess9"/>
    <dgm:cxn modelId="{A3786893-7DCD-4B48-8903-1465A1D851EF}" type="presParOf" srcId="{CFFFBE97-AA95-49DD-AABA-8A3D64B3F4CF}" destId="{94F397CF-C648-4334-9F04-D56593A64FD6}" srcOrd="4" destOrd="0" presId="urn:microsoft.com/office/officeart/2005/8/layout/hProcess9"/>
    <dgm:cxn modelId="{456AA31A-5E2E-4B7B-BA7C-D4DD0DE29FBB}" type="presParOf" srcId="{CFFFBE97-AA95-49DD-AABA-8A3D64B3F4CF}" destId="{50E9BB01-CCED-4546-801E-03D237E5BACD}" srcOrd="5" destOrd="0" presId="urn:microsoft.com/office/officeart/2005/8/layout/hProcess9"/>
    <dgm:cxn modelId="{040C9D3F-E404-4A39-89D9-2913CD990C9D}" type="presParOf" srcId="{CFFFBE97-AA95-49DD-AABA-8A3D64B3F4CF}" destId="{D46C5078-6B9E-4DC1-BC2E-A9B541ABF6F8}" srcOrd="6" destOrd="0" presId="urn:microsoft.com/office/officeart/2005/8/layout/hProcess9"/>
    <dgm:cxn modelId="{EDFDC00B-04D8-426C-A9D4-EA8DBE34EB9B}" type="presParOf" srcId="{CFFFBE97-AA95-49DD-AABA-8A3D64B3F4CF}" destId="{3929F766-BFEB-4C3E-8DBF-45EA11AF3A54}" srcOrd="7" destOrd="0" presId="urn:microsoft.com/office/officeart/2005/8/layout/hProcess9"/>
    <dgm:cxn modelId="{839BA55B-B9AF-4350-B9EC-63228C305C4B}" type="presParOf" srcId="{CFFFBE97-AA95-49DD-AABA-8A3D64B3F4CF}" destId="{AEC1880D-7874-4A86-B56B-48772AF4FE22}" srcOrd="8" destOrd="0" presId="urn:microsoft.com/office/officeart/2005/8/layout/hProcess9"/>
    <dgm:cxn modelId="{E0E54B91-1DDC-45E4-BE93-1AC19A116D36}" type="presParOf" srcId="{CFFFBE97-AA95-49DD-AABA-8A3D64B3F4CF}" destId="{D6DB18B2-1483-4601-86F7-0F7A402452BD}" srcOrd="9" destOrd="0" presId="urn:microsoft.com/office/officeart/2005/8/layout/hProcess9"/>
    <dgm:cxn modelId="{6F300825-D2B2-4AE6-9C4F-B3B5F2B8FDCE}" type="presParOf" srcId="{CFFFBE97-AA95-49DD-AABA-8A3D64B3F4CF}" destId="{9923D4E4-9E63-42FA-B9AE-0CD50EF36399}" srcOrd="10" destOrd="0" presId="urn:microsoft.com/office/officeart/2005/8/layout/hProcess9"/>
    <dgm:cxn modelId="{C82CE684-6440-474E-B79E-3155856A97F0}" type="presParOf" srcId="{CFFFBE97-AA95-49DD-AABA-8A3D64B3F4CF}" destId="{80202FDB-1FE4-42E2-9F4C-7B85396FFA0E}" srcOrd="11" destOrd="0" presId="urn:microsoft.com/office/officeart/2005/8/layout/hProcess9"/>
    <dgm:cxn modelId="{AFADB019-B95A-4DE8-874F-B20FB8ECC82D}" type="presParOf" srcId="{CFFFBE97-AA95-49DD-AABA-8A3D64B3F4CF}" destId="{A033EE11-E1E0-4B07-AC3D-A954B960A360}" srcOrd="12" destOrd="0" presId="urn:microsoft.com/office/officeart/2005/8/layout/hProcess9"/>
    <dgm:cxn modelId="{0A4657DF-B324-4D5B-AD1E-438F1DC95443}" type="presParOf" srcId="{CFFFBE97-AA95-49DD-AABA-8A3D64B3F4CF}" destId="{08A635BE-D49F-4D62-BACA-1A00C871DFCD}" srcOrd="13" destOrd="0" presId="urn:microsoft.com/office/officeart/2005/8/layout/hProcess9"/>
    <dgm:cxn modelId="{8EEEDF7D-914D-49A1-8C94-E47C6FFA5CF2}" type="presParOf" srcId="{CFFFBE97-AA95-49DD-AABA-8A3D64B3F4CF}" destId="{FB60DFC0-4494-4045-A7F2-4CF50607161F}" srcOrd="14" destOrd="0" presId="urn:microsoft.com/office/officeart/2005/8/layout/hProcess9"/>
    <dgm:cxn modelId="{E6A43910-3776-4D69-B520-BD377C27C127}" type="presParOf" srcId="{CFFFBE97-AA95-49DD-AABA-8A3D64B3F4CF}" destId="{2C7E3CAA-2179-4EE1-A34A-5E754C363378}" srcOrd="15" destOrd="0" presId="urn:microsoft.com/office/officeart/2005/8/layout/hProcess9"/>
    <dgm:cxn modelId="{36BBDD39-14EE-4D8C-8D63-22308EA72F30}" type="presParOf" srcId="{CFFFBE97-AA95-49DD-AABA-8A3D64B3F4CF}" destId="{80C30AE1-1084-4FEE-BB51-D48C9143DF0F}" srcOrd="16" destOrd="0" presId="urn:microsoft.com/office/officeart/2005/8/layout/hProcess9"/>
    <dgm:cxn modelId="{0BFF0F49-213E-4BFB-8476-5BCDF89A9454}" type="presParOf" srcId="{CFFFBE97-AA95-49DD-AABA-8A3D64B3F4CF}" destId="{93390167-D9C7-4137-8127-58EF05D590B1}" srcOrd="17" destOrd="0" presId="urn:microsoft.com/office/officeart/2005/8/layout/hProcess9"/>
    <dgm:cxn modelId="{7BBCD7CC-238E-40BF-964C-521F71A73D4A}"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7D504C68-1BD4-4393-9C69-B84676A9FA48}" type="presOf" srcId="{C36FC87E-115D-4F5F-8A67-A6047C9A15C5}" destId="{D46C5078-6B9E-4DC1-BC2E-A9B541ABF6F8}" srcOrd="0" destOrd="0" presId="urn:microsoft.com/office/officeart/2005/8/layout/hProcess9"/>
    <dgm:cxn modelId="{5B2732CD-67A1-446B-BD58-6448A4403EDF}" type="presOf" srcId="{4F9C0508-3735-4ACB-AD20-D071FFA509D2}" destId="{AEC1880D-7874-4A86-B56B-48772AF4FE22}"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BD8BFC8B-3314-4B2B-AB8F-285E8D069AD6}" type="presOf" srcId="{7EB8D042-AA9F-434B-9170-7EAFC6BF49E4}" destId="{9923D4E4-9E63-42FA-B9AE-0CD50EF36399}"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1C3DF898-F9B5-4393-8412-C2428B32FC07}" srcId="{D9F84E4E-A4B3-423F-BFA0-BD683FD689E6}" destId="{323C2AC9-33D7-4414-8743-D82D055FAF98}" srcOrd="2" destOrd="0" parTransId="{9C0F845C-3755-4CB2-BC6E-2C22F87DFEB8}" sibTransId="{828E1B6E-2CBC-4933-869E-5BF6B829BF2D}"/>
    <dgm:cxn modelId="{DBBE648C-0788-4395-9FDE-0050C6728605}" type="presOf" srcId="{F1FCF51B-3975-438A-AB2F-4B716260D1CB}" destId="{FB60DFC0-4494-4045-A7F2-4CF50607161F}" srcOrd="0" destOrd="0" presId="urn:microsoft.com/office/officeart/2005/8/layout/hProcess9"/>
    <dgm:cxn modelId="{16F76AC6-F5F3-43E3-9524-34BA31A6A936}"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78ED3918-1B41-46AB-9124-61B1D9E73D84}" srcId="{D9F84E4E-A4B3-423F-BFA0-BD683FD689E6}" destId="{AB26FCAD-7417-4941-81CF-98837B3DF280}" srcOrd="0" destOrd="0" parTransId="{47A02734-C78F-415F-8996-A953E8FC360D}" sibTransId="{C841F679-5737-4775-84DE-B988DA9D2AA2}"/>
    <dgm:cxn modelId="{E57F5494-2F84-4517-ACF2-1B878A7EA656}" type="presOf" srcId="{D9F84E4E-A4B3-423F-BFA0-BD683FD689E6}" destId="{05A560EB-DA65-48C1-BE3F-0585BED43F1A}" srcOrd="0" destOrd="0" presId="urn:microsoft.com/office/officeart/2005/8/layout/hProcess9"/>
    <dgm:cxn modelId="{7CB69E36-BE6F-4C51-AEE3-0037363FEF0F}" type="presOf" srcId="{F07510D7-9EE8-4AE6-979E-70EE80AC2550}" destId="{4E78A5F1-FB30-48CA-BCDC-AC954C87BF87}" srcOrd="0" destOrd="0" presId="urn:microsoft.com/office/officeart/2005/8/layout/hProcess9"/>
    <dgm:cxn modelId="{9C18BCB9-0E30-42B7-86C9-3ECAAE9C5E35}" type="presOf" srcId="{C9423195-E3C9-4717-A8B5-04F60BF209F2}" destId="{5520D168-55EC-4B3D-9E57-9035197FBB0A}" srcOrd="0" destOrd="0" presId="urn:microsoft.com/office/officeart/2005/8/layout/hProcess9"/>
    <dgm:cxn modelId="{EDE07EA8-F3CA-431B-9E8D-0457556E5239}" type="presOf" srcId="{13C3DCC6-4219-416F-B7C6-EF13E400036F}" destId="{A033EE11-E1E0-4B07-AC3D-A954B960A360}" srcOrd="0" destOrd="0" presId="urn:microsoft.com/office/officeart/2005/8/layout/hProcess9"/>
    <dgm:cxn modelId="{C4FB6168-731E-4135-849D-903A6B46AD56}" type="presOf" srcId="{323C2AC9-33D7-4414-8743-D82D055FAF98}" destId="{94F397CF-C648-4334-9F04-D56593A64FD6}" srcOrd="0" destOrd="0" presId="urn:microsoft.com/office/officeart/2005/8/layout/hProcess9"/>
    <dgm:cxn modelId="{110E712D-4D0D-43A6-8E3C-61C136C83A1C}" type="presOf" srcId="{AB26FCAD-7417-4941-81CF-98837B3DF280}" destId="{16D16C57-DBBB-4E6C-B669-ED11E395B26C}" srcOrd="0" destOrd="0" presId="urn:microsoft.com/office/officeart/2005/8/layout/hProcess9"/>
    <dgm:cxn modelId="{5AD775B5-07E4-44CA-A2DC-BA335B0701DC}" type="presParOf" srcId="{05A560EB-DA65-48C1-BE3F-0585BED43F1A}" destId="{FCC2E269-090C-4A99-AEFB-8AB627698BAB}" srcOrd="0" destOrd="0" presId="urn:microsoft.com/office/officeart/2005/8/layout/hProcess9"/>
    <dgm:cxn modelId="{6EFDE0E8-1A2C-43E9-9731-C0D7CFE80BE9}" type="presParOf" srcId="{05A560EB-DA65-48C1-BE3F-0585BED43F1A}" destId="{CFFFBE97-AA95-49DD-AABA-8A3D64B3F4CF}" srcOrd="1" destOrd="0" presId="urn:microsoft.com/office/officeart/2005/8/layout/hProcess9"/>
    <dgm:cxn modelId="{54C280B1-2C11-4131-9872-029A6D8FB191}" type="presParOf" srcId="{CFFFBE97-AA95-49DD-AABA-8A3D64B3F4CF}" destId="{16D16C57-DBBB-4E6C-B669-ED11E395B26C}" srcOrd="0" destOrd="0" presId="urn:microsoft.com/office/officeart/2005/8/layout/hProcess9"/>
    <dgm:cxn modelId="{CBCC9EC2-786C-4B4F-BD0A-33C627B66622}" type="presParOf" srcId="{CFFFBE97-AA95-49DD-AABA-8A3D64B3F4CF}" destId="{CAF2F1DD-7C91-4631-8BA1-EE9049B85A21}" srcOrd="1" destOrd="0" presId="urn:microsoft.com/office/officeart/2005/8/layout/hProcess9"/>
    <dgm:cxn modelId="{2770C903-500C-4F94-B406-6F55DB8CB359}" type="presParOf" srcId="{CFFFBE97-AA95-49DD-AABA-8A3D64B3F4CF}" destId="{4E78A5F1-FB30-48CA-BCDC-AC954C87BF87}" srcOrd="2" destOrd="0" presId="urn:microsoft.com/office/officeart/2005/8/layout/hProcess9"/>
    <dgm:cxn modelId="{06260499-01CF-4332-8095-3C3EAE5BDEC9}" type="presParOf" srcId="{CFFFBE97-AA95-49DD-AABA-8A3D64B3F4CF}" destId="{50B71F9F-777A-4006-8CD8-37D2860F55F2}" srcOrd="3" destOrd="0" presId="urn:microsoft.com/office/officeart/2005/8/layout/hProcess9"/>
    <dgm:cxn modelId="{CA9ED488-C1D2-49DE-9589-C2959F990620}" type="presParOf" srcId="{CFFFBE97-AA95-49DD-AABA-8A3D64B3F4CF}" destId="{94F397CF-C648-4334-9F04-D56593A64FD6}" srcOrd="4" destOrd="0" presId="urn:microsoft.com/office/officeart/2005/8/layout/hProcess9"/>
    <dgm:cxn modelId="{35E69F19-E7B9-43C9-B754-8B779D2E7094}" type="presParOf" srcId="{CFFFBE97-AA95-49DD-AABA-8A3D64B3F4CF}" destId="{50E9BB01-CCED-4546-801E-03D237E5BACD}" srcOrd="5" destOrd="0" presId="urn:microsoft.com/office/officeart/2005/8/layout/hProcess9"/>
    <dgm:cxn modelId="{97D26DF7-4314-4753-A399-CAE230E27746}" type="presParOf" srcId="{CFFFBE97-AA95-49DD-AABA-8A3D64B3F4CF}" destId="{D46C5078-6B9E-4DC1-BC2E-A9B541ABF6F8}" srcOrd="6" destOrd="0" presId="urn:microsoft.com/office/officeart/2005/8/layout/hProcess9"/>
    <dgm:cxn modelId="{1A9A6406-59AD-422C-A5B5-9256AB3854D9}" type="presParOf" srcId="{CFFFBE97-AA95-49DD-AABA-8A3D64B3F4CF}" destId="{3929F766-BFEB-4C3E-8DBF-45EA11AF3A54}" srcOrd="7" destOrd="0" presId="urn:microsoft.com/office/officeart/2005/8/layout/hProcess9"/>
    <dgm:cxn modelId="{A02BADB0-9550-4441-B85E-FCECD9F3A8AF}" type="presParOf" srcId="{CFFFBE97-AA95-49DD-AABA-8A3D64B3F4CF}" destId="{AEC1880D-7874-4A86-B56B-48772AF4FE22}" srcOrd="8" destOrd="0" presId="urn:microsoft.com/office/officeart/2005/8/layout/hProcess9"/>
    <dgm:cxn modelId="{303DC6B6-B682-4518-AE18-A7649903B53A}" type="presParOf" srcId="{CFFFBE97-AA95-49DD-AABA-8A3D64B3F4CF}" destId="{D6DB18B2-1483-4601-86F7-0F7A402452BD}" srcOrd="9" destOrd="0" presId="urn:microsoft.com/office/officeart/2005/8/layout/hProcess9"/>
    <dgm:cxn modelId="{FF9B91E6-C980-453F-A7FD-06A8F1F971D0}" type="presParOf" srcId="{CFFFBE97-AA95-49DD-AABA-8A3D64B3F4CF}" destId="{9923D4E4-9E63-42FA-B9AE-0CD50EF36399}" srcOrd="10" destOrd="0" presId="urn:microsoft.com/office/officeart/2005/8/layout/hProcess9"/>
    <dgm:cxn modelId="{1C42B74E-FDA0-4375-9018-69F32DFBA360}" type="presParOf" srcId="{CFFFBE97-AA95-49DD-AABA-8A3D64B3F4CF}" destId="{80202FDB-1FE4-42E2-9F4C-7B85396FFA0E}" srcOrd="11" destOrd="0" presId="urn:microsoft.com/office/officeart/2005/8/layout/hProcess9"/>
    <dgm:cxn modelId="{4CC86677-8AC5-46C8-A778-A931E72B9210}" type="presParOf" srcId="{CFFFBE97-AA95-49DD-AABA-8A3D64B3F4CF}" destId="{A033EE11-E1E0-4B07-AC3D-A954B960A360}" srcOrd="12" destOrd="0" presId="urn:microsoft.com/office/officeart/2005/8/layout/hProcess9"/>
    <dgm:cxn modelId="{3DA7EE7A-CA25-4F8C-888E-9F8ED568E6B7}" type="presParOf" srcId="{CFFFBE97-AA95-49DD-AABA-8A3D64B3F4CF}" destId="{08A635BE-D49F-4D62-BACA-1A00C871DFCD}" srcOrd="13" destOrd="0" presId="urn:microsoft.com/office/officeart/2005/8/layout/hProcess9"/>
    <dgm:cxn modelId="{CC50DEFB-5AAC-458D-B8C0-2B80D330F1C5}" type="presParOf" srcId="{CFFFBE97-AA95-49DD-AABA-8A3D64B3F4CF}" destId="{FB60DFC0-4494-4045-A7F2-4CF50607161F}" srcOrd="14" destOrd="0" presId="urn:microsoft.com/office/officeart/2005/8/layout/hProcess9"/>
    <dgm:cxn modelId="{DD24C3D1-1860-4977-BD71-207D9C4D5D93}" type="presParOf" srcId="{CFFFBE97-AA95-49DD-AABA-8A3D64B3F4CF}" destId="{2C7E3CAA-2179-4EE1-A34A-5E754C363378}" srcOrd="15" destOrd="0" presId="urn:microsoft.com/office/officeart/2005/8/layout/hProcess9"/>
    <dgm:cxn modelId="{816FECC2-DF4B-4B19-8F21-11444A46B15E}" type="presParOf" srcId="{CFFFBE97-AA95-49DD-AABA-8A3D64B3F4CF}" destId="{80C30AE1-1084-4FEE-BB51-D48C9143DF0F}" srcOrd="16" destOrd="0" presId="urn:microsoft.com/office/officeart/2005/8/layout/hProcess9"/>
    <dgm:cxn modelId="{93636FD0-6B7C-4326-8B1E-0B844A69FC5F}" type="presParOf" srcId="{CFFFBE97-AA95-49DD-AABA-8A3D64B3F4CF}" destId="{93390167-D9C7-4137-8127-58EF05D590B1}" srcOrd="17" destOrd="0" presId="urn:microsoft.com/office/officeart/2005/8/layout/hProcess9"/>
    <dgm:cxn modelId="{0EA16616-0963-4A31-AAD5-4E8514224C23}"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1ACD40A6-34E4-4EDD-B257-17E15CE096EE}" type="presOf" srcId="{13C3DCC6-4219-416F-B7C6-EF13E400036F}" destId="{A033EE11-E1E0-4B07-AC3D-A954B960A360}"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9C55FC5F-4E49-4EBB-81E9-25B9D18A26DF}" type="presOf" srcId="{C9423195-E3C9-4717-A8B5-04F60BF209F2}" destId="{5520D168-55EC-4B3D-9E57-9035197FBB0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F2263469-6CFD-46E4-A965-A540FBFABB44}" type="presOf" srcId="{7EB8D042-AA9F-434B-9170-7EAFC6BF49E4}" destId="{9923D4E4-9E63-42FA-B9AE-0CD50EF36399}"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1DADA090-A6AD-44B3-A1DA-BD1019148EEA}"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72F03A5F-2A90-494A-B3FB-67B88B2921A7}" type="presOf" srcId="{D9F84E4E-A4B3-423F-BFA0-BD683FD689E6}" destId="{05A560EB-DA65-48C1-BE3F-0585BED43F1A}"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3D1B189C-2EC0-4363-9F18-408157E09B9C}" type="presOf" srcId="{F07510D7-9EE8-4AE6-979E-70EE80AC2550}" destId="{4E78A5F1-FB30-48CA-BCDC-AC954C87BF87}" srcOrd="0" destOrd="0" presId="urn:microsoft.com/office/officeart/2005/8/layout/hProcess9"/>
    <dgm:cxn modelId="{412142F8-5298-4733-8F9E-C3DD39F6624C}" type="presOf" srcId="{F1FCF51B-3975-438A-AB2F-4B716260D1CB}" destId="{FB60DFC0-4494-4045-A7F2-4CF50607161F}" srcOrd="0" destOrd="0" presId="urn:microsoft.com/office/officeart/2005/8/layout/hProcess9"/>
    <dgm:cxn modelId="{984F673F-D7A6-4B39-9C14-042940A5E23B}" type="presOf" srcId="{C36FC87E-115D-4F5F-8A67-A6047C9A15C5}" destId="{D46C5078-6B9E-4DC1-BC2E-A9B541ABF6F8}" srcOrd="0" destOrd="0" presId="urn:microsoft.com/office/officeart/2005/8/layout/hProcess9"/>
    <dgm:cxn modelId="{F486F029-B848-4747-AC9C-D248152C7A5D}" type="presOf" srcId="{AB26FCAD-7417-4941-81CF-98837B3DF280}" destId="{16D16C57-DBBB-4E6C-B669-ED11E395B26C}" srcOrd="0" destOrd="0" presId="urn:microsoft.com/office/officeart/2005/8/layout/hProcess9"/>
    <dgm:cxn modelId="{DA636F94-9D5E-4976-A9FF-3092CBA835B6}" type="presOf" srcId="{323C2AC9-33D7-4414-8743-D82D055FAF98}" destId="{94F397CF-C648-4334-9F04-D56593A64FD6}" srcOrd="0" destOrd="0" presId="urn:microsoft.com/office/officeart/2005/8/layout/hProcess9"/>
    <dgm:cxn modelId="{A9B5ADF1-84F3-4535-AD2E-1AF6797BC7C9}" type="presOf" srcId="{4F9C0508-3735-4ACB-AD20-D071FFA509D2}" destId="{AEC1880D-7874-4A86-B56B-48772AF4FE22}" srcOrd="0" destOrd="0" presId="urn:microsoft.com/office/officeart/2005/8/layout/hProcess9"/>
    <dgm:cxn modelId="{7C112FBD-F4F8-47AE-90F1-6B96B1E98B24}" type="presParOf" srcId="{05A560EB-DA65-48C1-BE3F-0585BED43F1A}" destId="{FCC2E269-090C-4A99-AEFB-8AB627698BAB}" srcOrd="0" destOrd="0" presId="urn:microsoft.com/office/officeart/2005/8/layout/hProcess9"/>
    <dgm:cxn modelId="{30C2F3BC-3FAD-440E-9687-95C0B246DAE9}" type="presParOf" srcId="{05A560EB-DA65-48C1-BE3F-0585BED43F1A}" destId="{CFFFBE97-AA95-49DD-AABA-8A3D64B3F4CF}" srcOrd="1" destOrd="0" presId="urn:microsoft.com/office/officeart/2005/8/layout/hProcess9"/>
    <dgm:cxn modelId="{278B062E-7AF1-402E-85D3-55FBC991576E}" type="presParOf" srcId="{CFFFBE97-AA95-49DD-AABA-8A3D64B3F4CF}" destId="{16D16C57-DBBB-4E6C-B669-ED11E395B26C}" srcOrd="0" destOrd="0" presId="urn:microsoft.com/office/officeart/2005/8/layout/hProcess9"/>
    <dgm:cxn modelId="{C68B049F-B229-42E1-A58C-F209A483CE78}" type="presParOf" srcId="{CFFFBE97-AA95-49DD-AABA-8A3D64B3F4CF}" destId="{CAF2F1DD-7C91-4631-8BA1-EE9049B85A21}" srcOrd="1" destOrd="0" presId="urn:microsoft.com/office/officeart/2005/8/layout/hProcess9"/>
    <dgm:cxn modelId="{8D84D5B5-D554-40C7-9951-3F420E29802E}" type="presParOf" srcId="{CFFFBE97-AA95-49DD-AABA-8A3D64B3F4CF}" destId="{4E78A5F1-FB30-48CA-BCDC-AC954C87BF87}" srcOrd="2" destOrd="0" presId="urn:microsoft.com/office/officeart/2005/8/layout/hProcess9"/>
    <dgm:cxn modelId="{77BB6FF5-8F5F-4D62-923F-5E99CD83597B}" type="presParOf" srcId="{CFFFBE97-AA95-49DD-AABA-8A3D64B3F4CF}" destId="{50B71F9F-777A-4006-8CD8-37D2860F55F2}" srcOrd="3" destOrd="0" presId="urn:microsoft.com/office/officeart/2005/8/layout/hProcess9"/>
    <dgm:cxn modelId="{F84AB327-FBE2-4DBE-9711-14C79F827845}" type="presParOf" srcId="{CFFFBE97-AA95-49DD-AABA-8A3D64B3F4CF}" destId="{94F397CF-C648-4334-9F04-D56593A64FD6}" srcOrd="4" destOrd="0" presId="urn:microsoft.com/office/officeart/2005/8/layout/hProcess9"/>
    <dgm:cxn modelId="{F84C3AB4-0D69-4AAB-AD10-23D660C6C560}" type="presParOf" srcId="{CFFFBE97-AA95-49DD-AABA-8A3D64B3F4CF}" destId="{50E9BB01-CCED-4546-801E-03D237E5BACD}" srcOrd="5" destOrd="0" presId="urn:microsoft.com/office/officeart/2005/8/layout/hProcess9"/>
    <dgm:cxn modelId="{5FFCF183-137C-4486-A548-37AEA92954DE}" type="presParOf" srcId="{CFFFBE97-AA95-49DD-AABA-8A3D64B3F4CF}" destId="{D46C5078-6B9E-4DC1-BC2E-A9B541ABF6F8}" srcOrd="6" destOrd="0" presId="urn:microsoft.com/office/officeart/2005/8/layout/hProcess9"/>
    <dgm:cxn modelId="{51A47192-77DD-416C-9101-20C78F2A4DEE}" type="presParOf" srcId="{CFFFBE97-AA95-49DD-AABA-8A3D64B3F4CF}" destId="{3929F766-BFEB-4C3E-8DBF-45EA11AF3A54}" srcOrd="7" destOrd="0" presId="urn:microsoft.com/office/officeart/2005/8/layout/hProcess9"/>
    <dgm:cxn modelId="{9CFA1524-178F-4AF4-9FD8-763C10926686}" type="presParOf" srcId="{CFFFBE97-AA95-49DD-AABA-8A3D64B3F4CF}" destId="{AEC1880D-7874-4A86-B56B-48772AF4FE22}" srcOrd="8" destOrd="0" presId="urn:microsoft.com/office/officeart/2005/8/layout/hProcess9"/>
    <dgm:cxn modelId="{933F0779-A0E0-40A2-8DB1-529E277B7789}" type="presParOf" srcId="{CFFFBE97-AA95-49DD-AABA-8A3D64B3F4CF}" destId="{D6DB18B2-1483-4601-86F7-0F7A402452BD}" srcOrd="9" destOrd="0" presId="urn:microsoft.com/office/officeart/2005/8/layout/hProcess9"/>
    <dgm:cxn modelId="{DF255750-08B8-46AE-BC75-C7EA85BF7998}" type="presParOf" srcId="{CFFFBE97-AA95-49DD-AABA-8A3D64B3F4CF}" destId="{9923D4E4-9E63-42FA-B9AE-0CD50EF36399}" srcOrd="10" destOrd="0" presId="urn:microsoft.com/office/officeart/2005/8/layout/hProcess9"/>
    <dgm:cxn modelId="{48F426FE-AFF0-444F-8FEC-6F183860B421}" type="presParOf" srcId="{CFFFBE97-AA95-49DD-AABA-8A3D64B3F4CF}" destId="{80202FDB-1FE4-42E2-9F4C-7B85396FFA0E}" srcOrd="11" destOrd="0" presId="urn:microsoft.com/office/officeart/2005/8/layout/hProcess9"/>
    <dgm:cxn modelId="{E5578378-0C58-4E60-BFDD-20DBB9480965}" type="presParOf" srcId="{CFFFBE97-AA95-49DD-AABA-8A3D64B3F4CF}" destId="{A033EE11-E1E0-4B07-AC3D-A954B960A360}" srcOrd="12" destOrd="0" presId="urn:microsoft.com/office/officeart/2005/8/layout/hProcess9"/>
    <dgm:cxn modelId="{020114FF-B1A8-43D0-9EBA-ED05472F06D4}" type="presParOf" srcId="{CFFFBE97-AA95-49DD-AABA-8A3D64B3F4CF}" destId="{08A635BE-D49F-4D62-BACA-1A00C871DFCD}" srcOrd="13" destOrd="0" presId="urn:microsoft.com/office/officeart/2005/8/layout/hProcess9"/>
    <dgm:cxn modelId="{6396324C-2CA5-416E-AD04-56B60F587345}" type="presParOf" srcId="{CFFFBE97-AA95-49DD-AABA-8A3D64B3F4CF}" destId="{FB60DFC0-4494-4045-A7F2-4CF50607161F}" srcOrd="14" destOrd="0" presId="urn:microsoft.com/office/officeart/2005/8/layout/hProcess9"/>
    <dgm:cxn modelId="{73CD8E77-8399-44C5-A385-E10752FDE138}" type="presParOf" srcId="{CFFFBE97-AA95-49DD-AABA-8A3D64B3F4CF}" destId="{2C7E3CAA-2179-4EE1-A34A-5E754C363378}" srcOrd="15" destOrd="0" presId="urn:microsoft.com/office/officeart/2005/8/layout/hProcess9"/>
    <dgm:cxn modelId="{64FB6AF6-1F18-43D9-9D74-D0D6CD4AA0C6}" type="presParOf" srcId="{CFFFBE97-AA95-49DD-AABA-8A3D64B3F4CF}" destId="{80C30AE1-1084-4FEE-BB51-D48C9143DF0F}" srcOrd="16" destOrd="0" presId="urn:microsoft.com/office/officeart/2005/8/layout/hProcess9"/>
    <dgm:cxn modelId="{6CAFC108-6836-474B-B8FA-57127ED9578F}" type="presParOf" srcId="{CFFFBE97-AA95-49DD-AABA-8A3D64B3F4CF}" destId="{93390167-D9C7-4137-8127-58EF05D590B1}" srcOrd="17" destOrd="0" presId="urn:microsoft.com/office/officeart/2005/8/layout/hProcess9"/>
    <dgm:cxn modelId="{F2B539AD-35D9-42E0-A369-CEEACA8AA3D7}"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6.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BBFC6026-127D-4E72-A8E8-27698A0C94A9}" type="presOf" srcId="{F1FCF51B-3975-438A-AB2F-4B716260D1CB}" destId="{FB60DFC0-4494-4045-A7F2-4CF50607161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BC7F3BE0-5D15-4797-B4F5-E1C57195E3DD}" type="presOf" srcId="{C9423195-E3C9-4717-A8B5-04F60BF209F2}" destId="{5520D168-55EC-4B3D-9E57-9035197FBB0A}"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3DB89698-5EB7-45D3-B01D-068E1EB34B38}" type="presOf" srcId="{B8055F12-6391-46B4-A9BF-7A2688D7FD30}" destId="{80C30AE1-1084-4FEE-BB51-D48C9143DF0F}" srcOrd="0" destOrd="0" presId="urn:microsoft.com/office/officeart/2005/8/layout/hProcess9"/>
    <dgm:cxn modelId="{2D48C258-9600-42CA-B4E3-9B5E5987A515}" type="presOf" srcId="{4F9C0508-3735-4ACB-AD20-D071FFA509D2}" destId="{AEC1880D-7874-4A86-B56B-48772AF4FE22}" srcOrd="0" destOrd="0" presId="urn:microsoft.com/office/officeart/2005/8/layout/hProcess9"/>
    <dgm:cxn modelId="{86A0CFD9-05BE-4AE0-9B3F-973665046097}" type="presOf" srcId="{D9F84E4E-A4B3-423F-BFA0-BD683FD689E6}" destId="{05A560EB-DA65-48C1-BE3F-0585BED43F1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571D0004-354F-404B-986F-975E8CC6198D}" srcId="{D9F84E4E-A4B3-423F-BFA0-BD683FD689E6}" destId="{F07510D7-9EE8-4AE6-979E-70EE80AC2550}" srcOrd="1" destOrd="0" parTransId="{78528F20-A36B-4053-B5B9-E5D31A82B150}" sibTransId="{53FB21DF-5626-4641-BA02-347C9844D6DA}"/>
    <dgm:cxn modelId="{00E07C6D-C2A7-4DF5-9FFD-03A4186A60F6}" type="presOf" srcId="{F07510D7-9EE8-4AE6-979E-70EE80AC2550}" destId="{4E78A5F1-FB30-48CA-BCDC-AC954C87BF8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82FBBAB2-0830-4F82-96B0-6D0E4C05CD8D}" type="presOf" srcId="{C36FC87E-115D-4F5F-8A67-A6047C9A15C5}" destId="{D46C5078-6B9E-4DC1-BC2E-A9B541ABF6F8}" srcOrd="0" destOrd="0" presId="urn:microsoft.com/office/officeart/2005/8/layout/hProcess9"/>
    <dgm:cxn modelId="{84C61FE2-BF41-4797-843E-A2A0CDCC290F}" type="presOf" srcId="{AB26FCAD-7417-4941-81CF-98837B3DF280}" destId="{16D16C57-DBBB-4E6C-B669-ED11E395B26C}" srcOrd="0" destOrd="0" presId="urn:microsoft.com/office/officeart/2005/8/layout/hProcess9"/>
    <dgm:cxn modelId="{9C26CB1F-E893-4013-A35D-CFB22294C848}" type="presOf" srcId="{7EB8D042-AA9F-434B-9170-7EAFC6BF49E4}" destId="{9923D4E4-9E63-42FA-B9AE-0CD50EF36399}" srcOrd="0" destOrd="0" presId="urn:microsoft.com/office/officeart/2005/8/layout/hProcess9"/>
    <dgm:cxn modelId="{D9CB63D2-9A72-44FB-9622-C7A5D3D99E26}" type="presOf" srcId="{13C3DCC6-4219-416F-B7C6-EF13E400036F}" destId="{A033EE11-E1E0-4B07-AC3D-A954B960A360}" srcOrd="0" destOrd="0" presId="urn:microsoft.com/office/officeart/2005/8/layout/hProcess9"/>
    <dgm:cxn modelId="{B0282196-783E-4E71-BB92-42A368362C41}" type="presOf" srcId="{323C2AC9-33D7-4414-8743-D82D055FAF98}" destId="{94F397CF-C648-4334-9F04-D56593A64FD6}" srcOrd="0" destOrd="0" presId="urn:microsoft.com/office/officeart/2005/8/layout/hProcess9"/>
    <dgm:cxn modelId="{660D06D7-F1F5-4B39-8EBD-167EDEA72D6B}" type="presParOf" srcId="{05A560EB-DA65-48C1-BE3F-0585BED43F1A}" destId="{FCC2E269-090C-4A99-AEFB-8AB627698BAB}" srcOrd="0" destOrd="0" presId="urn:microsoft.com/office/officeart/2005/8/layout/hProcess9"/>
    <dgm:cxn modelId="{4A5B9565-5446-4770-A9B9-7FF276F2D3E5}" type="presParOf" srcId="{05A560EB-DA65-48C1-BE3F-0585BED43F1A}" destId="{CFFFBE97-AA95-49DD-AABA-8A3D64B3F4CF}" srcOrd="1" destOrd="0" presId="urn:microsoft.com/office/officeart/2005/8/layout/hProcess9"/>
    <dgm:cxn modelId="{4091724B-AEED-4236-8383-BCA36BC60BBD}" type="presParOf" srcId="{CFFFBE97-AA95-49DD-AABA-8A3D64B3F4CF}" destId="{16D16C57-DBBB-4E6C-B669-ED11E395B26C}" srcOrd="0" destOrd="0" presId="urn:microsoft.com/office/officeart/2005/8/layout/hProcess9"/>
    <dgm:cxn modelId="{26BF00EB-EB2D-4B62-A46B-A2E6289F8DDC}" type="presParOf" srcId="{CFFFBE97-AA95-49DD-AABA-8A3D64B3F4CF}" destId="{CAF2F1DD-7C91-4631-8BA1-EE9049B85A21}" srcOrd="1" destOrd="0" presId="urn:microsoft.com/office/officeart/2005/8/layout/hProcess9"/>
    <dgm:cxn modelId="{3114DD92-2CAD-4250-B39B-9AF2FBE7E662}" type="presParOf" srcId="{CFFFBE97-AA95-49DD-AABA-8A3D64B3F4CF}" destId="{4E78A5F1-FB30-48CA-BCDC-AC954C87BF87}" srcOrd="2" destOrd="0" presId="urn:microsoft.com/office/officeart/2005/8/layout/hProcess9"/>
    <dgm:cxn modelId="{B76E905B-EBDC-46B4-BAC8-4C83D2B252C3}" type="presParOf" srcId="{CFFFBE97-AA95-49DD-AABA-8A3D64B3F4CF}" destId="{50B71F9F-777A-4006-8CD8-37D2860F55F2}" srcOrd="3" destOrd="0" presId="urn:microsoft.com/office/officeart/2005/8/layout/hProcess9"/>
    <dgm:cxn modelId="{BE2D0B27-9FCA-41D2-B301-B8F229D868FE}" type="presParOf" srcId="{CFFFBE97-AA95-49DD-AABA-8A3D64B3F4CF}" destId="{94F397CF-C648-4334-9F04-D56593A64FD6}" srcOrd="4" destOrd="0" presId="urn:microsoft.com/office/officeart/2005/8/layout/hProcess9"/>
    <dgm:cxn modelId="{9AA29598-333B-47D8-8E6B-AC4FBA36166F}" type="presParOf" srcId="{CFFFBE97-AA95-49DD-AABA-8A3D64B3F4CF}" destId="{50E9BB01-CCED-4546-801E-03D237E5BACD}" srcOrd="5" destOrd="0" presId="urn:microsoft.com/office/officeart/2005/8/layout/hProcess9"/>
    <dgm:cxn modelId="{7DFFC387-4A25-4D44-8E19-4D4E62D5A1DD}" type="presParOf" srcId="{CFFFBE97-AA95-49DD-AABA-8A3D64B3F4CF}" destId="{D46C5078-6B9E-4DC1-BC2E-A9B541ABF6F8}" srcOrd="6" destOrd="0" presId="urn:microsoft.com/office/officeart/2005/8/layout/hProcess9"/>
    <dgm:cxn modelId="{2975BBFC-E7A8-4EA6-9E33-5B192D03306E}" type="presParOf" srcId="{CFFFBE97-AA95-49DD-AABA-8A3D64B3F4CF}" destId="{3929F766-BFEB-4C3E-8DBF-45EA11AF3A54}" srcOrd="7" destOrd="0" presId="urn:microsoft.com/office/officeart/2005/8/layout/hProcess9"/>
    <dgm:cxn modelId="{DFFA9A22-0C7C-42C8-9C0A-B9D39D759502}" type="presParOf" srcId="{CFFFBE97-AA95-49DD-AABA-8A3D64B3F4CF}" destId="{AEC1880D-7874-4A86-B56B-48772AF4FE22}" srcOrd="8" destOrd="0" presId="urn:microsoft.com/office/officeart/2005/8/layout/hProcess9"/>
    <dgm:cxn modelId="{38E13A72-B39A-43E5-8FF0-8C2BCC35CFF2}" type="presParOf" srcId="{CFFFBE97-AA95-49DD-AABA-8A3D64B3F4CF}" destId="{D6DB18B2-1483-4601-86F7-0F7A402452BD}" srcOrd="9" destOrd="0" presId="urn:microsoft.com/office/officeart/2005/8/layout/hProcess9"/>
    <dgm:cxn modelId="{EFBD8C00-26F3-44A2-AE41-C2F53ED84C66}" type="presParOf" srcId="{CFFFBE97-AA95-49DD-AABA-8A3D64B3F4CF}" destId="{9923D4E4-9E63-42FA-B9AE-0CD50EF36399}" srcOrd="10" destOrd="0" presId="urn:microsoft.com/office/officeart/2005/8/layout/hProcess9"/>
    <dgm:cxn modelId="{0F340D66-300A-4E93-A942-3052146222AA}" type="presParOf" srcId="{CFFFBE97-AA95-49DD-AABA-8A3D64B3F4CF}" destId="{80202FDB-1FE4-42E2-9F4C-7B85396FFA0E}" srcOrd="11" destOrd="0" presId="urn:microsoft.com/office/officeart/2005/8/layout/hProcess9"/>
    <dgm:cxn modelId="{CF6DA140-FC7F-4180-B258-AE069B4790B8}" type="presParOf" srcId="{CFFFBE97-AA95-49DD-AABA-8A3D64B3F4CF}" destId="{A033EE11-E1E0-4B07-AC3D-A954B960A360}" srcOrd="12" destOrd="0" presId="urn:microsoft.com/office/officeart/2005/8/layout/hProcess9"/>
    <dgm:cxn modelId="{F3BEF675-21BC-459D-BBBD-A2C3B2B12A73}" type="presParOf" srcId="{CFFFBE97-AA95-49DD-AABA-8A3D64B3F4CF}" destId="{08A635BE-D49F-4D62-BACA-1A00C871DFCD}" srcOrd="13" destOrd="0" presId="urn:microsoft.com/office/officeart/2005/8/layout/hProcess9"/>
    <dgm:cxn modelId="{05551AA4-6A1E-4CA9-B4DB-069E20E8E7E3}" type="presParOf" srcId="{CFFFBE97-AA95-49DD-AABA-8A3D64B3F4CF}" destId="{FB60DFC0-4494-4045-A7F2-4CF50607161F}" srcOrd="14" destOrd="0" presId="urn:microsoft.com/office/officeart/2005/8/layout/hProcess9"/>
    <dgm:cxn modelId="{DD7B13AC-8898-4747-A478-E4613B1F6A1C}" type="presParOf" srcId="{CFFFBE97-AA95-49DD-AABA-8A3D64B3F4CF}" destId="{2C7E3CAA-2179-4EE1-A34A-5E754C363378}" srcOrd="15" destOrd="0" presId="urn:microsoft.com/office/officeart/2005/8/layout/hProcess9"/>
    <dgm:cxn modelId="{D09143F0-43E3-404E-BCDE-BECC3C78241D}" type="presParOf" srcId="{CFFFBE97-AA95-49DD-AABA-8A3D64B3F4CF}" destId="{80C30AE1-1084-4FEE-BB51-D48C9143DF0F}" srcOrd="16" destOrd="0" presId="urn:microsoft.com/office/officeart/2005/8/layout/hProcess9"/>
    <dgm:cxn modelId="{A9AA3E82-DE09-4F16-8C30-6769E53D9AA5}" type="presParOf" srcId="{CFFFBE97-AA95-49DD-AABA-8A3D64B3F4CF}" destId="{93390167-D9C7-4137-8127-58EF05D590B1}" srcOrd="17" destOrd="0" presId="urn:microsoft.com/office/officeart/2005/8/layout/hProcess9"/>
    <dgm:cxn modelId="{4736661C-25A5-4A5B-8A6B-00A55015FDE7}"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5332B664-FB7F-4DB7-9CC8-164F56C801AC}" type="presOf" srcId="{AB26FCAD-7417-4941-81CF-98837B3DF280}" destId="{16D16C57-DBBB-4E6C-B669-ED11E395B26C}" srcOrd="0" destOrd="0" presId="urn:microsoft.com/office/officeart/2005/8/layout/hProcess9"/>
    <dgm:cxn modelId="{29DBE62E-F698-4BA7-88DE-3B99E3EFFEAD}" type="presOf" srcId="{4F9C0508-3735-4ACB-AD20-D071FFA509D2}" destId="{AEC1880D-7874-4A86-B56B-48772AF4FE22}" srcOrd="0" destOrd="0" presId="urn:microsoft.com/office/officeart/2005/8/layout/hProcess9"/>
    <dgm:cxn modelId="{255151B6-6BE8-4606-AB6E-ABED63B66BF5}" type="presOf" srcId="{F1FCF51B-3975-438A-AB2F-4B716260D1CB}" destId="{FB60DFC0-4494-4045-A7F2-4CF50607161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AAB7E743-5CA3-49C4-8C73-9A30CF6EB395}" type="presOf" srcId="{D9F84E4E-A4B3-423F-BFA0-BD683FD689E6}" destId="{05A560EB-DA65-48C1-BE3F-0585BED43F1A}"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9AC9E77E-1A15-4C2E-91BE-1E420E854C65}" type="presOf" srcId="{C9423195-E3C9-4717-A8B5-04F60BF209F2}" destId="{5520D168-55EC-4B3D-9E57-9035197FBB0A}" srcOrd="0" destOrd="0" presId="urn:microsoft.com/office/officeart/2005/8/layout/hProcess9"/>
    <dgm:cxn modelId="{F8EAFD3C-56F1-4AD5-ABEE-454E0F8FE463}" type="presOf" srcId="{7EB8D042-AA9F-434B-9170-7EAFC6BF49E4}" destId="{9923D4E4-9E63-42FA-B9AE-0CD50EF36399}"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680E80E6-E43C-4602-BDBD-CCDA6B1E4028}" type="presOf" srcId="{F07510D7-9EE8-4AE6-979E-70EE80AC2550}" destId="{4E78A5F1-FB30-48CA-BCDC-AC954C87BF87}"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5BDB6A81-3445-4B8B-8796-F53B8A752594}" type="presOf" srcId="{323C2AC9-33D7-4414-8743-D82D055FAF98}" destId="{94F397CF-C648-4334-9F04-D56593A64FD6}" srcOrd="0" destOrd="0" presId="urn:microsoft.com/office/officeart/2005/8/layout/hProcess9"/>
    <dgm:cxn modelId="{8F3735C0-6E54-4D04-AA3B-B94BD99F6477}" type="presOf" srcId="{C36FC87E-115D-4F5F-8A67-A6047C9A15C5}" destId="{D46C5078-6B9E-4DC1-BC2E-A9B541ABF6F8}" srcOrd="0" destOrd="0" presId="urn:microsoft.com/office/officeart/2005/8/layout/hProcess9"/>
    <dgm:cxn modelId="{3755FAC0-DB2C-48B5-BEAF-7ABF6B843793}" type="presOf" srcId="{B8055F12-6391-46B4-A9BF-7A2688D7FD30}" destId="{80C30AE1-1084-4FEE-BB51-D48C9143DF0F}" srcOrd="0" destOrd="0" presId="urn:microsoft.com/office/officeart/2005/8/layout/hProcess9"/>
    <dgm:cxn modelId="{20B19F93-1470-4509-93DD-FFF900DBD403}" type="presOf" srcId="{13C3DCC6-4219-416F-B7C6-EF13E400036F}" destId="{A033EE11-E1E0-4B07-AC3D-A954B960A360}"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7D314FE6-9F92-413B-B60F-29AA59DD7FC5}" type="presParOf" srcId="{05A560EB-DA65-48C1-BE3F-0585BED43F1A}" destId="{FCC2E269-090C-4A99-AEFB-8AB627698BAB}" srcOrd="0" destOrd="0" presId="urn:microsoft.com/office/officeart/2005/8/layout/hProcess9"/>
    <dgm:cxn modelId="{B1EA1AE2-4C94-4C33-9D73-9E0791A27A41}" type="presParOf" srcId="{05A560EB-DA65-48C1-BE3F-0585BED43F1A}" destId="{CFFFBE97-AA95-49DD-AABA-8A3D64B3F4CF}" srcOrd="1" destOrd="0" presId="urn:microsoft.com/office/officeart/2005/8/layout/hProcess9"/>
    <dgm:cxn modelId="{CCB09EE7-564D-468C-AF3C-6B037FDF8066}" type="presParOf" srcId="{CFFFBE97-AA95-49DD-AABA-8A3D64B3F4CF}" destId="{16D16C57-DBBB-4E6C-B669-ED11E395B26C}" srcOrd="0" destOrd="0" presId="urn:microsoft.com/office/officeart/2005/8/layout/hProcess9"/>
    <dgm:cxn modelId="{8D78DB48-7583-4D67-8CB9-14326606C1AF}" type="presParOf" srcId="{CFFFBE97-AA95-49DD-AABA-8A3D64B3F4CF}" destId="{CAF2F1DD-7C91-4631-8BA1-EE9049B85A21}" srcOrd="1" destOrd="0" presId="urn:microsoft.com/office/officeart/2005/8/layout/hProcess9"/>
    <dgm:cxn modelId="{39E7756E-8E11-4F0C-98F7-8A92EDB0D5C9}" type="presParOf" srcId="{CFFFBE97-AA95-49DD-AABA-8A3D64B3F4CF}" destId="{4E78A5F1-FB30-48CA-BCDC-AC954C87BF87}" srcOrd="2" destOrd="0" presId="urn:microsoft.com/office/officeart/2005/8/layout/hProcess9"/>
    <dgm:cxn modelId="{AFD704DF-06CF-44A7-BA82-10C6DDD5379E}" type="presParOf" srcId="{CFFFBE97-AA95-49DD-AABA-8A3D64B3F4CF}" destId="{50B71F9F-777A-4006-8CD8-37D2860F55F2}" srcOrd="3" destOrd="0" presId="urn:microsoft.com/office/officeart/2005/8/layout/hProcess9"/>
    <dgm:cxn modelId="{05627E37-65FF-46F6-B161-967044CB8776}" type="presParOf" srcId="{CFFFBE97-AA95-49DD-AABA-8A3D64B3F4CF}" destId="{94F397CF-C648-4334-9F04-D56593A64FD6}" srcOrd="4" destOrd="0" presId="urn:microsoft.com/office/officeart/2005/8/layout/hProcess9"/>
    <dgm:cxn modelId="{47EBC738-A437-428A-9541-C85C6D51FD70}" type="presParOf" srcId="{CFFFBE97-AA95-49DD-AABA-8A3D64B3F4CF}" destId="{50E9BB01-CCED-4546-801E-03D237E5BACD}" srcOrd="5" destOrd="0" presId="urn:microsoft.com/office/officeart/2005/8/layout/hProcess9"/>
    <dgm:cxn modelId="{13785F7C-81FB-43BC-AE36-C1CC6D3FD6E9}" type="presParOf" srcId="{CFFFBE97-AA95-49DD-AABA-8A3D64B3F4CF}" destId="{D46C5078-6B9E-4DC1-BC2E-A9B541ABF6F8}" srcOrd="6" destOrd="0" presId="urn:microsoft.com/office/officeart/2005/8/layout/hProcess9"/>
    <dgm:cxn modelId="{03577C46-5564-417D-A5C6-9FEAA5F7564E}" type="presParOf" srcId="{CFFFBE97-AA95-49DD-AABA-8A3D64B3F4CF}" destId="{3929F766-BFEB-4C3E-8DBF-45EA11AF3A54}" srcOrd="7" destOrd="0" presId="urn:microsoft.com/office/officeart/2005/8/layout/hProcess9"/>
    <dgm:cxn modelId="{D79FBC5C-2258-4CE6-8A9D-78DD46900437}" type="presParOf" srcId="{CFFFBE97-AA95-49DD-AABA-8A3D64B3F4CF}" destId="{AEC1880D-7874-4A86-B56B-48772AF4FE22}" srcOrd="8" destOrd="0" presId="urn:microsoft.com/office/officeart/2005/8/layout/hProcess9"/>
    <dgm:cxn modelId="{BFA4CFEC-8CDE-4063-8E0B-FA9CF16A7BF6}" type="presParOf" srcId="{CFFFBE97-AA95-49DD-AABA-8A3D64B3F4CF}" destId="{D6DB18B2-1483-4601-86F7-0F7A402452BD}" srcOrd="9" destOrd="0" presId="urn:microsoft.com/office/officeart/2005/8/layout/hProcess9"/>
    <dgm:cxn modelId="{293B58D7-9156-4177-A33B-D22527051C77}" type="presParOf" srcId="{CFFFBE97-AA95-49DD-AABA-8A3D64B3F4CF}" destId="{9923D4E4-9E63-42FA-B9AE-0CD50EF36399}" srcOrd="10" destOrd="0" presId="urn:microsoft.com/office/officeart/2005/8/layout/hProcess9"/>
    <dgm:cxn modelId="{47EBA51E-B91C-4668-94ED-88F40FC88C26}" type="presParOf" srcId="{CFFFBE97-AA95-49DD-AABA-8A3D64B3F4CF}" destId="{80202FDB-1FE4-42E2-9F4C-7B85396FFA0E}" srcOrd="11" destOrd="0" presId="urn:microsoft.com/office/officeart/2005/8/layout/hProcess9"/>
    <dgm:cxn modelId="{55EAF39B-AF30-47B9-A2B7-0B7EE87A5793}" type="presParOf" srcId="{CFFFBE97-AA95-49DD-AABA-8A3D64B3F4CF}" destId="{A033EE11-E1E0-4B07-AC3D-A954B960A360}" srcOrd="12" destOrd="0" presId="urn:microsoft.com/office/officeart/2005/8/layout/hProcess9"/>
    <dgm:cxn modelId="{7914AF52-0458-4CDB-A0FB-F6A1DD98372C}" type="presParOf" srcId="{CFFFBE97-AA95-49DD-AABA-8A3D64B3F4CF}" destId="{08A635BE-D49F-4D62-BACA-1A00C871DFCD}" srcOrd="13" destOrd="0" presId="urn:microsoft.com/office/officeart/2005/8/layout/hProcess9"/>
    <dgm:cxn modelId="{B7CE4A8F-4BCB-4BF8-844D-4E5B2CFE829C}" type="presParOf" srcId="{CFFFBE97-AA95-49DD-AABA-8A3D64B3F4CF}" destId="{FB60DFC0-4494-4045-A7F2-4CF50607161F}" srcOrd="14" destOrd="0" presId="urn:microsoft.com/office/officeart/2005/8/layout/hProcess9"/>
    <dgm:cxn modelId="{5A4FD5DC-2073-486B-8C07-62A255396F4F}" type="presParOf" srcId="{CFFFBE97-AA95-49DD-AABA-8A3D64B3F4CF}" destId="{2C7E3CAA-2179-4EE1-A34A-5E754C363378}" srcOrd="15" destOrd="0" presId="urn:microsoft.com/office/officeart/2005/8/layout/hProcess9"/>
    <dgm:cxn modelId="{F401186B-345C-46CC-83DE-F10EFAA05614}" type="presParOf" srcId="{CFFFBE97-AA95-49DD-AABA-8A3D64B3F4CF}" destId="{80C30AE1-1084-4FEE-BB51-D48C9143DF0F}" srcOrd="16" destOrd="0" presId="urn:microsoft.com/office/officeart/2005/8/layout/hProcess9"/>
    <dgm:cxn modelId="{51ED7FEA-345D-4392-89CC-284593AD4AB4}" type="presParOf" srcId="{CFFFBE97-AA95-49DD-AABA-8A3D64B3F4CF}" destId="{93390167-D9C7-4137-8127-58EF05D590B1}" srcOrd="17" destOrd="0" presId="urn:microsoft.com/office/officeart/2005/8/layout/hProcess9"/>
    <dgm:cxn modelId="{08C0BDBD-27CC-4AF1-8F87-6A1A384284D8}"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5AC2EFEC-8C0F-420A-8A7A-2113C9D4D1C8}" type="presOf" srcId="{AB26FCAD-7417-4941-81CF-98837B3DF280}" destId="{16D16C57-DBBB-4E6C-B669-ED11E395B26C}"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31573177-6E45-49C7-ABED-CBE6F3A1CE53}" type="presOf" srcId="{4F9C0508-3735-4ACB-AD20-D071FFA509D2}" destId="{AEC1880D-7874-4A86-B56B-48772AF4FE22}" srcOrd="0" destOrd="0" presId="urn:microsoft.com/office/officeart/2005/8/layout/hProcess9"/>
    <dgm:cxn modelId="{8B49E0BD-4151-4B5E-9F0E-7B90F25F1AF9}" type="presOf" srcId="{13C3DCC6-4219-416F-B7C6-EF13E400036F}" destId="{A033EE11-E1E0-4B07-AC3D-A954B960A360}" srcOrd="0" destOrd="0" presId="urn:microsoft.com/office/officeart/2005/8/layout/hProcess9"/>
    <dgm:cxn modelId="{51B64AA9-A393-47A7-9438-3B2D287829AF}" type="presOf" srcId="{C9423195-E3C9-4717-A8B5-04F60BF209F2}" destId="{5520D168-55EC-4B3D-9E57-9035197FBB0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B550F40F-2CC0-4F77-AE59-2064CB155B00}" type="presOf" srcId="{F1FCF51B-3975-438A-AB2F-4B716260D1CB}" destId="{FB60DFC0-4494-4045-A7F2-4CF50607161F}"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E69BCD34-0D20-40F4-ADF6-267078B833C8}" type="presOf" srcId="{323C2AC9-33D7-4414-8743-D82D055FAF98}" destId="{94F397CF-C648-4334-9F04-D56593A64FD6}" srcOrd="0" destOrd="0" presId="urn:microsoft.com/office/officeart/2005/8/layout/hProcess9"/>
    <dgm:cxn modelId="{979ED552-A393-4593-93DC-4758B07BA599}" type="presOf" srcId="{7EB8D042-AA9F-434B-9170-7EAFC6BF49E4}" destId="{9923D4E4-9E63-42FA-B9AE-0CD50EF36399}"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CC182567-15DA-4464-A2C0-10BA87F046A6}" type="presOf" srcId="{D9F84E4E-A4B3-423F-BFA0-BD683FD689E6}" destId="{05A560EB-DA65-48C1-BE3F-0585BED43F1A}" srcOrd="0" destOrd="0" presId="urn:microsoft.com/office/officeart/2005/8/layout/hProcess9"/>
    <dgm:cxn modelId="{B5A4C8B4-CBAD-43CB-8678-B1D9EFBE0852}"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17B17AE0-8CEF-4EF3-8B3A-84A0A2A9749D}" type="presOf" srcId="{C36FC87E-115D-4F5F-8A67-A6047C9A15C5}" destId="{D46C5078-6B9E-4DC1-BC2E-A9B541ABF6F8}" srcOrd="0" destOrd="0" presId="urn:microsoft.com/office/officeart/2005/8/layout/hProcess9"/>
    <dgm:cxn modelId="{4B75235C-FF1E-4694-8842-64101FE79389}" type="presOf" srcId="{F07510D7-9EE8-4AE6-979E-70EE80AC2550}" destId="{4E78A5F1-FB30-48CA-BCDC-AC954C87BF87}" srcOrd="0" destOrd="0" presId="urn:microsoft.com/office/officeart/2005/8/layout/hProcess9"/>
    <dgm:cxn modelId="{F06F888E-9C2E-45C3-BED4-DCEF1BCAD157}" type="presParOf" srcId="{05A560EB-DA65-48C1-BE3F-0585BED43F1A}" destId="{FCC2E269-090C-4A99-AEFB-8AB627698BAB}" srcOrd="0" destOrd="0" presId="urn:microsoft.com/office/officeart/2005/8/layout/hProcess9"/>
    <dgm:cxn modelId="{5B702882-86C5-4273-AE35-317FB9CD39E5}" type="presParOf" srcId="{05A560EB-DA65-48C1-BE3F-0585BED43F1A}" destId="{CFFFBE97-AA95-49DD-AABA-8A3D64B3F4CF}" srcOrd="1" destOrd="0" presId="urn:microsoft.com/office/officeart/2005/8/layout/hProcess9"/>
    <dgm:cxn modelId="{EBC75D00-C67D-4A83-AE75-D80FC4847E7F}" type="presParOf" srcId="{CFFFBE97-AA95-49DD-AABA-8A3D64B3F4CF}" destId="{16D16C57-DBBB-4E6C-B669-ED11E395B26C}" srcOrd="0" destOrd="0" presId="urn:microsoft.com/office/officeart/2005/8/layout/hProcess9"/>
    <dgm:cxn modelId="{D1A43B90-7AA1-435D-A951-3913C9DC0E39}" type="presParOf" srcId="{CFFFBE97-AA95-49DD-AABA-8A3D64B3F4CF}" destId="{CAF2F1DD-7C91-4631-8BA1-EE9049B85A21}" srcOrd="1" destOrd="0" presId="urn:microsoft.com/office/officeart/2005/8/layout/hProcess9"/>
    <dgm:cxn modelId="{C1C5AC41-91CE-4249-AEB2-2A43B2CBB210}" type="presParOf" srcId="{CFFFBE97-AA95-49DD-AABA-8A3D64B3F4CF}" destId="{4E78A5F1-FB30-48CA-BCDC-AC954C87BF87}" srcOrd="2" destOrd="0" presId="urn:microsoft.com/office/officeart/2005/8/layout/hProcess9"/>
    <dgm:cxn modelId="{E690B1B5-4796-4736-9FAF-D89D76BD7DE3}" type="presParOf" srcId="{CFFFBE97-AA95-49DD-AABA-8A3D64B3F4CF}" destId="{50B71F9F-777A-4006-8CD8-37D2860F55F2}" srcOrd="3" destOrd="0" presId="urn:microsoft.com/office/officeart/2005/8/layout/hProcess9"/>
    <dgm:cxn modelId="{59C7E627-59B1-41BF-B074-1710E5292F1A}" type="presParOf" srcId="{CFFFBE97-AA95-49DD-AABA-8A3D64B3F4CF}" destId="{94F397CF-C648-4334-9F04-D56593A64FD6}" srcOrd="4" destOrd="0" presId="urn:microsoft.com/office/officeart/2005/8/layout/hProcess9"/>
    <dgm:cxn modelId="{449A365F-D6A0-4E91-AFA3-6A3EEFD1232A}" type="presParOf" srcId="{CFFFBE97-AA95-49DD-AABA-8A3D64B3F4CF}" destId="{50E9BB01-CCED-4546-801E-03D237E5BACD}" srcOrd="5" destOrd="0" presId="urn:microsoft.com/office/officeart/2005/8/layout/hProcess9"/>
    <dgm:cxn modelId="{CBF88C81-B422-4FFF-BD93-D19D51FC8382}" type="presParOf" srcId="{CFFFBE97-AA95-49DD-AABA-8A3D64B3F4CF}" destId="{D46C5078-6B9E-4DC1-BC2E-A9B541ABF6F8}" srcOrd="6" destOrd="0" presId="urn:microsoft.com/office/officeart/2005/8/layout/hProcess9"/>
    <dgm:cxn modelId="{57B39816-24DE-4BA1-8981-BDD95EE20774}" type="presParOf" srcId="{CFFFBE97-AA95-49DD-AABA-8A3D64B3F4CF}" destId="{3929F766-BFEB-4C3E-8DBF-45EA11AF3A54}" srcOrd="7" destOrd="0" presId="urn:microsoft.com/office/officeart/2005/8/layout/hProcess9"/>
    <dgm:cxn modelId="{150EA6A0-B548-4870-9BDE-63A09CDB0BB9}" type="presParOf" srcId="{CFFFBE97-AA95-49DD-AABA-8A3D64B3F4CF}" destId="{AEC1880D-7874-4A86-B56B-48772AF4FE22}" srcOrd="8" destOrd="0" presId="urn:microsoft.com/office/officeart/2005/8/layout/hProcess9"/>
    <dgm:cxn modelId="{2C7A9263-63A7-428D-A6D6-E44D23348918}" type="presParOf" srcId="{CFFFBE97-AA95-49DD-AABA-8A3D64B3F4CF}" destId="{D6DB18B2-1483-4601-86F7-0F7A402452BD}" srcOrd="9" destOrd="0" presId="urn:microsoft.com/office/officeart/2005/8/layout/hProcess9"/>
    <dgm:cxn modelId="{EA40FD8C-2614-484F-9CA7-E40EEAAC1603}" type="presParOf" srcId="{CFFFBE97-AA95-49DD-AABA-8A3D64B3F4CF}" destId="{9923D4E4-9E63-42FA-B9AE-0CD50EF36399}" srcOrd="10" destOrd="0" presId="urn:microsoft.com/office/officeart/2005/8/layout/hProcess9"/>
    <dgm:cxn modelId="{39112E9F-FCEC-42D8-AB38-49BD30D99DF4}" type="presParOf" srcId="{CFFFBE97-AA95-49DD-AABA-8A3D64B3F4CF}" destId="{80202FDB-1FE4-42E2-9F4C-7B85396FFA0E}" srcOrd="11" destOrd="0" presId="urn:microsoft.com/office/officeart/2005/8/layout/hProcess9"/>
    <dgm:cxn modelId="{990E1A74-A299-4A6B-BB4B-0393D9966786}" type="presParOf" srcId="{CFFFBE97-AA95-49DD-AABA-8A3D64B3F4CF}" destId="{A033EE11-E1E0-4B07-AC3D-A954B960A360}" srcOrd="12" destOrd="0" presId="urn:microsoft.com/office/officeart/2005/8/layout/hProcess9"/>
    <dgm:cxn modelId="{6D9ABD00-74CD-4D7F-915B-6E9822D826AF}" type="presParOf" srcId="{CFFFBE97-AA95-49DD-AABA-8A3D64B3F4CF}" destId="{08A635BE-D49F-4D62-BACA-1A00C871DFCD}" srcOrd="13" destOrd="0" presId="urn:microsoft.com/office/officeart/2005/8/layout/hProcess9"/>
    <dgm:cxn modelId="{7E058257-7B8C-4977-BE84-1CD553728E84}" type="presParOf" srcId="{CFFFBE97-AA95-49DD-AABA-8A3D64B3F4CF}" destId="{FB60DFC0-4494-4045-A7F2-4CF50607161F}" srcOrd="14" destOrd="0" presId="urn:microsoft.com/office/officeart/2005/8/layout/hProcess9"/>
    <dgm:cxn modelId="{05E35285-487F-4647-ADEB-5A46B0A732BE}" type="presParOf" srcId="{CFFFBE97-AA95-49DD-AABA-8A3D64B3F4CF}" destId="{2C7E3CAA-2179-4EE1-A34A-5E754C363378}" srcOrd="15" destOrd="0" presId="urn:microsoft.com/office/officeart/2005/8/layout/hProcess9"/>
    <dgm:cxn modelId="{2EAA59C8-CFD5-464B-9684-ECEBA3A4F5F4}" type="presParOf" srcId="{CFFFBE97-AA95-49DD-AABA-8A3D64B3F4CF}" destId="{80C30AE1-1084-4FEE-BB51-D48C9143DF0F}" srcOrd="16" destOrd="0" presId="urn:microsoft.com/office/officeart/2005/8/layout/hProcess9"/>
    <dgm:cxn modelId="{2E9603DA-EA2B-407D-B14A-C7C2F1587EE2}" type="presParOf" srcId="{CFFFBE97-AA95-49DD-AABA-8A3D64B3F4CF}" destId="{93390167-D9C7-4137-8127-58EF05D590B1}" srcOrd="17" destOrd="0" presId="urn:microsoft.com/office/officeart/2005/8/layout/hProcess9"/>
    <dgm:cxn modelId="{6142A89E-C794-4F40-A87F-162B18E93033}"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409C60C2-81E4-4B3D-9DD5-8DCEFC4BA67E}" type="presOf" srcId="{13C3DCC6-4219-416F-B7C6-EF13E400036F}" destId="{A033EE11-E1E0-4B07-AC3D-A954B960A360}"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1C3DF898-F9B5-4393-8412-C2428B32FC07}" srcId="{D9F84E4E-A4B3-423F-BFA0-BD683FD689E6}" destId="{323C2AC9-33D7-4414-8743-D82D055FAF98}" srcOrd="2" destOrd="0" parTransId="{9C0F845C-3755-4CB2-BC6E-2C22F87DFEB8}" sibTransId="{828E1B6E-2CBC-4933-869E-5BF6B829BF2D}"/>
    <dgm:cxn modelId="{D6FCC2F5-24F6-41B7-820B-8AFF01616BE3}" type="presOf" srcId="{4F9C0508-3735-4ACB-AD20-D071FFA509D2}" destId="{AEC1880D-7874-4A86-B56B-48772AF4FE22}"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6DC30265-3B42-422A-BFEC-5758A8EA26E8}" type="presOf" srcId="{F07510D7-9EE8-4AE6-979E-70EE80AC2550}" destId="{4E78A5F1-FB30-48CA-BCDC-AC954C87BF87}"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A065FF55-E2A6-4E51-AE99-DB0EE4ADDBDC}" type="presOf" srcId="{D9F84E4E-A4B3-423F-BFA0-BD683FD689E6}" destId="{05A560EB-DA65-48C1-BE3F-0585BED43F1A}"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1A68718D-7145-47CD-9E05-A79A0DF10B30}" type="presOf" srcId="{AB26FCAD-7417-4941-81CF-98837B3DF280}" destId="{16D16C57-DBBB-4E6C-B669-ED11E395B26C}"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90057B87-3F29-4FC7-8149-CA7F9091ABA9}" type="presOf" srcId="{323C2AC9-33D7-4414-8743-D82D055FAF98}" destId="{94F397CF-C648-4334-9F04-D56593A64FD6}" srcOrd="0" destOrd="0" presId="urn:microsoft.com/office/officeart/2005/8/layout/hProcess9"/>
    <dgm:cxn modelId="{2E9777FC-AE2A-452A-A578-922256377D9F}" type="presOf" srcId="{C9423195-E3C9-4717-A8B5-04F60BF209F2}" destId="{5520D168-55EC-4B3D-9E57-9035197FBB0A}" srcOrd="0" destOrd="0" presId="urn:microsoft.com/office/officeart/2005/8/layout/hProcess9"/>
    <dgm:cxn modelId="{BAFE9821-522C-42C2-A7BA-A12251DDC2C6}" type="presOf" srcId="{F1FCF51B-3975-438A-AB2F-4B716260D1CB}" destId="{FB60DFC0-4494-4045-A7F2-4CF50607161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95D0B59-68DA-4B0B-9D87-011859E7AAF6}" type="presOf" srcId="{C36FC87E-115D-4F5F-8A67-A6047C9A15C5}" destId="{D46C5078-6B9E-4DC1-BC2E-A9B541ABF6F8}" srcOrd="0" destOrd="0" presId="urn:microsoft.com/office/officeart/2005/8/layout/hProcess9"/>
    <dgm:cxn modelId="{69C97596-2CFF-4202-9B2C-069A086B9854}" type="presOf" srcId="{B8055F12-6391-46B4-A9BF-7A2688D7FD30}" destId="{80C30AE1-1084-4FEE-BB51-D48C9143DF0F}" srcOrd="0" destOrd="0" presId="urn:microsoft.com/office/officeart/2005/8/layout/hProcess9"/>
    <dgm:cxn modelId="{AE1317C0-F579-4DD6-8F6B-00031FEC37B8}" type="presOf" srcId="{7EB8D042-AA9F-434B-9170-7EAFC6BF49E4}" destId="{9923D4E4-9E63-42FA-B9AE-0CD50EF36399}" srcOrd="0" destOrd="0" presId="urn:microsoft.com/office/officeart/2005/8/layout/hProcess9"/>
    <dgm:cxn modelId="{DAD79633-59F1-4474-866E-11998CC67F29}" type="presParOf" srcId="{05A560EB-DA65-48C1-BE3F-0585BED43F1A}" destId="{FCC2E269-090C-4A99-AEFB-8AB627698BAB}" srcOrd="0" destOrd="0" presId="urn:microsoft.com/office/officeart/2005/8/layout/hProcess9"/>
    <dgm:cxn modelId="{8421D114-1C6C-4A55-ABF0-3BC29FD9D2F0}" type="presParOf" srcId="{05A560EB-DA65-48C1-BE3F-0585BED43F1A}" destId="{CFFFBE97-AA95-49DD-AABA-8A3D64B3F4CF}" srcOrd="1" destOrd="0" presId="urn:microsoft.com/office/officeart/2005/8/layout/hProcess9"/>
    <dgm:cxn modelId="{B1AF4377-5469-439C-B2EE-489216C677ED}" type="presParOf" srcId="{CFFFBE97-AA95-49DD-AABA-8A3D64B3F4CF}" destId="{16D16C57-DBBB-4E6C-B669-ED11E395B26C}" srcOrd="0" destOrd="0" presId="urn:microsoft.com/office/officeart/2005/8/layout/hProcess9"/>
    <dgm:cxn modelId="{357E309B-0A16-4E34-A107-073C4215E7F2}" type="presParOf" srcId="{CFFFBE97-AA95-49DD-AABA-8A3D64B3F4CF}" destId="{CAF2F1DD-7C91-4631-8BA1-EE9049B85A21}" srcOrd="1" destOrd="0" presId="urn:microsoft.com/office/officeart/2005/8/layout/hProcess9"/>
    <dgm:cxn modelId="{90998C8C-9785-48DC-80C1-1024E7F07D00}" type="presParOf" srcId="{CFFFBE97-AA95-49DD-AABA-8A3D64B3F4CF}" destId="{4E78A5F1-FB30-48CA-BCDC-AC954C87BF87}" srcOrd="2" destOrd="0" presId="urn:microsoft.com/office/officeart/2005/8/layout/hProcess9"/>
    <dgm:cxn modelId="{C3294713-9A37-4022-8D55-9DC8E3AD1757}" type="presParOf" srcId="{CFFFBE97-AA95-49DD-AABA-8A3D64B3F4CF}" destId="{50B71F9F-777A-4006-8CD8-37D2860F55F2}" srcOrd="3" destOrd="0" presId="urn:microsoft.com/office/officeart/2005/8/layout/hProcess9"/>
    <dgm:cxn modelId="{0B212183-F7D3-424F-9856-3D4BFD3EB2C2}" type="presParOf" srcId="{CFFFBE97-AA95-49DD-AABA-8A3D64B3F4CF}" destId="{94F397CF-C648-4334-9F04-D56593A64FD6}" srcOrd="4" destOrd="0" presId="urn:microsoft.com/office/officeart/2005/8/layout/hProcess9"/>
    <dgm:cxn modelId="{E42B5E90-0C06-45EE-B7CD-95CE2C9BD23A}" type="presParOf" srcId="{CFFFBE97-AA95-49DD-AABA-8A3D64B3F4CF}" destId="{50E9BB01-CCED-4546-801E-03D237E5BACD}" srcOrd="5" destOrd="0" presId="urn:microsoft.com/office/officeart/2005/8/layout/hProcess9"/>
    <dgm:cxn modelId="{2C1BABDB-ACC7-41C4-9DED-E6859E07E2C1}" type="presParOf" srcId="{CFFFBE97-AA95-49DD-AABA-8A3D64B3F4CF}" destId="{D46C5078-6B9E-4DC1-BC2E-A9B541ABF6F8}" srcOrd="6" destOrd="0" presId="urn:microsoft.com/office/officeart/2005/8/layout/hProcess9"/>
    <dgm:cxn modelId="{62FCB9FC-A280-44B6-869F-07A7859300E8}" type="presParOf" srcId="{CFFFBE97-AA95-49DD-AABA-8A3D64B3F4CF}" destId="{3929F766-BFEB-4C3E-8DBF-45EA11AF3A54}" srcOrd="7" destOrd="0" presId="urn:microsoft.com/office/officeart/2005/8/layout/hProcess9"/>
    <dgm:cxn modelId="{9B77FF6B-A70C-40C9-A632-D1B326B6D126}" type="presParOf" srcId="{CFFFBE97-AA95-49DD-AABA-8A3D64B3F4CF}" destId="{AEC1880D-7874-4A86-B56B-48772AF4FE22}" srcOrd="8" destOrd="0" presId="urn:microsoft.com/office/officeart/2005/8/layout/hProcess9"/>
    <dgm:cxn modelId="{85A88341-A074-4EAA-A7E2-C527C8D6CB5C}" type="presParOf" srcId="{CFFFBE97-AA95-49DD-AABA-8A3D64B3F4CF}" destId="{D6DB18B2-1483-4601-86F7-0F7A402452BD}" srcOrd="9" destOrd="0" presId="urn:microsoft.com/office/officeart/2005/8/layout/hProcess9"/>
    <dgm:cxn modelId="{A5D024BB-AB64-4E59-B0DC-16A28AE10431}" type="presParOf" srcId="{CFFFBE97-AA95-49DD-AABA-8A3D64B3F4CF}" destId="{9923D4E4-9E63-42FA-B9AE-0CD50EF36399}" srcOrd="10" destOrd="0" presId="urn:microsoft.com/office/officeart/2005/8/layout/hProcess9"/>
    <dgm:cxn modelId="{0B6AAECA-BB94-48CE-9118-05E016E1FB5E}" type="presParOf" srcId="{CFFFBE97-AA95-49DD-AABA-8A3D64B3F4CF}" destId="{80202FDB-1FE4-42E2-9F4C-7B85396FFA0E}" srcOrd="11" destOrd="0" presId="urn:microsoft.com/office/officeart/2005/8/layout/hProcess9"/>
    <dgm:cxn modelId="{50C9934F-7465-4E62-B7EB-31D6036324CF}" type="presParOf" srcId="{CFFFBE97-AA95-49DD-AABA-8A3D64B3F4CF}" destId="{A033EE11-E1E0-4B07-AC3D-A954B960A360}" srcOrd="12" destOrd="0" presId="urn:microsoft.com/office/officeart/2005/8/layout/hProcess9"/>
    <dgm:cxn modelId="{D01A2F7E-FEA4-4BD4-BCBB-AFE6BDBE6F6C}" type="presParOf" srcId="{CFFFBE97-AA95-49DD-AABA-8A3D64B3F4CF}" destId="{08A635BE-D49F-4D62-BACA-1A00C871DFCD}" srcOrd="13" destOrd="0" presId="urn:microsoft.com/office/officeart/2005/8/layout/hProcess9"/>
    <dgm:cxn modelId="{03B1ADB8-B3B4-4DC6-A4BE-F0F980B1E8B5}" type="presParOf" srcId="{CFFFBE97-AA95-49DD-AABA-8A3D64B3F4CF}" destId="{FB60DFC0-4494-4045-A7F2-4CF50607161F}" srcOrd="14" destOrd="0" presId="urn:microsoft.com/office/officeart/2005/8/layout/hProcess9"/>
    <dgm:cxn modelId="{89255B8C-9262-43E5-946C-A7D44AD9CA39}" type="presParOf" srcId="{CFFFBE97-AA95-49DD-AABA-8A3D64B3F4CF}" destId="{2C7E3CAA-2179-4EE1-A34A-5E754C363378}" srcOrd="15" destOrd="0" presId="urn:microsoft.com/office/officeart/2005/8/layout/hProcess9"/>
    <dgm:cxn modelId="{668723BF-746A-4A16-A70A-E54671F07F87}" type="presParOf" srcId="{CFFFBE97-AA95-49DD-AABA-8A3D64B3F4CF}" destId="{80C30AE1-1084-4FEE-BB51-D48C9143DF0F}" srcOrd="16" destOrd="0" presId="urn:microsoft.com/office/officeart/2005/8/layout/hProcess9"/>
    <dgm:cxn modelId="{FA03A588-0DDB-437B-A961-A480DABEA8FB}" type="presParOf" srcId="{CFFFBE97-AA95-49DD-AABA-8A3D64B3F4CF}" destId="{93390167-D9C7-4137-8127-58EF05D590B1}" srcOrd="17" destOrd="0" presId="urn:microsoft.com/office/officeart/2005/8/layout/hProcess9"/>
    <dgm:cxn modelId="{C89660E7-5DFD-4FA6-ACEB-D4F915CA68AC}"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A033117F-B08A-41F8-90C4-B71EBA0F4C0C}" type="presOf" srcId="{C36FC87E-115D-4F5F-8A67-A6047C9A15C5}" destId="{D46C5078-6B9E-4DC1-BC2E-A9B541ABF6F8}"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134FCC7F-0406-42CB-BE15-5094711BB4F7}" type="presOf" srcId="{13C3DCC6-4219-416F-B7C6-EF13E400036F}" destId="{A033EE11-E1E0-4B07-AC3D-A954B960A360}"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E6C4C32B-ECE3-4B72-82C4-8EFDA651FF3A}" type="presOf" srcId="{323C2AC9-33D7-4414-8743-D82D055FAF98}" destId="{94F397CF-C648-4334-9F04-D56593A64FD6}" srcOrd="0" destOrd="0" presId="urn:microsoft.com/office/officeart/2005/8/layout/hProcess9"/>
    <dgm:cxn modelId="{BDA4BDB1-CD73-4B70-8D67-6355580AB6E7}" type="presOf" srcId="{F1FCF51B-3975-438A-AB2F-4B716260D1CB}" destId="{FB60DFC0-4494-4045-A7F2-4CF50607161F}" srcOrd="0" destOrd="0" presId="urn:microsoft.com/office/officeart/2005/8/layout/hProcess9"/>
    <dgm:cxn modelId="{A6DAB6EE-7DCE-4664-BF1C-559422EE3327}"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603E110F-88D9-4CE2-A0C6-DFB05F6E70DF}"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78ED3918-1B41-46AB-9124-61B1D9E73D84}" srcId="{D9F84E4E-A4B3-423F-BFA0-BD683FD689E6}" destId="{AB26FCAD-7417-4941-81CF-98837B3DF280}" srcOrd="0" destOrd="0" parTransId="{47A02734-C78F-415F-8996-A953E8FC360D}" sibTransId="{C841F679-5737-4775-84DE-B988DA9D2AA2}"/>
    <dgm:cxn modelId="{AA44FBF3-BB6D-4776-AF3B-D2B405851330}" type="presOf" srcId="{B8055F12-6391-46B4-A9BF-7A2688D7FD30}" destId="{80C30AE1-1084-4FEE-BB51-D48C9143DF0F}" srcOrd="0" destOrd="0" presId="urn:microsoft.com/office/officeart/2005/8/layout/hProcess9"/>
    <dgm:cxn modelId="{8B598DD3-DCCC-43B2-9D48-2B6620D31FEB}" type="presOf" srcId="{C9423195-E3C9-4717-A8B5-04F60BF209F2}" destId="{5520D168-55EC-4B3D-9E57-9035197FBB0A}" srcOrd="0" destOrd="0" presId="urn:microsoft.com/office/officeart/2005/8/layout/hProcess9"/>
    <dgm:cxn modelId="{B80C598A-DD2E-49E3-9162-42AC6A515D92}" type="presOf" srcId="{F07510D7-9EE8-4AE6-979E-70EE80AC2550}" destId="{4E78A5F1-FB30-48CA-BCDC-AC954C87BF87}" srcOrd="0" destOrd="0" presId="urn:microsoft.com/office/officeart/2005/8/layout/hProcess9"/>
    <dgm:cxn modelId="{00F3515C-F380-4702-A1F9-D6667EA4A550}" type="presOf" srcId="{4F9C0508-3735-4ACB-AD20-D071FFA509D2}" destId="{AEC1880D-7874-4A86-B56B-48772AF4FE22}" srcOrd="0" destOrd="0" presId="urn:microsoft.com/office/officeart/2005/8/layout/hProcess9"/>
    <dgm:cxn modelId="{12132B43-E672-4171-9216-4A88A8D0DECE}" type="presOf" srcId="{D9F84E4E-A4B3-423F-BFA0-BD683FD689E6}" destId="{05A560EB-DA65-48C1-BE3F-0585BED43F1A}" srcOrd="0" destOrd="0" presId="urn:microsoft.com/office/officeart/2005/8/layout/hProcess9"/>
    <dgm:cxn modelId="{598964D1-BE21-4D76-A3C6-F41770254351}" type="presParOf" srcId="{05A560EB-DA65-48C1-BE3F-0585BED43F1A}" destId="{FCC2E269-090C-4A99-AEFB-8AB627698BAB}" srcOrd="0" destOrd="0" presId="urn:microsoft.com/office/officeart/2005/8/layout/hProcess9"/>
    <dgm:cxn modelId="{1D9A5058-886E-4145-9015-129D4E89D175}" type="presParOf" srcId="{05A560EB-DA65-48C1-BE3F-0585BED43F1A}" destId="{CFFFBE97-AA95-49DD-AABA-8A3D64B3F4CF}" srcOrd="1" destOrd="0" presId="urn:microsoft.com/office/officeart/2005/8/layout/hProcess9"/>
    <dgm:cxn modelId="{B1FB8EB1-208B-4C2D-B5F0-31679FB35939}" type="presParOf" srcId="{CFFFBE97-AA95-49DD-AABA-8A3D64B3F4CF}" destId="{16D16C57-DBBB-4E6C-B669-ED11E395B26C}" srcOrd="0" destOrd="0" presId="urn:microsoft.com/office/officeart/2005/8/layout/hProcess9"/>
    <dgm:cxn modelId="{5FDCE612-092B-4909-A781-4352583E8046}" type="presParOf" srcId="{CFFFBE97-AA95-49DD-AABA-8A3D64B3F4CF}" destId="{CAF2F1DD-7C91-4631-8BA1-EE9049B85A21}" srcOrd="1" destOrd="0" presId="urn:microsoft.com/office/officeart/2005/8/layout/hProcess9"/>
    <dgm:cxn modelId="{48AD58ED-D958-4EF5-A3AF-F377C8105E35}" type="presParOf" srcId="{CFFFBE97-AA95-49DD-AABA-8A3D64B3F4CF}" destId="{4E78A5F1-FB30-48CA-BCDC-AC954C87BF87}" srcOrd="2" destOrd="0" presId="urn:microsoft.com/office/officeart/2005/8/layout/hProcess9"/>
    <dgm:cxn modelId="{D70A0D5F-E542-42AD-A2C7-F54E84F04B91}" type="presParOf" srcId="{CFFFBE97-AA95-49DD-AABA-8A3D64B3F4CF}" destId="{50B71F9F-777A-4006-8CD8-37D2860F55F2}" srcOrd="3" destOrd="0" presId="urn:microsoft.com/office/officeart/2005/8/layout/hProcess9"/>
    <dgm:cxn modelId="{DEFFEC53-D277-46C9-A0DB-78C6A9EBB326}" type="presParOf" srcId="{CFFFBE97-AA95-49DD-AABA-8A3D64B3F4CF}" destId="{94F397CF-C648-4334-9F04-D56593A64FD6}" srcOrd="4" destOrd="0" presId="urn:microsoft.com/office/officeart/2005/8/layout/hProcess9"/>
    <dgm:cxn modelId="{6B2AA293-97B4-45C7-8E00-1DE45B9842AF}" type="presParOf" srcId="{CFFFBE97-AA95-49DD-AABA-8A3D64B3F4CF}" destId="{50E9BB01-CCED-4546-801E-03D237E5BACD}" srcOrd="5" destOrd="0" presId="urn:microsoft.com/office/officeart/2005/8/layout/hProcess9"/>
    <dgm:cxn modelId="{F65E5B0D-0D85-41FD-AE07-F72622608515}" type="presParOf" srcId="{CFFFBE97-AA95-49DD-AABA-8A3D64B3F4CF}" destId="{D46C5078-6B9E-4DC1-BC2E-A9B541ABF6F8}" srcOrd="6" destOrd="0" presId="urn:microsoft.com/office/officeart/2005/8/layout/hProcess9"/>
    <dgm:cxn modelId="{F2A40680-BBE3-43C5-B430-3606D0D30992}" type="presParOf" srcId="{CFFFBE97-AA95-49DD-AABA-8A3D64B3F4CF}" destId="{3929F766-BFEB-4C3E-8DBF-45EA11AF3A54}" srcOrd="7" destOrd="0" presId="urn:microsoft.com/office/officeart/2005/8/layout/hProcess9"/>
    <dgm:cxn modelId="{47914BA3-285C-4107-AB1C-F89321511BD9}" type="presParOf" srcId="{CFFFBE97-AA95-49DD-AABA-8A3D64B3F4CF}" destId="{AEC1880D-7874-4A86-B56B-48772AF4FE22}" srcOrd="8" destOrd="0" presId="urn:microsoft.com/office/officeart/2005/8/layout/hProcess9"/>
    <dgm:cxn modelId="{0D11066F-448C-44F8-A209-4880B3F3B8D7}" type="presParOf" srcId="{CFFFBE97-AA95-49DD-AABA-8A3D64B3F4CF}" destId="{D6DB18B2-1483-4601-86F7-0F7A402452BD}" srcOrd="9" destOrd="0" presId="urn:microsoft.com/office/officeart/2005/8/layout/hProcess9"/>
    <dgm:cxn modelId="{883F872D-5B3B-423A-B56D-40E323C172D8}" type="presParOf" srcId="{CFFFBE97-AA95-49DD-AABA-8A3D64B3F4CF}" destId="{9923D4E4-9E63-42FA-B9AE-0CD50EF36399}" srcOrd="10" destOrd="0" presId="urn:microsoft.com/office/officeart/2005/8/layout/hProcess9"/>
    <dgm:cxn modelId="{A4F0D727-29DC-41F7-A08A-5B87324B418C}" type="presParOf" srcId="{CFFFBE97-AA95-49DD-AABA-8A3D64B3F4CF}" destId="{80202FDB-1FE4-42E2-9F4C-7B85396FFA0E}" srcOrd="11" destOrd="0" presId="urn:microsoft.com/office/officeart/2005/8/layout/hProcess9"/>
    <dgm:cxn modelId="{62620CCB-8115-4DE0-B9F6-EC9C1C61B846}" type="presParOf" srcId="{CFFFBE97-AA95-49DD-AABA-8A3D64B3F4CF}" destId="{A033EE11-E1E0-4B07-AC3D-A954B960A360}" srcOrd="12" destOrd="0" presId="urn:microsoft.com/office/officeart/2005/8/layout/hProcess9"/>
    <dgm:cxn modelId="{6EF16476-694C-4DE9-8D26-71D09F33015C}" type="presParOf" srcId="{CFFFBE97-AA95-49DD-AABA-8A3D64B3F4CF}" destId="{08A635BE-D49F-4D62-BACA-1A00C871DFCD}" srcOrd="13" destOrd="0" presId="urn:microsoft.com/office/officeart/2005/8/layout/hProcess9"/>
    <dgm:cxn modelId="{BDADD1FF-B433-455C-878B-4C9A0B8ADFB7}" type="presParOf" srcId="{CFFFBE97-AA95-49DD-AABA-8A3D64B3F4CF}" destId="{FB60DFC0-4494-4045-A7F2-4CF50607161F}" srcOrd="14" destOrd="0" presId="urn:microsoft.com/office/officeart/2005/8/layout/hProcess9"/>
    <dgm:cxn modelId="{765AFAAC-6038-43C7-85A8-968C1BAF0081}" type="presParOf" srcId="{CFFFBE97-AA95-49DD-AABA-8A3D64B3F4CF}" destId="{2C7E3CAA-2179-4EE1-A34A-5E754C363378}" srcOrd="15" destOrd="0" presId="urn:microsoft.com/office/officeart/2005/8/layout/hProcess9"/>
    <dgm:cxn modelId="{DA2FA022-4BDE-4076-BE8F-9993BF161655}" type="presParOf" srcId="{CFFFBE97-AA95-49DD-AABA-8A3D64B3F4CF}" destId="{80C30AE1-1084-4FEE-BB51-D48C9143DF0F}" srcOrd="16" destOrd="0" presId="urn:microsoft.com/office/officeart/2005/8/layout/hProcess9"/>
    <dgm:cxn modelId="{94F7EE16-12A8-4F55-A87A-72200715C669}" type="presParOf" srcId="{CFFFBE97-AA95-49DD-AABA-8A3D64B3F4CF}" destId="{93390167-D9C7-4137-8127-58EF05D590B1}" srcOrd="17" destOrd="0" presId="urn:microsoft.com/office/officeart/2005/8/layout/hProcess9"/>
    <dgm:cxn modelId="{4AB00EB0-3BE1-4614-B818-415071DA082E}"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195E576A-BD43-4BCF-B63A-9C1E79C23DD1}" type="presOf" srcId="{323C2AC9-33D7-4414-8743-D82D055FAF98}" destId="{94F397CF-C648-4334-9F04-D56593A64FD6}" srcOrd="0" destOrd="0" presId="urn:microsoft.com/office/officeart/2005/8/layout/hProcess9"/>
    <dgm:cxn modelId="{03686837-A8B4-4F05-AFB1-DD46ABA44697}" type="presOf" srcId="{4F9C0508-3735-4ACB-AD20-D071FFA509D2}" destId="{AEC1880D-7874-4A86-B56B-48772AF4FE22}"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7AE7A859-5CDA-4DDD-9F8B-948D495B24F4}" srcId="{D9F84E4E-A4B3-423F-BFA0-BD683FD689E6}" destId="{13C3DCC6-4219-416F-B7C6-EF13E400036F}" srcOrd="6" destOrd="0" parTransId="{151086B1-5496-4CA8-B35F-D5D5B61306C6}" sibTransId="{CAFD5B79-B8FD-4253-84EF-C7030EDF24B2}"/>
    <dgm:cxn modelId="{26C081AE-67A3-4B82-B500-1427360A7D11}" type="presOf" srcId="{F07510D7-9EE8-4AE6-979E-70EE80AC2550}" destId="{4E78A5F1-FB30-48CA-BCDC-AC954C87BF87}" srcOrd="0" destOrd="0" presId="urn:microsoft.com/office/officeart/2005/8/layout/hProcess9"/>
    <dgm:cxn modelId="{AD45679B-AEB4-4C9C-A9F5-D3990A6175A2}" type="presOf" srcId="{AB26FCAD-7417-4941-81CF-98837B3DF280}" destId="{16D16C57-DBBB-4E6C-B669-ED11E395B26C}" srcOrd="0" destOrd="0" presId="urn:microsoft.com/office/officeart/2005/8/layout/hProcess9"/>
    <dgm:cxn modelId="{DB8723AE-5D0D-4294-B931-5FCA9EDE66DE}" type="presOf" srcId="{13C3DCC6-4219-416F-B7C6-EF13E400036F}" destId="{A033EE11-E1E0-4B07-AC3D-A954B960A360}"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EA8A654-7DDE-4A8A-909B-7461597E8907}" srcId="{D9F84E4E-A4B3-423F-BFA0-BD683FD689E6}" destId="{C9423195-E3C9-4717-A8B5-04F60BF209F2}" srcOrd="9" destOrd="0" parTransId="{A7F81C80-6000-4611-BE4B-E6F4BA12A652}" sibTransId="{E1D1A722-9837-467D-B6D2-64CEF59688F8}"/>
    <dgm:cxn modelId="{6E507E20-E5DB-41C8-A7A9-B5BE4AE27B8D}" type="presOf" srcId="{C36FC87E-115D-4F5F-8A67-A6047C9A15C5}" destId="{D46C5078-6B9E-4DC1-BC2E-A9B541ABF6F8}"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AD230AAF-D254-4156-883C-B1D54936628A}" type="presOf" srcId="{D9F84E4E-A4B3-423F-BFA0-BD683FD689E6}" destId="{05A560EB-DA65-48C1-BE3F-0585BED43F1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A01088A7-CAAD-4036-A7AD-A36195521D26}" srcId="{D9F84E4E-A4B3-423F-BFA0-BD683FD689E6}" destId="{C36FC87E-115D-4F5F-8A67-A6047C9A15C5}" srcOrd="3" destOrd="0" parTransId="{D1FE78C7-137B-4D5B-82A5-605A2551B4C9}" sibTransId="{9822DB79-22F0-43E2-98DD-5C9ADDA3D4B4}"/>
    <dgm:cxn modelId="{55F1B295-3D14-4D75-B357-AB6751AFCB3E}" type="presOf" srcId="{F1FCF51B-3975-438A-AB2F-4B716260D1CB}" destId="{FB60DFC0-4494-4045-A7F2-4CF50607161F}" srcOrd="0" destOrd="0" presId="urn:microsoft.com/office/officeart/2005/8/layout/hProcess9"/>
    <dgm:cxn modelId="{0BF89A77-F034-4B0F-AB14-2C7B82FDE8EE}" type="presOf" srcId="{C9423195-E3C9-4717-A8B5-04F60BF209F2}" destId="{5520D168-55EC-4B3D-9E57-9035197FBB0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9DD5D9C3-FAF2-4432-A531-564BC711A0A1}" type="presOf" srcId="{7EB8D042-AA9F-434B-9170-7EAFC6BF49E4}" destId="{9923D4E4-9E63-42FA-B9AE-0CD50EF36399}" srcOrd="0" destOrd="0" presId="urn:microsoft.com/office/officeart/2005/8/layout/hProcess9"/>
    <dgm:cxn modelId="{9B2896E0-2F1E-4FF0-992A-18B5D250EEC2}" type="presOf" srcId="{B8055F12-6391-46B4-A9BF-7A2688D7FD30}" destId="{80C30AE1-1084-4FEE-BB51-D48C9143DF0F}"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06FFE2FF-B0FB-4694-98FE-BAAECE588B13}" type="presParOf" srcId="{05A560EB-DA65-48C1-BE3F-0585BED43F1A}" destId="{FCC2E269-090C-4A99-AEFB-8AB627698BAB}" srcOrd="0" destOrd="0" presId="urn:microsoft.com/office/officeart/2005/8/layout/hProcess9"/>
    <dgm:cxn modelId="{42B1FBFD-10B6-482F-8EDB-FAD211CF126F}" type="presParOf" srcId="{05A560EB-DA65-48C1-BE3F-0585BED43F1A}" destId="{CFFFBE97-AA95-49DD-AABA-8A3D64B3F4CF}" srcOrd="1" destOrd="0" presId="urn:microsoft.com/office/officeart/2005/8/layout/hProcess9"/>
    <dgm:cxn modelId="{EC16E647-0ED4-4CAD-91E5-4AC739278FC9}" type="presParOf" srcId="{CFFFBE97-AA95-49DD-AABA-8A3D64B3F4CF}" destId="{16D16C57-DBBB-4E6C-B669-ED11E395B26C}" srcOrd="0" destOrd="0" presId="urn:microsoft.com/office/officeart/2005/8/layout/hProcess9"/>
    <dgm:cxn modelId="{8DE73723-4C7C-4755-8A85-0C6BE81B4E3F}" type="presParOf" srcId="{CFFFBE97-AA95-49DD-AABA-8A3D64B3F4CF}" destId="{CAF2F1DD-7C91-4631-8BA1-EE9049B85A21}" srcOrd="1" destOrd="0" presId="urn:microsoft.com/office/officeart/2005/8/layout/hProcess9"/>
    <dgm:cxn modelId="{15C025C5-E822-41CA-9A7B-525005B44E11}" type="presParOf" srcId="{CFFFBE97-AA95-49DD-AABA-8A3D64B3F4CF}" destId="{4E78A5F1-FB30-48CA-BCDC-AC954C87BF87}" srcOrd="2" destOrd="0" presId="urn:microsoft.com/office/officeart/2005/8/layout/hProcess9"/>
    <dgm:cxn modelId="{62CC5766-7C75-4D1C-8865-41D722C41232}" type="presParOf" srcId="{CFFFBE97-AA95-49DD-AABA-8A3D64B3F4CF}" destId="{50B71F9F-777A-4006-8CD8-37D2860F55F2}" srcOrd="3" destOrd="0" presId="urn:microsoft.com/office/officeart/2005/8/layout/hProcess9"/>
    <dgm:cxn modelId="{59489E44-A111-42D7-98DB-39841D6E3B80}" type="presParOf" srcId="{CFFFBE97-AA95-49DD-AABA-8A3D64B3F4CF}" destId="{94F397CF-C648-4334-9F04-D56593A64FD6}" srcOrd="4" destOrd="0" presId="urn:microsoft.com/office/officeart/2005/8/layout/hProcess9"/>
    <dgm:cxn modelId="{6089A12C-2E75-43FA-A895-8A2B3BEF08A0}" type="presParOf" srcId="{CFFFBE97-AA95-49DD-AABA-8A3D64B3F4CF}" destId="{50E9BB01-CCED-4546-801E-03D237E5BACD}" srcOrd="5" destOrd="0" presId="urn:microsoft.com/office/officeart/2005/8/layout/hProcess9"/>
    <dgm:cxn modelId="{2C49DD15-0C4B-4526-BE52-8C21716D1882}" type="presParOf" srcId="{CFFFBE97-AA95-49DD-AABA-8A3D64B3F4CF}" destId="{D46C5078-6B9E-4DC1-BC2E-A9B541ABF6F8}" srcOrd="6" destOrd="0" presId="urn:microsoft.com/office/officeart/2005/8/layout/hProcess9"/>
    <dgm:cxn modelId="{F95592B7-0540-43D1-B4D1-38FEF6A6070F}" type="presParOf" srcId="{CFFFBE97-AA95-49DD-AABA-8A3D64B3F4CF}" destId="{3929F766-BFEB-4C3E-8DBF-45EA11AF3A54}" srcOrd="7" destOrd="0" presId="urn:microsoft.com/office/officeart/2005/8/layout/hProcess9"/>
    <dgm:cxn modelId="{F4E65E16-547C-43E6-90E9-81DF063C733B}" type="presParOf" srcId="{CFFFBE97-AA95-49DD-AABA-8A3D64B3F4CF}" destId="{AEC1880D-7874-4A86-B56B-48772AF4FE22}" srcOrd="8" destOrd="0" presId="urn:microsoft.com/office/officeart/2005/8/layout/hProcess9"/>
    <dgm:cxn modelId="{FA338BD2-2968-40B4-AA84-CC58C7957677}" type="presParOf" srcId="{CFFFBE97-AA95-49DD-AABA-8A3D64B3F4CF}" destId="{D6DB18B2-1483-4601-86F7-0F7A402452BD}" srcOrd="9" destOrd="0" presId="urn:microsoft.com/office/officeart/2005/8/layout/hProcess9"/>
    <dgm:cxn modelId="{160807CB-8BC7-4012-BE87-295977F57A2D}" type="presParOf" srcId="{CFFFBE97-AA95-49DD-AABA-8A3D64B3F4CF}" destId="{9923D4E4-9E63-42FA-B9AE-0CD50EF36399}" srcOrd="10" destOrd="0" presId="urn:microsoft.com/office/officeart/2005/8/layout/hProcess9"/>
    <dgm:cxn modelId="{DA910FCD-16F4-4FFF-8329-DC221E29A635}" type="presParOf" srcId="{CFFFBE97-AA95-49DD-AABA-8A3D64B3F4CF}" destId="{80202FDB-1FE4-42E2-9F4C-7B85396FFA0E}" srcOrd="11" destOrd="0" presId="urn:microsoft.com/office/officeart/2005/8/layout/hProcess9"/>
    <dgm:cxn modelId="{C0BAD08F-0063-4C9F-B299-46A374FBC658}" type="presParOf" srcId="{CFFFBE97-AA95-49DD-AABA-8A3D64B3F4CF}" destId="{A033EE11-E1E0-4B07-AC3D-A954B960A360}" srcOrd="12" destOrd="0" presId="urn:microsoft.com/office/officeart/2005/8/layout/hProcess9"/>
    <dgm:cxn modelId="{A897B62F-5C62-4ADC-9E08-88F21FFA13E1}" type="presParOf" srcId="{CFFFBE97-AA95-49DD-AABA-8A3D64B3F4CF}" destId="{08A635BE-D49F-4D62-BACA-1A00C871DFCD}" srcOrd="13" destOrd="0" presId="urn:microsoft.com/office/officeart/2005/8/layout/hProcess9"/>
    <dgm:cxn modelId="{456D355C-F049-49DA-917A-E3F93455B0C2}" type="presParOf" srcId="{CFFFBE97-AA95-49DD-AABA-8A3D64B3F4CF}" destId="{FB60DFC0-4494-4045-A7F2-4CF50607161F}" srcOrd="14" destOrd="0" presId="urn:microsoft.com/office/officeart/2005/8/layout/hProcess9"/>
    <dgm:cxn modelId="{05AC2808-E44B-49FA-B59A-CD9EEC31FB40}" type="presParOf" srcId="{CFFFBE97-AA95-49DD-AABA-8A3D64B3F4CF}" destId="{2C7E3CAA-2179-4EE1-A34A-5E754C363378}" srcOrd="15" destOrd="0" presId="urn:microsoft.com/office/officeart/2005/8/layout/hProcess9"/>
    <dgm:cxn modelId="{0AADB595-B4D8-4D20-8E17-D2A9123A4E84}" type="presParOf" srcId="{CFFFBE97-AA95-49DD-AABA-8A3D64B3F4CF}" destId="{80C30AE1-1084-4FEE-BB51-D48C9143DF0F}" srcOrd="16" destOrd="0" presId="urn:microsoft.com/office/officeart/2005/8/layout/hProcess9"/>
    <dgm:cxn modelId="{042ED372-B8B1-4401-9283-7C3E03A3BE80}" type="presParOf" srcId="{CFFFBE97-AA95-49DD-AABA-8A3D64B3F4CF}" destId="{93390167-D9C7-4137-8127-58EF05D590B1}" srcOrd="17" destOrd="0" presId="urn:microsoft.com/office/officeart/2005/8/layout/hProcess9"/>
    <dgm:cxn modelId="{ED778C03-52A1-4EBF-A09D-1E492CB4DD4D}"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B6ED0EEE-E0ED-44A3-BE74-DD20E84BB9F8}" type="presOf" srcId="{B8055F12-6391-46B4-A9BF-7A2688D7FD30}" destId="{80C30AE1-1084-4FEE-BB51-D48C9143DF0F}" srcOrd="0" destOrd="0" presId="urn:microsoft.com/office/officeart/2005/8/layout/hProcess9"/>
    <dgm:cxn modelId="{91FB3DEF-DE1D-4348-8B07-988936253E89}" type="presOf" srcId="{D9F84E4E-A4B3-423F-BFA0-BD683FD689E6}" destId="{05A560EB-DA65-48C1-BE3F-0585BED43F1A}" srcOrd="0" destOrd="0" presId="urn:microsoft.com/office/officeart/2005/8/layout/hProcess9"/>
    <dgm:cxn modelId="{D1373A43-8E0D-4CBB-B3CE-D86737FCFAEC}" type="presOf" srcId="{F1FCF51B-3975-438A-AB2F-4B716260D1CB}" destId="{FB60DFC0-4494-4045-A7F2-4CF50607161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94032100-529F-43D4-A29E-D656AE5CC9E8}" type="presOf" srcId="{F07510D7-9EE8-4AE6-979E-70EE80AC2550}" destId="{4E78A5F1-FB30-48CA-BCDC-AC954C87BF87}" srcOrd="0" destOrd="0" presId="urn:microsoft.com/office/officeart/2005/8/layout/hProcess9"/>
    <dgm:cxn modelId="{6387ADB1-0DF9-4111-9905-5473DF81FA40}" type="presOf" srcId="{323C2AC9-33D7-4414-8743-D82D055FAF98}" destId="{94F397CF-C648-4334-9F04-D56593A64FD6}" srcOrd="0" destOrd="0" presId="urn:microsoft.com/office/officeart/2005/8/layout/hProcess9"/>
    <dgm:cxn modelId="{1F751D69-152D-41E6-B16E-31C21E88B51A}" type="presOf" srcId="{13C3DCC6-4219-416F-B7C6-EF13E400036F}" destId="{A033EE11-E1E0-4B07-AC3D-A954B960A360}"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1C3DF898-F9B5-4393-8412-C2428B32FC07}" srcId="{D9F84E4E-A4B3-423F-BFA0-BD683FD689E6}" destId="{323C2AC9-33D7-4414-8743-D82D055FAF98}" srcOrd="2" destOrd="0" parTransId="{9C0F845C-3755-4CB2-BC6E-2C22F87DFEB8}" sibTransId="{828E1B6E-2CBC-4933-869E-5BF6B829BF2D}"/>
    <dgm:cxn modelId="{F3F2912B-48D0-49CD-AB9C-F5F39A86BBD2}" type="presOf" srcId="{C9423195-E3C9-4717-A8B5-04F60BF209F2}" destId="{5520D168-55EC-4B3D-9E57-9035197FBB0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CB5B35BE-79A4-415A-9502-881AF30B2CCA}" type="presOf" srcId="{C36FC87E-115D-4F5F-8A67-A6047C9A15C5}" destId="{D46C5078-6B9E-4DC1-BC2E-A9B541ABF6F8}" srcOrd="0" destOrd="0" presId="urn:microsoft.com/office/officeart/2005/8/layout/hProcess9"/>
    <dgm:cxn modelId="{3831B85B-4942-4168-97B7-5D181ECD60FA}" type="presOf" srcId="{AB26FCAD-7417-4941-81CF-98837B3DF280}" destId="{16D16C57-DBBB-4E6C-B669-ED11E395B26C}" srcOrd="0" destOrd="0" presId="urn:microsoft.com/office/officeart/2005/8/layout/hProcess9"/>
    <dgm:cxn modelId="{E6C65B97-7937-460D-AC2C-C5E44459503E}" type="presOf" srcId="{4F9C0508-3735-4ACB-AD20-D071FFA509D2}" destId="{AEC1880D-7874-4A86-B56B-48772AF4FE22}" srcOrd="0" destOrd="0" presId="urn:microsoft.com/office/officeart/2005/8/layout/hProcess9"/>
    <dgm:cxn modelId="{71F3D639-3AC6-4C06-9325-9BD5EC2528FA}" type="presOf" srcId="{7EB8D042-AA9F-434B-9170-7EAFC6BF49E4}" destId="{9923D4E4-9E63-42FA-B9AE-0CD50EF36399}" srcOrd="0" destOrd="0" presId="urn:microsoft.com/office/officeart/2005/8/layout/hProcess9"/>
    <dgm:cxn modelId="{5E839B1D-5DB2-4D4A-8E4D-5AE71B97F97A}" type="presParOf" srcId="{05A560EB-DA65-48C1-BE3F-0585BED43F1A}" destId="{FCC2E269-090C-4A99-AEFB-8AB627698BAB}" srcOrd="0" destOrd="0" presId="urn:microsoft.com/office/officeart/2005/8/layout/hProcess9"/>
    <dgm:cxn modelId="{9FBB5DE2-E44F-4571-B067-82066C4A44AE}" type="presParOf" srcId="{05A560EB-DA65-48C1-BE3F-0585BED43F1A}" destId="{CFFFBE97-AA95-49DD-AABA-8A3D64B3F4CF}" srcOrd="1" destOrd="0" presId="urn:microsoft.com/office/officeart/2005/8/layout/hProcess9"/>
    <dgm:cxn modelId="{1D4B3B11-170D-4849-AA44-23646B541A70}" type="presParOf" srcId="{CFFFBE97-AA95-49DD-AABA-8A3D64B3F4CF}" destId="{16D16C57-DBBB-4E6C-B669-ED11E395B26C}" srcOrd="0" destOrd="0" presId="urn:microsoft.com/office/officeart/2005/8/layout/hProcess9"/>
    <dgm:cxn modelId="{4F7075CC-209D-4361-9D0D-13BCB6E211FF}" type="presParOf" srcId="{CFFFBE97-AA95-49DD-AABA-8A3D64B3F4CF}" destId="{CAF2F1DD-7C91-4631-8BA1-EE9049B85A21}" srcOrd="1" destOrd="0" presId="urn:microsoft.com/office/officeart/2005/8/layout/hProcess9"/>
    <dgm:cxn modelId="{2467A8ED-8A62-4316-B371-5121E0232381}" type="presParOf" srcId="{CFFFBE97-AA95-49DD-AABA-8A3D64B3F4CF}" destId="{4E78A5F1-FB30-48CA-BCDC-AC954C87BF87}" srcOrd="2" destOrd="0" presId="urn:microsoft.com/office/officeart/2005/8/layout/hProcess9"/>
    <dgm:cxn modelId="{3004E1B1-EB33-4D10-A568-EA582669DFF3}" type="presParOf" srcId="{CFFFBE97-AA95-49DD-AABA-8A3D64B3F4CF}" destId="{50B71F9F-777A-4006-8CD8-37D2860F55F2}" srcOrd="3" destOrd="0" presId="urn:microsoft.com/office/officeart/2005/8/layout/hProcess9"/>
    <dgm:cxn modelId="{E75D1DE4-AACC-4216-89ED-58EB95DFD98F}" type="presParOf" srcId="{CFFFBE97-AA95-49DD-AABA-8A3D64B3F4CF}" destId="{94F397CF-C648-4334-9F04-D56593A64FD6}" srcOrd="4" destOrd="0" presId="urn:microsoft.com/office/officeart/2005/8/layout/hProcess9"/>
    <dgm:cxn modelId="{15BB4D2A-A117-4CD3-9185-A4F18A4F9E28}" type="presParOf" srcId="{CFFFBE97-AA95-49DD-AABA-8A3D64B3F4CF}" destId="{50E9BB01-CCED-4546-801E-03D237E5BACD}" srcOrd="5" destOrd="0" presId="urn:microsoft.com/office/officeart/2005/8/layout/hProcess9"/>
    <dgm:cxn modelId="{F2384380-9690-46CA-B68C-33F91385D207}" type="presParOf" srcId="{CFFFBE97-AA95-49DD-AABA-8A3D64B3F4CF}" destId="{D46C5078-6B9E-4DC1-BC2E-A9B541ABF6F8}" srcOrd="6" destOrd="0" presId="urn:microsoft.com/office/officeart/2005/8/layout/hProcess9"/>
    <dgm:cxn modelId="{60434928-6EA1-445D-AD93-60507E7CE31F}" type="presParOf" srcId="{CFFFBE97-AA95-49DD-AABA-8A3D64B3F4CF}" destId="{3929F766-BFEB-4C3E-8DBF-45EA11AF3A54}" srcOrd="7" destOrd="0" presId="urn:microsoft.com/office/officeart/2005/8/layout/hProcess9"/>
    <dgm:cxn modelId="{6A79D356-96C6-4186-BCBD-557FC267C3A5}" type="presParOf" srcId="{CFFFBE97-AA95-49DD-AABA-8A3D64B3F4CF}" destId="{AEC1880D-7874-4A86-B56B-48772AF4FE22}" srcOrd="8" destOrd="0" presId="urn:microsoft.com/office/officeart/2005/8/layout/hProcess9"/>
    <dgm:cxn modelId="{08EE2717-C9B2-4758-9F5B-CB3C1B8F1CC8}" type="presParOf" srcId="{CFFFBE97-AA95-49DD-AABA-8A3D64B3F4CF}" destId="{D6DB18B2-1483-4601-86F7-0F7A402452BD}" srcOrd="9" destOrd="0" presId="urn:microsoft.com/office/officeart/2005/8/layout/hProcess9"/>
    <dgm:cxn modelId="{A458334F-DE9E-493E-9E1F-6CCECD3E96BD}" type="presParOf" srcId="{CFFFBE97-AA95-49DD-AABA-8A3D64B3F4CF}" destId="{9923D4E4-9E63-42FA-B9AE-0CD50EF36399}" srcOrd="10" destOrd="0" presId="urn:microsoft.com/office/officeart/2005/8/layout/hProcess9"/>
    <dgm:cxn modelId="{DFAE8711-0DB4-466D-9FC2-0374B8F946D7}" type="presParOf" srcId="{CFFFBE97-AA95-49DD-AABA-8A3D64B3F4CF}" destId="{80202FDB-1FE4-42E2-9F4C-7B85396FFA0E}" srcOrd="11" destOrd="0" presId="urn:microsoft.com/office/officeart/2005/8/layout/hProcess9"/>
    <dgm:cxn modelId="{56CBD750-BC89-4798-9D66-441BA358658A}" type="presParOf" srcId="{CFFFBE97-AA95-49DD-AABA-8A3D64B3F4CF}" destId="{A033EE11-E1E0-4B07-AC3D-A954B960A360}" srcOrd="12" destOrd="0" presId="urn:microsoft.com/office/officeart/2005/8/layout/hProcess9"/>
    <dgm:cxn modelId="{C3DD9438-BED0-48D0-970C-788F8E24D24B}" type="presParOf" srcId="{CFFFBE97-AA95-49DD-AABA-8A3D64B3F4CF}" destId="{08A635BE-D49F-4D62-BACA-1A00C871DFCD}" srcOrd="13" destOrd="0" presId="urn:microsoft.com/office/officeart/2005/8/layout/hProcess9"/>
    <dgm:cxn modelId="{EA2277AA-643C-4186-8511-E51CD208539C}" type="presParOf" srcId="{CFFFBE97-AA95-49DD-AABA-8A3D64B3F4CF}" destId="{FB60DFC0-4494-4045-A7F2-4CF50607161F}" srcOrd="14" destOrd="0" presId="urn:microsoft.com/office/officeart/2005/8/layout/hProcess9"/>
    <dgm:cxn modelId="{BFBEA667-6094-42AC-8930-33E0975BCF88}" type="presParOf" srcId="{CFFFBE97-AA95-49DD-AABA-8A3D64B3F4CF}" destId="{2C7E3CAA-2179-4EE1-A34A-5E754C363378}" srcOrd="15" destOrd="0" presId="urn:microsoft.com/office/officeart/2005/8/layout/hProcess9"/>
    <dgm:cxn modelId="{B0CDC611-0861-497E-A02B-AA72ACF49A0E}" type="presParOf" srcId="{CFFFBE97-AA95-49DD-AABA-8A3D64B3F4CF}" destId="{80C30AE1-1084-4FEE-BB51-D48C9143DF0F}" srcOrd="16" destOrd="0" presId="urn:microsoft.com/office/officeart/2005/8/layout/hProcess9"/>
    <dgm:cxn modelId="{08CEAC56-A529-4189-A97A-A8824B470958}" type="presParOf" srcId="{CFFFBE97-AA95-49DD-AABA-8A3D64B3F4CF}" destId="{93390167-D9C7-4137-8127-58EF05D590B1}" srcOrd="17" destOrd="0" presId="urn:microsoft.com/office/officeart/2005/8/layout/hProcess9"/>
    <dgm:cxn modelId="{C641B04E-4BB2-498D-8810-578780081525}"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7AE7A859-5CDA-4DDD-9F8B-948D495B24F4}" srcId="{D9F84E4E-A4B3-423F-BFA0-BD683FD689E6}" destId="{13C3DCC6-4219-416F-B7C6-EF13E400036F}" srcOrd="6" destOrd="0" parTransId="{151086B1-5496-4CA8-B35F-D5D5B61306C6}" sibTransId="{CAFD5B79-B8FD-4253-84EF-C7030EDF24B2}"/>
    <dgm:cxn modelId="{CC41E4EF-63DC-4DDE-84B4-8135A2E94F49}" type="presOf" srcId="{F1FCF51B-3975-438A-AB2F-4B716260D1CB}" destId="{FB60DFC0-4494-4045-A7F2-4CF50607161F}" srcOrd="0" destOrd="0" presId="urn:microsoft.com/office/officeart/2005/8/layout/hProcess9"/>
    <dgm:cxn modelId="{74C61E47-E0A9-459E-B09E-3C514DC68A98}" type="presOf" srcId="{F07510D7-9EE8-4AE6-979E-70EE80AC2550}" destId="{4E78A5F1-FB30-48CA-BCDC-AC954C87BF87}" srcOrd="0" destOrd="0" presId="urn:microsoft.com/office/officeart/2005/8/layout/hProcess9"/>
    <dgm:cxn modelId="{ECD10F8F-FD2E-464C-AD2E-51F99B012D1A}" type="presOf" srcId="{13C3DCC6-4219-416F-B7C6-EF13E400036F}" destId="{A033EE11-E1E0-4B07-AC3D-A954B960A360}" srcOrd="0" destOrd="0" presId="urn:microsoft.com/office/officeart/2005/8/layout/hProcess9"/>
    <dgm:cxn modelId="{D30258BB-00F3-466A-A455-E344D2878ABB}" type="presOf" srcId="{4F9C0508-3735-4ACB-AD20-D071FFA509D2}" destId="{AEC1880D-7874-4A86-B56B-48772AF4FE22}"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A01088A7-CAAD-4036-A7AD-A36195521D26}" srcId="{D9F84E4E-A4B3-423F-BFA0-BD683FD689E6}" destId="{C36FC87E-115D-4F5F-8A67-A6047C9A15C5}" srcOrd="3" destOrd="0" parTransId="{D1FE78C7-137B-4D5B-82A5-605A2551B4C9}" sibTransId="{9822DB79-22F0-43E2-98DD-5C9ADDA3D4B4}"/>
    <dgm:cxn modelId="{2EA8A654-7DDE-4A8A-909B-7461597E8907}" srcId="{D9F84E4E-A4B3-423F-BFA0-BD683FD689E6}" destId="{C9423195-E3C9-4717-A8B5-04F60BF209F2}" srcOrd="9" destOrd="0" parTransId="{A7F81C80-6000-4611-BE4B-E6F4BA12A652}" sibTransId="{E1D1A722-9837-467D-B6D2-64CEF59688F8}"/>
    <dgm:cxn modelId="{AE3449E2-1C8B-45C8-899B-A10C5E4D961F}" type="presOf" srcId="{323C2AC9-33D7-4414-8743-D82D055FAF98}" destId="{94F397CF-C648-4334-9F04-D56593A64FD6}" srcOrd="0" destOrd="0" presId="urn:microsoft.com/office/officeart/2005/8/layout/hProcess9"/>
    <dgm:cxn modelId="{EB94E888-0A02-48E3-A8A4-6254BE38C726}" type="presOf" srcId="{AB26FCAD-7417-4941-81CF-98837B3DF280}" destId="{16D16C57-DBBB-4E6C-B669-ED11E395B26C}" srcOrd="0" destOrd="0" presId="urn:microsoft.com/office/officeart/2005/8/layout/hProcess9"/>
    <dgm:cxn modelId="{3AD91BE5-9D5D-44D4-B8C7-40CE1CCDD62A}" type="presOf" srcId="{C9423195-E3C9-4717-A8B5-04F60BF209F2}" destId="{5520D168-55EC-4B3D-9E57-9035197FBB0A}"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DEB319B9-4C10-4EC3-B6CA-153FFD1C4F9C}" type="presOf" srcId="{7EB8D042-AA9F-434B-9170-7EAFC6BF49E4}" destId="{9923D4E4-9E63-42FA-B9AE-0CD50EF36399}" srcOrd="0" destOrd="0" presId="urn:microsoft.com/office/officeart/2005/8/layout/hProcess9"/>
    <dgm:cxn modelId="{56092AC7-0FE3-4377-B297-E75ADAF44780}"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7" destOrd="0" parTransId="{B20013D9-01B8-4CCE-99D1-30D250B86ECD}" sibTransId="{29402496-AA37-4D1C-B8B5-94789A6EF7ED}"/>
    <dgm:cxn modelId="{75F8BFB8-4685-473B-B025-478E102008BB}" type="presOf" srcId="{C36FC87E-115D-4F5F-8A67-A6047C9A15C5}" destId="{D46C5078-6B9E-4DC1-BC2E-A9B541ABF6F8}" srcOrd="0" destOrd="0" presId="urn:microsoft.com/office/officeart/2005/8/layout/hProcess9"/>
    <dgm:cxn modelId="{319B7789-03F3-4963-8ED9-85AA764B203E}" type="presOf" srcId="{D9F84E4E-A4B3-423F-BFA0-BD683FD689E6}" destId="{05A560EB-DA65-48C1-BE3F-0585BED43F1A}" srcOrd="0" destOrd="0" presId="urn:microsoft.com/office/officeart/2005/8/layout/hProcess9"/>
    <dgm:cxn modelId="{17D8EF11-BCDA-4922-8CAE-591C51C0A67D}" type="presParOf" srcId="{05A560EB-DA65-48C1-BE3F-0585BED43F1A}" destId="{FCC2E269-090C-4A99-AEFB-8AB627698BAB}" srcOrd="0" destOrd="0" presId="urn:microsoft.com/office/officeart/2005/8/layout/hProcess9"/>
    <dgm:cxn modelId="{ADBF3F65-95F9-41DE-A452-871DAEA57DDF}" type="presParOf" srcId="{05A560EB-DA65-48C1-BE3F-0585BED43F1A}" destId="{CFFFBE97-AA95-49DD-AABA-8A3D64B3F4CF}" srcOrd="1" destOrd="0" presId="urn:microsoft.com/office/officeart/2005/8/layout/hProcess9"/>
    <dgm:cxn modelId="{5E4E9CC4-3C54-43FA-8DB9-CD602E9D4360}" type="presParOf" srcId="{CFFFBE97-AA95-49DD-AABA-8A3D64B3F4CF}" destId="{16D16C57-DBBB-4E6C-B669-ED11E395B26C}" srcOrd="0" destOrd="0" presId="urn:microsoft.com/office/officeart/2005/8/layout/hProcess9"/>
    <dgm:cxn modelId="{CB4ADD6A-29B5-460E-B26D-744D79C2055E}" type="presParOf" srcId="{CFFFBE97-AA95-49DD-AABA-8A3D64B3F4CF}" destId="{CAF2F1DD-7C91-4631-8BA1-EE9049B85A21}" srcOrd="1" destOrd="0" presId="urn:microsoft.com/office/officeart/2005/8/layout/hProcess9"/>
    <dgm:cxn modelId="{A46CDACB-3DDD-4E57-AE80-1C0A38E84213}" type="presParOf" srcId="{CFFFBE97-AA95-49DD-AABA-8A3D64B3F4CF}" destId="{4E78A5F1-FB30-48CA-BCDC-AC954C87BF87}" srcOrd="2" destOrd="0" presId="urn:microsoft.com/office/officeart/2005/8/layout/hProcess9"/>
    <dgm:cxn modelId="{27A3B8F4-822A-4931-A326-D73BBE8A581F}" type="presParOf" srcId="{CFFFBE97-AA95-49DD-AABA-8A3D64B3F4CF}" destId="{50B71F9F-777A-4006-8CD8-37D2860F55F2}" srcOrd="3" destOrd="0" presId="urn:microsoft.com/office/officeart/2005/8/layout/hProcess9"/>
    <dgm:cxn modelId="{F2889B0F-4D20-48C7-BFD7-FE3D104D2A2D}" type="presParOf" srcId="{CFFFBE97-AA95-49DD-AABA-8A3D64B3F4CF}" destId="{94F397CF-C648-4334-9F04-D56593A64FD6}" srcOrd="4" destOrd="0" presId="urn:microsoft.com/office/officeart/2005/8/layout/hProcess9"/>
    <dgm:cxn modelId="{900B7E5C-0992-43E8-AF68-5CD50C3284C5}" type="presParOf" srcId="{CFFFBE97-AA95-49DD-AABA-8A3D64B3F4CF}" destId="{50E9BB01-CCED-4546-801E-03D237E5BACD}" srcOrd="5" destOrd="0" presId="urn:microsoft.com/office/officeart/2005/8/layout/hProcess9"/>
    <dgm:cxn modelId="{0611F342-DF8D-4DAC-86A8-889BCBA3153F}" type="presParOf" srcId="{CFFFBE97-AA95-49DD-AABA-8A3D64B3F4CF}" destId="{D46C5078-6B9E-4DC1-BC2E-A9B541ABF6F8}" srcOrd="6" destOrd="0" presId="urn:microsoft.com/office/officeart/2005/8/layout/hProcess9"/>
    <dgm:cxn modelId="{C22A06EC-582A-49FB-96FD-ADDAE9014313}" type="presParOf" srcId="{CFFFBE97-AA95-49DD-AABA-8A3D64B3F4CF}" destId="{3929F766-BFEB-4C3E-8DBF-45EA11AF3A54}" srcOrd="7" destOrd="0" presId="urn:microsoft.com/office/officeart/2005/8/layout/hProcess9"/>
    <dgm:cxn modelId="{ED4519AD-0218-4D5E-B9AB-C1305A3272DD}" type="presParOf" srcId="{CFFFBE97-AA95-49DD-AABA-8A3D64B3F4CF}" destId="{AEC1880D-7874-4A86-B56B-48772AF4FE22}" srcOrd="8" destOrd="0" presId="urn:microsoft.com/office/officeart/2005/8/layout/hProcess9"/>
    <dgm:cxn modelId="{147A2D89-079F-4823-990A-FF7F53F9CBC9}" type="presParOf" srcId="{CFFFBE97-AA95-49DD-AABA-8A3D64B3F4CF}" destId="{D6DB18B2-1483-4601-86F7-0F7A402452BD}" srcOrd="9" destOrd="0" presId="urn:microsoft.com/office/officeart/2005/8/layout/hProcess9"/>
    <dgm:cxn modelId="{EF8445DE-EDF3-465D-ACAA-4D649401144A}" type="presParOf" srcId="{CFFFBE97-AA95-49DD-AABA-8A3D64B3F4CF}" destId="{9923D4E4-9E63-42FA-B9AE-0CD50EF36399}" srcOrd="10" destOrd="0" presId="urn:microsoft.com/office/officeart/2005/8/layout/hProcess9"/>
    <dgm:cxn modelId="{7DCCB969-D5FF-4A0D-A76B-714CF619F335}" type="presParOf" srcId="{CFFFBE97-AA95-49DD-AABA-8A3D64B3F4CF}" destId="{80202FDB-1FE4-42E2-9F4C-7B85396FFA0E}" srcOrd="11" destOrd="0" presId="urn:microsoft.com/office/officeart/2005/8/layout/hProcess9"/>
    <dgm:cxn modelId="{13482614-E212-48F4-8522-93BA9EEC4E92}" type="presParOf" srcId="{CFFFBE97-AA95-49DD-AABA-8A3D64B3F4CF}" destId="{A033EE11-E1E0-4B07-AC3D-A954B960A360}" srcOrd="12" destOrd="0" presId="urn:microsoft.com/office/officeart/2005/8/layout/hProcess9"/>
    <dgm:cxn modelId="{34F2B4DF-581D-46E3-AF03-7D0E285B40CA}" type="presParOf" srcId="{CFFFBE97-AA95-49DD-AABA-8A3D64B3F4CF}" destId="{08A635BE-D49F-4D62-BACA-1A00C871DFCD}" srcOrd="13" destOrd="0" presId="urn:microsoft.com/office/officeart/2005/8/layout/hProcess9"/>
    <dgm:cxn modelId="{0E41DE9F-6B56-4D8F-AD4D-C14AD481966A}" type="presParOf" srcId="{CFFFBE97-AA95-49DD-AABA-8A3D64B3F4CF}" destId="{FB60DFC0-4494-4045-A7F2-4CF50607161F}" srcOrd="14" destOrd="0" presId="urn:microsoft.com/office/officeart/2005/8/layout/hProcess9"/>
    <dgm:cxn modelId="{7344150E-4FCE-4292-945C-5F6574C42AA0}" type="presParOf" srcId="{CFFFBE97-AA95-49DD-AABA-8A3D64B3F4CF}" destId="{2C7E3CAA-2179-4EE1-A34A-5E754C363378}" srcOrd="15" destOrd="0" presId="urn:microsoft.com/office/officeart/2005/8/layout/hProcess9"/>
    <dgm:cxn modelId="{D32465C2-5504-4C14-8360-93917B4A8C6D}" type="presParOf" srcId="{CFFFBE97-AA95-49DD-AABA-8A3D64B3F4CF}" destId="{80C30AE1-1084-4FEE-BB51-D48C9143DF0F}" srcOrd="16" destOrd="0" presId="urn:microsoft.com/office/officeart/2005/8/layout/hProcess9"/>
    <dgm:cxn modelId="{075FE062-47E3-4FF9-B443-5B68DDBCBFBF}" type="presParOf" srcId="{CFFFBE97-AA95-49DD-AABA-8A3D64B3F4CF}" destId="{93390167-D9C7-4137-8127-58EF05D590B1}" srcOrd="17" destOrd="0" presId="urn:microsoft.com/office/officeart/2005/8/layout/hProcess9"/>
    <dgm:cxn modelId="{B274AD75-CB4F-4ACC-963B-C22041C8EA69}"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2BF77805-5EED-47D4-9F13-394177B58995}" type="presOf" srcId="{4F9C0508-3735-4ACB-AD20-D071FFA509D2}" destId="{AEC1880D-7874-4A86-B56B-48772AF4FE22}" srcOrd="0" destOrd="0" presId="urn:microsoft.com/office/officeart/2005/8/layout/hProcess9"/>
    <dgm:cxn modelId="{B07D3D6A-8A55-45BB-B2BB-782A76A401D1}" type="presOf" srcId="{F07510D7-9EE8-4AE6-979E-70EE80AC2550}" destId="{4E78A5F1-FB30-48CA-BCDC-AC954C87BF87}" srcOrd="0" destOrd="0" presId="urn:microsoft.com/office/officeart/2005/8/layout/hProcess9"/>
    <dgm:cxn modelId="{33576D18-C30C-40FF-A8CE-BDC88FFE5C97}" type="presOf" srcId="{C36FC87E-115D-4F5F-8A67-A6047C9A15C5}" destId="{D46C5078-6B9E-4DC1-BC2E-A9B541ABF6F8}"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95D6AF2B-3FDF-4AD5-9FE5-812677063495}" type="presOf" srcId="{13C3DCC6-4219-416F-B7C6-EF13E400036F}" destId="{A033EE11-E1E0-4B07-AC3D-A954B960A360}"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454010F6-9C5B-4686-8F3D-605136807BF7}" type="presOf" srcId="{AB26FCAD-7417-4941-81CF-98837B3DF280}" destId="{16D16C57-DBBB-4E6C-B669-ED11E395B26C}" srcOrd="0" destOrd="0" presId="urn:microsoft.com/office/officeart/2005/8/layout/hProcess9"/>
    <dgm:cxn modelId="{E6A6577E-0D38-4EFF-9CC3-D13AEE751E78}" type="presOf" srcId="{B8055F12-6391-46B4-A9BF-7A2688D7FD30}" destId="{80C30AE1-1084-4FEE-BB51-D48C9143DF0F}"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373D2083-0310-4BF5-B708-7B0F1B3A83DD}" type="presOf" srcId="{F1FCF51B-3975-438A-AB2F-4B716260D1CB}" destId="{FB60DFC0-4494-4045-A7F2-4CF50607161F}" srcOrd="0" destOrd="0" presId="urn:microsoft.com/office/officeart/2005/8/layout/hProcess9"/>
    <dgm:cxn modelId="{4F0548B3-2A52-4C4F-AD67-8B3E2DD6BDEB}" type="presOf" srcId="{D9F84E4E-A4B3-423F-BFA0-BD683FD689E6}" destId="{05A560EB-DA65-48C1-BE3F-0585BED43F1A}"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CA663266-5CC5-4B84-B7CE-7932BFE9149C}" type="presOf" srcId="{323C2AC9-33D7-4414-8743-D82D055FAF98}" destId="{94F397CF-C648-4334-9F04-D56593A64FD6}" srcOrd="0" destOrd="0" presId="urn:microsoft.com/office/officeart/2005/8/layout/hProcess9"/>
    <dgm:cxn modelId="{2DADAB00-1DF5-430E-878E-33721785986A}" type="presOf" srcId="{C9423195-E3C9-4717-A8B5-04F60BF209F2}" destId="{5520D168-55EC-4B3D-9E57-9035197FBB0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FC902938-7036-4435-ADA4-881A2CD9875C}" type="presOf" srcId="{7EB8D042-AA9F-434B-9170-7EAFC6BF49E4}" destId="{9923D4E4-9E63-42FA-B9AE-0CD50EF36399}" srcOrd="0" destOrd="0" presId="urn:microsoft.com/office/officeart/2005/8/layout/hProcess9"/>
    <dgm:cxn modelId="{1062E0DC-BEB5-4C45-913D-043845F72736}" type="presParOf" srcId="{05A560EB-DA65-48C1-BE3F-0585BED43F1A}" destId="{FCC2E269-090C-4A99-AEFB-8AB627698BAB}" srcOrd="0" destOrd="0" presId="urn:microsoft.com/office/officeart/2005/8/layout/hProcess9"/>
    <dgm:cxn modelId="{DD2D3BE0-2368-415B-A62E-2ED349061BE1}" type="presParOf" srcId="{05A560EB-DA65-48C1-BE3F-0585BED43F1A}" destId="{CFFFBE97-AA95-49DD-AABA-8A3D64B3F4CF}" srcOrd="1" destOrd="0" presId="urn:microsoft.com/office/officeart/2005/8/layout/hProcess9"/>
    <dgm:cxn modelId="{95A0237F-4A6C-4D9C-AB71-20FD99090CDB}" type="presParOf" srcId="{CFFFBE97-AA95-49DD-AABA-8A3D64B3F4CF}" destId="{16D16C57-DBBB-4E6C-B669-ED11E395B26C}" srcOrd="0" destOrd="0" presId="urn:microsoft.com/office/officeart/2005/8/layout/hProcess9"/>
    <dgm:cxn modelId="{5947F9F8-2EF5-48DB-9393-82C32ECBDED4}" type="presParOf" srcId="{CFFFBE97-AA95-49DD-AABA-8A3D64B3F4CF}" destId="{CAF2F1DD-7C91-4631-8BA1-EE9049B85A21}" srcOrd="1" destOrd="0" presId="urn:microsoft.com/office/officeart/2005/8/layout/hProcess9"/>
    <dgm:cxn modelId="{5958382A-B97D-40C2-9AED-4BF80D1160DD}" type="presParOf" srcId="{CFFFBE97-AA95-49DD-AABA-8A3D64B3F4CF}" destId="{4E78A5F1-FB30-48CA-BCDC-AC954C87BF87}" srcOrd="2" destOrd="0" presId="urn:microsoft.com/office/officeart/2005/8/layout/hProcess9"/>
    <dgm:cxn modelId="{E3C15F79-D26D-4950-929D-DABA23001B1B}" type="presParOf" srcId="{CFFFBE97-AA95-49DD-AABA-8A3D64B3F4CF}" destId="{50B71F9F-777A-4006-8CD8-37D2860F55F2}" srcOrd="3" destOrd="0" presId="urn:microsoft.com/office/officeart/2005/8/layout/hProcess9"/>
    <dgm:cxn modelId="{88C3164D-3464-4AA8-B0B7-5D156E03C1B2}" type="presParOf" srcId="{CFFFBE97-AA95-49DD-AABA-8A3D64B3F4CF}" destId="{94F397CF-C648-4334-9F04-D56593A64FD6}" srcOrd="4" destOrd="0" presId="urn:microsoft.com/office/officeart/2005/8/layout/hProcess9"/>
    <dgm:cxn modelId="{DBA76EC5-71BB-4557-B1BB-749C76831333}" type="presParOf" srcId="{CFFFBE97-AA95-49DD-AABA-8A3D64B3F4CF}" destId="{50E9BB01-CCED-4546-801E-03D237E5BACD}" srcOrd="5" destOrd="0" presId="urn:microsoft.com/office/officeart/2005/8/layout/hProcess9"/>
    <dgm:cxn modelId="{D3F1DCF4-6E5C-4EBE-95A6-C9AEE4C97388}" type="presParOf" srcId="{CFFFBE97-AA95-49DD-AABA-8A3D64B3F4CF}" destId="{D46C5078-6B9E-4DC1-BC2E-A9B541ABF6F8}" srcOrd="6" destOrd="0" presId="urn:microsoft.com/office/officeart/2005/8/layout/hProcess9"/>
    <dgm:cxn modelId="{259A44E1-39E8-4275-B999-676C67E46CAC}" type="presParOf" srcId="{CFFFBE97-AA95-49DD-AABA-8A3D64B3F4CF}" destId="{3929F766-BFEB-4C3E-8DBF-45EA11AF3A54}" srcOrd="7" destOrd="0" presId="urn:microsoft.com/office/officeart/2005/8/layout/hProcess9"/>
    <dgm:cxn modelId="{8803A58A-B28A-4D8A-A458-A4AD3175D139}" type="presParOf" srcId="{CFFFBE97-AA95-49DD-AABA-8A3D64B3F4CF}" destId="{AEC1880D-7874-4A86-B56B-48772AF4FE22}" srcOrd="8" destOrd="0" presId="urn:microsoft.com/office/officeart/2005/8/layout/hProcess9"/>
    <dgm:cxn modelId="{0CA7C391-F753-4305-B619-6D11D8A7904F}" type="presParOf" srcId="{CFFFBE97-AA95-49DD-AABA-8A3D64B3F4CF}" destId="{D6DB18B2-1483-4601-86F7-0F7A402452BD}" srcOrd="9" destOrd="0" presId="urn:microsoft.com/office/officeart/2005/8/layout/hProcess9"/>
    <dgm:cxn modelId="{B7C58BE1-937D-4CF8-B759-19F6D7205001}" type="presParOf" srcId="{CFFFBE97-AA95-49DD-AABA-8A3D64B3F4CF}" destId="{9923D4E4-9E63-42FA-B9AE-0CD50EF36399}" srcOrd="10" destOrd="0" presId="urn:microsoft.com/office/officeart/2005/8/layout/hProcess9"/>
    <dgm:cxn modelId="{0CEBDD31-BD1B-4051-AB29-017920B2BAE1}" type="presParOf" srcId="{CFFFBE97-AA95-49DD-AABA-8A3D64B3F4CF}" destId="{80202FDB-1FE4-42E2-9F4C-7B85396FFA0E}" srcOrd="11" destOrd="0" presId="urn:microsoft.com/office/officeart/2005/8/layout/hProcess9"/>
    <dgm:cxn modelId="{0C03EEAB-BD99-4B81-8279-7BC61EF3898C}" type="presParOf" srcId="{CFFFBE97-AA95-49DD-AABA-8A3D64B3F4CF}" destId="{A033EE11-E1E0-4B07-AC3D-A954B960A360}" srcOrd="12" destOrd="0" presId="urn:microsoft.com/office/officeart/2005/8/layout/hProcess9"/>
    <dgm:cxn modelId="{1320A581-89E0-4E1D-8998-FDADC3629D74}" type="presParOf" srcId="{CFFFBE97-AA95-49DD-AABA-8A3D64B3F4CF}" destId="{08A635BE-D49F-4D62-BACA-1A00C871DFCD}" srcOrd="13" destOrd="0" presId="urn:microsoft.com/office/officeart/2005/8/layout/hProcess9"/>
    <dgm:cxn modelId="{D2E28006-9ACE-424E-87B5-989476175D5C}" type="presParOf" srcId="{CFFFBE97-AA95-49DD-AABA-8A3D64B3F4CF}" destId="{FB60DFC0-4494-4045-A7F2-4CF50607161F}" srcOrd="14" destOrd="0" presId="urn:microsoft.com/office/officeart/2005/8/layout/hProcess9"/>
    <dgm:cxn modelId="{6A2EDDA9-B399-4462-AAD2-43D4E2247A6D}" type="presParOf" srcId="{CFFFBE97-AA95-49DD-AABA-8A3D64B3F4CF}" destId="{2C7E3CAA-2179-4EE1-A34A-5E754C363378}" srcOrd="15" destOrd="0" presId="urn:microsoft.com/office/officeart/2005/8/layout/hProcess9"/>
    <dgm:cxn modelId="{FE5EACF9-B312-45E5-8793-89B415082492}" type="presParOf" srcId="{CFFFBE97-AA95-49DD-AABA-8A3D64B3F4CF}" destId="{80C30AE1-1084-4FEE-BB51-D48C9143DF0F}" srcOrd="16" destOrd="0" presId="urn:microsoft.com/office/officeart/2005/8/layout/hProcess9"/>
    <dgm:cxn modelId="{3E31B416-3FDC-4F16-A168-8BDE4004499C}" type="presParOf" srcId="{CFFFBE97-AA95-49DD-AABA-8A3D64B3F4CF}" destId="{93390167-D9C7-4137-8127-58EF05D590B1}" srcOrd="17" destOrd="0" presId="urn:microsoft.com/office/officeart/2005/8/layout/hProcess9"/>
    <dgm:cxn modelId="{CC315F62-E513-45BE-BC1D-6E0511734132}"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3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dirty="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2D2911E8-DB64-404B-BD62-8358C4834306}" type="presOf" srcId="{13C3DCC6-4219-416F-B7C6-EF13E400036F}" destId="{A033EE11-E1E0-4B07-AC3D-A954B960A360}" srcOrd="0" destOrd="0" presId="urn:microsoft.com/office/officeart/2005/8/layout/hProcess9"/>
    <dgm:cxn modelId="{1A15C5BA-EADB-46DB-94CC-C76487957967}" type="presOf" srcId="{D9F84E4E-A4B3-423F-BFA0-BD683FD689E6}" destId="{05A560EB-DA65-48C1-BE3F-0585BED43F1A}"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A01088A7-CAAD-4036-A7AD-A36195521D26}" srcId="{D9F84E4E-A4B3-423F-BFA0-BD683FD689E6}" destId="{C36FC87E-115D-4F5F-8A67-A6047C9A15C5}" srcOrd="3" destOrd="0" parTransId="{D1FE78C7-137B-4D5B-82A5-605A2551B4C9}" sibTransId="{9822DB79-22F0-43E2-98DD-5C9ADDA3D4B4}"/>
    <dgm:cxn modelId="{FC4E6774-0662-43E3-B913-FB689B2CE836}" type="presOf" srcId="{323C2AC9-33D7-4414-8743-D82D055FAF98}" destId="{94F397CF-C648-4334-9F04-D56593A64FD6}" srcOrd="0" destOrd="0" presId="urn:microsoft.com/office/officeart/2005/8/layout/hProcess9"/>
    <dgm:cxn modelId="{2F80C59E-6020-43B4-BA38-7BFB075A4663}"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5E3873FF-1AD3-4500-8E8D-EF9D93AC34F0}" type="presOf" srcId="{7EB8D042-AA9F-434B-9170-7EAFC6BF49E4}" destId="{9923D4E4-9E63-42FA-B9AE-0CD50EF36399}"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804341BC-52B5-4981-B947-9BA0499521F7}" type="presOf" srcId="{F07510D7-9EE8-4AE6-979E-70EE80AC2550}" destId="{4E78A5F1-FB30-48CA-BCDC-AC954C87BF87}"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F462651-99C0-48BF-9151-5B25D214EBD6}" type="presOf" srcId="{F1FCF51B-3975-438A-AB2F-4B716260D1CB}" destId="{FB60DFC0-4494-4045-A7F2-4CF50607161F}" srcOrd="0" destOrd="0" presId="urn:microsoft.com/office/officeart/2005/8/layout/hProcess9"/>
    <dgm:cxn modelId="{F28EF7A7-3E5F-493B-A5EF-2722453575D7}" type="presOf" srcId="{4F9C0508-3735-4ACB-AD20-D071FFA509D2}" destId="{AEC1880D-7874-4A86-B56B-48772AF4FE22}"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791A9BD7-A298-49DF-9E8B-14202AD273C7}"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C044DA9E-395A-45B2-8858-CF87D0AAB877}" type="presOf" srcId="{C9423195-E3C9-4717-A8B5-04F60BF209F2}" destId="{5520D168-55EC-4B3D-9E57-9035197FBB0A}" srcOrd="0" destOrd="0" presId="urn:microsoft.com/office/officeart/2005/8/layout/hProcess9"/>
    <dgm:cxn modelId="{1FCB0475-F06B-4D0A-A66B-80831A405100}" type="presOf" srcId="{C36FC87E-115D-4F5F-8A67-A6047C9A15C5}" destId="{D46C5078-6B9E-4DC1-BC2E-A9B541ABF6F8}" srcOrd="0" destOrd="0" presId="urn:microsoft.com/office/officeart/2005/8/layout/hProcess9"/>
    <dgm:cxn modelId="{D2E02478-E1F9-4D09-A135-B8E30ABCE52A}" type="presParOf" srcId="{05A560EB-DA65-48C1-BE3F-0585BED43F1A}" destId="{FCC2E269-090C-4A99-AEFB-8AB627698BAB}" srcOrd="0" destOrd="0" presId="urn:microsoft.com/office/officeart/2005/8/layout/hProcess9"/>
    <dgm:cxn modelId="{E6FA6E8D-0541-42E9-9973-2E837BBBDDCF}" type="presParOf" srcId="{05A560EB-DA65-48C1-BE3F-0585BED43F1A}" destId="{CFFFBE97-AA95-49DD-AABA-8A3D64B3F4CF}" srcOrd="1" destOrd="0" presId="urn:microsoft.com/office/officeart/2005/8/layout/hProcess9"/>
    <dgm:cxn modelId="{5467A130-1C88-4225-8FAD-66663906A80E}" type="presParOf" srcId="{CFFFBE97-AA95-49DD-AABA-8A3D64B3F4CF}" destId="{16D16C57-DBBB-4E6C-B669-ED11E395B26C}" srcOrd="0" destOrd="0" presId="urn:microsoft.com/office/officeart/2005/8/layout/hProcess9"/>
    <dgm:cxn modelId="{2DF6366B-19AA-4FC1-A2CE-B8BBB4F6D855}" type="presParOf" srcId="{CFFFBE97-AA95-49DD-AABA-8A3D64B3F4CF}" destId="{CAF2F1DD-7C91-4631-8BA1-EE9049B85A21}" srcOrd="1" destOrd="0" presId="urn:microsoft.com/office/officeart/2005/8/layout/hProcess9"/>
    <dgm:cxn modelId="{C4372907-6C1E-4C9C-B539-BE62BC89651B}" type="presParOf" srcId="{CFFFBE97-AA95-49DD-AABA-8A3D64B3F4CF}" destId="{4E78A5F1-FB30-48CA-BCDC-AC954C87BF87}" srcOrd="2" destOrd="0" presId="urn:microsoft.com/office/officeart/2005/8/layout/hProcess9"/>
    <dgm:cxn modelId="{4981A0A3-2B1A-428E-8A69-1438C614E1A5}" type="presParOf" srcId="{CFFFBE97-AA95-49DD-AABA-8A3D64B3F4CF}" destId="{50B71F9F-777A-4006-8CD8-37D2860F55F2}" srcOrd="3" destOrd="0" presId="urn:microsoft.com/office/officeart/2005/8/layout/hProcess9"/>
    <dgm:cxn modelId="{A0876451-66AF-4FD4-9CAB-434654A8B9A0}" type="presParOf" srcId="{CFFFBE97-AA95-49DD-AABA-8A3D64B3F4CF}" destId="{94F397CF-C648-4334-9F04-D56593A64FD6}" srcOrd="4" destOrd="0" presId="urn:microsoft.com/office/officeart/2005/8/layout/hProcess9"/>
    <dgm:cxn modelId="{E88B7A5D-C180-409B-80CE-A60F5D7ED993}" type="presParOf" srcId="{CFFFBE97-AA95-49DD-AABA-8A3D64B3F4CF}" destId="{50E9BB01-CCED-4546-801E-03D237E5BACD}" srcOrd="5" destOrd="0" presId="urn:microsoft.com/office/officeart/2005/8/layout/hProcess9"/>
    <dgm:cxn modelId="{2B6207E7-D639-4B88-A3A3-3194A21CA931}" type="presParOf" srcId="{CFFFBE97-AA95-49DD-AABA-8A3D64B3F4CF}" destId="{D46C5078-6B9E-4DC1-BC2E-A9B541ABF6F8}" srcOrd="6" destOrd="0" presId="urn:microsoft.com/office/officeart/2005/8/layout/hProcess9"/>
    <dgm:cxn modelId="{EC91625C-EDE8-497A-851C-66AD653DC165}" type="presParOf" srcId="{CFFFBE97-AA95-49DD-AABA-8A3D64B3F4CF}" destId="{3929F766-BFEB-4C3E-8DBF-45EA11AF3A54}" srcOrd="7" destOrd="0" presId="urn:microsoft.com/office/officeart/2005/8/layout/hProcess9"/>
    <dgm:cxn modelId="{E03E3E15-E6B9-41F4-B97E-049DE22FF3F8}" type="presParOf" srcId="{CFFFBE97-AA95-49DD-AABA-8A3D64B3F4CF}" destId="{AEC1880D-7874-4A86-B56B-48772AF4FE22}" srcOrd="8" destOrd="0" presId="urn:microsoft.com/office/officeart/2005/8/layout/hProcess9"/>
    <dgm:cxn modelId="{3328BD6E-AFA0-4FDF-BBC9-01C88D80270C}" type="presParOf" srcId="{CFFFBE97-AA95-49DD-AABA-8A3D64B3F4CF}" destId="{D6DB18B2-1483-4601-86F7-0F7A402452BD}" srcOrd="9" destOrd="0" presId="urn:microsoft.com/office/officeart/2005/8/layout/hProcess9"/>
    <dgm:cxn modelId="{87F6098E-4AB4-4B35-8B85-66DC6CCA9C55}" type="presParOf" srcId="{CFFFBE97-AA95-49DD-AABA-8A3D64B3F4CF}" destId="{9923D4E4-9E63-42FA-B9AE-0CD50EF36399}" srcOrd="10" destOrd="0" presId="urn:microsoft.com/office/officeart/2005/8/layout/hProcess9"/>
    <dgm:cxn modelId="{786E05E6-CC60-45C9-B450-772579CCA6B2}" type="presParOf" srcId="{CFFFBE97-AA95-49DD-AABA-8A3D64B3F4CF}" destId="{80202FDB-1FE4-42E2-9F4C-7B85396FFA0E}" srcOrd="11" destOrd="0" presId="urn:microsoft.com/office/officeart/2005/8/layout/hProcess9"/>
    <dgm:cxn modelId="{9E6C0AED-D1D7-41BF-B3C2-71A1217107DC}" type="presParOf" srcId="{CFFFBE97-AA95-49DD-AABA-8A3D64B3F4CF}" destId="{A033EE11-E1E0-4B07-AC3D-A954B960A360}" srcOrd="12" destOrd="0" presId="urn:microsoft.com/office/officeart/2005/8/layout/hProcess9"/>
    <dgm:cxn modelId="{205DC240-25A5-44CE-A9D4-7CD092709BB8}" type="presParOf" srcId="{CFFFBE97-AA95-49DD-AABA-8A3D64B3F4CF}" destId="{08A635BE-D49F-4D62-BACA-1A00C871DFCD}" srcOrd="13" destOrd="0" presId="urn:microsoft.com/office/officeart/2005/8/layout/hProcess9"/>
    <dgm:cxn modelId="{7CAA4A02-5A2F-4C48-9F60-0320B11C9DE6}" type="presParOf" srcId="{CFFFBE97-AA95-49DD-AABA-8A3D64B3F4CF}" destId="{FB60DFC0-4494-4045-A7F2-4CF50607161F}" srcOrd="14" destOrd="0" presId="urn:microsoft.com/office/officeart/2005/8/layout/hProcess9"/>
    <dgm:cxn modelId="{912351EC-A5B2-4E51-84ED-DBF751F1CFBD}" type="presParOf" srcId="{CFFFBE97-AA95-49DD-AABA-8A3D64B3F4CF}" destId="{2C7E3CAA-2179-4EE1-A34A-5E754C363378}" srcOrd="15" destOrd="0" presId="urn:microsoft.com/office/officeart/2005/8/layout/hProcess9"/>
    <dgm:cxn modelId="{F3188283-FD90-4B6B-9FF2-0165F30FE6A2}" type="presParOf" srcId="{CFFFBE97-AA95-49DD-AABA-8A3D64B3F4CF}" destId="{80C30AE1-1084-4FEE-BB51-D48C9143DF0F}" srcOrd="16" destOrd="0" presId="urn:microsoft.com/office/officeart/2005/8/layout/hProcess9"/>
    <dgm:cxn modelId="{9FE352E8-DC0E-4A3A-AA67-AE9CE935A4ED}" type="presParOf" srcId="{CFFFBE97-AA95-49DD-AABA-8A3D64B3F4CF}" destId="{93390167-D9C7-4137-8127-58EF05D590B1}" srcOrd="17" destOrd="0" presId="urn:microsoft.com/office/officeart/2005/8/layout/hProcess9"/>
    <dgm:cxn modelId="{551E973E-16B8-427C-B133-392BCAA863DB}"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dirty="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0D60F9B8-3B67-4AA7-93AB-5FBDD982F8FB}" srcId="{D9F84E4E-A4B3-423F-BFA0-BD683FD689E6}" destId="{4F9C0508-3735-4ACB-AD20-D071FFA509D2}" srcOrd="4" destOrd="0" parTransId="{D7155EEA-942C-48E2-AA0A-53C699CD3395}" sibTransId="{E80D14F0-739C-4F63-8E20-74F90BDA1A3A}"/>
    <dgm:cxn modelId="{A01088A7-CAAD-4036-A7AD-A36195521D26}" srcId="{D9F84E4E-A4B3-423F-BFA0-BD683FD689E6}" destId="{C36FC87E-115D-4F5F-8A67-A6047C9A15C5}" srcOrd="3" destOrd="0" parTransId="{D1FE78C7-137B-4D5B-82A5-605A2551B4C9}" sibTransId="{9822DB79-22F0-43E2-98DD-5C9ADDA3D4B4}"/>
    <dgm:cxn modelId="{54427A82-1C79-439F-A670-13EE5D4318C4}" type="presOf" srcId="{C9423195-E3C9-4717-A8B5-04F60BF209F2}" destId="{5520D168-55EC-4B3D-9E57-9035197FBB0A}" srcOrd="0" destOrd="0" presId="urn:microsoft.com/office/officeart/2005/8/layout/hProcess9"/>
    <dgm:cxn modelId="{D82A4B26-7FFF-4490-9125-5BAA00C4B794}" type="presOf" srcId="{C36FC87E-115D-4F5F-8A67-A6047C9A15C5}" destId="{D46C5078-6B9E-4DC1-BC2E-A9B541ABF6F8}" srcOrd="0" destOrd="0" presId="urn:microsoft.com/office/officeart/2005/8/layout/hProcess9"/>
    <dgm:cxn modelId="{F7ABCA84-FD04-44DA-A2C7-8523D4894B7B}"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6B5F24ED-98D2-4E33-9E7B-3054B0EE1B94}" type="presOf" srcId="{AB26FCAD-7417-4941-81CF-98837B3DF280}" destId="{16D16C57-DBBB-4E6C-B669-ED11E395B26C}" srcOrd="0" destOrd="0" presId="urn:microsoft.com/office/officeart/2005/8/layout/hProcess9"/>
    <dgm:cxn modelId="{D0CEFF27-8684-4A92-A83B-2130542606B0}" type="presOf" srcId="{D9F84E4E-A4B3-423F-BFA0-BD683FD689E6}" destId="{05A560EB-DA65-48C1-BE3F-0585BED43F1A}" srcOrd="0" destOrd="0" presId="urn:microsoft.com/office/officeart/2005/8/layout/hProcess9"/>
    <dgm:cxn modelId="{804BA472-D4AB-404C-AC79-3F5E89562F05}" type="presOf" srcId="{323C2AC9-33D7-4414-8743-D82D055FAF98}" destId="{94F397CF-C648-4334-9F04-D56593A64FD6}"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A3A1520D-C5EE-4340-A1A5-661980D0E527}" type="presOf" srcId="{7EB8D042-AA9F-434B-9170-7EAFC6BF49E4}" destId="{9923D4E4-9E63-42FA-B9AE-0CD50EF36399}" srcOrd="0" destOrd="0" presId="urn:microsoft.com/office/officeart/2005/8/layout/hProcess9"/>
    <dgm:cxn modelId="{A63F4B99-E808-4999-99A7-9209EF533E70}" type="presOf" srcId="{F1FCF51B-3975-438A-AB2F-4B716260D1CB}" destId="{FB60DFC0-4494-4045-A7F2-4CF50607161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575E3BDF-AD72-4A9F-A44D-75CE030428CE}" type="presOf" srcId="{F07510D7-9EE8-4AE6-979E-70EE80AC2550}" destId="{4E78A5F1-FB30-48CA-BCDC-AC954C87BF87}" srcOrd="0" destOrd="0" presId="urn:microsoft.com/office/officeart/2005/8/layout/hProcess9"/>
    <dgm:cxn modelId="{343BD238-4DA2-4B04-8528-E02DE22E0A21}" type="presOf" srcId="{13C3DCC6-4219-416F-B7C6-EF13E400036F}" destId="{A033EE11-E1E0-4B07-AC3D-A954B960A360}" srcOrd="0" destOrd="0" presId="urn:microsoft.com/office/officeart/2005/8/layout/hProcess9"/>
    <dgm:cxn modelId="{BA157321-98F1-4B67-80CE-1B307BDC6732}" type="presOf" srcId="{4F9C0508-3735-4ACB-AD20-D071FFA509D2}" destId="{AEC1880D-7874-4A86-B56B-48772AF4FE22}" srcOrd="0" destOrd="0" presId="urn:microsoft.com/office/officeart/2005/8/layout/hProcess9"/>
    <dgm:cxn modelId="{79429610-2CB0-42DA-AA35-63643BCD0673}" type="presParOf" srcId="{05A560EB-DA65-48C1-BE3F-0585BED43F1A}" destId="{FCC2E269-090C-4A99-AEFB-8AB627698BAB}" srcOrd="0" destOrd="0" presId="urn:microsoft.com/office/officeart/2005/8/layout/hProcess9"/>
    <dgm:cxn modelId="{698DCA81-3460-4572-8792-3DEB2E21C552}" type="presParOf" srcId="{05A560EB-DA65-48C1-BE3F-0585BED43F1A}" destId="{CFFFBE97-AA95-49DD-AABA-8A3D64B3F4CF}" srcOrd="1" destOrd="0" presId="urn:microsoft.com/office/officeart/2005/8/layout/hProcess9"/>
    <dgm:cxn modelId="{85567CB0-B6E7-4B1C-A0B6-EFEE2AF96E5D}" type="presParOf" srcId="{CFFFBE97-AA95-49DD-AABA-8A3D64B3F4CF}" destId="{16D16C57-DBBB-4E6C-B669-ED11E395B26C}" srcOrd="0" destOrd="0" presId="urn:microsoft.com/office/officeart/2005/8/layout/hProcess9"/>
    <dgm:cxn modelId="{DFA35D45-9C11-43A5-89F6-10218030ADCA}" type="presParOf" srcId="{CFFFBE97-AA95-49DD-AABA-8A3D64B3F4CF}" destId="{CAF2F1DD-7C91-4631-8BA1-EE9049B85A21}" srcOrd="1" destOrd="0" presId="urn:microsoft.com/office/officeart/2005/8/layout/hProcess9"/>
    <dgm:cxn modelId="{7D802E2D-E1D2-4389-9C73-D3DF66DF0710}" type="presParOf" srcId="{CFFFBE97-AA95-49DD-AABA-8A3D64B3F4CF}" destId="{4E78A5F1-FB30-48CA-BCDC-AC954C87BF87}" srcOrd="2" destOrd="0" presId="urn:microsoft.com/office/officeart/2005/8/layout/hProcess9"/>
    <dgm:cxn modelId="{33BC8641-0C44-404E-9B79-B57FC63AEDD3}" type="presParOf" srcId="{CFFFBE97-AA95-49DD-AABA-8A3D64B3F4CF}" destId="{50B71F9F-777A-4006-8CD8-37D2860F55F2}" srcOrd="3" destOrd="0" presId="urn:microsoft.com/office/officeart/2005/8/layout/hProcess9"/>
    <dgm:cxn modelId="{1A5D6726-88D2-42B3-8382-25D4F40C6D92}" type="presParOf" srcId="{CFFFBE97-AA95-49DD-AABA-8A3D64B3F4CF}" destId="{94F397CF-C648-4334-9F04-D56593A64FD6}" srcOrd="4" destOrd="0" presId="urn:microsoft.com/office/officeart/2005/8/layout/hProcess9"/>
    <dgm:cxn modelId="{CA667696-3CDD-41CA-BF07-5735B0CF0652}" type="presParOf" srcId="{CFFFBE97-AA95-49DD-AABA-8A3D64B3F4CF}" destId="{50E9BB01-CCED-4546-801E-03D237E5BACD}" srcOrd="5" destOrd="0" presId="urn:microsoft.com/office/officeart/2005/8/layout/hProcess9"/>
    <dgm:cxn modelId="{A5BE48F5-22BD-4764-B5D3-64AD0E3FB87C}" type="presParOf" srcId="{CFFFBE97-AA95-49DD-AABA-8A3D64B3F4CF}" destId="{D46C5078-6B9E-4DC1-BC2E-A9B541ABF6F8}" srcOrd="6" destOrd="0" presId="urn:microsoft.com/office/officeart/2005/8/layout/hProcess9"/>
    <dgm:cxn modelId="{98D0C4BF-A232-45E6-A176-4F7F8138FC1E}" type="presParOf" srcId="{CFFFBE97-AA95-49DD-AABA-8A3D64B3F4CF}" destId="{3929F766-BFEB-4C3E-8DBF-45EA11AF3A54}" srcOrd="7" destOrd="0" presId="urn:microsoft.com/office/officeart/2005/8/layout/hProcess9"/>
    <dgm:cxn modelId="{BA7BDD92-CA9C-4EE8-B13D-A2E29B5AAD2D}" type="presParOf" srcId="{CFFFBE97-AA95-49DD-AABA-8A3D64B3F4CF}" destId="{AEC1880D-7874-4A86-B56B-48772AF4FE22}" srcOrd="8" destOrd="0" presId="urn:microsoft.com/office/officeart/2005/8/layout/hProcess9"/>
    <dgm:cxn modelId="{F1B1D760-0AD9-475A-B574-8BEE6128F429}" type="presParOf" srcId="{CFFFBE97-AA95-49DD-AABA-8A3D64B3F4CF}" destId="{D6DB18B2-1483-4601-86F7-0F7A402452BD}" srcOrd="9" destOrd="0" presId="urn:microsoft.com/office/officeart/2005/8/layout/hProcess9"/>
    <dgm:cxn modelId="{BCD4CDED-D884-4A18-89CE-438605618C45}" type="presParOf" srcId="{CFFFBE97-AA95-49DD-AABA-8A3D64B3F4CF}" destId="{9923D4E4-9E63-42FA-B9AE-0CD50EF36399}" srcOrd="10" destOrd="0" presId="urn:microsoft.com/office/officeart/2005/8/layout/hProcess9"/>
    <dgm:cxn modelId="{273D3B84-966A-4ADF-B6D3-5CA4DDF4AD25}" type="presParOf" srcId="{CFFFBE97-AA95-49DD-AABA-8A3D64B3F4CF}" destId="{80202FDB-1FE4-42E2-9F4C-7B85396FFA0E}" srcOrd="11" destOrd="0" presId="urn:microsoft.com/office/officeart/2005/8/layout/hProcess9"/>
    <dgm:cxn modelId="{6D161BA8-2A42-4A65-AA0E-276FCC60F10B}" type="presParOf" srcId="{CFFFBE97-AA95-49DD-AABA-8A3D64B3F4CF}" destId="{A033EE11-E1E0-4B07-AC3D-A954B960A360}" srcOrd="12" destOrd="0" presId="urn:microsoft.com/office/officeart/2005/8/layout/hProcess9"/>
    <dgm:cxn modelId="{90D5AB40-6921-4983-9835-57CE6654EAA0}" type="presParOf" srcId="{CFFFBE97-AA95-49DD-AABA-8A3D64B3F4CF}" destId="{08A635BE-D49F-4D62-BACA-1A00C871DFCD}" srcOrd="13" destOrd="0" presId="urn:microsoft.com/office/officeart/2005/8/layout/hProcess9"/>
    <dgm:cxn modelId="{3F310E44-DAC8-4E05-B762-6FC81776835A}" type="presParOf" srcId="{CFFFBE97-AA95-49DD-AABA-8A3D64B3F4CF}" destId="{FB60DFC0-4494-4045-A7F2-4CF50607161F}" srcOrd="14" destOrd="0" presId="urn:microsoft.com/office/officeart/2005/8/layout/hProcess9"/>
    <dgm:cxn modelId="{05C4BAB1-B43F-4731-AE83-89AB59C2D020}" type="presParOf" srcId="{CFFFBE97-AA95-49DD-AABA-8A3D64B3F4CF}" destId="{2C7E3CAA-2179-4EE1-A34A-5E754C363378}" srcOrd="15" destOrd="0" presId="urn:microsoft.com/office/officeart/2005/8/layout/hProcess9"/>
    <dgm:cxn modelId="{678429EE-DDBF-49B4-980F-A059EF1407B8}" type="presParOf" srcId="{CFFFBE97-AA95-49DD-AABA-8A3D64B3F4CF}" destId="{80C30AE1-1084-4FEE-BB51-D48C9143DF0F}" srcOrd="16" destOrd="0" presId="urn:microsoft.com/office/officeart/2005/8/layout/hProcess9"/>
    <dgm:cxn modelId="{75C54E29-5F77-462C-96B6-FD3C0A36463F}" type="presParOf" srcId="{CFFFBE97-AA95-49DD-AABA-8A3D64B3F4CF}" destId="{93390167-D9C7-4137-8127-58EF05D590B1}" srcOrd="17" destOrd="0" presId="urn:microsoft.com/office/officeart/2005/8/layout/hProcess9"/>
    <dgm:cxn modelId="{85516470-71E7-444C-BBE6-FFA2BFE9A04B}"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6.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dirty="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FB6FEBFA-276B-41D5-B2C9-6C3D3CA2A678}" type="presOf" srcId="{AB26FCAD-7417-4941-81CF-98837B3DF280}" destId="{16D16C57-DBBB-4E6C-B669-ED11E395B26C}"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7AE7A859-5CDA-4DDD-9F8B-948D495B24F4}" srcId="{D9F84E4E-A4B3-423F-BFA0-BD683FD689E6}" destId="{13C3DCC6-4219-416F-B7C6-EF13E400036F}" srcOrd="6" destOrd="0" parTransId="{151086B1-5496-4CA8-B35F-D5D5B61306C6}" sibTransId="{CAFD5B79-B8FD-4253-84EF-C7030EDF24B2}"/>
    <dgm:cxn modelId="{53E65E77-03AE-438A-9796-6F2B905336E7}" type="presOf" srcId="{F1FCF51B-3975-438A-AB2F-4B716260D1CB}" destId="{FB60DFC0-4494-4045-A7F2-4CF50607161F}" srcOrd="0" destOrd="0" presId="urn:microsoft.com/office/officeart/2005/8/layout/hProcess9"/>
    <dgm:cxn modelId="{ED9C888F-3CFB-4935-9971-256F7EE7BEBB}" type="presOf" srcId="{F07510D7-9EE8-4AE6-979E-70EE80AC2550}" destId="{4E78A5F1-FB30-48CA-BCDC-AC954C87BF87}" srcOrd="0" destOrd="0" presId="urn:microsoft.com/office/officeart/2005/8/layout/hProcess9"/>
    <dgm:cxn modelId="{B021D9B5-86B5-46FE-ABEE-4438BD781589}" type="presOf" srcId="{C9423195-E3C9-4717-A8B5-04F60BF209F2}" destId="{5520D168-55EC-4B3D-9E57-9035197FBB0A}" srcOrd="0" destOrd="0" presId="urn:microsoft.com/office/officeart/2005/8/layout/hProcess9"/>
    <dgm:cxn modelId="{5C045323-4507-42B0-B52D-8A1D5E55B83A}" type="presOf" srcId="{D9F84E4E-A4B3-423F-BFA0-BD683FD689E6}" destId="{05A560EB-DA65-48C1-BE3F-0585BED43F1A}" srcOrd="0" destOrd="0" presId="urn:microsoft.com/office/officeart/2005/8/layout/hProcess9"/>
    <dgm:cxn modelId="{77CEB113-340D-4E8F-BFBF-14FBF5B4FDAA}" type="presOf" srcId="{B8055F12-6391-46B4-A9BF-7A2688D7FD30}" destId="{80C30AE1-1084-4FEE-BB51-D48C9143DF0F}" srcOrd="0" destOrd="0" presId="urn:microsoft.com/office/officeart/2005/8/layout/hProcess9"/>
    <dgm:cxn modelId="{E8BCF704-00F2-4703-89C5-09D64A82494C}" type="presOf" srcId="{323C2AC9-33D7-4414-8743-D82D055FAF98}" destId="{94F397CF-C648-4334-9F04-D56593A64FD6}"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F9360E74-4ACC-4209-89DB-C05486B0E0F2}" type="presOf" srcId="{4F9C0508-3735-4ACB-AD20-D071FFA509D2}" destId="{AEC1880D-7874-4A86-B56B-48772AF4FE22}"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C1E59F09-4044-4A70-A4D7-2A964DF2BD82}" srcId="{D9F84E4E-A4B3-423F-BFA0-BD683FD689E6}" destId="{7EB8D042-AA9F-434B-9170-7EAFC6BF49E4}" srcOrd="5" destOrd="0" parTransId="{0FF69300-84A7-4673-8C8A-DA5C2D750301}" sibTransId="{282AF3A4-3B3D-491A-8B56-2B0CBF5EC4EE}"/>
    <dgm:cxn modelId="{59E546C0-174C-46A8-AC24-3E591EFC55F1}" type="presOf" srcId="{13C3DCC6-4219-416F-B7C6-EF13E400036F}" destId="{A033EE11-E1E0-4B07-AC3D-A954B960A360}"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A01088A7-CAAD-4036-A7AD-A36195521D26}" srcId="{D9F84E4E-A4B3-423F-BFA0-BD683FD689E6}" destId="{C36FC87E-115D-4F5F-8A67-A6047C9A15C5}" srcOrd="3" destOrd="0" parTransId="{D1FE78C7-137B-4D5B-82A5-605A2551B4C9}" sibTransId="{9822DB79-22F0-43E2-98DD-5C9ADDA3D4B4}"/>
    <dgm:cxn modelId="{31E1BAEE-748D-47FF-ACF1-1BA63BD9341C}"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FBF17176-B0B3-4799-AA16-58E8533516DC}" type="presOf" srcId="{C36FC87E-115D-4F5F-8A67-A6047C9A15C5}" destId="{D46C5078-6B9E-4DC1-BC2E-A9B541ABF6F8}"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CFA1858D-1278-4087-9774-8080BB8518E1}" type="presParOf" srcId="{05A560EB-DA65-48C1-BE3F-0585BED43F1A}" destId="{FCC2E269-090C-4A99-AEFB-8AB627698BAB}" srcOrd="0" destOrd="0" presId="urn:microsoft.com/office/officeart/2005/8/layout/hProcess9"/>
    <dgm:cxn modelId="{1E0F94C1-DF59-4169-B964-588C6B6ED3E1}" type="presParOf" srcId="{05A560EB-DA65-48C1-BE3F-0585BED43F1A}" destId="{CFFFBE97-AA95-49DD-AABA-8A3D64B3F4CF}" srcOrd="1" destOrd="0" presId="urn:microsoft.com/office/officeart/2005/8/layout/hProcess9"/>
    <dgm:cxn modelId="{9D58E9DF-2754-40D0-97B6-C0CA8CAD1332}" type="presParOf" srcId="{CFFFBE97-AA95-49DD-AABA-8A3D64B3F4CF}" destId="{16D16C57-DBBB-4E6C-B669-ED11E395B26C}" srcOrd="0" destOrd="0" presId="urn:microsoft.com/office/officeart/2005/8/layout/hProcess9"/>
    <dgm:cxn modelId="{45D7C88F-8E75-4677-BDFD-5838D3CFC609}" type="presParOf" srcId="{CFFFBE97-AA95-49DD-AABA-8A3D64B3F4CF}" destId="{CAF2F1DD-7C91-4631-8BA1-EE9049B85A21}" srcOrd="1" destOrd="0" presId="urn:microsoft.com/office/officeart/2005/8/layout/hProcess9"/>
    <dgm:cxn modelId="{8F6C3A6D-76BE-4EDA-89E5-D6294ED0B1DB}" type="presParOf" srcId="{CFFFBE97-AA95-49DD-AABA-8A3D64B3F4CF}" destId="{4E78A5F1-FB30-48CA-BCDC-AC954C87BF87}" srcOrd="2" destOrd="0" presId="urn:microsoft.com/office/officeart/2005/8/layout/hProcess9"/>
    <dgm:cxn modelId="{9A28BDE0-F0D9-4A5A-A799-D86F6819643E}" type="presParOf" srcId="{CFFFBE97-AA95-49DD-AABA-8A3D64B3F4CF}" destId="{50B71F9F-777A-4006-8CD8-37D2860F55F2}" srcOrd="3" destOrd="0" presId="urn:microsoft.com/office/officeart/2005/8/layout/hProcess9"/>
    <dgm:cxn modelId="{C1003EB8-FDBE-4ED8-B55F-35502C433A28}" type="presParOf" srcId="{CFFFBE97-AA95-49DD-AABA-8A3D64B3F4CF}" destId="{94F397CF-C648-4334-9F04-D56593A64FD6}" srcOrd="4" destOrd="0" presId="urn:microsoft.com/office/officeart/2005/8/layout/hProcess9"/>
    <dgm:cxn modelId="{2DC22663-2EFC-4CEA-AD3C-376326913125}" type="presParOf" srcId="{CFFFBE97-AA95-49DD-AABA-8A3D64B3F4CF}" destId="{50E9BB01-CCED-4546-801E-03D237E5BACD}" srcOrd="5" destOrd="0" presId="urn:microsoft.com/office/officeart/2005/8/layout/hProcess9"/>
    <dgm:cxn modelId="{941A60A0-6C48-47EC-80C8-A57FE142E722}" type="presParOf" srcId="{CFFFBE97-AA95-49DD-AABA-8A3D64B3F4CF}" destId="{D46C5078-6B9E-4DC1-BC2E-A9B541ABF6F8}" srcOrd="6" destOrd="0" presId="urn:microsoft.com/office/officeart/2005/8/layout/hProcess9"/>
    <dgm:cxn modelId="{D9121E50-A55A-476B-BB8E-5D46FAE087E3}" type="presParOf" srcId="{CFFFBE97-AA95-49DD-AABA-8A3D64B3F4CF}" destId="{3929F766-BFEB-4C3E-8DBF-45EA11AF3A54}" srcOrd="7" destOrd="0" presId="urn:microsoft.com/office/officeart/2005/8/layout/hProcess9"/>
    <dgm:cxn modelId="{6EC8A9CF-21E6-4E52-A572-B453C8EAF32F}" type="presParOf" srcId="{CFFFBE97-AA95-49DD-AABA-8A3D64B3F4CF}" destId="{AEC1880D-7874-4A86-B56B-48772AF4FE22}" srcOrd="8" destOrd="0" presId="urn:microsoft.com/office/officeart/2005/8/layout/hProcess9"/>
    <dgm:cxn modelId="{0F3D5BCB-5AF9-453F-A130-9CF5FC0F255E}" type="presParOf" srcId="{CFFFBE97-AA95-49DD-AABA-8A3D64B3F4CF}" destId="{D6DB18B2-1483-4601-86F7-0F7A402452BD}" srcOrd="9" destOrd="0" presId="urn:microsoft.com/office/officeart/2005/8/layout/hProcess9"/>
    <dgm:cxn modelId="{2FE8278B-39C1-4367-A405-B63307AA4035}" type="presParOf" srcId="{CFFFBE97-AA95-49DD-AABA-8A3D64B3F4CF}" destId="{9923D4E4-9E63-42FA-B9AE-0CD50EF36399}" srcOrd="10" destOrd="0" presId="urn:microsoft.com/office/officeart/2005/8/layout/hProcess9"/>
    <dgm:cxn modelId="{A85BE31A-D845-4250-844A-F3D8A0CD213B}" type="presParOf" srcId="{CFFFBE97-AA95-49DD-AABA-8A3D64B3F4CF}" destId="{80202FDB-1FE4-42E2-9F4C-7B85396FFA0E}" srcOrd="11" destOrd="0" presId="urn:microsoft.com/office/officeart/2005/8/layout/hProcess9"/>
    <dgm:cxn modelId="{53FFF989-9DA2-43AF-899D-B2A8A1703205}" type="presParOf" srcId="{CFFFBE97-AA95-49DD-AABA-8A3D64B3F4CF}" destId="{A033EE11-E1E0-4B07-AC3D-A954B960A360}" srcOrd="12" destOrd="0" presId="urn:microsoft.com/office/officeart/2005/8/layout/hProcess9"/>
    <dgm:cxn modelId="{47EFA02A-95E3-4D7B-8704-903296F0F717}" type="presParOf" srcId="{CFFFBE97-AA95-49DD-AABA-8A3D64B3F4CF}" destId="{08A635BE-D49F-4D62-BACA-1A00C871DFCD}" srcOrd="13" destOrd="0" presId="urn:microsoft.com/office/officeart/2005/8/layout/hProcess9"/>
    <dgm:cxn modelId="{D22CA87C-5929-4775-B63A-F6CBBB1C1574}" type="presParOf" srcId="{CFFFBE97-AA95-49DD-AABA-8A3D64B3F4CF}" destId="{FB60DFC0-4494-4045-A7F2-4CF50607161F}" srcOrd="14" destOrd="0" presId="urn:microsoft.com/office/officeart/2005/8/layout/hProcess9"/>
    <dgm:cxn modelId="{0BEEC099-385D-42C0-A2C3-EB4D62F57C9C}" type="presParOf" srcId="{CFFFBE97-AA95-49DD-AABA-8A3D64B3F4CF}" destId="{2C7E3CAA-2179-4EE1-A34A-5E754C363378}" srcOrd="15" destOrd="0" presId="urn:microsoft.com/office/officeart/2005/8/layout/hProcess9"/>
    <dgm:cxn modelId="{A19AE396-9278-4381-B062-E5CFAF483130}" type="presParOf" srcId="{CFFFBE97-AA95-49DD-AABA-8A3D64B3F4CF}" destId="{80C30AE1-1084-4FEE-BB51-D48C9143DF0F}" srcOrd="16" destOrd="0" presId="urn:microsoft.com/office/officeart/2005/8/layout/hProcess9"/>
    <dgm:cxn modelId="{76CA7149-9108-4F6B-AD23-C464BDC612A5}" type="presParOf" srcId="{CFFFBE97-AA95-49DD-AABA-8A3D64B3F4CF}" destId="{93390167-D9C7-4137-8127-58EF05D590B1}" srcOrd="17" destOrd="0" presId="urn:microsoft.com/office/officeart/2005/8/layout/hProcess9"/>
    <dgm:cxn modelId="{23290CC0-83AE-446B-AF58-823C17C6E063}"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3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7A7F162-EF05-42FE-B4B9-8048587E4EBB}" type="presOf" srcId="{C36FC87E-115D-4F5F-8A67-A6047C9A15C5}" destId="{D46C5078-6B9E-4DC1-BC2E-A9B541ABF6F8}" srcOrd="0" destOrd="0" presId="urn:microsoft.com/office/officeart/2005/8/layout/hProcess9"/>
    <dgm:cxn modelId="{83B12D85-F11A-4B55-BDB4-0BBD4171E69E}" type="presOf" srcId="{7EB8D042-AA9F-434B-9170-7EAFC6BF49E4}" destId="{9923D4E4-9E63-42FA-B9AE-0CD50EF36399}"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3C2743C5-CD23-43F2-B6B9-8C13487196B4}" type="presOf" srcId="{13C3DCC6-4219-416F-B7C6-EF13E400036F}" destId="{A033EE11-E1E0-4B07-AC3D-A954B960A360}" srcOrd="0" destOrd="0" presId="urn:microsoft.com/office/officeart/2005/8/layout/hProcess9"/>
    <dgm:cxn modelId="{AC4CFFF7-133A-41AD-932B-BD1DF66053DA}" type="presOf" srcId="{F1FCF51B-3975-438A-AB2F-4B716260D1CB}" destId="{FB60DFC0-4494-4045-A7F2-4CF50607161F}" srcOrd="0" destOrd="0" presId="urn:microsoft.com/office/officeart/2005/8/layout/hProcess9"/>
    <dgm:cxn modelId="{97159DB8-F31C-4FF2-8239-1F249745AA04}" type="presOf" srcId="{D9F84E4E-A4B3-423F-BFA0-BD683FD689E6}" destId="{05A560EB-DA65-48C1-BE3F-0585BED43F1A}" srcOrd="0" destOrd="0" presId="urn:microsoft.com/office/officeart/2005/8/layout/hProcess9"/>
    <dgm:cxn modelId="{44B6B784-5784-486A-94FE-9BE8D640909E}" type="presOf" srcId="{4F9C0508-3735-4ACB-AD20-D071FFA509D2}" destId="{AEC1880D-7874-4A86-B56B-48772AF4FE22}"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BF9BB74D-C67A-4F0E-88EB-E48F6FF1A4F3}" type="presOf" srcId="{C9423195-E3C9-4717-A8B5-04F60BF209F2}" destId="{5520D168-55EC-4B3D-9E57-9035197FBB0A}"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12823636-AF85-4D7F-8422-6E57075A1E7D}" type="presOf" srcId="{AB26FCAD-7417-4941-81CF-98837B3DF280}" destId="{16D16C57-DBBB-4E6C-B669-ED11E395B26C}" srcOrd="0" destOrd="0" presId="urn:microsoft.com/office/officeart/2005/8/layout/hProcess9"/>
    <dgm:cxn modelId="{531151F7-A368-4347-8939-B4D81080E19D}" type="presOf" srcId="{B8055F12-6391-46B4-A9BF-7A2688D7FD30}" destId="{80C30AE1-1084-4FEE-BB51-D48C9143DF0F}"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150B512E-703E-45F6-8561-E6357F3ECE36}" type="presOf" srcId="{25C07ED5-37D0-44AB-914C-794ED9423B71}" destId="{C8BFBF7F-531A-4E07-98C7-5B809FB26937}"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78ED3918-1B41-46AB-9124-61B1D9E73D84}" srcId="{D9F84E4E-A4B3-423F-BFA0-BD683FD689E6}" destId="{AB26FCAD-7417-4941-81CF-98837B3DF280}" srcOrd="0" destOrd="0" parTransId="{47A02734-C78F-415F-8996-A953E8FC360D}" sibTransId="{C841F679-5737-4775-84DE-B988DA9D2AA2}"/>
    <dgm:cxn modelId="{0346C23E-7DEB-4139-912F-F7EE9C548451}" type="presOf" srcId="{F07510D7-9EE8-4AE6-979E-70EE80AC2550}" destId="{4E78A5F1-FB30-48CA-BCDC-AC954C87BF87}" srcOrd="0" destOrd="0" presId="urn:microsoft.com/office/officeart/2005/8/layout/hProcess9"/>
    <dgm:cxn modelId="{044AAFBB-5016-432C-9DE6-59B2428426E5}" type="presOf" srcId="{323C2AC9-33D7-4414-8743-D82D055FAF98}" destId="{94F397CF-C648-4334-9F04-D56593A64FD6}" srcOrd="0" destOrd="0" presId="urn:microsoft.com/office/officeart/2005/8/layout/hProcess9"/>
    <dgm:cxn modelId="{78802CEA-F8BB-473E-9C49-F01C72787FB3}" type="presParOf" srcId="{05A560EB-DA65-48C1-BE3F-0585BED43F1A}" destId="{FCC2E269-090C-4A99-AEFB-8AB627698BAB}" srcOrd="0" destOrd="0" presId="urn:microsoft.com/office/officeart/2005/8/layout/hProcess9"/>
    <dgm:cxn modelId="{898613C0-4FA3-4A2A-8CC5-31F8F341DDD5}" type="presParOf" srcId="{05A560EB-DA65-48C1-BE3F-0585BED43F1A}" destId="{CFFFBE97-AA95-49DD-AABA-8A3D64B3F4CF}" srcOrd="1" destOrd="0" presId="urn:microsoft.com/office/officeart/2005/8/layout/hProcess9"/>
    <dgm:cxn modelId="{C14847EE-313D-43B7-8138-8F7F1553DB10}" type="presParOf" srcId="{CFFFBE97-AA95-49DD-AABA-8A3D64B3F4CF}" destId="{16D16C57-DBBB-4E6C-B669-ED11E395B26C}" srcOrd="0" destOrd="0" presId="urn:microsoft.com/office/officeart/2005/8/layout/hProcess9"/>
    <dgm:cxn modelId="{D5C15735-5F21-4740-B0AA-11A3939B347B}" type="presParOf" srcId="{CFFFBE97-AA95-49DD-AABA-8A3D64B3F4CF}" destId="{CAF2F1DD-7C91-4631-8BA1-EE9049B85A21}" srcOrd="1" destOrd="0" presId="urn:microsoft.com/office/officeart/2005/8/layout/hProcess9"/>
    <dgm:cxn modelId="{D53E3C8A-B8D0-4A42-A1A7-77EB6C455AC4}" type="presParOf" srcId="{CFFFBE97-AA95-49DD-AABA-8A3D64B3F4CF}" destId="{4E78A5F1-FB30-48CA-BCDC-AC954C87BF87}" srcOrd="2" destOrd="0" presId="urn:microsoft.com/office/officeart/2005/8/layout/hProcess9"/>
    <dgm:cxn modelId="{4E299991-B3E0-4A86-9A6F-797A0B77BCB1}" type="presParOf" srcId="{CFFFBE97-AA95-49DD-AABA-8A3D64B3F4CF}" destId="{50B71F9F-777A-4006-8CD8-37D2860F55F2}" srcOrd="3" destOrd="0" presId="urn:microsoft.com/office/officeart/2005/8/layout/hProcess9"/>
    <dgm:cxn modelId="{BE163074-D970-41A2-BCF5-EB1EA0B217D2}" type="presParOf" srcId="{CFFFBE97-AA95-49DD-AABA-8A3D64B3F4CF}" destId="{C8BFBF7F-531A-4E07-98C7-5B809FB26937}" srcOrd="4" destOrd="0" presId="urn:microsoft.com/office/officeart/2005/8/layout/hProcess9"/>
    <dgm:cxn modelId="{49F6A981-87A8-4D29-9414-EB98B6318B5A}" type="presParOf" srcId="{CFFFBE97-AA95-49DD-AABA-8A3D64B3F4CF}" destId="{761F8AB5-B079-46A7-99C4-2D4DA0FD5E91}" srcOrd="5" destOrd="0" presId="urn:microsoft.com/office/officeart/2005/8/layout/hProcess9"/>
    <dgm:cxn modelId="{E7CFF174-B041-440B-A7CB-7B98B26487C9}" type="presParOf" srcId="{CFFFBE97-AA95-49DD-AABA-8A3D64B3F4CF}" destId="{94F397CF-C648-4334-9F04-D56593A64FD6}" srcOrd="6" destOrd="0" presId="urn:microsoft.com/office/officeart/2005/8/layout/hProcess9"/>
    <dgm:cxn modelId="{6576B676-9653-4115-87DF-6E542625721B}" type="presParOf" srcId="{CFFFBE97-AA95-49DD-AABA-8A3D64B3F4CF}" destId="{50E9BB01-CCED-4546-801E-03D237E5BACD}" srcOrd="7" destOrd="0" presId="urn:microsoft.com/office/officeart/2005/8/layout/hProcess9"/>
    <dgm:cxn modelId="{EA8BA7EB-C2E8-4F73-9807-D93D1D85C93B}" type="presParOf" srcId="{CFFFBE97-AA95-49DD-AABA-8A3D64B3F4CF}" destId="{D46C5078-6B9E-4DC1-BC2E-A9B541ABF6F8}" srcOrd="8" destOrd="0" presId="urn:microsoft.com/office/officeart/2005/8/layout/hProcess9"/>
    <dgm:cxn modelId="{E765E570-43E3-4CEA-8173-B3577E1043A3}" type="presParOf" srcId="{CFFFBE97-AA95-49DD-AABA-8A3D64B3F4CF}" destId="{3929F766-BFEB-4C3E-8DBF-45EA11AF3A54}" srcOrd="9" destOrd="0" presId="urn:microsoft.com/office/officeart/2005/8/layout/hProcess9"/>
    <dgm:cxn modelId="{39E270AB-F344-4B74-9B0F-9049F7F22B8F}" type="presParOf" srcId="{CFFFBE97-AA95-49DD-AABA-8A3D64B3F4CF}" destId="{AEC1880D-7874-4A86-B56B-48772AF4FE22}" srcOrd="10" destOrd="0" presId="urn:microsoft.com/office/officeart/2005/8/layout/hProcess9"/>
    <dgm:cxn modelId="{AE7167D2-3790-4CDB-854C-15EAF7194B57}" type="presParOf" srcId="{CFFFBE97-AA95-49DD-AABA-8A3D64B3F4CF}" destId="{D6DB18B2-1483-4601-86F7-0F7A402452BD}" srcOrd="11" destOrd="0" presId="urn:microsoft.com/office/officeart/2005/8/layout/hProcess9"/>
    <dgm:cxn modelId="{54D7B2C4-691D-4675-9A65-50423E1299FD}" type="presParOf" srcId="{CFFFBE97-AA95-49DD-AABA-8A3D64B3F4CF}" destId="{9923D4E4-9E63-42FA-B9AE-0CD50EF36399}" srcOrd="12" destOrd="0" presId="urn:microsoft.com/office/officeart/2005/8/layout/hProcess9"/>
    <dgm:cxn modelId="{F98A1238-37F0-4126-B11C-DF5DA1A4927C}" type="presParOf" srcId="{CFFFBE97-AA95-49DD-AABA-8A3D64B3F4CF}" destId="{80202FDB-1FE4-42E2-9F4C-7B85396FFA0E}" srcOrd="13" destOrd="0" presId="urn:microsoft.com/office/officeart/2005/8/layout/hProcess9"/>
    <dgm:cxn modelId="{016CAF16-97B5-48A4-8151-FF0ED642EFE9}" type="presParOf" srcId="{CFFFBE97-AA95-49DD-AABA-8A3D64B3F4CF}" destId="{A033EE11-E1E0-4B07-AC3D-A954B960A360}" srcOrd="14" destOrd="0" presId="urn:microsoft.com/office/officeart/2005/8/layout/hProcess9"/>
    <dgm:cxn modelId="{4ED7A35F-BEA5-4F74-A9D0-4B03A21249B0}" type="presParOf" srcId="{CFFFBE97-AA95-49DD-AABA-8A3D64B3F4CF}" destId="{08A635BE-D49F-4D62-BACA-1A00C871DFCD}" srcOrd="15" destOrd="0" presId="urn:microsoft.com/office/officeart/2005/8/layout/hProcess9"/>
    <dgm:cxn modelId="{EE4EA8FB-D1D4-483F-B076-442A63F62C2A}" type="presParOf" srcId="{CFFFBE97-AA95-49DD-AABA-8A3D64B3F4CF}" destId="{FB60DFC0-4494-4045-A7F2-4CF50607161F}" srcOrd="16" destOrd="0" presId="urn:microsoft.com/office/officeart/2005/8/layout/hProcess9"/>
    <dgm:cxn modelId="{26259EC4-963A-47D3-BAA5-8250F8247D08}" type="presParOf" srcId="{CFFFBE97-AA95-49DD-AABA-8A3D64B3F4CF}" destId="{2C7E3CAA-2179-4EE1-A34A-5E754C363378}" srcOrd="17" destOrd="0" presId="urn:microsoft.com/office/officeart/2005/8/layout/hProcess9"/>
    <dgm:cxn modelId="{F10961F5-AEB0-4417-9593-DD7321AEA166}" type="presParOf" srcId="{CFFFBE97-AA95-49DD-AABA-8A3D64B3F4CF}" destId="{80C30AE1-1084-4FEE-BB51-D48C9143DF0F}" srcOrd="18" destOrd="0" presId="urn:microsoft.com/office/officeart/2005/8/layout/hProcess9"/>
    <dgm:cxn modelId="{EAA69DD0-33A1-4868-A28C-B458FDD4F7EA}" type="presParOf" srcId="{CFFFBE97-AA95-49DD-AABA-8A3D64B3F4CF}" destId="{93390167-D9C7-4137-8127-58EF05D590B1}" srcOrd="19" destOrd="0" presId="urn:microsoft.com/office/officeart/2005/8/layout/hProcess9"/>
    <dgm:cxn modelId="{09FE9655-DF42-43A0-A7BF-45CE28D3D8F3}"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E7778CC4-D77F-4C85-9C72-A6BF07483633}" type="presOf" srcId="{AB26FCAD-7417-4941-81CF-98837B3DF280}" destId="{16D16C57-DBBB-4E6C-B669-ED11E395B26C}"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DF615DA0-494F-408E-8286-C715FFF22D1C}" type="presOf" srcId="{C9423195-E3C9-4717-A8B5-04F60BF209F2}" destId="{5520D168-55EC-4B3D-9E57-9035197FBB0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081DC49D-B8CF-44EE-AA31-DDB24D707AA7}" type="presOf" srcId="{4F9C0508-3735-4ACB-AD20-D071FFA509D2}" destId="{AEC1880D-7874-4A86-B56B-48772AF4FE22}" srcOrd="0" destOrd="0" presId="urn:microsoft.com/office/officeart/2005/8/layout/hProcess9"/>
    <dgm:cxn modelId="{01AA3A81-C60B-46C6-A82E-CCFF5F31E39C}" type="presOf" srcId="{7EB8D042-AA9F-434B-9170-7EAFC6BF49E4}" destId="{9923D4E4-9E63-42FA-B9AE-0CD50EF36399}" srcOrd="0" destOrd="0" presId="urn:microsoft.com/office/officeart/2005/8/layout/hProcess9"/>
    <dgm:cxn modelId="{B2F8595D-61AE-45E7-8DAD-32B02750730A}" type="presOf" srcId="{323C2AC9-33D7-4414-8743-D82D055FAF98}" destId="{94F397CF-C648-4334-9F04-D56593A64FD6}"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404D722E-BB80-4C96-93A2-608DEEDE70D1}" type="presOf" srcId="{D9F84E4E-A4B3-423F-BFA0-BD683FD689E6}" destId="{05A560EB-DA65-48C1-BE3F-0585BED43F1A}"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61F558A4-0FE7-4799-A1CD-2BDAD2079B4C}" type="presOf" srcId="{25C07ED5-37D0-44AB-914C-794ED9423B71}" destId="{C8BFBF7F-531A-4E07-98C7-5B809FB26937}"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5E4977F4-5037-4B95-93D6-3A4ADCED6E87}"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B012227B-47BD-470C-B882-8AD80BC63A0A}" type="presOf" srcId="{C36FC87E-115D-4F5F-8A67-A6047C9A15C5}" destId="{D46C5078-6B9E-4DC1-BC2E-A9B541ABF6F8}" srcOrd="0" destOrd="0" presId="urn:microsoft.com/office/officeart/2005/8/layout/hProcess9"/>
    <dgm:cxn modelId="{0A714182-D27B-49E6-BD12-6D615C617923}" type="presOf" srcId="{F07510D7-9EE8-4AE6-979E-70EE80AC2550}" destId="{4E78A5F1-FB30-48CA-BCDC-AC954C87BF87}" srcOrd="0" destOrd="0" presId="urn:microsoft.com/office/officeart/2005/8/layout/hProcess9"/>
    <dgm:cxn modelId="{F2A48921-3F4F-44D6-A6D8-82A31EB3280E}" type="presOf" srcId="{F1FCF51B-3975-438A-AB2F-4B716260D1CB}" destId="{FB60DFC0-4494-4045-A7F2-4CF50607161F}" srcOrd="0" destOrd="0" presId="urn:microsoft.com/office/officeart/2005/8/layout/hProcess9"/>
    <dgm:cxn modelId="{CFE4ED89-8C12-4457-9C53-55D685CA6B12}" type="presOf" srcId="{13C3DCC6-4219-416F-B7C6-EF13E400036F}" destId="{A033EE11-E1E0-4B07-AC3D-A954B960A360}" srcOrd="0" destOrd="0" presId="urn:microsoft.com/office/officeart/2005/8/layout/hProcess9"/>
    <dgm:cxn modelId="{3B155FD4-1793-4AFF-BBA0-F369FC3EABF7}" type="presParOf" srcId="{05A560EB-DA65-48C1-BE3F-0585BED43F1A}" destId="{FCC2E269-090C-4A99-AEFB-8AB627698BAB}" srcOrd="0" destOrd="0" presId="urn:microsoft.com/office/officeart/2005/8/layout/hProcess9"/>
    <dgm:cxn modelId="{AD511E8C-BFB1-4B2C-903A-EA451BC99AEC}" type="presParOf" srcId="{05A560EB-DA65-48C1-BE3F-0585BED43F1A}" destId="{CFFFBE97-AA95-49DD-AABA-8A3D64B3F4CF}" srcOrd="1" destOrd="0" presId="urn:microsoft.com/office/officeart/2005/8/layout/hProcess9"/>
    <dgm:cxn modelId="{5108992D-ED92-4CAD-872A-5204AFE9EA2E}" type="presParOf" srcId="{CFFFBE97-AA95-49DD-AABA-8A3D64B3F4CF}" destId="{16D16C57-DBBB-4E6C-B669-ED11E395B26C}" srcOrd="0" destOrd="0" presId="urn:microsoft.com/office/officeart/2005/8/layout/hProcess9"/>
    <dgm:cxn modelId="{99A9C3E0-B743-4A54-830D-CAD4D44FC209}" type="presParOf" srcId="{CFFFBE97-AA95-49DD-AABA-8A3D64B3F4CF}" destId="{CAF2F1DD-7C91-4631-8BA1-EE9049B85A21}" srcOrd="1" destOrd="0" presId="urn:microsoft.com/office/officeart/2005/8/layout/hProcess9"/>
    <dgm:cxn modelId="{4F4265ED-8463-49F8-AC95-21298E4E7A3A}" type="presParOf" srcId="{CFFFBE97-AA95-49DD-AABA-8A3D64B3F4CF}" destId="{4E78A5F1-FB30-48CA-BCDC-AC954C87BF87}" srcOrd="2" destOrd="0" presId="urn:microsoft.com/office/officeart/2005/8/layout/hProcess9"/>
    <dgm:cxn modelId="{1067C425-E6AE-415E-9DF8-2419A85D6AA2}" type="presParOf" srcId="{CFFFBE97-AA95-49DD-AABA-8A3D64B3F4CF}" destId="{50B71F9F-777A-4006-8CD8-37D2860F55F2}" srcOrd="3" destOrd="0" presId="urn:microsoft.com/office/officeart/2005/8/layout/hProcess9"/>
    <dgm:cxn modelId="{366F9E10-D483-49BA-AEF2-36108D30F389}" type="presParOf" srcId="{CFFFBE97-AA95-49DD-AABA-8A3D64B3F4CF}" destId="{C8BFBF7F-531A-4E07-98C7-5B809FB26937}" srcOrd="4" destOrd="0" presId="urn:microsoft.com/office/officeart/2005/8/layout/hProcess9"/>
    <dgm:cxn modelId="{60860140-6F88-450E-A94B-C5CE976D0B86}" type="presParOf" srcId="{CFFFBE97-AA95-49DD-AABA-8A3D64B3F4CF}" destId="{761F8AB5-B079-46A7-99C4-2D4DA0FD5E91}" srcOrd="5" destOrd="0" presId="urn:microsoft.com/office/officeart/2005/8/layout/hProcess9"/>
    <dgm:cxn modelId="{392E0FA2-D68B-45C3-A4E4-173E3F858A78}" type="presParOf" srcId="{CFFFBE97-AA95-49DD-AABA-8A3D64B3F4CF}" destId="{94F397CF-C648-4334-9F04-D56593A64FD6}" srcOrd="6" destOrd="0" presId="urn:microsoft.com/office/officeart/2005/8/layout/hProcess9"/>
    <dgm:cxn modelId="{F0A5F99D-3737-44EF-BC60-40ED03E44E90}" type="presParOf" srcId="{CFFFBE97-AA95-49DD-AABA-8A3D64B3F4CF}" destId="{50E9BB01-CCED-4546-801E-03D237E5BACD}" srcOrd="7" destOrd="0" presId="urn:microsoft.com/office/officeart/2005/8/layout/hProcess9"/>
    <dgm:cxn modelId="{39176D82-DD3D-4F65-822C-2EC70B8BD1F8}" type="presParOf" srcId="{CFFFBE97-AA95-49DD-AABA-8A3D64B3F4CF}" destId="{D46C5078-6B9E-4DC1-BC2E-A9B541ABF6F8}" srcOrd="8" destOrd="0" presId="urn:microsoft.com/office/officeart/2005/8/layout/hProcess9"/>
    <dgm:cxn modelId="{36D3EFD3-6765-4522-919E-4A7486C6B1E8}" type="presParOf" srcId="{CFFFBE97-AA95-49DD-AABA-8A3D64B3F4CF}" destId="{3929F766-BFEB-4C3E-8DBF-45EA11AF3A54}" srcOrd="9" destOrd="0" presId="urn:microsoft.com/office/officeart/2005/8/layout/hProcess9"/>
    <dgm:cxn modelId="{74FFB055-21D4-42F1-B011-B454567395B1}" type="presParOf" srcId="{CFFFBE97-AA95-49DD-AABA-8A3D64B3F4CF}" destId="{AEC1880D-7874-4A86-B56B-48772AF4FE22}" srcOrd="10" destOrd="0" presId="urn:microsoft.com/office/officeart/2005/8/layout/hProcess9"/>
    <dgm:cxn modelId="{CB996115-BBD0-4574-B8CA-15FFA1F1C8E8}" type="presParOf" srcId="{CFFFBE97-AA95-49DD-AABA-8A3D64B3F4CF}" destId="{D6DB18B2-1483-4601-86F7-0F7A402452BD}" srcOrd="11" destOrd="0" presId="urn:microsoft.com/office/officeart/2005/8/layout/hProcess9"/>
    <dgm:cxn modelId="{32433070-BD98-422D-A93F-71BAA6DCCBFF}" type="presParOf" srcId="{CFFFBE97-AA95-49DD-AABA-8A3D64B3F4CF}" destId="{9923D4E4-9E63-42FA-B9AE-0CD50EF36399}" srcOrd="12" destOrd="0" presId="urn:microsoft.com/office/officeart/2005/8/layout/hProcess9"/>
    <dgm:cxn modelId="{13674D43-1F61-4F25-8CCF-0E059FAB1486}" type="presParOf" srcId="{CFFFBE97-AA95-49DD-AABA-8A3D64B3F4CF}" destId="{80202FDB-1FE4-42E2-9F4C-7B85396FFA0E}" srcOrd="13" destOrd="0" presId="urn:microsoft.com/office/officeart/2005/8/layout/hProcess9"/>
    <dgm:cxn modelId="{C77FDE2F-5967-4C89-8653-D329D412F7B3}" type="presParOf" srcId="{CFFFBE97-AA95-49DD-AABA-8A3D64B3F4CF}" destId="{A033EE11-E1E0-4B07-AC3D-A954B960A360}" srcOrd="14" destOrd="0" presId="urn:microsoft.com/office/officeart/2005/8/layout/hProcess9"/>
    <dgm:cxn modelId="{0B34760C-B3EA-4E48-82A1-FEC1FBC31931}" type="presParOf" srcId="{CFFFBE97-AA95-49DD-AABA-8A3D64B3F4CF}" destId="{08A635BE-D49F-4D62-BACA-1A00C871DFCD}" srcOrd="15" destOrd="0" presId="urn:microsoft.com/office/officeart/2005/8/layout/hProcess9"/>
    <dgm:cxn modelId="{39776B7C-1760-4F99-AD35-65FCF6A837EB}" type="presParOf" srcId="{CFFFBE97-AA95-49DD-AABA-8A3D64B3F4CF}" destId="{FB60DFC0-4494-4045-A7F2-4CF50607161F}" srcOrd="16" destOrd="0" presId="urn:microsoft.com/office/officeart/2005/8/layout/hProcess9"/>
    <dgm:cxn modelId="{F7C1D403-AD82-4928-81CF-97DAC05FBC9F}" type="presParOf" srcId="{CFFFBE97-AA95-49DD-AABA-8A3D64B3F4CF}" destId="{2C7E3CAA-2179-4EE1-A34A-5E754C363378}" srcOrd="17" destOrd="0" presId="urn:microsoft.com/office/officeart/2005/8/layout/hProcess9"/>
    <dgm:cxn modelId="{2E4F46CF-D6CB-43CD-ADEB-9924B9539F74}" type="presParOf" srcId="{CFFFBE97-AA95-49DD-AABA-8A3D64B3F4CF}" destId="{80C30AE1-1084-4FEE-BB51-D48C9143DF0F}" srcOrd="18" destOrd="0" presId="urn:microsoft.com/office/officeart/2005/8/layout/hProcess9"/>
    <dgm:cxn modelId="{C735986C-2106-4C2B-A09E-4C4F8B2645AC}" type="presParOf" srcId="{CFFFBE97-AA95-49DD-AABA-8A3D64B3F4CF}" destId="{93390167-D9C7-4137-8127-58EF05D590B1}" srcOrd="19" destOrd="0" presId="urn:microsoft.com/office/officeart/2005/8/layout/hProcess9"/>
    <dgm:cxn modelId="{03727E9B-E7F6-4F54-BE1B-F7B573A900DE}"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ACB848A5-79A3-41AC-8B4B-8BA2B93E6007}" type="presOf" srcId="{F1FCF51B-3975-438A-AB2F-4B716260D1CB}" destId="{FB60DFC0-4494-4045-A7F2-4CF50607161F}" srcOrd="0" destOrd="0" presId="urn:microsoft.com/office/officeart/2005/8/layout/hProcess9"/>
    <dgm:cxn modelId="{EBF96719-E1D2-4C66-825D-8A7D80FA2139}" type="presOf" srcId="{C9423195-E3C9-4717-A8B5-04F60BF209F2}" destId="{5520D168-55EC-4B3D-9E57-9035197FBB0A}" srcOrd="0" destOrd="0" presId="urn:microsoft.com/office/officeart/2005/8/layout/hProcess9"/>
    <dgm:cxn modelId="{ECB5A84A-C5C5-4B48-B393-A8277BFB2BA1}" type="presOf" srcId="{7EB8D042-AA9F-434B-9170-7EAFC6BF49E4}" destId="{9923D4E4-9E63-42FA-B9AE-0CD50EF36399}" srcOrd="0" destOrd="0" presId="urn:microsoft.com/office/officeart/2005/8/layout/hProcess9"/>
    <dgm:cxn modelId="{EDE1814C-3DF6-4881-9CB6-51A5ACD0AB62}" type="presOf" srcId="{323C2AC9-33D7-4414-8743-D82D055FAF98}" destId="{94F397CF-C648-4334-9F04-D56593A64FD6}"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8C70DE8D-4B57-46D7-BD20-67BE2FA35D27}" type="presOf" srcId="{B8055F12-6391-46B4-A9BF-7A2688D7FD30}" destId="{80C30AE1-1084-4FEE-BB51-D48C9143DF0F}" srcOrd="0" destOrd="0" presId="urn:microsoft.com/office/officeart/2005/8/layout/hProcess9"/>
    <dgm:cxn modelId="{C5790AF4-91C1-455F-8592-959F409E3A56}" type="presOf" srcId="{F07510D7-9EE8-4AE6-979E-70EE80AC2550}" destId="{4E78A5F1-FB30-48CA-BCDC-AC954C87BF87}" srcOrd="0" destOrd="0" presId="urn:microsoft.com/office/officeart/2005/8/layout/hProcess9"/>
    <dgm:cxn modelId="{9CE9D794-D0B6-4775-8BE6-F378D9509231}" type="presOf" srcId="{25C07ED5-37D0-44AB-914C-794ED9423B71}" destId="{C8BFBF7F-531A-4E07-98C7-5B809FB26937}" srcOrd="0" destOrd="0" presId="urn:microsoft.com/office/officeart/2005/8/layout/hProcess9"/>
    <dgm:cxn modelId="{802BFD8F-8FA1-41AD-8E43-A2B30F3B1E0B}" type="presOf" srcId="{4F9C0508-3735-4ACB-AD20-D071FFA509D2}" destId="{AEC1880D-7874-4A86-B56B-48772AF4FE22}"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C1E59F09-4044-4A70-A4D7-2A964DF2BD82}" srcId="{D9F84E4E-A4B3-423F-BFA0-BD683FD689E6}" destId="{7EB8D042-AA9F-434B-9170-7EAFC6BF49E4}" srcOrd="6" destOrd="0" parTransId="{0FF69300-84A7-4673-8C8A-DA5C2D750301}" sibTransId="{282AF3A4-3B3D-491A-8B56-2B0CBF5EC4EE}"/>
    <dgm:cxn modelId="{3F11F4C9-4130-4543-8A63-E6589DBE2BC3}" type="presOf" srcId="{C36FC87E-115D-4F5F-8A67-A6047C9A15C5}" destId="{D46C5078-6B9E-4DC1-BC2E-A9B541ABF6F8}"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ED4E0DD7-5631-46A5-A871-CC45A94CD8F0}" type="presOf" srcId="{D9F84E4E-A4B3-423F-BFA0-BD683FD689E6}" destId="{05A560EB-DA65-48C1-BE3F-0585BED43F1A}" srcOrd="0" destOrd="0" presId="urn:microsoft.com/office/officeart/2005/8/layout/hProcess9"/>
    <dgm:cxn modelId="{7B5BED00-0DC9-4D5D-912F-A92C63B6C9A6}" type="presOf" srcId="{13C3DCC6-4219-416F-B7C6-EF13E400036F}" destId="{A033EE11-E1E0-4B07-AC3D-A954B960A360}"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9B42D1D2-905D-4F3B-BD4F-9EFDE17B7CE7}" type="presOf" srcId="{AB26FCAD-7417-4941-81CF-98837B3DF280}" destId="{16D16C57-DBBB-4E6C-B669-ED11E395B26C}" srcOrd="0" destOrd="0" presId="urn:microsoft.com/office/officeart/2005/8/layout/hProcess9"/>
    <dgm:cxn modelId="{E41BA99B-4DB8-4B5C-A0D9-9D2747C1EE5E}" type="presParOf" srcId="{05A560EB-DA65-48C1-BE3F-0585BED43F1A}" destId="{FCC2E269-090C-4A99-AEFB-8AB627698BAB}" srcOrd="0" destOrd="0" presId="urn:microsoft.com/office/officeart/2005/8/layout/hProcess9"/>
    <dgm:cxn modelId="{A289FB08-3B2D-44B9-9331-47987B7D0EE2}" type="presParOf" srcId="{05A560EB-DA65-48C1-BE3F-0585BED43F1A}" destId="{CFFFBE97-AA95-49DD-AABA-8A3D64B3F4CF}" srcOrd="1" destOrd="0" presId="urn:microsoft.com/office/officeart/2005/8/layout/hProcess9"/>
    <dgm:cxn modelId="{7306D8C1-87B9-4C7B-8694-640F52C1D5C5}" type="presParOf" srcId="{CFFFBE97-AA95-49DD-AABA-8A3D64B3F4CF}" destId="{16D16C57-DBBB-4E6C-B669-ED11E395B26C}" srcOrd="0" destOrd="0" presId="urn:microsoft.com/office/officeart/2005/8/layout/hProcess9"/>
    <dgm:cxn modelId="{62D0ABB9-F23A-4A7F-801C-279798A63D17}" type="presParOf" srcId="{CFFFBE97-AA95-49DD-AABA-8A3D64B3F4CF}" destId="{CAF2F1DD-7C91-4631-8BA1-EE9049B85A21}" srcOrd="1" destOrd="0" presId="urn:microsoft.com/office/officeart/2005/8/layout/hProcess9"/>
    <dgm:cxn modelId="{EFD56078-0D5B-47E7-90A8-98BCE19CD1AA}" type="presParOf" srcId="{CFFFBE97-AA95-49DD-AABA-8A3D64B3F4CF}" destId="{4E78A5F1-FB30-48CA-BCDC-AC954C87BF87}" srcOrd="2" destOrd="0" presId="urn:microsoft.com/office/officeart/2005/8/layout/hProcess9"/>
    <dgm:cxn modelId="{06CC1274-D2A3-4420-AE22-C4C1D8DD7674}" type="presParOf" srcId="{CFFFBE97-AA95-49DD-AABA-8A3D64B3F4CF}" destId="{50B71F9F-777A-4006-8CD8-37D2860F55F2}" srcOrd="3" destOrd="0" presId="urn:microsoft.com/office/officeart/2005/8/layout/hProcess9"/>
    <dgm:cxn modelId="{8F4DA1D9-0FB5-4D89-BD80-2365E510F271}" type="presParOf" srcId="{CFFFBE97-AA95-49DD-AABA-8A3D64B3F4CF}" destId="{C8BFBF7F-531A-4E07-98C7-5B809FB26937}" srcOrd="4" destOrd="0" presId="urn:microsoft.com/office/officeart/2005/8/layout/hProcess9"/>
    <dgm:cxn modelId="{052DE1F2-EC34-480B-AB14-190403D1FE4A}" type="presParOf" srcId="{CFFFBE97-AA95-49DD-AABA-8A3D64B3F4CF}" destId="{761F8AB5-B079-46A7-99C4-2D4DA0FD5E91}" srcOrd="5" destOrd="0" presId="urn:microsoft.com/office/officeart/2005/8/layout/hProcess9"/>
    <dgm:cxn modelId="{5CE9B41B-5ADC-4745-94BE-A0C42BD3919E}" type="presParOf" srcId="{CFFFBE97-AA95-49DD-AABA-8A3D64B3F4CF}" destId="{94F397CF-C648-4334-9F04-D56593A64FD6}" srcOrd="6" destOrd="0" presId="urn:microsoft.com/office/officeart/2005/8/layout/hProcess9"/>
    <dgm:cxn modelId="{CFC2CFF7-7A55-40B5-A0B5-32C5D968595C}" type="presParOf" srcId="{CFFFBE97-AA95-49DD-AABA-8A3D64B3F4CF}" destId="{50E9BB01-CCED-4546-801E-03D237E5BACD}" srcOrd="7" destOrd="0" presId="urn:microsoft.com/office/officeart/2005/8/layout/hProcess9"/>
    <dgm:cxn modelId="{3396DD12-A211-44EE-882C-A92EDF1B003F}" type="presParOf" srcId="{CFFFBE97-AA95-49DD-AABA-8A3D64B3F4CF}" destId="{D46C5078-6B9E-4DC1-BC2E-A9B541ABF6F8}" srcOrd="8" destOrd="0" presId="urn:microsoft.com/office/officeart/2005/8/layout/hProcess9"/>
    <dgm:cxn modelId="{D68A64F4-6CB4-46FA-A9A6-94E39E39345B}" type="presParOf" srcId="{CFFFBE97-AA95-49DD-AABA-8A3D64B3F4CF}" destId="{3929F766-BFEB-4C3E-8DBF-45EA11AF3A54}" srcOrd="9" destOrd="0" presId="urn:microsoft.com/office/officeart/2005/8/layout/hProcess9"/>
    <dgm:cxn modelId="{8A28C1BA-FAC6-4B32-8E0E-D80FD618142E}" type="presParOf" srcId="{CFFFBE97-AA95-49DD-AABA-8A3D64B3F4CF}" destId="{AEC1880D-7874-4A86-B56B-48772AF4FE22}" srcOrd="10" destOrd="0" presId="urn:microsoft.com/office/officeart/2005/8/layout/hProcess9"/>
    <dgm:cxn modelId="{3F0EFEAD-007F-430B-8347-A822D5006062}" type="presParOf" srcId="{CFFFBE97-AA95-49DD-AABA-8A3D64B3F4CF}" destId="{D6DB18B2-1483-4601-86F7-0F7A402452BD}" srcOrd="11" destOrd="0" presId="urn:microsoft.com/office/officeart/2005/8/layout/hProcess9"/>
    <dgm:cxn modelId="{5DFF1A95-8686-4FF9-B693-A01071718EFB}" type="presParOf" srcId="{CFFFBE97-AA95-49DD-AABA-8A3D64B3F4CF}" destId="{9923D4E4-9E63-42FA-B9AE-0CD50EF36399}" srcOrd="12" destOrd="0" presId="urn:microsoft.com/office/officeart/2005/8/layout/hProcess9"/>
    <dgm:cxn modelId="{C5AB2D66-CC5F-42BC-8E24-0A2AA8D5DDC9}" type="presParOf" srcId="{CFFFBE97-AA95-49DD-AABA-8A3D64B3F4CF}" destId="{80202FDB-1FE4-42E2-9F4C-7B85396FFA0E}" srcOrd="13" destOrd="0" presId="urn:microsoft.com/office/officeart/2005/8/layout/hProcess9"/>
    <dgm:cxn modelId="{BF81A061-E6CE-4685-877D-37513185917B}" type="presParOf" srcId="{CFFFBE97-AA95-49DD-AABA-8A3D64B3F4CF}" destId="{A033EE11-E1E0-4B07-AC3D-A954B960A360}" srcOrd="14" destOrd="0" presId="urn:microsoft.com/office/officeart/2005/8/layout/hProcess9"/>
    <dgm:cxn modelId="{70FD978D-1AB8-4184-A682-4E62C5F7CD6D}" type="presParOf" srcId="{CFFFBE97-AA95-49DD-AABA-8A3D64B3F4CF}" destId="{08A635BE-D49F-4D62-BACA-1A00C871DFCD}" srcOrd="15" destOrd="0" presId="urn:microsoft.com/office/officeart/2005/8/layout/hProcess9"/>
    <dgm:cxn modelId="{2085F920-7997-405A-A383-AE9DEE7C7151}" type="presParOf" srcId="{CFFFBE97-AA95-49DD-AABA-8A3D64B3F4CF}" destId="{FB60DFC0-4494-4045-A7F2-4CF50607161F}" srcOrd="16" destOrd="0" presId="urn:microsoft.com/office/officeart/2005/8/layout/hProcess9"/>
    <dgm:cxn modelId="{774B0E4B-DC91-46E5-BB94-3C09B29BFF1B}" type="presParOf" srcId="{CFFFBE97-AA95-49DD-AABA-8A3D64B3F4CF}" destId="{2C7E3CAA-2179-4EE1-A34A-5E754C363378}" srcOrd="17" destOrd="0" presId="urn:microsoft.com/office/officeart/2005/8/layout/hProcess9"/>
    <dgm:cxn modelId="{193E38E1-34B8-4BA5-B3FE-4E4EAB4E418F}" type="presParOf" srcId="{CFFFBE97-AA95-49DD-AABA-8A3D64B3F4CF}" destId="{80C30AE1-1084-4FEE-BB51-D48C9143DF0F}" srcOrd="18" destOrd="0" presId="urn:microsoft.com/office/officeart/2005/8/layout/hProcess9"/>
    <dgm:cxn modelId="{1CEB4ECE-0F1B-4809-A50B-EDF9DF881AB4}" type="presParOf" srcId="{CFFFBE97-AA95-49DD-AABA-8A3D64B3F4CF}" destId="{93390167-D9C7-4137-8127-58EF05D590B1}" srcOrd="19" destOrd="0" presId="urn:microsoft.com/office/officeart/2005/8/layout/hProcess9"/>
    <dgm:cxn modelId="{CBF47B00-D602-41EA-9DEE-6707500F1E03}"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4511011E-2174-48F3-AD3C-9138BEB63E93}" type="presOf" srcId="{13C3DCC6-4219-416F-B7C6-EF13E400036F}" destId="{A033EE11-E1E0-4B07-AC3D-A954B960A360}"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36469E47-58A2-4D7D-82AB-985B89E8EC75}" type="presOf" srcId="{AB26FCAD-7417-4941-81CF-98837B3DF280}" destId="{16D16C57-DBBB-4E6C-B669-ED11E395B26C}" srcOrd="0" destOrd="0" presId="urn:microsoft.com/office/officeart/2005/8/layout/hProcess9"/>
    <dgm:cxn modelId="{F00998AE-1ACA-4B3D-B502-F330515790EB}" type="presOf" srcId="{F07510D7-9EE8-4AE6-979E-70EE80AC2550}" destId="{4E78A5F1-FB30-48CA-BCDC-AC954C87BF87}"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40646BAC-47DC-485A-9935-E3F45D5B4B38}" type="presOf" srcId="{B8055F12-6391-46B4-A9BF-7A2688D7FD30}" destId="{80C30AE1-1084-4FEE-BB51-D48C9143DF0F}"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BC8D253D-4C91-477C-8448-BA62E42EBD87}" type="presOf" srcId="{C9423195-E3C9-4717-A8B5-04F60BF209F2}" destId="{5520D168-55EC-4B3D-9E57-9035197FBB0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CBA3E76B-11EE-4CA6-8743-56DB7CB3571A}" type="presOf" srcId="{D9F84E4E-A4B3-423F-BFA0-BD683FD689E6}" destId="{05A560EB-DA65-48C1-BE3F-0585BED43F1A}" srcOrd="0" destOrd="0" presId="urn:microsoft.com/office/officeart/2005/8/layout/hProcess9"/>
    <dgm:cxn modelId="{C086D2F3-D114-4827-B062-584203E9D664}" type="presOf" srcId="{7EB8D042-AA9F-434B-9170-7EAFC6BF49E4}" destId="{9923D4E4-9E63-42FA-B9AE-0CD50EF36399}" srcOrd="0" destOrd="0" presId="urn:microsoft.com/office/officeart/2005/8/layout/hProcess9"/>
    <dgm:cxn modelId="{71A09284-0D12-439A-BC92-7FAD10E716E4}" type="presOf" srcId="{4F9C0508-3735-4ACB-AD20-D071FFA509D2}" destId="{AEC1880D-7874-4A86-B56B-48772AF4FE22}" srcOrd="0" destOrd="0" presId="urn:microsoft.com/office/officeart/2005/8/layout/hProcess9"/>
    <dgm:cxn modelId="{77E5A632-A538-4CAB-B1CA-4C4F409EB777}" type="presOf" srcId="{F1FCF51B-3975-438A-AB2F-4B716260D1CB}" destId="{FB60DFC0-4494-4045-A7F2-4CF50607161F}" srcOrd="0" destOrd="0" presId="urn:microsoft.com/office/officeart/2005/8/layout/hProcess9"/>
    <dgm:cxn modelId="{4DBA875C-6C0F-40B7-8672-EBE430380273}" type="presOf" srcId="{C36FC87E-115D-4F5F-8A67-A6047C9A15C5}" destId="{D46C5078-6B9E-4DC1-BC2E-A9B541ABF6F8}" srcOrd="0" destOrd="0" presId="urn:microsoft.com/office/officeart/2005/8/layout/hProcess9"/>
    <dgm:cxn modelId="{C1435669-5324-489E-864C-4B63A8F77696}" type="presOf" srcId="{323C2AC9-33D7-4414-8743-D82D055FAF98}" destId="{94F397CF-C648-4334-9F04-D56593A64FD6}" srcOrd="0" destOrd="0" presId="urn:microsoft.com/office/officeart/2005/8/layout/hProcess9"/>
    <dgm:cxn modelId="{78210EBB-E214-4157-8656-D3234E666948}" type="presParOf" srcId="{05A560EB-DA65-48C1-BE3F-0585BED43F1A}" destId="{FCC2E269-090C-4A99-AEFB-8AB627698BAB}" srcOrd="0" destOrd="0" presId="urn:microsoft.com/office/officeart/2005/8/layout/hProcess9"/>
    <dgm:cxn modelId="{A00E8CC5-14C1-4DFC-A156-A9DF164E1EC6}" type="presParOf" srcId="{05A560EB-DA65-48C1-BE3F-0585BED43F1A}" destId="{CFFFBE97-AA95-49DD-AABA-8A3D64B3F4CF}" srcOrd="1" destOrd="0" presId="urn:microsoft.com/office/officeart/2005/8/layout/hProcess9"/>
    <dgm:cxn modelId="{A4B463EA-F47D-4280-BA9F-2C2116FE799F}" type="presParOf" srcId="{CFFFBE97-AA95-49DD-AABA-8A3D64B3F4CF}" destId="{16D16C57-DBBB-4E6C-B669-ED11E395B26C}" srcOrd="0" destOrd="0" presId="urn:microsoft.com/office/officeart/2005/8/layout/hProcess9"/>
    <dgm:cxn modelId="{5FDF8096-07D2-433E-AF50-EEE2CD0BA27B}" type="presParOf" srcId="{CFFFBE97-AA95-49DD-AABA-8A3D64B3F4CF}" destId="{CAF2F1DD-7C91-4631-8BA1-EE9049B85A21}" srcOrd="1" destOrd="0" presId="urn:microsoft.com/office/officeart/2005/8/layout/hProcess9"/>
    <dgm:cxn modelId="{DD666049-CDDD-4A71-B85B-F930A6B5B737}" type="presParOf" srcId="{CFFFBE97-AA95-49DD-AABA-8A3D64B3F4CF}" destId="{4E78A5F1-FB30-48CA-BCDC-AC954C87BF87}" srcOrd="2" destOrd="0" presId="urn:microsoft.com/office/officeart/2005/8/layout/hProcess9"/>
    <dgm:cxn modelId="{9755D36C-A34E-467B-973E-5533C2CE2427}" type="presParOf" srcId="{CFFFBE97-AA95-49DD-AABA-8A3D64B3F4CF}" destId="{50B71F9F-777A-4006-8CD8-37D2860F55F2}" srcOrd="3" destOrd="0" presId="urn:microsoft.com/office/officeart/2005/8/layout/hProcess9"/>
    <dgm:cxn modelId="{261465DD-C4F9-4614-8D91-68C768B2BD9A}" type="presParOf" srcId="{CFFFBE97-AA95-49DD-AABA-8A3D64B3F4CF}" destId="{94F397CF-C648-4334-9F04-D56593A64FD6}" srcOrd="4" destOrd="0" presId="urn:microsoft.com/office/officeart/2005/8/layout/hProcess9"/>
    <dgm:cxn modelId="{174F6EA2-4C94-4772-8CF4-337EBEA87AD3}" type="presParOf" srcId="{CFFFBE97-AA95-49DD-AABA-8A3D64B3F4CF}" destId="{50E9BB01-CCED-4546-801E-03D237E5BACD}" srcOrd="5" destOrd="0" presId="urn:microsoft.com/office/officeart/2005/8/layout/hProcess9"/>
    <dgm:cxn modelId="{81604374-17F5-416A-96F7-BEF9735A13EA}" type="presParOf" srcId="{CFFFBE97-AA95-49DD-AABA-8A3D64B3F4CF}" destId="{D46C5078-6B9E-4DC1-BC2E-A9B541ABF6F8}" srcOrd="6" destOrd="0" presId="urn:microsoft.com/office/officeart/2005/8/layout/hProcess9"/>
    <dgm:cxn modelId="{128BD177-52FF-413C-986D-54015353C808}" type="presParOf" srcId="{CFFFBE97-AA95-49DD-AABA-8A3D64B3F4CF}" destId="{3929F766-BFEB-4C3E-8DBF-45EA11AF3A54}" srcOrd="7" destOrd="0" presId="urn:microsoft.com/office/officeart/2005/8/layout/hProcess9"/>
    <dgm:cxn modelId="{65E63735-DDF7-43FC-BFDB-AEF3964BC853}" type="presParOf" srcId="{CFFFBE97-AA95-49DD-AABA-8A3D64B3F4CF}" destId="{AEC1880D-7874-4A86-B56B-48772AF4FE22}" srcOrd="8" destOrd="0" presId="urn:microsoft.com/office/officeart/2005/8/layout/hProcess9"/>
    <dgm:cxn modelId="{605E8D03-7A4B-4AFC-8AB4-845D4462E719}" type="presParOf" srcId="{CFFFBE97-AA95-49DD-AABA-8A3D64B3F4CF}" destId="{D6DB18B2-1483-4601-86F7-0F7A402452BD}" srcOrd="9" destOrd="0" presId="urn:microsoft.com/office/officeart/2005/8/layout/hProcess9"/>
    <dgm:cxn modelId="{959DD86A-7F5F-4AB1-98D4-ECE362D796D9}" type="presParOf" srcId="{CFFFBE97-AA95-49DD-AABA-8A3D64B3F4CF}" destId="{9923D4E4-9E63-42FA-B9AE-0CD50EF36399}" srcOrd="10" destOrd="0" presId="urn:microsoft.com/office/officeart/2005/8/layout/hProcess9"/>
    <dgm:cxn modelId="{0D8563CC-8FC8-4680-85EA-B9E3915DF288}" type="presParOf" srcId="{CFFFBE97-AA95-49DD-AABA-8A3D64B3F4CF}" destId="{80202FDB-1FE4-42E2-9F4C-7B85396FFA0E}" srcOrd="11" destOrd="0" presId="urn:microsoft.com/office/officeart/2005/8/layout/hProcess9"/>
    <dgm:cxn modelId="{555608E9-46C4-4F03-931D-29FB9D35BF5B}" type="presParOf" srcId="{CFFFBE97-AA95-49DD-AABA-8A3D64B3F4CF}" destId="{A033EE11-E1E0-4B07-AC3D-A954B960A360}" srcOrd="12" destOrd="0" presId="urn:microsoft.com/office/officeart/2005/8/layout/hProcess9"/>
    <dgm:cxn modelId="{8CBC4EAC-1883-4D16-BB14-38CFBA77BEDB}" type="presParOf" srcId="{CFFFBE97-AA95-49DD-AABA-8A3D64B3F4CF}" destId="{08A635BE-D49F-4D62-BACA-1A00C871DFCD}" srcOrd="13" destOrd="0" presId="urn:microsoft.com/office/officeart/2005/8/layout/hProcess9"/>
    <dgm:cxn modelId="{10200DC9-1473-4029-976E-5AEB9F187E92}" type="presParOf" srcId="{CFFFBE97-AA95-49DD-AABA-8A3D64B3F4CF}" destId="{FB60DFC0-4494-4045-A7F2-4CF50607161F}" srcOrd="14" destOrd="0" presId="urn:microsoft.com/office/officeart/2005/8/layout/hProcess9"/>
    <dgm:cxn modelId="{492B7B24-2FAE-4359-8B7B-040B53BF6819}" type="presParOf" srcId="{CFFFBE97-AA95-49DD-AABA-8A3D64B3F4CF}" destId="{2C7E3CAA-2179-4EE1-A34A-5E754C363378}" srcOrd="15" destOrd="0" presId="urn:microsoft.com/office/officeart/2005/8/layout/hProcess9"/>
    <dgm:cxn modelId="{FFF235F9-6056-4BBF-911D-E965BBFD586C}" type="presParOf" srcId="{CFFFBE97-AA95-49DD-AABA-8A3D64B3F4CF}" destId="{80C30AE1-1084-4FEE-BB51-D48C9143DF0F}" srcOrd="16" destOrd="0" presId="urn:microsoft.com/office/officeart/2005/8/layout/hProcess9"/>
    <dgm:cxn modelId="{BF7056C4-D392-4788-870C-0DFB656A5516}" type="presParOf" srcId="{CFFFBE97-AA95-49DD-AABA-8A3D64B3F4CF}" destId="{93390167-D9C7-4137-8127-58EF05D590B1}" srcOrd="17" destOrd="0" presId="urn:microsoft.com/office/officeart/2005/8/layout/hProcess9"/>
    <dgm:cxn modelId="{5A482E0D-2719-43D9-B098-912691CB4A80}"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998C2BF1-8FFC-4E49-83A4-C4EEFB8F2CF9}" type="presOf" srcId="{4F9C0508-3735-4ACB-AD20-D071FFA509D2}" destId="{AEC1880D-7874-4A86-B56B-48772AF4FE22}" srcOrd="0" destOrd="0" presId="urn:microsoft.com/office/officeart/2005/8/layout/hProcess9"/>
    <dgm:cxn modelId="{D4405CA3-E677-40CF-8A28-2F152B637721}" type="presOf" srcId="{13C3DCC6-4219-416F-B7C6-EF13E400036F}" destId="{A033EE11-E1E0-4B07-AC3D-A954B960A360}" srcOrd="0" destOrd="0" presId="urn:microsoft.com/office/officeart/2005/8/layout/hProcess9"/>
    <dgm:cxn modelId="{46FEC435-E28E-4274-8AE8-7E55D57AFBA8}" type="presOf" srcId="{F1FCF51B-3975-438A-AB2F-4B716260D1CB}" destId="{FB60DFC0-4494-4045-A7F2-4CF50607161F}"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A9696B32-A6E7-4FB5-821B-45B71A127D5F}" type="presOf" srcId="{25C07ED5-37D0-44AB-914C-794ED9423B71}" destId="{C8BFBF7F-531A-4E07-98C7-5B809FB26937}" srcOrd="0" destOrd="0" presId="urn:microsoft.com/office/officeart/2005/8/layout/hProcess9"/>
    <dgm:cxn modelId="{FFAFA9A9-646C-4D69-B225-D14EF2D352B8}" type="presOf" srcId="{C36FC87E-115D-4F5F-8A67-A6047C9A15C5}" destId="{D46C5078-6B9E-4DC1-BC2E-A9B541ABF6F8}" srcOrd="0" destOrd="0" presId="urn:microsoft.com/office/officeart/2005/8/layout/hProcess9"/>
    <dgm:cxn modelId="{8601E7E6-9BFF-4DF0-A174-E61639EE2F2A}"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F4950304-3EFD-48FD-BFC2-4ED0420F6244}" type="presOf" srcId="{B8055F12-6391-46B4-A9BF-7A2688D7FD30}" destId="{80C30AE1-1084-4FEE-BB51-D48C9143DF0F}" srcOrd="0" destOrd="0" presId="urn:microsoft.com/office/officeart/2005/8/layout/hProcess9"/>
    <dgm:cxn modelId="{FBB8EB31-CCF2-4E31-A4FC-B9310F62423B}" type="presOf" srcId="{C9423195-E3C9-4717-A8B5-04F60BF209F2}" destId="{5520D168-55EC-4B3D-9E57-9035197FBB0A}"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1637BB59-FFFE-4871-A58D-E56519443DD7}" type="presOf" srcId="{AB26FCAD-7417-4941-81CF-98837B3DF280}" destId="{16D16C57-DBBB-4E6C-B669-ED11E395B26C}"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72842A76-D555-490D-B46E-31FAF64FD42E}" type="presOf" srcId="{F07510D7-9EE8-4AE6-979E-70EE80AC2550}" destId="{4E78A5F1-FB30-48CA-BCDC-AC954C87BF87}"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78ED3918-1B41-46AB-9124-61B1D9E73D84}" srcId="{D9F84E4E-A4B3-423F-BFA0-BD683FD689E6}" destId="{AB26FCAD-7417-4941-81CF-98837B3DF280}" srcOrd="0" destOrd="0" parTransId="{47A02734-C78F-415F-8996-A953E8FC360D}" sibTransId="{C841F679-5737-4775-84DE-B988DA9D2AA2}"/>
    <dgm:cxn modelId="{62F6DC62-DA2C-4AD7-A81F-5EF07C2D9745}" type="presOf" srcId="{D9F84E4E-A4B3-423F-BFA0-BD683FD689E6}" destId="{05A560EB-DA65-48C1-BE3F-0585BED43F1A}" srcOrd="0" destOrd="0" presId="urn:microsoft.com/office/officeart/2005/8/layout/hProcess9"/>
    <dgm:cxn modelId="{6FC20685-3606-49E8-9F24-7FEE5AE6912E}" type="presOf" srcId="{323C2AC9-33D7-4414-8743-D82D055FAF98}" destId="{94F397CF-C648-4334-9F04-D56593A64FD6}" srcOrd="0" destOrd="0" presId="urn:microsoft.com/office/officeart/2005/8/layout/hProcess9"/>
    <dgm:cxn modelId="{1D2C65E2-FED6-4A1F-9D3C-CE13846A9053}" type="presParOf" srcId="{05A560EB-DA65-48C1-BE3F-0585BED43F1A}" destId="{FCC2E269-090C-4A99-AEFB-8AB627698BAB}" srcOrd="0" destOrd="0" presId="urn:microsoft.com/office/officeart/2005/8/layout/hProcess9"/>
    <dgm:cxn modelId="{2B054C68-C44B-43B1-80CA-193EAEBAB914}" type="presParOf" srcId="{05A560EB-DA65-48C1-BE3F-0585BED43F1A}" destId="{CFFFBE97-AA95-49DD-AABA-8A3D64B3F4CF}" srcOrd="1" destOrd="0" presId="urn:microsoft.com/office/officeart/2005/8/layout/hProcess9"/>
    <dgm:cxn modelId="{395F2242-756C-452B-948E-F0AB25789B44}" type="presParOf" srcId="{CFFFBE97-AA95-49DD-AABA-8A3D64B3F4CF}" destId="{16D16C57-DBBB-4E6C-B669-ED11E395B26C}" srcOrd="0" destOrd="0" presId="urn:microsoft.com/office/officeart/2005/8/layout/hProcess9"/>
    <dgm:cxn modelId="{19626EFF-770F-48C2-B9D3-D7DE4C1CB1FA}" type="presParOf" srcId="{CFFFBE97-AA95-49DD-AABA-8A3D64B3F4CF}" destId="{CAF2F1DD-7C91-4631-8BA1-EE9049B85A21}" srcOrd="1" destOrd="0" presId="urn:microsoft.com/office/officeart/2005/8/layout/hProcess9"/>
    <dgm:cxn modelId="{318BBAF3-BF51-43CD-860E-10EFFACF5A42}" type="presParOf" srcId="{CFFFBE97-AA95-49DD-AABA-8A3D64B3F4CF}" destId="{4E78A5F1-FB30-48CA-BCDC-AC954C87BF87}" srcOrd="2" destOrd="0" presId="urn:microsoft.com/office/officeart/2005/8/layout/hProcess9"/>
    <dgm:cxn modelId="{6398162F-68EE-4CCF-9F61-441405719946}" type="presParOf" srcId="{CFFFBE97-AA95-49DD-AABA-8A3D64B3F4CF}" destId="{50B71F9F-777A-4006-8CD8-37D2860F55F2}" srcOrd="3" destOrd="0" presId="urn:microsoft.com/office/officeart/2005/8/layout/hProcess9"/>
    <dgm:cxn modelId="{B3234041-AA91-4E05-A981-57BB915A3C9F}" type="presParOf" srcId="{CFFFBE97-AA95-49DD-AABA-8A3D64B3F4CF}" destId="{C8BFBF7F-531A-4E07-98C7-5B809FB26937}" srcOrd="4" destOrd="0" presId="urn:microsoft.com/office/officeart/2005/8/layout/hProcess9"/>
    <dgm:cxn modelId="{086735C0-D7C2-4ABC-8E2C-BE65E7CCF1D1}" type="presParOf" srcId="{CFFFBE97-AA95-49DD-AABA-8A3D64B3F4CF}" destId="{761F8AB5-B079-46A7-99C4-2D4DA0FD5E91}" srcOrd="5" destOrd="0" presId="urn:microsoft.com/office/officeart/2005/8/layout/hProcess9"/>
    <dgm:cxn modelId="{43571ADC-E585-4D72-8FF8-EADB6C18E407}" type="presParOf" srcId="{CFFFBE97-AA95-49DD-AABA-8A3D64B3F4CF}" destId="{94F397CF-C648-4334-9F04-D56593A64FD6}" srcOrd="6" destOrd="0" presId="urn:microsoft.com/office/officeart/2005/8/layout/hProcess9"/>
    <dgm:cxn modelId="{F9DDFE15-CDA9-4EBF-97C2-BF5A427EEC62}" type="presParOf" srcId="{CFFFBE97-AA95-49DD-AABA-8A3D64B3F4CF}" destId="{50E9BB01-CCED-4546-801E-03D237E5BACD}" srcOrd="7" destOrd="0" presId="urn:microsoft.com/office/officeart/2005/8/layout/hProcess9"/>
    <dgm:cxn modelId="{FB3FA822-DD45-4BF8-ABE2-6240B20BA2E3}" type="presParOf" srcId="{CFFFBE97-AA95-49DD-AABA-8A3D64B3F4CF}" destId="{D46C5078-6B9E-4DC1-BC2E-A9B541ABF6F8}" srcOrd="8" destOrd="0" presId="urn:microsoft.com/office/officeart/2005/8/layout/hProcess9"/>
    <dgm:cxn modelId="{354B487F-0A50-41A7-87DE-005F9768B5D1}" type="presParOf" srcId="{CFFFBE97-AA95-49DD-AABA-8A3D64B3F4CF}" destId="{3929F766-BFEB-4C3E-8DBF-45EA11AF3A54}" srcOrd="9" destOrd="0" presId="urn:microsoft.com/office/officeart/2005/8/layout/hProcess9"/>
    <dgm:cxn modelId="{AABB15A5-0332-4446-A8C9-C6DCF6558E92}" type="presParOf" srcId="{CFFFBE97-AA95-49DD-AABA-8A3D64B3F4CF}" destId="{AEC1880D-7874-4A86-B56B-48772AF4FE22}" srcOrd="10" destOrd="0" presId="urn:microsoft.com/office/officeart/2005/8/layout/hProcess9"/>
    <dgm:cxn modelId="{1261DD06-22EC-427D-8741-ADB7C9B36381}" type="presParOf" srcId="{CFFFBE97-AA95-49DD-AABA-8A3D64B3F4CF}" destId="{D6DB18B2-1483-4601-86F7-0F7A402452BD}" srcOrd="11" destOrd="0" presId="urn:microsoft.com/office/officeart/2005/8/layout/hProcess9"/>
    <dgm:cxn modelId="{28CC594A-2739-4F26-B7EA-79B75B68264F}" type="presParOf" srcId="{CFFFBE97-AA95-49DD-AABA-8A3D64B3F4CF}" destId="{9923D4E4-9E63-42FA-B9AE-0CD50EF36399}" srcOrd="12" destOrd="0" presId="urn:microsoft.com/office/officeart/2005/8/layout/hProcess9"/>
    <dgm:cxn modelId="{024683B7-F990-44D1-BE7C-4F7EFEBB3F56}" type="presParOf" srcId="{CFFFBE97-AA95-49DD-AABA-8A3D64B3F4CF}" destId="{80202FDB-1FE4-42E2-9F4C-7B85396FFA0E}" srcOrd="13" destOrd="0" presId="urn:microsoft.com/office/officeart/2005/8/layout/hProcess9"/>
    <dgm:cxn modelId="{BB5EC33F-698D-4062-B5A7-EE4023422555}" type="presParOf" srcId="{CFFFBE97-AA95-49DD-AABA-8A3D64B3F4CF}" destId="{A033EE11-E1E0-4B07-AC3D-A954B960A360}" srcOrd="14" destOrd="0" presId="urn:microsoft.com/office/officeart/2005/8/layout/hProcess9"/>
    <dgm:cxn modelId="{474664BE-4A39-4F5B-AF9D-7A5CA788BED9}" type="presParOf" srcId="{CFFFBE97-AA95-49DD-AABA-8A3D64B3F4CF}" destId="{08A635BE-D49F-4D62-BACA-1A00C871DFCD}" srcOrd="15" destOrd="0" presId="urn:microsoft.com/office/officeart/2005/8/layout/hProcess9"/>
    <dgm:cxn modelId="{80994A39-A41F-44F5-9F27-504212FE246D}" type="presParOf" srcId="{CFFFBE97-AA95-49DD-AABA-8A3D64B3F4CF}" destId="{FB60DFC0-4494-4045-A7F2-4CF50607161F}" srcOrd="16" destOrd="0" presId="urn:microsoft.com/office/officeart/2005/8/layout/hProcess9"/>
    <dgm:cxn modelId="{9FE51EB3-4CD2-47AF-86B2-23D15F224EB2}" type="presParOf" srcId="{CFFFBE97-AA95-49DD-AABA-8A3D64B3F4CF}" destId="{2C7E3CAA-2179-4EE1-A34A-5E754C363378}" srcOrd="17" destOrd="0" presId="urn:microsoft.com/office/officeart/2005/8/layout/hProcess9"/>
    <dgm:cxn modelId="{60280AF2-693F-404D-A7CD-73EC7B929D0B}" type="presParOf" srcId="{CFFFBE97-AA95-49DD-AABA-8A3D64B3F4CF}" destId="{80C30AE1-1084-4FEE-BB51-D48C9143DF0F}" srcOrd="18" destOrd="0" presId="urn:microsoft.com/office/officeart/2005/8/layout/hProcess9"/>
    <dgm:cxn modelId="{F8B19C7F-7396-4C85-AAF4-731BEB6817C4}" type="presParOf" srcId="{CFFFBE97-AA95-49DD-AABA-8A3D64B3F4CF}" destId="{93390167-D9C7-4137-8127-58EF05D590B1}" srcOrd="19" destOrd="0" presId="urn:microsoft.com/office/officeart/2005/8/layout/hProcess9"/>
    <dgm:cxn modelId="{8F71088A-B1C1-4F85-8B80-1AAF4B6D2657}"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D6604095-B7D3-4B2E-BE3E-02D3E46E0C7B}" type="presOf" srcId="{F07510D7-9EE8-4AE6-979E-70EE80AC2550}" destId="{4E78A5F1-FB30-48CA-BCDC-AC954C87BF87}" srcOrd="0" destOrd="0" presId="urn:microsoft.com/office/officeart/2005/8/layout/hProcess9"/>
    <dgm:cxn modelId="{845AE557-CFB7-4594-B1D3-53C3725B1EB8}" type="presOf" srcId="{C9423195-E3C9-4717-A8B5-04F60BF209F2}" destId="{5520D168-55EC-4B3D-9E57-9035197FBB0A}" srcOrd="0" destOrd="0" presId="urn:microsoft.com/office/officeart/2005/8/layout/hProcess9"/>
    <dgm:cxn modelId="{5C999F50-07B6-440B-AFF5-9907D90D1E62}" type="presOf" srcId="{D9F84E4E-A4B3-423F-BFA0-BD683FD689E6}" destId="{05A560EB-DA65-48C1-BE3F-0585BED43F1A}"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E6162C3F-9F6D-44CA-A03C-B826F7538E65}" type="presOf" srcId="{323C2AC9-33D7-4414-8743-D82D055FAF98}" destId="{94F397CF-C648-4334-9F04-D56593A64FD6}" srcOrd="0" destOrd="0" presId="urn:microsoft.com/office/officeart/2005/8/layout/hProcess9"/>
    <dgm:cxn modelId="{E0F92E4F-4422-4740-90B0-A19E71E87C7E}" type="presOf" srcId="{4F9C0508-3735-4ACB-AD20-D071FFA509D2}" destId="{AEC1880D-7874-4A86-B56B-48772AF4FE22}" srcOrd="0" destOrd="0" presId="urn:microsoft.com/office/officeart/2005/8/layout/hProcess9"/>
    <dgm:cxn modelId="{C8C157E0-9F9D-49F8-9EF2-ED6D3FC87B2B}" type="presOf" srcId="{13C3DCC6-4219-416F-B7C6-EF13E400036F}" destId="{A033EE11-E1E0-4B07-AC3D-A954B960A360}" srcOrd="0" destOrd="0" presId="urn:microsoft.com/office/officeart/2005/8/layout/hProcess9"/>
    <dgm:cxn modelId="{57CDA964-7AD6-42A2-B109-9EDD5A84231B}" type="presOf" srcId="{7EB8D042-AA9F-434B-9170-7EAFC6BF49E4}" destId="{9923D4E4-9E63-42FA-B9AE-0CD50EF36399}"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E6A59264-C7C5-43D7-87A6-457E69E0C0DF}" type="presOf" srcId="{AB26FCAD-7417-4941-81CF-98837B3DF280}" destId="{16D16C57-DBBB-4E6C-B669-ED11E395B26C}" srcOrd="0" destOrd="0" presId="urn:microsoft.com/office/officeart/2005/8/layout/hProcess9"/>
    <dgm:cxn modelId="{BD84A82A-4ABF-41DE-BF80-D14D175C6170}" type="presOf" srcId="{B8055F12-6391-46B4-A9BF-7A2688D7FD30}" destId="{80C30AE1-1084-4FEE-BB51-D48C9143DF0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FEB9F4DA-1B1C-4C1E-B9FC-F412A06F44E7}" type="presOf" srcId="{25C07ED5-37D0-44AB-914C-794ED9423B71}" destId="{C8BFBF7F-531A-4E07-98C7-5B809FB26937}" srcOrd="0" destOrd="0" presId="urn:microsoft.com/office/officeart/2005/8/layout/hProcess9"/>
    <dgm:cxn modelId="{C2FF9EF1-98B9-44FA-B9F8-BEF76EDDBFEA}" type="presOf" srcId="{F1FCF51B-3975-438A-AB2F-4B716260D1CB}" destId="{FB60DFC0-4494-4045-A7F2-4CF50607161F}" srcOrd="0" destOrd="0" presId="urn:microsoft.com/office/officeart/2005/8/layout/hProcess9"/>
    <dgm:cxn modelId="{A4B80DA6-3E53-4CFC-AC80-7112889E53FC}" type="presOf" srcId="{C36FC87E-115D-4F5F-8A67-A6047C9A15C5}" destId="{D46C5078-6B9E-4DC1-BC2E-A9B541ABF6F8}" srcOrd="0" destOrd="0" presId="urn:microsoft.com/office/officeart/2005/8/layout/hProcess9"/>
    <dgm:cxn modelId="{1A8005B8-C937-43C2-B186-5DA84C50964E}" type="presParOf" srcId="{05A560EB-DA65-48C1-BE3F-0585BED43F1A}" destId="{FCC2E269-090C-4A99-AEFB-8AB627698BAB}" srcOrd="0" destOrd="0" presId="urn:microsoft.com/office/officeart/2005/8/layout/hProcess9"/>
    <dgm:cxn modelId="{6E5C910F-8287-44CA-8378-40C328423498}" type="presParOf" srcId="{05A560EB-DA65-48C1-BE3F-0585BED43F1A}" destId="{CFFFBE97-AA95-49DD-AABA-8A3D64B3F4CF}" srcOrd="1" destOrd="0" presId="urn:microsoft.com/office/officeart/2005/8/layout/hProcess9"/>
    <dgm:cxn modelId="{F70506B4-009B-4067-93CD-242722BC9B3C}" type="presParOf" srcId="{CFFFBE97-AA95-49DD-AABA-8A3D64B3F4CF}" destId="{16D16C57-DBBB-4E6C-B669-ED11E395B26C}" srcOrd="0" destOrd="0" presId="urn:microsoft.com/office/officeart/2005/8/layout/hProcess9"/>
    <dgm:cxn modelId="{478F9FB3-0759-4196-8840-A3C0422B8130}" type="presParOf" srcId="{CFFFBE97-AA95-49DD-AABA-8A3D64B3F4CF}" destId="{CAF2F1DD-7C91-4631-8BA1-EE9049B85A21}" srcOrd="1" destOrd="0" presId="urn:microsoft.com/office/officeart/2005/8/layout/hProcess9"/>
    <dgm:cxn modelId="{3309CCDB-E166-45B5-9839-BAA56E9DD7DA}" type="presParOf" srcId="{CFFFBE97-AA95-49DD-AABA-8A3D64B3F4CF}" destId="{4E78A5F1-FB30-48CA-BCDC-AC954C87BF87}" srcOrd="2" destOrd="0" presId="urn:microsoft.com/office/officeart/2005/8/layout/hProcess9"/>
    <dgm:cxn modelId="{5A3F7EBE-5C8B-4B18-A4CB-F46671F2FB9B}" type="presParOf" srcId="{CFFFBE97-AA95-49DD-AABA-8A3D64B3F4CF}" destId="{50B71F9F-777A-4006-8CD8-37D2860F55F2}" srcOrd="3" destOrd="0" presId="urn:microsoft.com/office/officeart/2005/8/layout/hProcess9"/>
    <dgm:cxn modelId="{012B928F-796F-41B5-8024-5FFF929D07B5}" type="presParOf" srcId="{CFFFBE97-AA95-49DD-AABA-8A3D64B3F4CF}" destId="{C8BFBF7F-531A-4E07-98C7-5B809FB26937}" srcOrd="4" destOrd="0" presId="urn:microsoft.com/office/officeart/2005/8/layout/hProcess9"/>
    <dgm:cxn modelId="{757CD0EF-67D5-4EA1-9E6C-AADD6D3AD71F}" type="presParOf" srcId="{CFFFBE97-AA95-49DD-AABA-8A3D64B3F4CF}" destId="{761F8AB5-B079-46A7-99C4-2D4DA0FD5E91}" srcOrd="5" destOrd="0" presId="urn:microsoft.com/office/officeart/2005/8/layout/hProcess9"/>
    <dgm:cxn modelId="{77365860-B654-4EE5-8B7D-FF578BCD7590}" type="presParOf" srcId="{CFFFBE97-AA95-49DD-AABA-8A3D64B3F4CF}" destId="{94F397CF-C648-4334-9F04-D56593A64FD6}" srcOrd="6" destOrd="0" presId="urn:microsoft.com/office/officeart/2005/8/layout/hProcess9"/>
    <dgm:cxn modelId="{20C8F4D0-9F3D-469B-820C-45E1F68C2714}" type="presParOf" srcId="{CFFFBE97-AA95-49DD-AABA-8A3D64B3F4CF}" destId="{50E9BB01-CCED-4546-801E-03D237E5BACD}" srcOrd="7" destOrd="0" presId="urn:microsoft.com/office/officeart/2005/8/layout/hProcess9"/>
    <dgm:cxn modelId="{7F2045BF-76C6-4192-A875-49F66D169293}" type="presParOf" srcId="{CFFFBE97-AA95-49DD-AABA-8A3D64B3F4CF}" destId="{D46C5078-6B9E-4DC1-BC2E-A9B541ABF6F8}" srcOrd="8" destOrd="0" presId="urn:microsoft.com/office/officeart/2005/8/layout/hProcess9"/>
    <dgm:cxn modelId="{BA3CA79F-2031-45D8-ABBF-A6CC2B857EDE}" type="presParOf" srcId="{CFFFBE97-AA95-49DD-AABA-8A3D64B3F4CF}" destId="{3929F766-BFEB-4C3E-8DBF-45EA11AF3A54}" srcOrd="9" destOrd="0" presId="urn:microsoft.com/office/officeart/2005/8/layout/hProcess9"/>
    <dgm:cxn modelId="{18BA944A-3E23-4344-8DDA-B09D258EB0F2}" type="presParOf" srcId="{CFFFBE97-AA95-49DD-AABA-8A3D64B3F4CF}" destId="{AEC1880D-7874-4A86-B56B-48772AF4FE22}" srcOrd="10" destOrd="0" presId="urn:microsoft.com/office/officeart/2005/8/layout/hProcess9"/>
    <dgm:cxn modelId="{33348128-64A0-4892-BC79-E85ADCD95086}" type="presParOf" srcId="{CFFFBE97-AA95-49DD-AABA-8A3D64B3F4CF}" destId="{D6DB18B2-1483-4601-86F7-0F7A402452BD}" srcOrd="11" destOrd="0" presId="urn:microsoft.com/office/officeart/2005/8/layout/hProcess9"/>
    <dgm:cxn modelId="{FD830135-5EB6-4748-AAC9-79F3669B98C4}" type="presParOf" srcId="{CFFFBE97-AA95-49DD-AABA-8A3D64B3F4CF}" destId="{9923D4E4-9E63-42FA-B9AE-0CD50EF36399}" srcOrd="12" destOrd="0" presId="urn:microsoft.com/office/officeart/2005/8/layout/hProcess9"/>
    <dgm:cxn modelId="{A40B21B8-1906-4061-A565-B72FF4D91E95}" type="presParOf" srcId="{CFFFBE97-AA95-49DD-AABA-8A3D64B3F4CF}" destId="{80202FDB-1FE4-42E2-9F4C-7B85396FFA0E}" srcOrd="13" destOrd="0" presId="urn:microsoft.com/office/officeart/2005/8/layout/hProcess9"/>
    <dgm:cxn modelId="{86EB1C54-64E1-4C79-816D-FE9CB4242DC0}" type="presParOf" srcId="{CFFFBE97-AA95-49DD-AABA-8A3D64B3F4CF}" destId="{A033EE11-E1E0-4B07-AC3D-A954B960A360}" srcOrd="14" destOrd="0" presId="urn:microsoft.com/office/officeart/2005/8/layout/hProcess9"/>
    <dgm:cxn modelId="{EE0EA067-3EF5-43AC-A1B1-93122848F18D}" type="presParOf" srcId="{CFFFBE97-AA95-49DD-AABA-8A3D64B3F4CF}" destId="{08A635BE-D49F-4D62-BACA-1A00C871DFCD}" srcOrd="15" destOrd="0" presId="urn:microsoft.com/office/officeart/2005/8/layout/hProcess9"/>
    <dgm:cxn modelId="{86C03FCF-A74F-4177-82CE-910986638DB7}" type="presParOf" srcId="{CFFFBE97-AA95-49DD-AABA-8A3D64B3F4CF}" destId="{FB60DFC0-4494-4045-A7F2-4CF50607161F}" srcOrd="16" destOrd="0" presId="urn:microsoft.com/office/officeart/2005/8/layout/hProcess9"/>
    <dgm:cxn modelId="{AF220C82-23BC-4A7F-A7EF-1C7639EC5820}" type="presParOf" srcId="{CFFFBE97-AA95-49DD-AABA-8A3D64B3F4CF}" destId="{2C7E3CAA-2179-4EE1-A34A-5E754C363378}" srcOrd="17" destOrd="0" presId="urn:microsoft.com/office/officeart/2005/8/layout/hProcess9"/>
    <dgm:cxn modelId="{30F7A7A4-2996-4107-9467-4204EC29CC86}" type="presParOf" srcId="{CFFFBE97-AA95-49DD-AABA-8A3D64B3F4CF}" destId="{80C30AE1-1084-4FEE-BB51-D48C9143DF0F}" srcOrd="18" destOrd="0" presId="urn:microsoft.com/office/officeart/2005/8/layout/hProcess9"/>
    <dgm:cxn modelId="{C70EED36-0CA4-4641-94FD-B94F1DF16A41}" type="presParOf" srcId="{CFFFBE97-AA95-49DD-AABA-8A3D64B3F4CF}" destId="{93390167-D9C7-4137-8127-58EF05D590B1}" srcOrd="19" destOrd="0" presId="urn:microsoft.com/office/officeart/2005/8/layout/hProcess9"/>
    <dgm:cxn modelId="{1D43350F-F3D0-42F8-8FA2-BC56E024126B}"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71D72133-DEBB-4F96-8E96-965FAB9006B1}" type="presOf" srcId="{323C2AC9-33D7-4414-8743-D82D055FAF98}" destId="{94F397CF-C648-4334-9F04-D56593A64FD6}" srcOrd="0" destOrd="0" presId="urn:microsoft.com/office/officeart/2005/8/layout/hProcess9"/>
    <dgm:cxn modelId="{E014EB93-6065-48D8-91AD-436AC30D0757}" type="presOf" srcId="{D9F84E4E-A4B3-423F-BFA0-BD683FD689E6}" destId="{05A560EB-DA65-48C1-BE3F-0585BED43F1A}" srcOrd="0" destOrd="0" presId="urn:microsoft.com/office/officeart/2005/8/layout/hProcess9"/>
    <dgm:cxn modelId="{9663D4B6-CE51-43ED-AB56-8EC84406C2A3}" type="presOf" srcId="{F1FCF51B-3975-438A-AB2F-4B716260D1CB}" destId="{FB60DFC0-4494-4045-A7F2-4CF50607161F}"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D20601DB-BD8D-40D9-AFBD-06BBF8DC0025}" type="presOf" srcId="{AB26FCAD-7417-4941-81CF-98837B3DF280}" destId="{16D16C57-DBBB-4E6C-B669-ED11E395B26C}" srcOrd="0" destOrd="0" presId="urn:microsoft.com/office/officeart/2005/8/layout/hProcess9"/>
    <dgm:cxn modelId="{6C5848EA-3C0E-49CF-BED0-07471E9ED96C}" type="presOf" srcId="{F07510D7-9EE8-4AE6-979E-70EE80AC2550}" destId="{4E78A5F1-FB30-48CA-BCDC-AC954C87BF87}"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4248BB5A-8289-4CA0-961F-6D32A2851438}" type="presOf" srcId="{4F9C0508-3735-4ACB-AD20-D071FFA509D2}" destId="{AEC1880D-7874-4A86-B56B-48772AF4FE22}"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26D787E-33BF-47AB-9BE1-3DE3F7B49027}" type="presOf" srcId="{C9423195-E3C9-4717-A8B5-04F60BF209F2}" destId="{5520D168-55EC-4B3D-9E57-9035197FBB0A}"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C86A7085-9BC1-427B-A30E-9789844AE4A8}" type="presOf" srcId="{7EB8D042-AA9F-434B-9170-7EAFC6BF49E4}" destId="{9923D4E4-9E63-42FA-B9AE-0CD50EF36399}"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78B803BF-CE56-4E12-81BC-5D268F2520FB}" type="presOf" srcId="{25C07ED5-37D0-44AB-914C-794ED9423B71}" destId="{C8BFBF7F-531A-4E07-98C7-5B809FB2693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66F9FFC-5E0D-4195-819F-83A32FB556F4}" type="presOf" srcId="{C36FC87E-115D-4F5F-8A67-A6047C9A15C5}" destId="{D46C5078-6B9E-4DC1-BC2E-A9B541ABF6F8}" srcOrd="0" destOrd="0" presId="urn:microsoft.com/office/officeart/2005/8/layout/hProcess9"/>
    <dgm:cxn modelId="{1E550C9A-FBF5-4A4C-9BBA-BEDC1D46D2AA}" type="presOf" srcId="{B8055F12-6391-46B4-A9BF-7A2688D7FD30}" destId="{80C30AE1-1084-4FEE-BB51-D48C9143DF0F}" srcOrd="0" destOrd="0" presId="urn:microsoft.com/office/officeart/2005/8/layout/hProcess9"/>
    <dgm:cxn modelId="{40487B37-327C-48E7-885F-05C5AD5C52A6}" type="presOf" srcId="{13C3DCC6-4219-416F-B7C6-EF13E400036F}" destId="{A033EE11-E1E0-4B07-AC3D-A954B960A360}" srcOrd="0" destOrd="0" presId="urn:microsoft.com/office/officeart/2005/8/layout/hProcess9"/>
    <dgm:cxn modelId="{49A3C438-CD58-4C27-9EB1-D7138BE1393E}" type="presParOf" srcId="{05A560EB-DA65-48C1-BE3F-0585BED43F1A}" destId="{FCC2E269-090C-4A99-AEFB-8AB627698BAB}" srcOrd="0" destOrd="0" presId="urn:microsoft.com/office/officeart/2005/8/layout/hProcess9"/>
    <dgm:cxn modelId="{E42A9CF9-C535-410D-8F6A-1D42A30BA65B}" type="presParOf" srcId="{05A560EB-DA65-48C1-BE3F-0585BED43F1A}" destId="{CFFFBE97-AA95-49DD-AABA-8A3D64B3F4CF}" srcOrd="1" destOrd="0" presId="urn:microsoft.com/office/officeart/2005/8/layout/hProcess9"/>
    <dgm:cxn modelId="{6103C439-45B1-4DF8-9E3A-330C617F3824}" type="presParOf" srcId="{CFFFBE97-AA95-49DD-AABA-8A3D64B3F4CF}" destId="{16D16C57-DBBB-4E6C-B669-ED11E395B26C}" srcOrd="0" destOrd="0" presId="urn:microsoft.com/office/officeart/2005/8/layout/hProcess9"/>
    <dgm:cxn modelId="{783E15C0-2933-4D95-9031-EFB92F38A26B}" type="presParOf" srcId="{CFFFBE97-AA95-49DD-AABA-8A3D64B3F4CF}" destId="{CAF2F1DD-7C91-4631-8BA1-EE9049B85A21}" srcOrd="1" destOrd="0" presId="urn:microsoft.com/office/officeart/2005/8/layout/hProcess9"/>
    <dgm:cxn modelId="{71C7694D-A244-4E5E-BC16-31826A3CA18B}" type="presParOf" srcId="{CFFFBE97-AA95-49DD-AABA-8A3D64B3F4CF}" destId="{4E78A5F1-FB30-48CA-BCDC-AC954C87BF87}" srcOrd="2" destOrd="0" presId="urn:microsoft.com/office/officeart/2005/8/layout/hProcess9"/>
    <dgm:cxn modelId="{957ED1A7-1984-4D6B-B89C-8318AA519AD9}" type="presParOf" srcId="{CFFFBE97-AA95-49DD-AABA-8A3D64B3F4CF}" destId="{50B71F9F-777A-4006-8CD8-37D2860F55F2}" srcOrd="3" destOrd="0" presId="urn:microsoft.com/office/officeart/2005/8/layout/hProcess9"/>
    <dgm:cxn modelId="{A0F1DE2E-6724-4383-A595-23B367BB2F2C}" type="presParOf" srcId="{CFFFBE97-AA95-49DD-AABA-8A3D64B3F4CF}" destId="{C8BFBF7F-531A-4E07-98C7-5B809FB26937}" srcOrd="4" destOrd="0" presId="urn:microsoft.com/office/officeart/2005/8/layout/hProcess9"/>
    <dgm:cxn modelId="{1BD29F0B-62AE-4622-B744-79E30F8F274C}" type="presParOf" srcId="{CFFFBE97-AA95-49DD-AABA-8A3D64B3F4CF}" destId="{761F8AB5-B079-46A7-99C4-2D4DA0FD5E91}" srcOrd="5" destOrd="0" presId="urn:microsoft.com/office/officeart/2005/8/layout/hProcess9"/>
    <dgm:cxn modelId="{09B50D84-310B-4B63-9354-7C93B8741672}" type="presParOf" srcId="{CFFFBE97-AA95-49DD-AABA-8A3D64B3F4CF}" destId="{94F397CF-C648-4334-9F04-D56593A64FD6}" srcOrd="6" destOrd="0" presId="urn:microsoft.com/office/officeart/2005/8/layout/hProcess9"/>
    <dgm:cxn modelId="{C266A877-A5CA-427D-90BC-DB7FE6C935BA}" type="presParOf" srcId="{CFFFBE97-AA95-49DD-AABA-8A3D64B3F4CF}" destId="{50E9BB01-CCED-4546-801E-03D237E5BACD}" srcOrd="7" destOrd="0" presId="urn:microsoft.com/office/officeart/2005/8/layout/hProcess9"/>
    <dgm:cxn modelId="{A3A8E890-2439-4A0F-BEC9-CA44D06BFD04}" type="presParOf" srcId="{CFFFBE97-AA95-49DD-AABA-8A3D64B3F4CF}" destId="{D46C5078-6B9E-4DC1-BC2E-A9B541ABF6F8}" srcOrd="8" destOrd="0" presId="urn:microsoft.com/office/officeart/2005/8/layout/hProcess9"/>
    <dgm:cxn modelId="{9EF5CAB9-8ECB-4678-B0C7-8EA2F847CAAA}" type="presParOf" srcId="{CFFFBE97-AA95-49DD-AABA-8A3D64B3F4CF}" destId="{3929F766-BFEB-4C3E-8DBF-45EA11AF3A54}" srcOrd="9" destOrd="0" presId="urn:microsoft.com/office/officeart/2005/8/layout/hProcess9"/>
    <dgm:cxn modelId="{0262950D-FC73-44CC-9B19-6F2B23253D56}" type="presParOf" srcId="{CFFFBE97-AA95-49DD-AABA-8A3D64B3F4CF}" destId="{AEC1880D-7874-4A86-B56B-48772AF4FE22}" srcOrd="10" destOrd="0" presId="urn:microsoft.com/office/officeart/2005/8/layout/hProcess9"/>
    <dgm:cxn modelId="{4596BECA-71A0-4B94-B2E2-395113DAFDE6}" type="presParOf" srcId="{CFFFBE97-AA95-49DD-AABA-8A3D64B3F4CF}" destId="{D6DB18B2-1483-4601-86F7-0F7A402452BD}" srcOrd="11" destOrd="0" presId="urn:microsoft.com/office/officeart/2005/8/layout/hProcess9"/>
    <dgm:cxn modelId="{40FA6B15-0671-4AFC-B1D8-5B73CDCE9E66}" type="presParOf" srcId="{CFFFBE97-AA95-49DD-AABA-8A3D64B3F4CF}" destId="{9923D4E4-9E63-42FA-B9AE-0CD50EF36399}" srcOrd="12" destOrd="0" presId="urn:microsoft.com/office/officeart/2005/8/layout/hProcess9"/>
    <dgm:cxn modelId="{65CA7D76-3178-44D2-A147-43E701718075}" type="presParOf" srcId="{CFFFBE97-AA95-49DD-AABA-8A3D64B3F4CF}" destId="{80202FDB-1FE4-42E2-9F4C-7B85396FFA0E}" srcOrd="13" destOrd="0" presId="urn:microsoft.com/office/officeart/2005/8/layout/hProcess9"/>
    <dgm:cxn modelId="{1C1C6111-A6D7-4A93-9F28-D0E80E0139AF}" type="presParOf" srcId="{CFFFBE97-AA95-49DD-AABA-8A3D64B3F4CF}" destId="{A033EE11-E1E0-4B07-AC3D-A954B960A360}" srcOrd="14" destOrd="0" presId="urn:microsoft.com/office/officeart/2005/8/layout/hProcess9"/>
    <dgm:cxn modelId="{0B1B66AD-EF37-4B0D-9972-9BD051C4F195}" type="presParOf" srcId="{CFFFBE97-AA95-49DD-AABA-8A3D64B3F4CF}" destId="{08A635BE-D49F-4D62-BACA-1A00C871DFCD}" srcOrd="15" destOrd="0" presId="urn:microsoft.com/office/officeart/2005/8/layout/hProcess9"/>
    <dgm:cxn modelId="{A036757B-079A-4257-A2FA-8157701F82CD}" type="presParOf" srcId="{CFFFBE97-AA95-49DD-AABA-8A3D64B3F4CF}" destId="{FB60DFC0-4494-4045-A7F2-4CF50607161F}" srcOrd="16" destOrd="0" presId="urn:microsoft.com/office/officeart/2005/8/layout/hProcess9"/>
    <dgm:cxn modelId="{C0158FA1-7EAD-407D-A1CB-4B582453C28F}" type="presParOf" srcId="{CFFFBE97-AA95-49DD-AABA-8A3D64B3F4CF}" destId="{2C7E3CAA-2179-4EE1-A34A-5E754C363378}" srcOrd="17" destOrd="0" presId="urn:microsoft.com/office/officeart/2005/8/layout/hProcess9"/>
    <dgm:cxn modelId="{9E680211-BD74-4149-97AC-5F94E3719EEE}" type="presParOf" srcId="{CFFFBE97-AA95-49DD-AABA-8A3D64B3F4CF}" destId="{80C30AE1-1084-4FEE-BB51-D48C9143DF0F}" srcOrd="18" destOrd="0" presId="urn:microsoft.com/office/officeart/2005/8/layout/hProcess9"/>
    <dgm:cxn modelId="{4623E406-987C-41ED-98A2-C71E757A3933}" type="presParOf" srcId="{CFFFBE97-AA95-49DD-AABA-8A3D64B3F4CF}" destId="{93390167-D9C7-4137-8127-58EF05D590B1}" srcOrd="19" destOrd="0" presId="urn:microsoft.com/office/officeart/2005/8/layout/hProcess9"/>
    <dgm:cxn modelId="{A21B8BAD-B43C-43DD-AEDD-B1C8F9549DC5}"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016A5563-3D96-49FD-9E19-09304627206E}" type="presOf" srcId="{B8055F12-6391-46B4-A9BF-7A2688D7FD30}" destId="{80C30AE1-1084-4FEE-BB51-D48C9143DF0F}" srcOrd="0" destOrd="0" presId="urn:microsoft.com/office/officeart/2005/8/layout/hProcess9"/>
    <dgm:cxn modelId="{748314C5-242D-4780-8711-222BB9B521C6}" type="presOf" srcId="{C36FC87E-115D-4F5F-8A67-A6047C9A15C5}" destId="{D46C5078-6B9E-4DC1-BC2E-A9B541ABF6F8}"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880C3ABD-C5BD-4163-AFE0-2C31A190CACE}" type="presOf" srcId="{13C3DCC6-4219-416F-B7C6-EF13E400036F}" destId="{A033EE11-E1E0-4B07-AC3D-A954B960A360}"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AD0C78D7-F496-4D96-955A-D461C4E29E88}" type="presOf" srcId="{25C07ED5-37D0-44AB-914C-794ED9423B71}" destId="{C8BFBF7F-531A-4E07-98C7-5B809FB26937}" srcOrd="0" destOrd="0" presId="urn:microsoft.com/office/officeart/2005/8/layout/hProcess9"/>
    <dgm:cxn modelId="{0E16CA88-6892-4B86-B544-6E610CC29452}" type="presOf" srcId="{323C2AC9-33D7-4414-8743-D82D055FAF98}" destId="{94F397CF-C648-4334-9F04-D56593A64FD6}"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358E3F0E-7C39-4A5B-995D-84B4EDC100F9}" type="presOf" srcId="{AB26FCAD-7417-4941-81CF-98837B3DF280}" destId="{16D16C57-DBBB-4E6C-B669-ED11E395B26C}" srcOrd="0" destOrd="0" presId="urn:microsoft.com/office/officeart/2005/8/layout/hProcess9"/>
    <dgm:cxn modelId="{2E452F7A-67FA-460A-A82C-42CF2735060A}" type="presOf" srcId="{4F9C0508-3735-4ACB-AD20-D071FFA509D2}" destId="{AEC1880D-7874-4A86-B56B-48772AF4FE22}" srcOrd="0" destOrd="0" presId="urn:microsoft.com/office/officeart/2005/8/layout/hProcess9"/>
    <dgm:cxn modelId="{9DEC5474-8692-4045-809D-DC0FCEBD7AB7}" type="presOf" srcId="{C9423195-E3C9-4717-A8B5-04F60BF209F2}" destId="{5520D168-55EC-4B3D-9E57-9035197FBB0A}"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8ACE3E3B-783B-4769-B3FC-F230C7E73F9E}" type="presOf" srcId="{7EB8D042-AA9F-434B-9170-7EAFC6BF49E4}" destId="{9923D4E4-9E63-42FA-B9AE-0CD50EF36399}" srcOrd="0" destOrd="0" presId="urn:microsoft.com/office/officeart/2005/8/layout/hProcess9"/>
    <dgm:cxn modelId="{ACA06AA8-BD9E-41A8-A4FA-E9D94753ABFF}" type="presOf" srcId="{F07510D7-9EE8-4AE6-979E-70EE80AC2550}" destId="{4E78A5F1-FB30-48CA-BCDC-AC954C87BF87}" srcOrd="0" destOrd="0" presId="urn:microsoft.com/office/officeart/2005/8/layout/hProcess9"/>
    <dgm:cxn modelId="{7BEB0490-C2DB-4B38-8B0C-9907EE2BCBC1}"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CAFB838D-A6C9-4997-AB40-F3585C962769}" type="presOf" srcId="{F1FCF51B-3975-438A-AB2F-4B716260D1CB}" destId="{FB60DFC0-4494-4045-A7F2-4CF50607161F}" srcOrd="0" destOrd="0" presId="urn:microsoft.com/office/officeart/2005/8/layout/hProcess9"/>
    <dgm:cxn modelId="{F13EC8E4-C1F7-4811-8208-7AEA59EB148B}" type="presParOf" srcId="{05A560EB-DA65-48C1-BE3F-0585BED43F1A}" destId="{FCC2E269-090C-4A99-AEFB-8AB627698BAB}" srcOrd="0" destOrd="0" presId="urn:microsoft.com/office/officeart/2005/8/layout/hProcess9"/>
    <dgm:cxn modelId="{9EE88ADF-CD54-4616-B44F-AFA71A11EB5E}" type="presParOf" srcId="{05A560EB-DA65-48C1-BE3F-0585BED43F1A}" destId="{CFFFBE97-AA95-49DD-AABA-8A3D64B3F4CF}" srcOrd="1" destOrd="0" presId="urn:microsoft.com/office/officeart/2005/8/layout/hProcess9"/>
    <dgm:cxn modelId="{83171C82-4789-4589-9422-68196246F9EF}" type="presParOf" srcId="{CFFFBE97-AA95-49DD-AABA-8A3D64B3F4CF}" destId="{16D16C57-DBBB-4E6C-B669-ED11E395B26C}" srcOrd="0" destOrd="0" presId="urn:microsoft.com/office/officeart/2005/8/layout/hProcess9"/>
    <dgm:cxn modelId="{92804C9A-C5AB-4F12-8AB1-498FB7100E83}" type="presParOf" srcId="{CFFFBE97-AA95-49DD-AABA-8A3D64B3F4CF}" destId="{CAF2F1DD-7C91-4631-8BA1-EE9049B85A21}" srcOrd="1" destOrd="0" presId="urn:microsoft.com/office/officeart/2005/8/layout/hProcess9"/>
    <dgm:cxn modelId="{4737A9B6-BA33-453D-9DF7-BD3CD3A75BB2}" type="presParOf" srcId="{CFFFBE97-AA95-49DD-AABA-8A3D64B3F4CF}" destId="{4E78A5F1-FB30-48CA-BCDC-AC954C87BF87}" srcOrd="2" destOrd="0" presId="urn:microsoft.com/office/officeart/2005/8/layout/hProcess9"/>
    <dgm:cxn modelId="{613A8754-E395-45F4-B386-0C273B83E1AC}" type="presParOf" srcId="{CFFFBE97-AA95-49DD-AABA-8A3D64B3F4CF}" destId="{50B71F9F-777A-4006-8CD8-37D2860F55F2}" srcOrd="3" destOrd="0" presId="urn:microsoft.com/office/officeart/2005/8/layout/hProcess9"/>
    <dgm:cxn modelId="{C6B3BFDD-0DD2-4B61-8BE1-2EBDEBE40763}" type="presParOf" srcId="{CFFFBE97-AA95-49DD-AABA-8A3D64B3F4CF}" destId="{C8BFBF7F-531A-4E07-98C7-5B809FB26937}" srcOrd="4" destOrd="0" presId="urn:microsoft.com/office/officeart/2005/8/layout/hProcess9"/>
    <dgm:cxn modelId="{D35C5A83-5B0F-4AC7-A78B-FCE5B43BF65B}" type="presParOf" srcId="{CFFFBE97-AA95-49DD-AABA-8A3D64B3F4CF}" destId="{761F8AB5-B079-46A7-99C4-2D4DA0FD5E91}" srcOrd="5" destOrd="0" presId="urn:microsoft.com/office/officeart/2005/8/layout/hProcess9"/>
    <dgm:cxn modelId="{3052678F-D866-4063-A585-6F91E841FE13}" type="presParOf" srcId="{CFFFBE97-AA95-49DD-AABA-8A3D64B3F4CF}" destId="{94F397CF-C648-4334-9F04-D56593A64FD6}" srcOrd="6" destOrd="0" presId="urn:microsoft.com/office/officeart/2005/8/layout/hProcess9"/>
    <dgm:cxn modelId="{1C25DB60-3A06-43A0-A5B3-4A63FD522269}" type="presParOf" srcId="{CFFFBE97-AA95-49DD-AABA-8A3D64B3F4CF}" destId="{50E9BB01-CCED-4546-801E-03D237E5BACD}" srcOrd="7" destOrd="0" presId="urn:microsoft.com/office/officeart/2005/8/layout/hProcess9"/>
    <dgm:cxn modelId="{58D58A66-8772-4549-824F-9F4A51BFE74D}" type="presParOf" srcId="{CFFFBE97-AA95-49DD-AABA-8A3D64B3F4CF}" destId="{D46C5078-6B9E-4DC1-BC2E-A9B541ABF6F8}" srcOrd="8" destOrd="0" presId="urn:microsoft.com/office/officeart/2005/8/layout/hProcess9"/>
    <dgm:cxn modelId="{27235C22-1F65-4876-88CE-87F88DD99AA4}" type="presParOf" srcId="{CFFFBE97-AA95-49DD-AABA-8A3D64B3F4CF}" destId="{3929F766-BFEB-4C3E-8DBF-45EA11AF3A54}" srcOrd="9" destOrd="0" presId="urn:microsoft.com/office/officeart/2005/8/layout/hProcess9"/>
    <dgm:cxn modelId="{38CD2BCA-53CB-45E6-99FE-0E57E3F14AA3}" type="presParOf" srcId="{CFFFBE97-AA95-49DD-AABA-8A3D64B3F4CF}" destId="{AEC1880D-7874-4A86-B56B-48772AF4FE22}" srcOrd="10" destOrd="0" presId="urn:microsoft.com/office/officeart/2005/8/layout/hProcess9"/>
    <dgm:cxn modelId="{C48C8FD4-A9C5-4F6A-99B9-F2182502CD31}" type="presParOf" srcId="{CFFFBE97-AA95-49DD-AABA-8A3D64B3F4CF}" destId="{D6DB18B2-1483-4601-86F7-0F7A402452BD}" srcOrd="11" destOrd="0" presId="urn:microsoft.com/office/officeart/2005/8/layout/hProcess9"/>
    <dgm:cxn modelId="{56387A20-2F72-4220-AD9D-903F81C14C21}" type="presParOf" srcId="{CFFFBE97-AA95-49DD-AABA-8A3D64B3F4CF}" destId="{9923D4E4-9E63-42FA-B9AE-0CD50EF36399}" srcOrd="12" destOrd="0" presId="urn:microsoft.com/office/officeart/2005/8/layout/hProcess9"/>
    <dgm:cxn modelId="{77F6F7E3-6C4F-4F2C-BE52-3FA83CB52CA2}" type="presParOf" srcId="{CFFFBE97-AA95-49DD-AABA-8A3D64B3F4CF}" destId="{80202FDB-1FE4-42E2-9F4C-7B85396FFA0E}" srcOrd="13" destOrd="0" presId="urn:microsoft.com/office/officeart/2005/8/layout/hProcess9"/>
    <dgm:cxn modelId="{BBC86ED7-C8BD-4594-9F8C-AB8894D2FD9B}" type="presParOf" srcId="{CFFFBE97-AA95-49DD-AABA-8A3D64B3F4CF}" destId="{A033EE11-E1E0-4B07-AC3D-A954B960A360}" srcOrd="14" destOrd="0" presId="urn:microsoft.com/office/officeart/2005/8/layout/hProcess9"/>
    <dgm:cxn modelId="{FC0963B2-611A-48C1-84EA-FF4516E862B4}" type="presParOf" srcId="{CFFFBE97-AA95-49DD-AABA-8A3D64B3F4CF}" destId="{08A635BE-D49F-4D62-BACA-1A00C871DFCD}" srcOrd="15" destOrd="0" presId="urn:microsoft.com/office/officeart/2005/8/layout/hProcess9"/>
    <dgm:cxn modelId="{3B9214BE-A9C3-439E-97F9-CCF105E8565A}" type="presParOf" srcId="{CFFFBE97-AA95-49DD-AABA-8A3D64B3F4CF}" destId="{FB60DFC0-4494-4045-A7F2-4CF50607161F}" srcOrd="16" destOrd="0" presId="urn:microsoft.com/office/officeart/2005/8/layout/hProcess9"/>
    <dgm:cxn modelId="{5BBFB73B-150A-4BA1-AF98-785E0E11239D}" type="presParOf" srcId="{CFFFBE97-AA95-49DD-AABA-8A3D64B3F4CF}" destId="{2C7E3CAA-2179-4EE1-A34A-5E754C363378}" srcOrd="17" destOrd="0" presId="urn:microsoft.com/office/officeart/2005/8/layout/hProcess9"/>
    <dgm:cxn modelId="{CB62F973-7550-49E1-B5AF-D8938234C52F}" type="presParOf" srcId="{CFFFBE97-AA95-49DD-AABA-8A3D64B3F4CF}" destId="{80C30AE1-1084-4FEE-BB51-D48C9143DF0F}" srcOrd="18" destOrd="0" presId="urn:microsoft.com/office/officeart/2005/8/layout/hProcess9"/>
    <dgm:cxn modelId="{BBBEE150-19A6-458A-98BF-CE6602093117}" type="presParOf" srcId="{CFFFBE97-AA95-49DD-AABA-8A3D64B3F4CF}" destId="{93390167-D9C7-4137-8127-58EF05D590B1}" srcOrd="19" destOrd="0" presId="urn:microsoft.com/office/officeart/2005/8/layout/hProcess9"/>
    <dgm:cxn modelId="{5D18B41F-795C-4471-BB18-AFB623450FD0}"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F768C49E-B572-4D90-9096-6D0EBE981299}" type="presOf" srcId="{C36FC87E-115D-4F5F-8A67-A6047C9A15C5}" destId="{D46C5078-6B9E-4DC1-BC2E-A9B541ABF6F8}" srcOrd="0" destOrd="0" presId="urn:microsoft.com/office/officeart/2005/8/layout/hProcess9"/>
    <dgm:cxn modelId="{3362C89A-B86A-4427-8BAE-C19B7BFBD98D}" type="presOf" srcId="{25C07ED5-37D0-44AB-914C-794ED9423B71}" destId="{C8BFBF7F-531A-4E07-98C7-5B809FB26937}"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2A12C69E-B857-45C7-8899-B30A55EFC5A4}" type="presOf" srcId="{323C2AC9-33D7-4414-8743-D82D055FAF98}" destId="{94F397CF-C648-4334-9F04-D56593A64FD6}" srcOrd="0" destOrd="0" presId="urn:microsoft.com/office/officeart/2005/8/layout/hProcess9"/>
    <dgm:cxn modelId="{F6860C60-B734-492B-9626-005477D7A898}" type="presOf" srcId="{7EB8D042-AA9F-434B-9170-7EAFC6BF49E4}" destId="{9923D4E4-9E63-42FA-B9AE-0CD50EF36399}" srcOrd="0" destOrd="0" presId="urn:microsoft.com/office/officeart/2005/8/layout/hProcess9"/>
    <dgm:cxn modelId="{6774673E-0CA3-4DA1-92D6-CB6B7D4A6BF0}" type="presOf" srcId="{B8055F12-6391-46B4-A9BF-7A2688D7FD30}" destId="{80C30AE1-1084-4FEE-BB51-D48C9143DF0F}" srcOrd="0" destOrd="0" presId="urn:microsoft.com/office/officeart/2005/8/layout/hProcess9"/>
    <dgm:cxn modelId="{53C64DB1-0545-4262-AEB9-A53A2F7ADD85}"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F3A622EF-13AF-45EE-B902-18B56172959E}" type="presOf" srcId="{4F9C0508-3735-4ACB-AD20-D071FFA509D2}" destId="{AEC1880D-7874-4A86-B56B-48772AF4FE22}" srcOrd="0" destOrd="0" presId="urn:microsoft.com/office/officeart/2005/8/layout/hProcess9"/>
    <dgm:cxn modelId="{2AD339CD-1297-4654-A8C9-8FEE32FEA622}" type="presOf" srcId="{D9F84E4E-A4B3-423F-BFA0-BD683FD689E6}" destId="{05A560EB-DA65-48C1-BE3F-0585BED43F1A}"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58F8EB46-45F0-467A-98FD-1C85C238904E}" type="presOf" srcId="{C9423195-E3C9-4717-A8B5-04F60BF209F2}" destId="{5520D168-55EC-4B3D-9E57-9035197FBB0A}"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78ED3918-1B41-46AB-9124-61B1D9E73D84}" srcId="{D9F84E4E-A4B3-423F-BFA0-BD683FD689E6}" destId="{AB26FCAD-7417-4941-81CF-98837B3DF280}" srcOrd="0" destOrd="0" parTransId="{47A02734-C78F-415F-8996-A953E8FC360D}" sibTransId="{C841F679-5737-4775-84DE-B988DA9D2AA2}"/>
    <dgm:cxn modelId="{5D4014DD-16D2-424E-BFF7-8014EF145BD5}" type="presOf" srcId="{F07510D7-9EE8-4AE6-979E-70EE80AC2550}" destId="{4E78A5F1-FB30-48CA-BCDC-AC954C87BF87}" srcOrd="0" destOrd="0" presId="urn:microsoft.com/office/officeart/2005/8/layout/hProcess9"/>
    <dgm:cxn modelId="{31E0C0E0-E4F2-4215-B887-136026DF4A2E}" type="presOf" srcId="{F1FCF51B-3975-438A-AB2F-4B716260D1CB}" destId="{FB60DFC0-4494-4045-A7F2-4CF50607161F}" srcOrd="0" destOrd="0" presId="urn:microsoft.com/office/officeart/2005/8/layout/hProcess9"/>
    <dgm:cxn modelId="{7E625E8B-5E8D-4A73-8792-9B30CCB1D1D4}" type="presOf" srcId="{13C3DCC6-4219-416F-B7C6-EF13E400036F}" destId="{A033EE11-E1E0-4B07-AC3D-A954B960A360}" srcOrd="0" destOrd="0" presId="urn:microsoft.com/office/officeart/2005/8/layout/hProcess9"/>
    <dgm:cxn modelId="{305A4BB0-D96E-44DC-880F-D3A2FC928C3D}" type="presParOf" srcId="{05A560EB-DA65-48C1-BE3F-0585BED43F1A}" destId="{FCC2E269-090C-4A99-AEFB-8AB627698BAB}" srcOrd="0" destOrd="0" presId="urn:microsoft.com/office/officeart/2005/8/layout/hProcess9"/>
    <dgm:cxn modelId="{11E6D041-4BFE-4565-A92D-F9945154B8F0}" type="presParOf" srcId="{05A560EB-DA65-48C1-BE3F-0585BED43F1A}" destId="{CFFFBE97-AA95-49DD-AABA-8A3D64B3F4CF}" srcOrd="1" destOrd="0" presId="urn:microsoft.com/office/officeart/2005/8/layout/hProcess9"/>
    <dgm:cxn modelId="{F2B0A2D0-8BFD-40D8-82A6-B5DD0BD5B3F0}" type="presParOf" srcId="{CFFFBE97-AA95-49DD-AABA-8A3D64B3F4CF}" destId="{16D16C57-DBBB-4E6C-B669-ED11E395B26C}" srcOrd="0" destOrd="0" presId="urn:microsoft.com/office/officeart/2005/8/layout/hProcess9"/>
    <dgm:cxn modelId="{38F014C9-4020-47FB-8093-06EEAC56810F}" type="presParOf" srcId="{CFFFBE97-AA95-49DD-AABA-8A3D64B3F4CF}" destId="{CAF2F1DD-7C91-4631-8BA1-EE9049B85A21}" srcOrd="1" destOrd="0" presId="urn:microsoft.com/office/officeart/2005/8/layout/hProcess9"/>
    <dgm:cxn modelId="{A47D89ED-8348-4F74-AA8A-2CDC6F37A85F}" type="presParOf" srcId="{CFFFBE97-AA95-49DD-AABA-8A3D64B3F4CF}" destId="{4E78A5F1-FB30-48CA-BCDC-AC954C87BF87}" srcOrd="2" destOrd="0" presId="urn:microsoft.com/office/officeart/2005/8/layout/hProcess9"/>
    <dgm:cxn modelId="{4FCD29CA-F2E4-479A-AF3C-7757F3BBF774}" type="presParOf" srcId="{CFFFBE97-AA95-49DD-AABA-8A3D64B3F4CF}" destId="{50B71F9F-777A-4006-8CD8-37D2860F55F2}" srcOrd="3" destOrd="0" presId="urn:microsoft.com/office/officeart/2005/8/layout/hProcess9"/>
    <dgm:cxn modelId="{E4DE1191-AF93-455D-BC03-B619924223F8}" type="presParOf" srcId="{CFFFBE97-AA95-49DD-AABA-8A3D64B3F4CF}" destId="{C8BFBF7F-531A-4E07-98C7-5B809FB26937}" srcOrd="4" destOrd="0" presId="urn:microsoft.com/office/officeart/2005/8/layout/hProcess9"/>
    <dgm:cxn modelId="{6BBA0D0E-A4A4-44F8-9856-59C8213EFBFB}" type="presParOf" srcId="{CFFFBE97-AA95-49DD-AABA-8A3D64B3F4CF}" destId="{761F8AB5-B079-46A7-99C4-2D4DA0FD5E91}" srcOrd="5" destOrd="0" presId="urn:microsoft.com/office/officeart/2005/8/layout/hProcess9"/>
    <dgm:cxn modelId="{AEFB6628-7BB2-4809-865B-C880E3D78580}" type="presParOf" srcId="{CFFFBE97-AA95-49DD-AABA-8A3D64B3F4CF}" destId="{94F397CF-C648-4334-9F04-D56593A64FD6}" srcOrd="6" destOrd="0" presId="urn:microsoft.com/office/officeart/2005/8/layout/hProcess9"/>
    <dgm:cxn modelId="{FD57597E-8595-4BDB-9566-E32A7DF12E9B}" type="presParOf" srcId="{CFFFBE97-AA95-49DD-AABA-8A3D64B3F4CF}" destId="{50E9BB01-CCED-4546-801E-03D237E5BACD}" srcOrd="7" destOrd="0" presId="urn:microsoft.com/office/officeart/2005/8/layout/hProcess9"/>
    <dgm:cxn modelId="{20435A2E-205B-4304-AC72-3C8CBE8AB089}" type="presParOf" srcId="{CFFFBE97-AA95-49DD-AABA-8A3D64B3F4CF}" destId="{D46C5078-6B9E-4DC1-BC2E-A9B541ABF6F8}" srcOrd="8" destOrd="0" presId="urn:microsoft.com/office/officeart/2005/8/layout/hProcess9"/>
    <dgm:cxn modelId="{D22A6633-DF3F-438B-BB1E-87D0BA61667D}" type="presParOf" srcId="{CFFFBE97-AA95-49DD-AABA-8A3D64B3F4CF}" destId="{3929F766-BFEB-4C3E-8DBF-45EA11AF3A54}" srcOrd="9" destOrd="0" presId="urn:microsoft.com/office/officeart/2005/8/layout/hProcess9"/>
    <dgm:cxn modelId="{E921E7C6-0E06-486B-BE68-0409B2A64474}" type="presParOf" srcId="{CFFFBE97-AA95-49DD-AABA-8A3D64B3F4CF}" destId="{AEC1880D-7874-4A86-B56B-48772AF4FE22}" srcOrd="10" destOrd="0" presId="urn:microsoft.com/office/officeart/2005/8/layout/hProcess9"/>
    <dgm:cxn modelId="{2A3D8A7F-4F6D-481A-B844-A26D2DC5D4BD}" type="presParOf" srcId="{CFFFBE97-AA95-49DD-AABA-8A3D64B3F4CF}" destId="{D6DB18B2-1483-4601-86F7-0F7A402452BD}" srcOrd="11" destOrd="0" presId="urn:microsoft.com/office/officeart/2005/8/layout/hProcess9"/>
    <dgm:cxn modelId="{4AF9FE0E-5A0B-42C6-B0AD-4D8A81B1C676}" type="presParOf" srcId="{CFFFBE97-AA95-49DD-AABA-8A3D64B3F4CF}" destId="{9923D4E4-9E63-42FA-B9AE-0CD50EF36399}" srcOrd="12" destOrd="0" presId="urn:microsoft.com/office/officeart/2005/8/layout/hProcess9"/>
    <dgm:cxn modelId="{DBC83CDF-DF35-4726-870E-03440A22434A}" type="presParOf" srcId="{CFFFBE97-AA95-49DD-AABA-8A3D64B3F4CF}" destId="{80202FDB-1FE4-42E2-9F4C-7B85396FFA0E}" srcOrd="13" destOrd="0" presId="urn:microsoft.com/office/officeart/2005/8/layout/hProcess9"/>
    <dgm:cxn modelId="{F7FF2490-960D-4B33-8183-E312C048C8D2}" type="presParOf" srcId="{CFFFBE97-AA95-49DD-AABA-8A3D64B3F4CF}" destId="{A033EE11-E1E0-4B07-AC3D-A954B960A360}" srcOrd="14" destOrd="0" presId="urn:microsoft.com/office/officeart/2005/8/layout/hProcess9"/>
    <dgm:cxn modelId="{DF2ED4A0-545B-424D-8892-588F99ED775A}" type="presParOf" srcId="{CFFFBE97-AA95-49DD-AABA-8A3D64B3F4CF}" destId="{08A635BE-D49F-4D62-BACA-1A00C871DFCD}" srcOrd="15" destOrd="0" presId="urn:microsoft.com/office/officeart/2005/8/layout/hProcess9"/>
    <dgm:cxn modelId="{EE8B1226-9414-460E-8634-7C126EF9978F}" type="presParOf" srcId="{CFFFBE97-AA95-49DD-AABA-8A3D64B3F4CF}" destId="{FB60DFC0-4494-4045-A7F2-4CF50607161F}" srcOrd="16" destOrd="0" presId="urn:microsoft.com/office/officeart/2005/8/layout/hProcess9"/>
    <dgm:cxn modelId="{AB5FED5B-97B7-4B59-A5D0-E2EB71FC0DF7}" type="presParOf" srcId="{CFFFBE97-AA95-49DD-AABA-8A3D64B3F4CF}" destId="{2C7E3CAA-2179-4EE1-A34A-5E754C363378}" srcOrd="17" destOrd="0" presId="urn:microsoft.com/office/officeart/2005/8/layout/hProcess9"/>
    <dgm:cxn modelId="{C59379BD-FD17-48F1-891A-0905799B916B}" type="presParOf" srcId="{CFFFBE97-AA95-49DD-AABA-8A3D64B3F4CF}" destId="{80C30AE1-1084-4FEE-BB51-D48C9143DF0F}" srcOrd="18" destOrd="0" presId="urn:microsoft.com/office/officeart/2005/8/layout/hProcess9"/>
    <dgm:cxn modelId="{687E64A8-ABDB-4860-BE31-8EE8F6785B36}" type="presParOf" srcId="{CFFFBE97-AA95-49DD-AABA-8A3D64B3F4CF}" destId="{93390167-D9C7-4137-8127-58EF05D590B1}" srcOrd="19" destOrd="0" presId="urn:microsoft.com/office/officeart/2005/8/layout/hProcess9"/>
    <dgm:cxn modelId="{1E8B4D22-1261-4AAB-AB0D-E4FA0371739E}"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9E22F2D0-897A-465B-B0E7-48C31A7E4C4A}" type="presOf" srcId="{F1FCF51B-3975-438A-AB2F-4B716260D1CB}" destId="{FB60DFC0-4494-4045-A7F2-4CF50607161F}"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6AF12924-FC26-4858-8803-0A57C52FD6D1}" type="presOf" srcId="{4F9C0508-3735-4ACB-AD20-D071FFA509D2}" destId="{AEC1880D-7874-4A86-B56B-48772AF4FE22}" srcOrd="0" destOrd="0" presId="urn:microsoft.com/office/officeart/2005/8/layout/hProcess9"/>
    <dgm:cxn modelId="{0ACBD0AC-991D-4BA5-B115-743C798BF990}" type="presOf" srcId="{F07510D7-9EE8-4AE6-979E-70EE80AC2550}" destId="{4E78A5F1-FB30-48CA-BCDC-AC954C87BF87}" srcOrd="0" destOrd="0" presId="urn:microsoft.com/office/officeart/2005/8/layout/hProcess9"/>
    <dgm:cxn modelId="{4B7DCE87-C79E-49C0-A053-77BD01799291}" type="presOf" srcId="{AB26FCAD-7417-4941-81CF-98837B3DF280}" destId="{16D16C57-DBBB-4E6C-B669-ED11E395B26C}" srcOrd="0" destOrd="0" presId="urn:microsoft.com/office/officeart/2005/8/layout/hProcess9"/>
    <dgm:cxn modelId="{D9C1AEB3-DA14-4D87-A529-7C66D7321725}" type="presOf" srcId="{323C2AC9-33D7-4414-8743-D82D055FAF98}" destId="{94F397CF-C648-4334-9F04-D56593A64FD6}" srcOrd="0" destOrd="0" presId="urn:microsoft.com/office/officeart/2005/8/layout/hProcess9"/>
    <dgm:cxn modelId="{E207348A-CE01-477D-8832-6740C1562CDA}" type="presOf" srcId="{25C07ED5-37D0-44AB-914C-794ED9423B71}" destId="{C8BFBF7F-531A-4E07-98C7-5B809FB2693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5CC20852-B10F-4699-B147-0AD36563825A}" type="presOf" srcId="{B8055F12-6391-46B4-A9BF-7A2688D7FD30}" destId="{80C30AE1-1084-4FEE-BB51-D48C9143DF0F}"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51417CAF-93D3-452A-A5F7-2EB18E055F36}" type="presOf" srcId="{C9423195-E3C9-4717-A8B5-04F60BF209F2}" destId="{5520D168-55EC-4B3D-9E57-9035197FBB0A}"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588B37B9-2C16-4872-B4D4-836A93D45929}" type="presOf" srcId="{7EB8D042-AA9F-434B-9170-7EAFC6BF49E4}" destId="{9923D4E4-9E63-42FA-B9AE-0CD50EF36399}" srcOrd="0" destOrd="0" presId="urn:microsoft.com/office/officeart/2005/8/layout/hProcess9"/>
    <dgm:cxn modelId="{3AEA5EFB-930E-405F-88F7-CE78A151B53D}" type="presOf" srcId="{C36FC87E-115D-4F5F-8A67-A6047C9A15C5}" destId="{D46C5078-6B9E-4DC1-BC2E-A9B541ABF6F8}"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E1C69FF2-A8E4-431E-B86E-32CDAC932E58}"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5C9B73FF-BF95-477A-8847-4AF4736D71CC}" type="presOf" srcId="{13C3DCC6-4219-416F-B7C6-EF13E400036F}" destId="{A033EE11-E1E0-4B07-AC3D-A954B960A360}" srcOrd="0" destOrd="0" presId="urn:microsoft.com/office/officeart/2005/8/layout/hProcess9"/>
    <dgm:cxn modelId="{074347A2-8AE4-4247-A57B-7C9F66BEFB59}" type="presParOf" srcId="{05A560EB-DA65-48C1-BE3F-0585BED43F1A}" destId="{FCC2E269-090C-4A99-AEFB-8AB627698BAB}" srcOrd="0" destOrd="0" presId="urn:microsoft.com/office/officeart/2005/8/layout/hProcess9"/>
    <dgm:cxn modelId="{DDDE42D5-5990-4080-80E2-ADFCAF5BC899}" type="presParOf" srcId="{05A560EB-DA65-48C1-BE3F-0585BED43F1A}" destId="{CFFFBE97-AA95-49DD-AABA-8A3D64B3F4CF}" srcOrd="1" destOrd="0" presId="urn:microsoft.com/office/officeart/2005/8/layout/hProcess9"/>
    <dgm:cxn modelId="{5FB330C4-7EEB-45C4-AC4E-0728A9C1008D}" type="presParOf" srcId="{CFFFBE97-AA95-49DD-AABA-8A3D64B3F4CF}" destId="{16D16C57-DBBB-4E6C-B669-ED11E395B26C}" srcOrd="0" destOrd="0" presId="urn:microsoft.com/office/officeart/2005/8/layout/hProcess9"/>
    <dgm:cxn modelId="{8CCDB99F-7C23-4F82-A918-3522F9F0BAB6}" type="presParOf" srcId="{CFFFBE97-AA95-49DD-AABA-8A3D64B3F4CF}" destId="{CAF2F1DD-7C91-4631-8BA1-EE9049B85A21}" srcOrd="1" destOrd="0" presId="urn:microsoft.com/office/officeart/2005/8/layout/hProcess9"/>
    <dgm:cxn modelId="{A60BA1BE-05F7-4B1C-B2F7-67EAE4F1F531}" type="presParOf" srcId="{CFFFBE97-AA95-49DD-AABA-8A3D64B3F4CF}" destId="{4E78A5F1-FB30-48CA-BCDC-AC954C87BF87}" srcOrd="2" destOrd="0" presId="urn:microsoft.com/office/officeart/2005/8/layout/hProcess9"/>
    <dgm:cxn modelId="{86459DDC-1D96-467F-BBFB-8A119F20FD0C}" type="presParOf" srcId="{CFFFBE97-AA95-49DD-AABA-8A3D64B3F4CF}" destId="{50B71F9F-777A-4006-8CD8-37D2860F55F2}" srcOrd="3" destOrd="0" presId="urn:microsoft.com/office/officeart/2005/8/layout/hProcess9"/>
    <dgm:cxn modelId="{F075B405-C82A-459E-9C32-53C718105629}" type="presParOf" srcId="{CFFFBE97-AA95-49DD-AABA-8A3D64B3F4CF}" destId="{C8BFBF7F-531A-4E07-98C7-5B809FB26937}" srcOrd="4" destOrd="0" presId="urn:microsoft.com/office/officeart/2005/8/layout/hProcess9"/>
    <dgm:cxn modelId="{AE97BB36-4A98-44E7-A06C-B1F4D19410D9}" type="presParOf" srcId="{CFFFBE97-AA95-49DD-AABA-8A3D64B3F4CF}" destId="{761F8AB5-B079-46A7-99C4-2D4DA0FD5E91}" srcOrd="5" destOrd="0" presId="urn:microsoft.com/office/officeart/2005/8/layout/hProcess9"/>
    <dgm:cxn modelId="{86B369AB-9A41-4E8B-A519-FAD321521CFF}" type="presParOf" srcId="{CFFFBE97-AA95-49DD-AABA-8A3D64B3F4CF}" destId="{94F397CF-C648-4334-9F04-D56593A64FD6}" srcOrd="6" destOrd="0" presId="urn:microsoft.com/office/officeart/2005/8/layout/hProcess9"/>
    <dgm:cxn modelId="{F20AD2D3-A274-4076-AEDC-9247B4519F8F}" type="presParOf" srcId="{CFFFBE97-AA95-49DD-AABA-8A3D64B3F4CF}" destId="{50E9BB01-CCED-4546-801E-03D237E5BACD}" srcOrd="7" destOrd="0" presId="urn:microsoft.com/office/officeart/2005/8/layout/hProcess9"/>
    <dgm:cxn modelId="{92598D43-E063-4115-8D61-6035477EF890}" type="presParOf" srcId="{CFFFBE97-AA95-49DD-AABA-8A3D64B3F4CF}" destId="{D46C5078-6B9E-4DC1-BC2E-A9B541ABF6F8}" srcOrd="8" destOrd="0" presId="urn:microsoft.com/office/officeart/2005/8/layout/hProcess9"/>
    <dgm:cxn modelId="{DFCC5D40-AB9A-4472-8777-535569236941}" type="presParOf" srcId="{CFFFBE97-AA95-49DD-AABA-8A3D64B3F4CF}" destId="{3929F766-BFEB-4C3E-8DBF-45EA11AF3A54}" srcOrd="9" destOrd="0" presId="urn:microsoft.com/office/officeart/2005/8/layout/hProcess9"/>
    <dgm:cxn modelId="{4743CEB3-ED8F-44B7-B210-A63C46DBB55B}" type="presParOf" srcId="{CFFFBE97-AA95-49DD-AABA-8A3D64B3F4CF}" destId="{AEC1880D-7874-4A86-B56B-48772AF4FE22}" srcOrd="10" destOrd="0" presId="urn:microsoft.com/office/officeart/2005/8/layout/hProcess9"/>
    <dgm:cxn modelId="{1E66B45B-29C7-4519-BBC2-C46A6218F3E2}" type="presParOf" srcId="{CFFFBE97-AA95-49DD-AABA-8A3D64B3F4CF}" destId="{D6DB18B2-1483-4601-86F7-0F7A402452BD}" srcOrd="11" destOrd="0" presId="urn:microsoft.com/office/officeart/2005/8/layout/hProcess9"/>
    <dgm:cxn modelId="{8F3927D8-A3B9-48E9-A1AB-48BD34FF7948}" type="presParOf" srcId="{CFFFBE97-AA95-49DD-AABA-8A3D64B3F4CF}" destId="{9923D4E4-9E63-42FA-B9AE-0CD50EF36399}" srcOrd="12" destOrd="0" presId="urn:microsoft.com/office/officeart/2005/8/layout/hProcess9"/>
    <dgm:cxn modelId="{DE7500D4-F9CB-4CA8-92F9-276C33BBFA08}" type="presParOf" srcId="{CFFFBE97-AA95-49DD-AABA-8A3D64B3F4CF}" destId="{80202FDB-1FE4-42E2-9F4C-7B85396FFA0E}" srcOrd="13" destOrd="0" presId="urn:microsoft.com/office/officeart/2005/8/layout/hProcess9"/>
    <dgm:cxn modelId="{D96FB134-7012-4278-9F7E-67D070CA1014}" type="presParOf" srcId="{CFFFBE97-AA95-49DD-AABA-8A3D64B3F4CF}" destId="{A033EE11-E1E0-4B07-AC3D-A954B960A360}" srcOrd="14" destOrd="0" presId="urn:microsoft.com/office/officeart/2005/8/layout/hProcess9"/>
    <dgm:cxn modelId="{2A077431-2FFB-4AD3-B615-ED60CBB3D63C}" type="presParOf" srcId="{CFFFBE97-AA95-49DD-AABA-8A3D64B3F4CF}" destId="{08A635BE-D49F-4D62-BACA-1A00C871DFCD}" srcOrd="15" destOrd="0" presId="urn:microsoft.com/office/officeart/2005/8/layout/hProcess9"/>
    <dgm:cxn modelId="{FF7D2939-A7D9-4C24-AC6A-960647CDC20F}" type="presParOf" srcId="{CFFFBE97-AA95-49DD-AABA-8A3D64B3F4CF}" destId="{FB60DFC0-4494-4045-A7F2-4CF50607161F}" srcOrd="16" destOrd="0" presId="urn:microsoft.com/office/officeart/2005/8/layout/hProcess9"/>
    <dgm:cxn modelId="{92277671-3536-4768-9322-27D0D6BD958F}" type="presParOf" srcId="{CFFFBE97-AA95-49DD-AABA-8A3D64B3F4CF}" destId="{2C7E3CAA-2179-4EE1-A34A-5E754C363378}" srcOrd="17" destOrd="0" presId="urn:microsoft.com/office/officeart/2005/8/layout/hProcess9"/>
    <dgm:cxn modelId="{7291C292-DB7C-4D5F-9E5A-076392DF9E7D}" type="presParOf" srcId="{CFFFBE97-AA95-49DD-AABA-8A3D64B3F4CF}" destId="{80C30AE1-1084-4FEE-BB51-D48C9143DF0F}" srcOrd="18" destOrd="0" presId="urn:microsoft.com/office/officeart/2005/8/layout/hProcess9"/>
    <dgm:cxn modelId="{662985CB-37BC-43A0-926D-D0BA60B64229}" type="presParOf" srcId="{CFFFBE97-AA95-49DD-AABA-8A3D64B3F4CF}" destId="{93390167-D9C7-4137-8127-58EF05D590B1}" srcOrd="19" destOrd="0" presId="urn:microsoft.com/office/officeart/2005/8/layout/hProcess9"/>
    <dgm:cxn modelId="{A3562553-6BA9-487E-BD00-E1ADA7D1204E}"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6.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04BCBAEC-2C19-4C7A-94A4-C961E1EBDAA5}" type="presOf" srcId="{323C2AC9-33D7-4414-8743-D82D055FAF98}" destId="{94F397CF-C648-4334-9F04-D56593A64FD6}"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D400775A-3E30-40CB-ABEE-14C618E3916F}" type="presOf" srcId="{13C3DCC6-4219-416F-B7C6-EF13E400036F}" destId="{A033EE11-E1E0-4B07-AC3D-A954B960A360}" srcOrd="0" destOrd="0" presId="urn:microsoft.com/office/officeart/2005/8/layout/hProcess9"/>
    <dgm:cxn modelId="{3CF9C3AD-FFE8-4A18-B71B-7DDA21129764}" type="presOf" srcId="{B8055F12-6391-46B4-A9BF-7A2688D7FD30}" destId="{80C30AE1-1084-4FEE-BB51-D48C9143DF0F}" srcOrd="0" destOrd="0" presId="urn:microsoft.com/office/officeart/2005/8/layout/hProcess9"/>
    <dgm:cxn modelId="{2FD5361D-21D9-47E0-AAC6-963C4FE276DC}" type="presOf" srcId="{D9F84E4E-A4B3-423F-BFA0-BD683FD689E6}" destId="{05A560EB-DA65-48C1-BE3F-0585BED43F1A}"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7AE7A859-5CDA-4DDD-9F8B-948D495B24F4}" srcId="{D9F84E4E-A4B3-423F-BFA0-BD683FD689E6}" destId="{13C3DCC6-4219-416F-B7C6-EF13E400036F}" srcOrd="7" destOrd="0" parTransId="{151086B1-5496-4CA8-B35F-D5D5B61306C6}" sibTransId="{CAFD5B79-B8FD-4253-84EF-C7030EDF24B2}"/>
    <dgm:cxn modelId="{F19C6014-30F3-48E1-B815-5924DFBB8850}" type="presOf" srcId="{C36FC87E-115D-4F5F-8A67-A6047C9A15C5}" destId="{D46C5078-6B9E-4DC1-BC2E-A9B541ABF6F8}" srcOrd="0" destOrd="0" presId="urn:microsoft.com/office/officeart/2005/8/layout/hProcess9"/>
    <dgm:cxn modelId="{88845D04-300D-4EA3-A506-73BCAE414B94}" type="presOf" srcId="{F1FCF51B-3975-438A-AB2F-4B716260D1CB}" destId="{FB60DFC0-4494-4045-A7F2-4CF50607161F}"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2A2D604-0531-4235-AA78-EBB95915F41F}" type="presOf" srcId="{4F9C0508-3735-4ACB-AD20-D071FFA509D2}" destId="{AEC1880D-7874-4A86-B56B-48772AF4FE22}"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70ACF935-49E0-44FB-96C0-7F090BC068D9}" type="presOf" srcId="{7EB8D042-AA9F-434B-9170-7EAFC6BF49E4}" destId="{9923D4E4-9E63-42FA-B9AE-0CD50EF36399}"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00D8789A-E232-4335-9203-8497D1B92618}" type="presOf" srcId="{AB26FCAD-7417-4941-81CF-98837B3DF280}" destId="{16D16C57-DBBB-4E6C-B669-ED11E395B26C}" srcOrd="0" destOrd="0" presId="urn:microsoft.com/office/officeart/2005/8/layout/hProcess9"/>
    <dgm:cxn modelId="{B80FE1DF-CA8E-4DB0-8124-B4D55E79F4A3}" type="presOf" srcId="{25C07ED5-37D0-44AB-914C-794ED9423B71}" destId="{C8BFBF7F-531A-4E07-98C7-5B809FB26937}" srcOrd="0" destOrd="0" presId="urn:microsoft.com/office/officeart/2005/8/layout/hProcess9"/>
    <dgm:cxn modelId="{83421088-6BC1-4A41-A870-0434FD8ADE50}" type="presOf" srcId="{C9423195-E3C9-4717-A8B5-04F60BF209F2}" destId="{5520D168-55EC-4B3D-9E57-9035197FBB0A}" srcOrd="0" destOrd="0" presId="urn:microsoft.com/office/officeart/2005/8/layout/hProcess9"/>
    <dgm:cxn modelId="{D7EF2EE4-C90E-4B9B-81DD-1D03A0D010C5}" type="presOf" srcId="{F07510D7-9EE8-4AE6-979E-70EE80AC2550}" destId="{4E78A5F1-FB30-48CA-BCDC-AC954C87BF87}" srcOrd="0" destOrd="0" presId="urn:microsoft.com/office/officeart/2005/8/layout/hProcess9"/>
    <dgm:cxn modelId="{94AF292A-3B6A-4995-A6F6-22CF9225A95C}" type="presParOf" srcId="{05A560EB-DA65-48C1-BE3F-0585BED43F1A}" destId="{FCC2E269-090C-4A99-AEFB-8AB627698BAB}" srcOrd="0" destOrd="0" presId="urn:microsoft.com/office/officeart/2005/8/layout/hProcess9"/>
    <dgm:cxn modelId="{7DA69CE5-8FF1-4879-A028-C2A8D15C1A10}" type="presParOf" srcId="{05A560EB-DA65-48C1-BE3F-0585BED43F1A}" destId="{CFFFBE97-AA95-49DD-AABA-8A3D64B3F4CF}" srcOrd="1" destOrd="0" presId="urn:microsoft.com/office/officeart/2005/8/layout/hProcess9"/>
    <dgm:cxn modelId="{89C00281-972A-4E7C-91A0-F2160BC6260E}" type="presParOf" srcId="{CFFFBE97-AA95-49DD-AABA-8A3D64B3F4CF}" destId="{16D16C57-DBBB-4E6C-B669-ED11E395B26C}" srcOrd="0" destOrd="0" presId="urn:microsoft.com/office/officeart/2005/8/layout/hProcess9"/>
    <dgm:cxn modelId="{34BD7D6A-AF4F-48CA-8F89-EEDF7411F263}" type="presParOf" srcId="{CFFFBE97-AA95-49DD-AABA-8A3D64B3F4CF}" destId="{CAF2F1DD-7C91-4631-8BA1-EE9049B85A21}" srcOrd="1" destOrd="0" presId="urn:microsoft.com/office/officeart/2005/8/layout/hProcess9"/>
    <dgm:cxn modelId="{A9369FDD-0CB2-49C7-961D-3F59CAB5BCAE}" type="presParOf" srcId="{CFFFBE97-AA95-49DD-AABA-8A3D64B3F4CF}" destId="{4E78A5F1-FB30-48CA-BCDC-AC954C87BF87}" srcOrd="2" destOrd="0" presId="urn:microsoft.com/office/officeart/2005/8/layout/hProcess9"/>
    <dgm:cxn modelId="{8A342070-9E2B-44C2-98C8-246817844734}" type="presParOf" srcId="{CFFFBE97-AA95-49DD-AABA-8A3D64B3F4CF}" destId="{50B71F9F-777A-4006-8CD8-37D2860F55F2}" srcOrd="3" destOrd="0" presId="urn:microsoft.com/office/officeart/2005/8/layout/hProcess9"/>
    <dgm:cxn modelId="{5D8048DF-3F6F-4336-9F62-DD9C7EB0E66F}" type="presParOf" srcId="{CFFFBE97-AA95-49DD-AABA-8A3D64B3F4CF}" destId="{C8BFBF7F-531A-4E07-98C7-5B809FB26937}" srcOrd="4" destOrd="0" presId="urn:microsoft.com/office/officeart/2005/8/layout/hProcess9"/>
    <dgm:cxn modelId="{F22078FC-A94E-40A7-B0BC-182048A70396}" type="presParOf" srcId="{CFFFBE97-AA95-49DD-AABA-8A3D64B3F4CF}" destId="{761F8AB5-B079-46A7-99C4-2D4DA0FD5E91}" srcOrd="5" destOrd="0" presId="urn:microsoft.com/office/officeart/2005/8/layout/hProcess9"/>
    <dgm:cxn modelId="{E360C989-DDC7-47B8-AEC1-2F505AD5D808}" type="presParOf" srcId="{CFFFBE97-AA95-49DD-AABA-8A3D64B3F4CF}" destId="{94F397CF-C648-4334-9F04-D56593A64FD6}" srcOrd="6" destOrd="0" presId="urn:microsoft.com/office/officeart/2005/8/layout/hProcess9"/>
    <dgm:cxn modelId="{D06E74B9-BC1F-4153-BB14-0927BFAB5D1B}" type="presParOf" srcId="{CFFFBE97-AA95-49DD-AABA-8A3D64B3F4CF}" destId="{50E9BB01-CCED-4546-801E-03D237E5BACD}" srcOrd="7" destOrd="0" presId="urn:microsoft.com/office/officeart/2005/8/layout/hProcess9"/>
    <dgm:cxn modelId="{C0881D8D-3C04-4426-8750-7DBB58B9E7E4}" type="presParOf" srcId="{CFFFBE97-AA95-49DD-AABA-8A3D64B3F4CF}" destId="{D46C5078-6B9E-4DC1-BC2E-A9B541ABF6F8}" srcOrd="8" destOrd="0" presId="urn:microsoft.com/office/officeart/2005/8/layout/hProcess9"/>
    <dgm:cxn modelId="{64194B40-251B-4453-AA3A-644A3A460B5F}" type="presParOf" srcId="{CFFFBE97-AA95-49DD-AABA-8A3D64B3F4CF}" destId="{3929F766-BFEB-4C3E-8DBF-45EA11AF3A54}" srcOrd="9" destOrd="0" presId="urn:microsoft.com/office/officeart/2005/8/layout/hProcess9"/>
    <dgm:cxn modelId="{4E99C237-37F4-4654-9DAC-A9A726C67F06}" type="presParOf" srcId="{CFFFBE97-AA95-49DD-AABA-8A3D64B3F4CF}" destId="{AEC1880D-7874-4A86-B56B-48772AF4FE22}" srcOrd="10" destOrd="0" presId="urn:microsoft.com/office/officeart/2005/8/layout/hProcess9"/>
    <dgm:cxn modelId="{56575D33-006A-45DD-82A9-24F13043CB43}" type="presParOf" srcId="{CFFFBE97-AA95-49DD-AABA-8A3D64B3F4CF}" destId="{D6DB18B2-1483-4601-86F7-0F7A402452BD}" srcOrd="11" destOrd="0" presId="urn:microsoft.com/office/officeart/2005/8/layout/hProcess9"/>
    <dgm:cxn modelId="{8E0CF800-AEE1-4244-8BE6-69F465232332}" type="presParOf" srcId="{CFFFBE97-AA95-49DD-AABA-8A3D64B3F4CF}" destId="{9923D4E4-9E63-42FA-B9AE-0CD50EF36399}" srcOrd="12" destOrd="0" presId="urn:microsoft.com/office/officeart/2005/8/layout/hProcess9"/>
    <dgm:cxn modelId="{6DA9907A-395B-4B67-82BE-DB954BFFF9AC}" type="presParOf" srcId="{CFFFBE97-AA95-49DD-AABA-8A3D64B3F4CF}" destId="{80202FDB-1FE4-42E2-9F4C-7B85396FFA0E}" srcOrd="13" destOrd="0" presId="urn:microsoft.com/office/officeart/2005/8/layout/hProcess9"/>
    <dgm:cxn modelId="{565EC667-227D-4191-B692-CFB9E810787A}" type="presParOf" srcId="{CFFFBE97-AA95-49DD-AABA-8A3D64B3F4CF}" destId="{A033EE11-E1E0-4B07-AC3D-A954B960A360}" srcOrd="14" destOrd="0" presId="urn:microsoft.com/office/officeart/2005/8/layout/hProcess9"/>
    <dgm:cxn modelId="{F8B34071-C748-451F-AB59-FC45C3E507F7}" type="presParOf" srcId="{CFFFBE97-AA95-49DD-AABA-8A3D64B3F4CF}" destId="{08A635BE-D49F-4D62-BACA-1A00C871DFCD}" srcOrd="15" destOrd="0" presId="urn:microsoft.com/office/officeart/2005/8/layout/hProcess9"/>
    <dgm:cxn modelId="{3E740CF6-AE1C-4A4D-B790-26217609DDB3}" type="presParOf" srcId="{CFFFBE97-AA95-49DD-AABA-8A3D64B3F4CF}" destId="{FB60DFC0-4494-4045-A7F2-4CF50607161F}" srcOrd="16" destOrd="0" presId="urn:microsoft.com/office/officeart/2005/8/layout/hProcess9"/>
    <dgm:cxn modelId="{5D62E368-4F09-4D32-9F7F-7A75FB0CC5FC}" type="presParOf" srcId="{CFFFBE97-AA95-49DD-AABA-8A3D64B3F4CF}" destId="{2C7E3CAA-2179-4EE1-A34A-5E754C363378}" srcOrd="17" destOrd="0" presId="urn:microsoft.com/office/officeart/2005/8/layout/hProcess9"/>
    <dgm:cxn modelId="{A72B0AB4-C5F5-4BA9-AF49-E16BD2C655ED}" type="presParOf" srcId="{CFFFBE97-AA95-49DD-AABA-8A3D64B3F4CF}" destId="{80C30AE1-1084-4FEE-BB51-D48C9143DF0F}" srcOrd="18" destOrd="0" presId="urn:microsoft.com/office/officeart/2005/8/layout/hProcess9"/>
    <dgm:cxn modelId="{83717653-1C7F-42DB-B1B3-19C68F04CBF2}" type="presParOf" srcId="{CFFFBE97-AA95-49DD-AABA-8A3D64B3F4CF}" destId="{93390167-D9C7-4137-8127-58EF05D590B1}" srcOrd="19" destOrd="0" presId="urn:microsoft.com/office/officeart/2005/8/layout/hProcess9"/>
    <dgm:cxn modelId="{1032926F-4252-4382-88DB-F20F736D9EC4}"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E4394834-8E61-4A53-A3F6-C07554EA07AE}" type="presOf" srcId="{B8055F12-6391-46B4-A9BF-7A2688D7FD30}" destId="{80C30AE1-1084-4FEE-BB51-D48C9143DF0F}"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DB9D8BED-2024-43E2-8412-9CC634DAEF41}" type="presOf" srcId="{4F9C0508-3735-4ACB-AD20-D071FFA509D2}" destId="{AEC1880D-7874-4A86-B56B-48772AF4FE22}"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BA8CCD06-5493-4629-9790-B4FBACB343EF}" type="presOf" srcId="{25C07ED5-37D0-44AB-914C-794ED9423B71}" destId="{C8BFBF7F-531A-4E07-98C7-5B809FB26937}"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1DFF91CE-0DD2-4C7E-B6FE-329F55A924FC}" type="presOf" srcId="{F07510D7-9EE8-4AE6-979E-70EE80AC2550}" destId="{4E78A5F1-FB30-48CA-BCDC-AC954C87BF87}" srcOrd="0" destOrd="0" presId="urn:microsoft.com/office/officeart/2005/8/layout/hProcess9"/>
    <dgm:cxn modelId="{C15CAE1A-AB75-4570-8C43-2AEA2E294FA8}" type="presOf" srcId="{AB26FCAD-7417-4941-81CF-98837B3DF280}" destId="{16D16C57-DBBB-4E6C-B669-ED11E395B26C}"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02027395-95FD-45A9-B923-E5438E1CBFC2}" type="presOf" srcId="{323C2AC9-33D7-4414-8743-D82D055FAF98}" destId="{94F397CF-C648-4334-9F04-D56593A64FD6}" srcOrd="0" destOrd="0" presId="urn:microsoft.com/office/officeart/2005/8/layout/hProcess9"/>
    <dgm:cxn modelId="{6DA4D217-6D47-432C-9ECE-8D3E9BBE6947}" type="presOf" srcId="{F1FCF51B-3975-438A-AB2F-4B716260D1CB}" destId="{FB60DFC0-4494-4045-A7F2-4CF50607161F}"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D097B9A4-B92C-44D0-99DD-49533CD12D57}" type="presOf" srcId="{C9423195-E3C9-4717-A8B5-04F60BF209F2}" destId="{5520D168-55EC-4B3D-9E57-9035197FBB0A}" srcOrd="0" destOrd="0" presId="urn:microsoft.com/office/officeart/2005/8/layout/hProcess9"/>
    <dgm:cxn modelId="{9674B768-285C-4C0A-8DD9-A126DBA34E2F}" type="presOf" srcId="{7EB8D042-AA9F-434B-9170-7EAFC6BF49E4}" destId="{9923D4E4-9E63-42FA-B9AE-0CD50EF36399}"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75E75239-1EF7-4F6E-B441-C1182EB55C27}" type="presOf" srcId="{D9F84E4E-A4B3-423F-BFA0-BD683FD689E6}" destId="{05A560EB-DA65-48C1-BE3F-0585BED43F1A}" srcOrd="0" destOrd="0" presId="urn:microsoft.com/office/officeart/2005/8/layout/hProcess9"/>
    <dgm:cxn modelId="{94B1FD0E-511F-4A28-B293-B339C5C7C563}" type="presOf" srcId="{C36FC87E-115D-4F5F-8A67-A6047C9A15C5}" destId="{D46C5078-6B9E-4DC1-BC2E-A9B541ABF6F8}" srcOrd="0" destOrd="0" presId="urn:microsoft.com/office/officeart/2005/8/layout/hProcess9"/>
    <dgm:cxn modelId="{0DBB725F-F308-4EE4-81F8-F1146A979166}" type="presOf" srcId="{13C3DCC6-4219-416F-B7C6-EF13E400036F}" destId="{A033EE11-E1E0-4B07-AC3D-A954B960A360}"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265EE699-C0E5-47E1-A56A-A6F951A7E897}" type="presParOf" srcId="{05A560EB-DA65-48C1-BE3F-0585BED43F1A}" destId="{FCC2E269-090C-4A99-AEFB-8AB627698BAB}" srcOrd="0" destOrd="0" presId="urn:microsoft.com/office/officeart/2005/8/layout/hProcess9"/>
    <dgm:cxn modelId="{BB673A64-3276-43C4-9C21-70D2AC830AAD}" type="presParOf" srcId="{05A560EB-DA65-48C1-BE3F-0585BED43F1A}" destId="{CFFFBE97-AA95-49DD-AABA-8A3D64B3F4CF}" srcOrd="1" destOrd="0" presId="urn:microsoft.com/office/officeart/2005/8/layout/hProcess9"/>
    <dgm:cxn modelId="{C831F10F-583E-4334-B06D-AE89BC670588}" type="presParOf" srcId="{CFFFBE97-AA95-49DD-AABA-8A3D64B3F4CF}" destId="{16D16C57-DBBB-4E6C-B669-ED11E395B26C}" srcOrd="0" destOrd="0" presId="urn:microsoft.com/office/officeart/2005/8/layout/hProcess9"/>
    <dgm:cxn modelId="{7799C9CA-ADEB-4299-9722-3FFB5A1C21B0}" type="presParOf" srcId="{CFFFBE97-AA95-49DD-AABA-8A3D64B3F4CF}" destId="{CAF2F1DD-7C91-4631-8BA1-EE9049B85A21}" srcOrd="1" destOrd="0" presId="urn:microsoft.com/office/officeart/2005/8/layout/hProcess9"/>
    <dgm:cxn modelId="{0D007A56-ED59-4F17-A97D-01B0E828B0FC}" type="presParOf" srcId="{CFFFBE97-AA95-49DD-AABA-8A3D64B3F4CF}" destId="{4E78A5F1-FB30-48CA-BCDC-AC954C87BF87}" srcOrd="2" destOrd="0" presId="urn:microsoft.com/office/officeart/2005/8/layout/hProcess9"/>
    <dgm:cxn modelId="{57ADAF7F-B3D0-4B5A-9913-C30B3C509079}" type="presParOf" srcId="{CFFFBE97-AA95-49DD-AABA-8A3D64B3F4CF}" destId="{50B71F9F-777A-4006-8CD8-37D2860F55F2}" srcOrd="3" destOrd="0" presId="urn:microsoft.com/office/officeart/2005/8/layout/hProcess9"/>
    <dgm:cxn modelId="{D7FA5B1E-6CB5-4D5F-87A8-F7F5EE1200B3}" type="presParOf" srcId="{CFFFBE97-AA95-49DD-AABA-8A3D64B3F4CF}" destId="{C8BFBF7F-531A-4E07-98C7-5B809FB26937}" srcOrd="4" destOrd="0" presId="urn:microsoft.com/office/officeart/2005/8/layout/hProcess9"/>
    <dgm:cxn modelId="{81EAD69B-4FD1-41BB-8401-CE23C64E590A}" type="presParOf" srcId="{CFFFBE97-AA95-49DD-AABA-8A3D64B3F4CF}" destId="{761F8AB5-B079-46A7-99C4-2D4DA0FD5E91}" srcOrd="5" destOrd="0" presId="urn:microsoft.com/office/officeart/2005/8/layout/hProcess9"/>
    <dgm:cxn modelId="{8F54363C-EC5A-4FC8-9E69-2A3E2747D46F}" type="presParOf" srcId="{CFFFBE97-AA95-49DD-AABA-8A3D64B3F4CF}" destId="{94F397CF-C648-4334-9F04-D56593A64FD6}" srcOrd="6" destOrd="0" presId="urn:microsoft.com/office/officeart/2005/8/layout/hProcess9"/>
    <dgm:cxn modelId="{9DEA92B3-A600-4143-812D-4DCA9A665F6A}" type="presParOf" srcId="{CFFFBE97-AA95-49DD-AABA-8A3D64B3F4CF}" destId="{50E9BB01-CCED-4546-801E-03D237E5BACD}" srcOrd="7" destOrd="0" presId="urn:microsoft.com/office/officeart/2005/8/layout/hProcess9"/>
    <dgm:cxn modelId="{D7A714DD-86AD-49D3-A0A4-D2ECEE1624B7}" type="presParOf" srcId="{CFFFBE97-AA95-49DD-AABA-8A3D64B3F4CF}" destId="{D46C5078-6B9E-4DC1-BC2E-A9B541ABF6F8}" srcOrd="8" destOrd="0" presId="urn:microsoft.com/office/officeart/2005/8/layout/hProcess9"/>
    <dgm:cxn modelId="{C6594880-6B7B-41A6-826C-52E9E2D01A92}" type="presParOf" srcId="{CFFFBE97-AA95-49DD-AABA-8A3D64B3F4CF}" destId="{3929F766-BFEB-4C3E-8DBF-45EA11AF3A54}" srcOrd="9" destOrd="0" presId="urn:microsoft.com/office/officeart/2005/8/layout/hProcess9"/>
    <dgm:cxn modelId="{23766F59-5CF6-4EAF-8B09-E7FBE14DD124}" type="presParOf" srcId="{CFFFBE97-AA95-49DD-AABA-8A3D64B3F4CF}" destId="{AEC1880D-7874-4A86-B56B-48772AF4FE22}" srcOrd="10" destOrd="0" presId="urn:microsoft.com/office/officeart/2005/8/layout/hProcess9"/>
    <dgm:cxn modelId="{6CC8F392-59BC-4F4F-BDB1-ADC655B818DC}" type="presParOf" srcId="{CFFFBE97-AA95-49DD-AABA-8A3D64B3F4CF}" destId="{D6DB18B2-1483-4601-86F7-0F7A402452BD}" srcOrd="11" destOrd="0" presId="urn:microsoft.com/office/officeart/2005/8/layout/hProcess9"/>
    <dgm:cxn modelId="{C1ED8967-F4D8-4724-933A-B5ED406A3D36}" type="presParOf" srcId="{CFFFBE97-AA95-49DD-AABA-8A3D64B3F4CF}" destId="{9923D4E4-9E63-42FA-B9AE-0CD50EF36399}" srcOrd="12" destOrd="0" presId="urn:microsoft.com/office/officeart/2005/8/layout/hProcess9"/>
    <dgm:cxn modelId="{3F453B7E-DDEE-46E2-8FAC-0DAD41AA7ADC}" type="presParOf" srcId="{CFFFBE97-AA95-49DD-AABA-8A3D64B3F4CF}" destId="{80202FDB-1FE4-42E2-9F4C-7B85396FFA0E}" srcOrd="13" destOrd="0" presId="urn:microsoft.com/office/officeart/2005/8/layout/hProcess9"/>
    <dgm:cxn modelId="{30E06B98-036F-447F-B4C3-A04AD976FD67}" type="presParOf" srcId="{CFFFBE97-AA95-49DD-AABA-8A3D64B3F4CF}" destId="{A033EE11-E1E0-4B07-AC3D-A954B960A360}" srcOrd="14" destOrd="0" presId="urn:microsoft.com/office/officeart/2005/8/layout/hProcess9"/>
    <dgm:cxn modelId="{F4082BDE-FA06-45D1-9A9A-EB7A170AEE3C}" type="presParOf" srcId="{CFFFBE97-AA95-49DD-AABA-8A3D64B3F4CF}" destId="{08A635BE-D49F-4D62-BACA-1A00C871DFCD}" srcOrd="15" destOrd="0" presId="urn:microsoft.com/office/officeart/2005/8/layout/hProcess9"/>
    <dgm:cxn modelId="{EC266044-5473-4AF2-AFF5-557A241EC42C}" type="presParOf" srcId="{CFFFBE97-AA95-49DD-AABA-8A3D64B3F4CF}" destId="{FB60DFC0-4494-4045-A7F2-4CF50607161F}" srcOrd="16" destOrd="0" presId="urn:microsoft.com/office/officeart/2005/8/layout/hProcess9"/>
    <dgm:cxn modelId="{5C64EC45-4BF2-49C4-928D-CE0C317F7095}" type="presParOf" srcId="{CFFFBE97-AA95-49DD-AABA-8A3D64B3F4CF}" destId="{2C7E3CAA-2179-4EE1-A34A-5E754C363378}" srcOrd="17" destOrd="0" presId="urn:microsoft.com/office/officeart/2005/8/layout/hProcess9"/>
    <dgm:cxn modelId="{DD48364D-097E-426F-8646-C7ECAC548CBD}" type="presParOf" srcId="{CFFFBE97-AA95-49DD-AABA-8A3D64B3F4CF}" destId="{80C30AE1-1084-4FEE-BB51-D48C9143DF0F}" srcOrd="18" destOrd="0" presId="urn:microsoft.com/office/officeart/2005/8/layout/hProcess9"/>
    <dgm:cxn modelId="{3C9A796E-AA05-459C-B642-53B2FD2C5552}" type="presParOf" srcId="{CFFFBE97-AA95-49DD-AABA-8A3D64B3F4CF}" destId="{93390167-D9C7-4137-8127-58EF05D590B1}" srcOrd="19" destOrd="0" presId="urn:microsoft.com/office/officeart/2005/8/layout/hProcess9"/>
    <dgm:cxn modelId="{8E08451C-1A2B-4A2B-84FD-F4213D535965}"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D7048728-F054-4EBB-8A42-B66BAF325497}" type="presOf" srcId="{F07510D7-9EE8-4AE6-979E-70EE80AC2550}" destId="{4E78A5F1-FB30-48CA-BCDC-AC954C87BF87}" srcOrd="0" destOrd="0" presId="urn:microsoft.com/office/officeart/2005/8/layout/hProcess9"/>
    <dgm:cxn modelId="{01AE8877-50A0-4FA7-B9A3-CFE763BD30A0}" type="presOf" srcId="{25C07ED5-37D0-44AB-914C-794ED9423B71}" destId="{C8BFBF7F-531A-4E07-98C7-5B809FB26937}" srcOrd="0" destOrd="0" presId="urn:microsoft.com/office/officeart/2005/8/layout/hProcess9"/>
    <dgm:cxn modelId="{55FF6088-C684-4AC8-9D29-1EEA8BF25EE5}" type="presOf" srcId="{4F9C0508-3735-4ACB-AD20-D071FFA509D2}" destId="{AEC1880D-7874-4A86-B56B-48772AF4FE22}" srcOrd="0" destOrd="0" presId="urn:microsoft.com/office/officeart/2005/8/layout/hProcess9"/>
    <dgm:cxn modelId="{89DF0618-0699-40E7-903C-F0A43562965D}" type="presOf" srcId="{7EB8D042-AA9F-434B-9170-7EAFC6BF49E4}" destId="{9923D4E4-9E63-42FA-B9AE-0CD50EF36399}"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4406EA3-AFB7-418C-876C-068C37B2A667}" type="presOf" srcId="{323C2AC9-33D7-4414-8743-D82D055FAF98}" destId="{94F397CF-C648-4334-9F04-D56593A64FD6}"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FD63F290-FDCB-4723-9BFF-DA6EAC294779}" type="presOf" srcId="{C36FC87E-115D-4F5F-8A67-A6047C9A15C5}" destId="{D46C5078-6B9E-4DC1-BC2E-A9B541ABF6F8}" srcOrd="0" destOrd="0" presId="urn:microsoft.com/office/officeart/2005/8/layout/hProcess9"/>
    <dgm:cxn modelId="{25EE4FAB-065C-42E5-AE98-3A71C1961107}" type="presOf" srcId="{AB26FCAD-7417-4941-81CF-98837B3DF280}" destId="{16D16C57-DBBB-4E6C-B669-ED11E395B26C}" srcOrd="0" destOrd="0" presId="urn:microsoft.com/office/officeart/2005/8/layout/hProcess9"/>
    <dgm:cxn modelId="{F8C87267-103A-4A45-9EC5-8B81ED2CC2B9}" type="presOf" srcId="{C9423195-E3C9-4717-A8B5-04F60BF209F2}" destId="{5520D168-55EC-4B3D-9E57-9035197FBB0A}"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B3D7AA70-F6A2-4472-8107-94463950D810}"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0F02049A-7666-4AC0-BAC2-BFC5AE9209DF}" type="presOf" srcId="{B8055F12-6391-46B4-A9BF-7A2688D7FD30}" destId="{80C30AE1-1084-4FEE-BB51-D48C9143DF0F}" srcOrd="0" destOrd="0" presId="urn:microsoft.com/office/officeart/2005/8/layout/hProcess9"/>
    <dgm:cxn modelId="{9BFF5007-06C2-493C-8B31-8E100A39FEBB}" type="presOf" srcId="{F1FCF51B-3975-438A-AB2F-4B716260D1CB}" destId="{FB60DFC0-4494-4045-A7F2-4CF50607161F}" srcOrd="0" destOrd="0" presId="urn:microsoft.com/office/officeart/2005/8/layout/hProcess9"/>
    <dgm:cxn modelId="{46A24D14-A628-42D0-AF0A-00C4F8646853}" type="presOf" srcId="{13C3DCC6-4219-416F-B7C6-EF13E400036F}" destId="{A033EE11-E1E0-4B07-AC3D-A954B960A360}" srcOrd="0" destOrd="0" presId="urn:microsoft.com/office/officeart/2005/8/layout/hProcess9"/>
    <dgm:cxn modelId="{04DC7DCF-7D85-42C0-B208-4A22E5EA5024}" type="presParOf" srcId="{05A560EB-DA65-48C1-BE3F-0585BED43F1A}" destId="{FCC2E269-090C-4A99-AEFB-8AB627698BAB}" srcOrd="0" destOrd="0" presId="urn:microsoft.com/office/officeart/2005/8/layout/hProcess9"/>
    <dgm:cxn modelId="{90D7BEA6-90CF-4B9D-BD5D-B83EC4E00D56}" type="presParOf" srcId="{05A560EB-DA65-48C1-BE3F-0585BED43F1A}" destId="{CFFFBE97-AA95-49DD-AABA-8A3D64B3F4CF}" srcOrd="1" destOrd="0" presId="urn:microsoft.com/office/officeart/2005/8/layout/hProcess9"/>
    <dgm:cxn modelId="{81AF8471-7A35-48E8-8A8C-60D5710A3D8A}" type="presParOf" srcId="{CFFFBE97-AA95-49DD-AABA-8A3D64B3F4CF}" destId="{16D16C57-DBBB-4E6C-B669-ED11E395B26C}" srcOrd="0" destOrd="0" presId="urn:microsoft.com/office/officeart/2005/8/layout/hProcess9"/>
    <dgm:cxn modelId="{39C536A8-05C0-4E8C-827A-15AC711FE6C1}" type="presParOf" srcId="{CFFFBE97-AA95-49DD-AABA-8A3D64B3F4CF}" destId="{CAF2F1DD-7C91-4631-8BA1-EE9049B85A21}" srcOrd="1" destOrd="0" presId="urn:microsoft.com/office/officeart/2005/8/layout/hProcess9"/>
    <dgm:cxn modelId="{FB6C79F5-2D12-4600-BA8B-D2C26F2A119F}" type="presParOf" srcId="{CFFFBE97-AA95-49DD-AABA-8A3D64B3F4CF}" destId="{4E78A5F1-FB30-48CA-BCDC-AC954C87BF87}" srcOrd="2" destOrd="0" presId="urn:microsoft.com/office/officeart/2005/8/layout/hProcess9"/>
    <dgm:cxn modelId="{1473292D-A0CE-47F2-A4AB-9FEB55954196}" type="presParOf" srcId="{CFFFBE97-AA95-49DD-AABA-8A3D64B3F4CF}" destId="{50B71F9F-777A-4006-8CD8-37D2860F55F2}" srcOrd="3" destOrd="0" presId="urn:microsoft.com/office/officeart/2005/8/layout/hProcess9"/>
    <dgm:cxn modelId="{4012A5F6-77B7-4A84-9C03-78F1DC43408C}" type="presParOf" srcId="{CFFFBE97-AA95-49DD-AABA-8A3D64B3F4CF}" destId="{C8BFBF7F-531A-4E07-98C7-5B809FB26937}" srcOrd="4" destOrd="0" presId="urn:microsoft.com/office/officeart/2005/8/layout/hProcess9"/>
    <dgm:cxn modelId="{9E7B282D-F801-4C16-ACCA-8B1C53514DC7}" type="presParOf" srcId="{CFFFBE97-AA95-49DD-AABA-8A3D64B3F4CF}" destId="{761F8AB5-B079-46A7-99C4-2D4DA0FD5E91}" srcOrd="5" destOrd="0" presId="urn:microsoft.com/office/officeart/2005/8/layout/hProcess9"/>
    <dgm:cxn modelId="{126F4DCD-2D6A-4F65-9719-67A701E992D1}" type="presParOf" srcId="{CFFFBE97-AA95-49DD-AABA-8A3D64B3F4CF}" destId="{94F397CF-C648-4334-9F04-D56593A64FD6}" srcOrd="6" destOrd="0" presId="urn:microsoft.com/office/officeart/2005/8/layout/hProcess9"/>
    <dgm:cxn modelId="{DEF84F06-3370-4A88-9E90-54540752B517}" type="presParOf" srcId="{CFFFBE97-AA95-49DD-AABA-8A3D64B3F4CF}" destId="{50E9BB01-CCED-4546-801E-03D237E5BACD}" srcOrd="7" destOrd="0" presId="urn:microsoft.com/office/officeart/2005/8/layout/hProcess9"/>
    <dgm:cxn modelId="{35E6590F-5BB1-475F-A49B-021FE4AC9710}" type="presParOf" srcId="{CFFFBE97-AA95-49DD-AABA-8A3D64B3F4CF}" destId="{D46C5078-6B9E-4DC1-BC2E-A9B541ABF6F8}" srcOrd="8" destOrd="0" presId="urn:microsoft.com/office/officeart/2005/8/layout/hProcess9"/>
    <dgm:cxn modelId="{386F7E10-729B-43DD-8C8F-3019EE52C1CC}" type="presParOf" srcId="{CFFFBE97-AA95-49DD-AABA-8A3D64B3F4CF}" destId="{3929F766-BFEB-4C3E-8DBF-45EA11AF3A54}" srcOrd="9" destOrd="0" presId="urn:microsoft.com/office/officeart/2005/8/layout/hProcess9"/>
    <dgm:cxn modelId="{2EE44C66-9F9A-4DFD-8F1B-4D74BE95E8BC}" type="presParOf" srcId="{CFFFBE97-AA95-49DD-AABA-8A3D64B3F4CF}" destId="{AEC1880D-7874-4A86-B56B-48772AF4FE22}" srcOrd="10" destOrd="0" presId="urn:microsoft.com/office/officeart/2005/8/layout/hProcess9"/>
    <dgm:cxn modelId="{5B8075FC-E955-400C-8FE7-89352DE1EA17}" type="presParOf" srcId="{CFFFBE97-AA95-49DD-AABA-8A3D64B3F4CF}" destId="{D6DB18B2-1483-4601-86F7-0F7A402452BD}" srcOrd="11" destOrd="0" presId="urn:microsoft.com/office/officeart/2005/8/layout/hProcess9"/>
    <dgm:cxn modelId="{D4447733-F55D-4611-831D-9D974405F87C}" type="presParOf" srcId="{CFFFBE97-AA95-49DD-AABA-8A3D64B3F4CF}" destId="{9923D4E4-9E63-42FA-B9AE-0CD50EF36399}" srcOrd="12" destOrd="0" presId="urn:microsoft.com/office/officeart/2005/8/layout/hProcess9"/>
    <dgm:cxn modelId="{07A07156-53E2-4CB9-956E-A23644AFD963}" type="presParOf" srcId="{CFFFBE97-AA95-49DD-AABA-8A3D64B3F4CF}" destId="{80202FDB-1FE4-42E2-9F4C-7B85396FFA0E}" srcOrd="13" destOrd="0" presId="urn:microsoft.com/office/officeart/2005/8/layout/hProcess9"/>
    <dgm:cxn modelId="{77132960-3961-4182-94E2-F7DDF045FDAF}" type="presParOf" srcId="{CFFFBE97-AA95-49DD-AABA-8A3D64B3F4CF}" destId="{A033EE11-E1E0-4B07-AC3D-A954B960A360}" srcOrd="14" destOrd="0" presId="urn:microsoft.com/office/officeart/2005/8/layout/hProcess9"/>
    <dgm:cxn modelId="{97ABF3FD-1B0C-4B04-9F15-FF6C19D301CB}" type="presParOf" srcId="{CFFFBE97-AA95-49DD-AABA-8A3D64B3F4CF}" destId="{08A635BE-D49F-4D62-BACA-1A00C871DFCD}" srcOrd="15" destOrd="0" presId="urn:microsoft.com/office/officeart/2005/8/layout/hProcess9"/>
    <dgm:cxn modelId="{04B5465D-BAB2-42D9-AB08-BB130B110244}" type="presParOf" srcId="{CFFFBE97-AA95-49DD-AABA-8A3D64B3F4CF}" destId="{FB60DFC0-4494-4045-A7F2-4CF50607161F}" srcOrd="16" destOrd="0" presId="urn:microsoft.com/office/officeart/2005/8/layout/hProcess9"/>
    <dgm:cxn modelId="{69483B9D-5250-4BEC-83A5-D3A063CE03C8}" type="presParOf" srcId="{CFFFBE97-AA95-49DD-AABA-8A3D64B3F4CF}" destId="{2C7E3CAA-2179-4EE1-A34A-5E754C363378}" srcOrd="17" destOrd="0" presId="urn:microsoft.com/office/officeart/2005/8/layout/hProcess9"/>
    <dgm:cxn modelId="{01962250-7A57-40C2-80CE-0CAF4DEAE14A}" type="presParOf" srcId="{CFFFBE97-AA95-49DD-AABA-8A3D64B3F4CF}" destId="{80C30AE1-1084-4FEE-BB51-D48C9143DF0F}" srcOrd="18" destOrd="0" presId="urn:microsoft.com/office/officeart/2005/8/layout/hProcess9"/>
    <dgm:cxn modelId="{4921AEAF-FFF9-49BA-8A55-81F16CBEEFD8}" type="presParOf" srcId="{CFFFBE97-AA95-49DD-AABA-8A3D64B3F4CF}" destId="{93390167-D9C7-4137-8127-58EF05D590B1}" srcOrd="19" destOrd="0" presId="urn:microsoft.com/office/officeart/2005/8/layout/hProcess9"/>
    <dgm:cxn modelId="{5AAC1A79-52E6-40F9-B3AF-67E3C6FA2218}"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EF9B34C5-F6E7-4785-AEC7-E035ECE2BF7F}" type="presOf" srcId="{25C07ED5-37D0-44AB-914C-794ED9423B71}" destId="{C8BFBF7F-531A-4E07-98C7-5B809FB26937}"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839AAE9F-2BE0-446D-BC43-3B6F2AD8CC43}" type="presOf" srcId="{F07510D7-9EE8-4AE6-979E-70EE80AC2550}" destId="{4E78A5F1-FB30-48CA-BCDC-AC954C87BF87}" srcOrd="0" destOrd="0" presId="urn:microsoft.com/office/officeart/2005/8/layout/hProcess9"/>
    <dgm:cxn modelId="{2704E759-6838-4E72-9D2B-6AC27095A347}" type="presOf" srcId="{C9423195-E3C9-4717-A8B5-04F60BF209F2}" destId="{5520D168-55EC-4B3D-9E57-9035197FBB0A}" srcOrd="0" destOrd="0" presId="urn:microsoft.com/office/officeart/2005/8/layout/hProcess9"/>
    <dgm:cxn modelId="{C66BF52C-C5AA-4EA4-9B23-1B073B8BF016}"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C6247E3C-40BC-4074-8957-70785FC85DCF}" type="presOf" srcId="{AB26FCAD-7417-4941-81CF-98837B3DF280}" destId="{16D16C57-DBBB-4E6C-B669-ED11E395B26C}" srcOrd="0" destOrd="0" presId="urn:microsoft.com/office/officeart/2005/8/layout/hProcess9"/>
    <dgm:cxn modelId="{AA642E2B-2DB4-4CEA-82F6-D6F2DF483D43}" type="presOf" srcId="{F1FCF51B-3975-438A-AB2F-4B716260D1CB}" destId="{FB60DFC0-4494-4045-A7F2-4CF50607161F}"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90747EC7-9C66-4BBC-B394-C44E20E1DCC6}" type="presOf" srcId="{7EB8D042-AA9F-434B-9170-7EAFC6BF49E4}" destId="{9923D4E4-9E63-42FA-B9AE-0CD50EF36399}"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34F36085-2146-4B84-8A31-7B53B3F7DA94}" type="presOf" srcId="{13C3DCC6-4219-416F-B7C6-EF13E400036F}" destId="{A033EE11-E1E0-4B07-AC3D-A954B960A360}" srcOrd="0" destOrd="0" presId="urn:microsoft.com/office/officeart/2005/8/layout/hProcess9"/>
    <dgm:cxn modelId="{DAAA2125-5731-4668-B7D7-80334CB153C3}" type="presOf" srcId="{323C2AC9-33D7-4414-8743-D82D055FAF98}" destId="{94F397CF-C648-4334-9F04-D56593A64FD6}"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9F12BFFA-46F8-4069-B03F-4E2CE514B732}" type="presOf" srcId="{C36FC87E-115D-4F5F-8A67-A6047C9A15C5}" destId="{D46C5078-6B9E-4DC1-BC2E-A9B541ABF6F8}"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0EE34BF6-C247-4933-A55C-22249E008596}" type="presOf" srcId="{4F9C0508-3735-4ACB-AD20-D071FFA509D2}" destId="{AEC1880D-7874-4A86-B56B-48772AF4FE22}" srcOrd="0" destOrd="0" presId="urn:microsoft.com/office/officeart/2005/8/layout/hProcess9"/>
    <dgm:cxn modelId="{C80B4325-CC7D-4F19-A943-05E5C9F201C5}" type="presOf" srcId="{D9F84E4E-A4B3-423F-BFA0-BD683FD689E6}" destId="{05A560EB-DA65-48C1-BE3F-0585BED43F1A}" srcOrd="0" destOrd="0" presId="urn:microsoft.com/office/officeart/2005/8/layout/hProcess9"/>
    <dgm:cxn modelId="{75D08FF2-5D97-41D8-90AD-D93D70E7902D}" type="presParOf" srcId="{05A560EB-DA65-48C1-BE3F-0585BED43F1A}" destId="{FCC2E269-090C-4A99-AEFB-8AB627698BAB}" srcOrd="0" destOrd="0" presId="urn:microsoft.com/office/officeart/2005/8/layout/hProcess9"/>
    <dgm:cxn modelId="{8CF6C8FE-A69D-4200-ADDE-C36785FB9CFC}" type="presParOf" srcId="{05A560EB-DA65-48C1-BE3F-0585BED43F1A}" destId="{CFFFBE97-AA95-49DD-AABA-8A3D64B3F4CF}" srcOrd="1" destOrd="0" presId="urn:microsoft.com/office/officeart/2005/8/layout/hProcess9"/>
    <dgm:cxn modelId="{C16E5E41-02D4-41EB-9AED-902DE74492FD}" type="presParOf" srcId="{CFFFBE97-AA95-49DD-AABA-8A3D64B3F4CF}" destId="{16D16C57-DBBB-4E6C-B669-ED11E395B26C}" srcOrd="0" destOrd="0" presId="urn:microsoft.com/office/officeart/2005/8/layout/hProcess9"/>
    <dgm:cxn modelId="{6E608422-7717-46C7-9EDA-29B4D7361C70}" type="presParOf" srcId="{CFFFBE97-AA95-49DD-AABA-8A3D64B3F4CF}" destId="{CAF2F1DD-7C91-4631-8BA1-EE9049B85A21}" srcOrd="1" destOrd="0" presId="urn:microsoft.com/office/officeart/2005/8/layout/hProcess9"/>
    <dgm:cxn modelId="{B044F6D2-A9E4-4AF0-89A4-9983FB1118E7}" type="presParOf" srcId="{CFFFBE97-AA95-49DD-AABA-8A3D64B3F4CF}" destId="{4E78A5F1-FB30-48CA-BCDC-AC954C87BF87}" srcOrd="2" destOrd="0" presId="urn:microsoft.com/office/officeart/2005/8/layout/hProcess9"/>
    <dgm:cxn modelId="{4C8EF5B7-F4D9-4166-BC29-FBE8989CD10B}" type="presParOf" srcId="{CFFFBE97-AA95-49DD-AABA-8A3D64B3F4CF}" destId="{50B71F9F-777A-4006-8CD8-37D2860F55F2}" srcOrd="3" destOrd="0" presId="urn:microsoft.com/office/officeart/2005/8/layout/hProcess9"/>
    <dgm:cxn modelId="{DA97D08E-9943-4B9C-9CB1-0572A5AB070D}" type="presParOf" srcId="{CFFFBE97-AA95-49DD-AABA-8A3D64B3F4CF}" destId="{C8BFBF7F-531A-4E07-98C7-5B809FB26937}" srcOrd="4" destOrd="0" presId="urn:microsoft.com/office/officeart/2005/8/layout/hProcess9"/>
    <dgm:cxn modelId="{950BD878-AAE7-4760-9488-D159C807C9BC}" type="presParOf" srcId="{CFFFBE97-AA95-49DD-AABA-8A3D64B3F4CF}" destId="{761F8AB5-B079-46A7-99C4-2D4DA0FD5E91}" srcOrd="5" destOrd="0" presId="urn:microsoft.com/office/officeart/2005/8/layout/hProcess9"/>
    <dgm:cxn modelId="{6FB9A45F-0D98-4782-9B6B-E4C6259B69F4}" type="presParOf" srcId="{CFFFBE97-AA95-49DD-AABA-8A3D64B3F4CF}" destId="{94F397CF-C648-4334-9F04-D56593A64FD6}" srcOrd="6" destOrd="0" presId="urn:microsoft.com/office/officeart/2005/8/layout/hProcess9"/>
    <dgm:cxn modelId="{BB265599-D3A3-408B-B2CF-02A03001CA99}" type="presParOf" srcId="{CFFFBE97-AA95-49DD-AABA-8A3D64B3F4CF}" destId="{50E9BB01-CCED-4546-801E-03D237E5BACD}" srcOrd="7" destOrd="0" presId="urn:microsoft.com/office/officeart/2005/8/layout/hProcess9"/>
    <dgm:cxn modelId="{7218901E-1BEA-4114-AD3A-604C438BA840}" type="presParOf" srcId="{CFFFBE97-AA95-49DD-AABA-8A3D64B3F4CF}" destId="{D46C5078-6B9E-4DC1-BC2E-A9B541ABF6F8}" srcOrd="8" destOrd="0" presId="urn:microsoft.com/office/officeart/2005/8/layout/hProcess9"/>
    <dgm:cxn modelId="{1D07A7D4-CD84-4253-932D-54CC03E7CC71}" type="presParOf" srcId="{CFFFBE97-AA95-49DD-AABA-8A3D64B3F4CF}" destId="{3929F766-BFEB-4C3E-8DBF-45EA11AF3A54}" srcOrd="9" destOrd="0" presId="urn:microsoft.com/office/officeart/2005/8/layout/hProcess9"/>
    <dgm:cxn modelId="{6EBC1067-2717-4284-8864-F4F6EFBE0EC7}" type="presParOf" srcId="{CFFFBE97-AA95-49DD-AABA-8A3D64B3F4CF}" destId="{AEC1880D-7874-4A86-B56B-48772AF4FE22}" srcOrd="10" destOrd="0" presId="urn:microsoft.com/office/officeart/2005/8/layout/hProcess9"/>
    <dgm:cxn modelId="{9F440B54-997C-4C98-BA71-3CF1C56A16A4}" type="presParOf" srcId="{CFFFBE97-AA95-49DD-AABA-8A3D64B3F4CF}" destId="{D6DB18B2-1483-4601-86F7-0F7A402452BD}" srcOrd="11" destOrd="0" presId="urn:microsoft.com/office/officeart/2005/8/layout/hProcess9"/>
    <dgm:cxn modelId="{339D7DD5-BB3C-4596-91E6-CFE31FCECD9A}" type="presParOf" srcId="{CFFFBE97-AA95-49DD-AABA-8A3D64B3F4CF}" destId="{9923D4E4-9E63-42FA-B9AE-0CD50EF36399}" srcOrd="12" destOrd="0" presId="urn:microsoft.com/office/officeart/2005/8/layout/hProcess9"/>
    <dgm:cxn modelId="{A69697AB-989E-4229-9471-2F451468E15A}" type="presParOf" srcId="{CFFFBE97-AA95-49DD-AABA-8A3D64B3F4CF}" destId="{80202FDB-1FE4-42E2-9F4C-7B85396FFA0E}" srcOrd="13" destOrd="0" presId="urn:microsoft.com/office/officeart/2005/8/layout/hProcess9"/>
    <dgm:cxn modelId="{9B241311-21B1-4BCF-B2AF-4F38E8CAEE54}" type="presParOf" srcId="{CFFFBE97-AA95-49DD-AABA-8A3D64B3F4CF}" destId="{A033EE11-E1E0-4B07-AC3D-A954B960A360}" srcOrd="14" destOrd="0" presId="urn:microsoft.com/office/officeart/2005/8/layout/hProcess9"/>
    <dgm:cxn modelId="{890395C9-86FA-4D82-9E4D-7FFB9799D1D9}" type="presParOf" srcId="{CFFFBE97-AA95-49DD-AABA-8A3D64B3F4CF}" destId="{08A635BE-D49F-4D62-BACA-1A00C871DFCD}" srcOrd="15" destOrd="0" presId="urn:microsoft.com/office/officeart/2005/8/layout/hProcess9"/>
    <dgm:cxn modelId="{B1E52A42-CA09-4EB7-B299-BC72056B3DBE}" type="presParOf" srcId="{CFFFBE97-AA95-49DD-AABA-8A3D64B3F4CF}" destId="{FB60DFC0-4494-4045-A7F2-4CF50607161F}" srcOrd="16" destOrd="0" presId="urn:microsoft.com/office/officeart/2005/8/layout/hProcess9"/>
    <dgm:cxn modelId="{3413CD60-198B-4AF2-A18E-E8FC753F40DA}" type="presParOf" srcId="{CFFFBE97-AA95-49DD-AABA-8A3D64B3F4CF}" destId="{2C7E3CAA-2179-4EE1-A34A-5E754C363378}" srcOrd="17" destOrd="0" presId="urn:microsoft.com/office/officeart/2005/8/layout/hProcess9"/>
    <dgm:cxn modelId="{73B3808C-6501-4EFB-B515-DB2C76C4E867}" type="presParOf" srcId="{CFFFBE97-AA95-49DD-AABA-8A3D64B3F4CF}" destId="{80C30AE1-1084-4FEE-BB51-D48C9143DF0F}" srcOrd="18" destOrd="0" presId="urn:microsoft.com/office/officeart/2005/8/layout/hProcess9"/>
    <dgm:cxn modelId="{F65D708A-609D-4980-BFC5-4CF2FC2431B8}" type="presParOf" srcId="{CFFFBE97-AA95-49DD-AABA-8A3D64B3F4CF}" destId="{93390167-D9C7-4137-8127-58EF05D590B1}" srcOrd="19" destOrd="0" presId="urn:microsoft.com/office/officeart/2005/8/layout/hProcess9"/>
    <dgm:cxn modelId="{E0FBFB6C-88F5-4F6B-8C91-54ED5810DA08}"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38CA2C09-C2D3-450F-8A51-0A0E13A17A77}" type="presOf" srcId="{B8055F12-6391-46B4-A9BF-7A2688D7FD30}" destId="{80C30AE1-1084-4FEE-BB51-D48C9143DF0F}" srcOrd="0" destOrd="0" presId="urn:microsoft.com/office/officeart/2005/8/layout/hProcess9"/>
    <dgm:cxn modelId="{0D60F9B8-3B67-4AA7-93AB-5FBDD982F8FB}" srcId="{D9F84E4E-A4B3-423F-BFA0-BD683FD689E6}" destId="{4F9C0508-3735-4ACB-AD20-D071FFA509D2}" srcOrd="4" destOrd="0" parTransId="{D7155EEA-942C-48E2-AA0A-53C699CD3395}" sibTransId="{E80D14F0-739C-4F63-8E20-74F90BDA1A3A}"/>
    <dgm:cxn modelId="{A803EAD6-45CF-419A-9FE4-94469B34DFC3}" type="presOf" srcId="{4F9C0508-3735-4ACB-AD20-D071FFA509D2}" destId="{AEC1880D-7874-4A86-B56B-48772AF4FE22}" srcOrd="0" destOrd="0" presId="urn:microsoft.com/office/officeart/2005/8/layout/hProcess9"/>
    <dgm:cxn modelId="{DAF18486-7ADF-483E-BAEE-D46449969887}" type="presOf" srcId="{F07510D7-9EE8-4AE6-979E-70EE80AC2550}" destId="{4E78A5F1-FB30-48CA-BCDC-AC954C87BF87}"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B115DCF2-62DF-4EC4-BE1D-7A6CC4928621}" type="presOf" srcId="{7EB8D042-AA9F-434B-9170-7EAFC6BF49E4}" destId="{9923D4E4-9E63-42FA-B9AE-0CD50EF36399}"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1F8F33E1-D2ED-4367-A3F7-5A23CFD8DA06}" type="presOf" srcId="{13C3DCC6-4219-416F-B7C6-EF13E400036F}" destId="{A033EE11-E1E0-4B07-AC3D-A954B960A360}" srcOrd="0" destOrd="0" presId="urn:microsoft.com/office/officeart/2005/8/layout/hProcess9"/>
    <dgm:cxn modelId="{4D851174-6354-4E69-8E28-7ED727A101E8}" type="presOf" srcId="{F1FCF51B-3975-438A-AB2F-4B716260D1CB}" destId="{FB60DFC0-4494-4045-A7F2-4CF50607161F}" srcOrd="0" destOrd="0" presId="urn:microsoft.com/office/officeart/2005/8/layout/hProcess9"/>
    <dgm:cxn modelId="{CB619638-2B7D-45CB-AF12-8E7F65EF59B9}" type="presOf" srcId="{323C2AC9-33D7-4414-8743-D82D055FAF98}" destId="{94F397CF-C648-4334-9F04-D56593A64FD6}" srcOrd="0" destOrd="0" presId="urn:microsoft.com/office/officeart/2005/8/layout/hProcess9"/>
    <dgm:cxn modelId="{87B26B06-F42D-4B30-97C4-6450EA2D6729}" type="presOf" srcId="{C36FC87E-115D-4F5F-8A67-A6047C9A15C5}" destId="{D46C5078-6B9E-4DC1-BC2E-A9B541ABF6F8}" srcOrd="0" destOrd="0" presId="urn:microsoft.com/office/officeart/2005/8/layout/hProcess9"/>
    <dgm:cxn modelId="{351DF41D-E91D-49F4-B0E0-EA76CF5A2EFF}" type="presOf" srcId="{C9423195-E3C9-4717-A8B5-04F60BF209F2}" destId="{5520D168-55EC-4B3D-9E57-9035197FBB0A}" srcOrd="0" destOrd="0" presId="urn:microsoft.com/office/officeart/2005/8/layout/hProcess9"/>
    <dgm:cxn modelId="{3261FF18-7892-4630-94D0-E61DD638B33E}" type="presOf" srcId="{AB26FCAD-7417-4941-81CF-98837B3DF280}" destId="{16D16C57-DBBB-4E6C-B669-ED11E395B26C}"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C6AD477F-2AB8-4A91-999C-E35C4CC0B1FE}" type="presOf" srcId="{D9F84E4E-A4B3-423F-BFA0-BD683FD689E6}" destId="{05A560EB-DA65-48C1-BE3F-0585BED43F1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D6982B47-392A-45CD-90A4-6D4A8006D282}" type="presParOf" srcId="{05A560EB-DA65-48C1-BE3F-0585BED43F1A}" destId="{FCC2E269-090C-4A99-AEFB-8AB627698BAB}" srcOrd="0" destOrd="0" presId="urn:microsoft.com/office/officeart/2005/8/layout/hProcess9"/>
    <dgm:cxn modelId="{47E33B95-E9F4-41E6-8FB5-4ACCE4E27E63}" type="presParOf" srcId="{05A560EB-DA65-48C1-BE3F-0585BED43F1A}" destId="{CFFFBE97-AA95-49DD-AABA-8A3D64B3F4CF}" srcOrd="1" destOrd="0" presId="urn:microsoft.com/office/officeart/2005/8/layout/hProcess9"/>
    <dgm:cxn modelId="{3DB9C2E7-579B-453A-A444-A852BB4B4E3A}" type="presParOf" srcId="{CFFFBE97-AA95-49DD-AABA-8A3D64B3F4CF}" destId="{16D16C57-DBBB-4E6C-B669-ED11E395B26C}" srcOrd="0" destOrd="0" presId="urn:microsoft.com/office/officeart/2005/8/layout/hProcess9"/>
    <dgm:cxn modelId="{92077890-F7A3-42D0-9FD9-9A294E797113}" type="presParOf" srcId="{CFFFBE97-AA95-49DD-AABA-8A3D64B3F4CF}" destId="{CAF2F1DD-7C91-4631-8BA1-EE9049B85A21}" srcOrd="1" destOrd="0" presId="urn:microsoft.com/office/officeart/2005/8/layout/hProcess9"/>
    <dgm:cxn modelId="{B7C8E609-E62A-4C23-AD02-E9881C434C46}" type="presParOf" srcId="{CFFFBE97-AA95-49DD-AABA-8A3D64B3F4CF}" destId="{4E78A5F1-FB30-48CA-BCDC-AC954C87BF87}" srcOrd="2" destOrd="0" presId="urn:microsoft.com/office/officeart/2005/8/layout/hProcess9"/>
    <dgm:cxn modelId="{96F2E6C7-2DF3-46EF-9197-3E514CB28AD5}" type="presParOf" srcId="{CFFFBE97-AA95-49DD-AABA-8A3D64B3F4CF}" destId="{50B71F9F-777A-4006-8CD8-37D2860F55F2}" srcOrd="3" destOrd="0" presId="urn:microsoft.com/office/officeart/2005/8/layout/hProcess9"/>
    <dgm:cxn modelId="{69BB4AA6-2767-4D3B-AA23-DFE1092B0BCB}" type="presParOf" srcId="{CFFFBE97-AA95-49DD-AABA-8A3D64B3F4CF}" destId="{94F397CF-C648-4334-9F04-D56593A64FD6}" srcOrd="4" destOrd="0" presId="urn:microsoft.com/office/officeart/2005/8/layout/hProcess9"/>
    <dgm:cxn modelId="{1755CF8C-F2A1-420E-BF74-EEB59EF29096}" type="presParOf" srcId="{CFFFBE97-AA95-49DD-AABA-8A3D64B3F4CF}" destId="{50E9BB01-CCED-4546-801E-03D237E5BACD}" srcOrd="5" destOrd="0" presId="urn:microsoft.com/office/officeart/2005/8/layout/hProcess9"/>
    <dgm:cxn modelId="{4B9EF2EC-D486-4E1E-9281-200D674ED2F5}" type="presParOf" srcId="{CFFFBE97-AA95-49DD-AABA-8A3D64B3F4CF}" destId="{D46C5078-6B9E-4DC1-BC2E-A9B541ABF6F8}" srcOrd="6" destOrd="0" presId="urn:microsoft.com/office/officeart/2005/8/layout/hProcess9"/>
    <dgm:cxn modelId="{BA561796-A626-42B1-AEFE-C87F495381C1}" type="presParOf" srcId="{CFFFBE97-AA95-49DD-AABA-8A3D64B3F4CF}" destId="{3929F766-BFEB-4C3E-8DBF-45EA11AF3A54}" srcOrd="7" destOrd="0" presId="urn:microsoft.com/office/officeart/2005/8/layout/hProcess9"/>
    <dgm:cxn modelId="{E7B9BAA8-9013-48A5-AA18-CFF7373CC3F3}" type="presParOf" srcId="{CFFFBE97-AA95-49DD-AABA-8A3D64B3F4CF}" destId="{AEC1880D-7874-4A86-B56B-48772AF4FE22}" srcOrd="8" destOrd="0" presId="urn:microsoft.com/office/officeart/2005/8/layout/hProcess9"/>
    <dgm:cxn modelId="{A46AB807-B302-4A18-8A51-225A3363E5A3}" type="presParOf" srcId="{CFFFBE97-AA95-49DD-AABA-8A3D64B3F4CF}" destId="{D6DB18B2-1483-4601-86F7-0F7A402452BD}" srcOrd="9" destOrd="0" presId="urn:microsoft.com/office/officeart/2005/8/layout/hProcess9"/>
    <dgm:cxn modelId="{D627CF2F-3630-4C53-8DF0-52A99E06B0CC}" type="presParOf" srcId="{CFFFBE97-AA95-49DD-AABA-8A3D64B3F4CF}" destId="{9923D4E4-9E63-42FA-B9AE-0CD50EF36399}" srcOrd="10" destOrd="0" presId="urn:microsoft.com/office/officeart/2005/8/layout/hProcess9"/>
    <dgm:cxn modelId="{C53421C2-878F-4B06-BC60-A5326A1B963E}" type="presParOf" srcId="{CFFFBE97-AA95-49DD-AABA-8A3D64B3F4CF}" destId="{80202FDB-1FE4-42E2-9F4C-7B85396FFA0E}" srcOrd="11" destOrd="0" presId="urn:microsoft.com/office/officeart/2005/8/layout/hProcess9"/>
    <dgm:cxn modelId="{B9BBAEC1-B163-42CA-A4B1-D814C99A9CCD}" type="presParOf" srcId="{CFFFBE97-AA95-49DD-AABA-8A3D64B3F4CF}" destId="{A033EE11-E1E0-4B07-AC3D-A954B960A360}" srcOrd="12" destOrd="0" presId="urn:microsoft.com/office/officeart/2005/8/layout/hProcess9"/>
    <dgm:cxn modelId="{6952EB74-AAC6-4D67-B3F4-FFD8F5709ECC}" type="presParOf" srcId="{CFFFBE97-AA95-49DD-AABA-8A3D64B3F4CF}" destId="{08A635BE-D49F-4D62-BACA-1A00C871DFCD}" srcOrd="13" destOrd="0" presId="urn:microsoft.com/office/officeart/2005/8/layout/hProcess9"/>
    <dgm:cxn modelId="{A076EBBB-26A4-4785-9CD6-2D21ED79E034}" type="presParOf" srcId="{CFFFBE97-AA95-49DD-AABA-8A3D64B3F4CF}" destId="{FB60DFC0-4494-4045-A7F2-4CF50607161F}" srcOrd="14" destOrd="0" presId="urn:microsoft.com/office/officeart/2005/8/layout/hProcess9"/>
    <dgm:cxn modelId="{B9C6960F-82A7-47C4-84AE-BB26B869BD3F}" type="presParOf" srcId="{CFFFBE97-AA95-49DD-AABA-8A3D64B3F4CF}" destId="{2C7E3CAA-2179-4EE1-A34A-5E754C363378}" srcOrd="15" destOrd="0" presId="urn:microsoft.com/office/officeart/2005/8/layout/hProcess9"/>
    <dgm:cxn modelId="{08543C6F-55D0-4463-BFE5-D025817500D4}" type="presParOf" srcId="{CFFFBE97-AA95-49DD-AABA-8A3D64B3F4CF}" destId="{80C30AE1-1084-4FEE-BB51-D48C9143DF0F}" srcOrd="16" destOrd="0" presId="urn:microsoft.com/office/officeart/2005/8/layout/hProcess9"/>
    <dgm:cxn modelId="{745ED71D-906E-44F4-BC5B-2C7D0FBAF012}" type="presParOf" srcId="{CFFFBE97-AA95-49DD-AABA-8A3D64B3F4CF}" destId="{93390167-D9C7-4137-8127-58EF05D590B1}" srcOrd="17" destOrd="0" presId="urn:microsoft.com/office/officeart/2005/8/layout/hProcess9"/>
    <dgm:cxn modelId="{F69379E5-C97C-4F2E-84BF-CFBD9FC1305D}"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7A130CE6-D2B3-4A89-BAB8-B5728BB11D74}" type="presOf" srcId="{13C3DCC6-4219-416F-B7C6-EF13E400036F}" destId="{A033EE11-E1E0-4B07-AC3D-A954B960A360}"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424E6D5F-4B26-4874-8B2B-00C70EDA9F92}" type="presOf" srcId="{C9423195-E3C9-4717-A8B5-04F60BF209F2}" destId="{5520D168-55EC-4B3D-9E57-9035197FBB0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68DEAFF4-528A-4C3C-BEA7-16F9B0151726}" type="presOf" srcId="{F1FCF51B-3975-438A-AB2F-4B716260D1CB}" destId="{FB60DFC0-4494-4045-A7F2-4CF50607161F}" srcOrd="0" destOrd="0" presId="urn:microsoft.com/office/officeart/2005/8/layout/hProcess9"/>
    <dgm:cxn modelId="{EC96D577-76A7-45D5-AD5D-6EA2AFDD7C9E}" type="presOf" srcId="{AB26FCAD-7417-4941-81CF-98837B3DF280}" destId="{16D16C57-DBBB-4E6C-B669-ED11E395B26C}"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CAEDA526-D129-43EC-AA69-0A29589EF506}" type="presOf" srcId="{323C2AC9-33D7-4414-8743-D82D055FAF98}" destId="{94F397CF-C648-4334-9F04-D56593A64FD6}" srcOrd="0" destOrd="0" presId="urn:microsoft.com/office/officeart/2005/8/layout/hProcess9"/>
    <dgm:cxn modelId="{970B1595-3D88-4540-94BC-8FFF9B52627E}" type="presOf" srcId="{B8055F12-6391-46B4-A9BF-7A2688D7FD30}" destId="{80C30AE1-1084-4FEE-BB51-D48C9143DF0F}"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23F471C9-7C57-4D70-9B1F-6754A00438AD}" type="presOf" srcId="{7EB8D042-AA9F-434B-9170-7EAFC6BF49E4}" destId="{9923D4E4-9E63-42FA-B9AE-0CD50EF36399}"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00802232-68CE-45FF-B8BA-E21264D58895}" type="presOf" srcId="{F07510D7-9EE8-4AE6-979E-70EE80AC2550}" destId="{4E78A5F1-FB30-48CA-BCDC-AC954C87BF8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66F8F75D-6902-4A2E-A0D9-2D13F08C5F3C}" type="presOf" srcId="{25C07ED5-37D0-44AB-914C-794ED9423B71}" destId="{C8BFBF7F-531A-4E07-98C7-5B809FB26937}" srcOrd="0" destOrd="0" presId="urn:microsoft.com/office/officeart/2005/8/layout/hProcess9"/>
    <dgm:cxn modelId="{72886259-A647-472F-A42A-EA7D762A9F1F}" type="presOf" srcId="{D9F84E4E-A4B3-423F-BFA0-BD683FD689E6}" destId="{05A560EB-DA65-48C1-BE3F-0585BED43F1A}" srcOrd="0" destOrd="0" presId="urn:microsoft.com/office/officeart/2005/8/layout/hProcess9"/>
    <dgm:cxn modelId="{79362D42-093A-4A81-9AD6-93FFDD346497}" type="presOf" srcId="{4F9C0508-3735-4ACB-AD20-D071FFA509D2}" destId="{AEC1880D-7874-4A86-B56B-48772AF4FE22}" srcOrd="0" destOrd="0" presId="urn:microsoft.com/office/officeart/2005/8/layout/hProcess9"/>
    <dgm:cxn modelId="{9EE6C1CA-1F27-4C22-839B-CE74FAA21FC7}" type="presOf" srcId="{C36FC87E-115D-4F5F-8A67-A6047C9A15C5}" destId="{D46C5078-6B9E-4DC1-BC2E-A9B541ABF6F8}" srcOrd="0" destOrd="0" presId="urn:microsoft.com/office/officeart/2005/8/layout/hProcess9"/>
    <dgm:cxn modelId="{547AA102-FDC2-4891-A487-869A5C3D2415}" type="presParOf" srcId="{05A560EB-DA65-48C1-BE3F-0585BED43F1A}" destId="{FCC2E269-090C-4A99-AEFB-8AB627698BAB}" srcOrd="0" destOrd="0" presId="urn:microsoft.com/office/officeart/2005/8/layout/hProcess9"/>
    <dgm:cxn modelId="{D0E018EC-4280-4278-B4D2-835BD6A4882F}" type="presParOf" srcId="{05A560EB-DA65-48C1-BE3F-0585BED43F1A}" destId="{CFFFBE97-AA95-49DD-AABA-8A3D64B3F4CF}" srcOrd="1" destOrd="0" presId="urn:microsoft.com/office/officeart/2005/8/layout/hProcess9"/>
    <dgm:cxn modelId="{9243AA61-36FC-4CB1-B7FA-239CBB85DA26}" type="presParOf" srcId="{CFFFBE97-AA95-49DD-AABA-8A3D64B3F4CF}" destId="{16D16C57-DBBB-4E6C-B669-ED11E395B26C}" srcOrd="0" destOrd="0" presId="urn:microsoft.com/office/officeart/2005/8/layout/hProcess9"/>
    <dgm:cxn modelId="{95D6BEDB-8240-4E0B-AA14-35FA50C30781}" type="presParOf" srcId="{CFFFBE97-AA95-49DD-AABA-8A3D64B3F4CF}" destId="{CAF2F1DD-7C91-4631-8BA1-EE9049B85A21}" srcOrd="1" destOrd="0" presId="urn:microsoft.com/office/officeart/2005/8/layout/hProcess9"/>
    <dgm:cxn modelId="{ABCC8D16-9746-4846-A27F-AEC8D801FAE3}" type="presParOf" srcId="{CFFFBE97-AA95-49DD-AABA-8A3D64B3F4CF}" destId="{4E78A5F1-FB30-48CA-BCDC-AC954C87BF87}" srcOrd="2" destOrd="0" presId="urn:microsoft.com/office/officeart/2005/8/layout/hProcess9"/>
    <dgm:cxn modelId="{C9DEB145-E8B9-4793-B186-400810AC4FBB}" type="presParOf" srcId="{CFFFBE97-AA95-49DD-AABA-8A3D64B3F4CF}" destId="{50B71F9F-777A-4006-8CD8-37D2860F55F2}" srcOrd="3" destOrd="0" presId="urn:microsoft.com/office/officeart/2005/8/layout/hProcess9"/>
    <dgm:cxn modelId="{92F359F5-B875-4493-BD71-F16E71069191}" type="presParOf" srcId="{CFFFBE97-AA95-49DD-AABA-8A3D64B3F4CF}" destId="{C8BFBF7F-531A-4E07-98C7-5B809FB26937}" srcOrd="4" destOrd="0" presId="urn:microsoft.com/office/officeart/2005/8/layout/hProcess9"/>
    <dgm:cxn modelId="{B00E1D6F-8F57-4D1E-9EA8-C6DBD0D0402B}" type="presParOf" srcId="{CFFFBE97-AA95-49DD-AABA-8A3D64B3F4CF}" destId="{761F8AB5-B079-46A7-99C4-2D4DA0FD5E91}" srcOrd="5" destOrd="0" presId="urn:microsoft.com/office/officeart/2005/8/layout/hProcess9"/>
    <dgm:cxn modelId="{FC967312-2F49-43DC-9EC3-13C7D2276E94}" type="presParOf" srcId="{CFFFBE97-AA95-49DD-AABA-8A3D64B3F4CF}" destId="{94F397CF-C648-4334-9F04-D56593A64FD6}" srcOrd="6" destOrd="0" presId="urn:microsoft.com/office/officeart/2005/8/layout/hProcess9"/>
    <dgm:cxn modelId="{421AC717-2898-4994-B4EE-85D8BDFBEA86}" type="presParOf" srcId="{CFFFBE97-AA95-49DD-AABA-8A3D64B3F4CF}" destId="{50E9BB01-CCED-4546-801E-03D237E5BACD}" srcOrd="7" destOrd="0" presId="urn:microsoft.com/office/officeart/2005/8/layout/hProcess9"/>
    <dgm:cxn modelId="{07DB877D-19DA-4F7A-AF1E-D32B51AA6A21}" type="presParOf" srcId="{CFFFBE97-AA95-49DD-AABA-8A3D64B3F4CF}" destId="{D46C5078-6B9E-4DC1-BC2E-A9B541ABF6F8}" srcOrd="8" destOrd="0" presId="urn:microsoft.com/office/officeart/2005/8/layout/hProcess9"/>
    <dgm:cxn modelId="{2A91509E-6F4F-4087-ABD3-5C105AF4F35E}" type="presParOf" srcId="{CFFFBE97-AA95-49DD-AABA-8A3D64B3F4CF}" destId="{3929F766-BFEB-4C3E-8DBF-45EA11AF3A54}" srcOrd="9" destOrd="0" presId="urn:microsoft.com/office/officeart/2005/8/layout/hProcess9"/>
    <dgm:cxn modelId="{68A124DB-3605-4559-B969-273EE5988E25}" type="presParOf" srcId="{CFFFBE97-AA95-49DD-AABA-8A3D64B3F4CF}" destId="{AEC1880D-7874-4A86-B56B-48772AF4FE22}" srcOrd="10" destOrd="0" presId="urn:microsoft.com/office/officeart/2005/8/layout/hProcess9"/>
    <dgm:cxn modelId="{F1F78C13-E3B7-4E2B-ABF3-49760C35D708}" type="presParOf" srcId="{CFFFBE97-AA95-49DD-AABA-8A3D64B3F4CF}" destId="{D6DB18B2-1483-4601-86F7-0F7A402452BD}" srcOrd="11" destOrd="0" presId="urn:microsoft.com/office/officeart/2005/8/layout/hProcess9"/>
    <dgm:cxn modelId="{E7804FBD-280E-42F2-B6C2-E91273FEEBCC}" type="presParOf" srcId="{CFFFBE97-AA95-49DD-AABA-8A3D64B3F4CF}" destId="{9923D4E4-9E63-42FA-B9AE-0CD50EF36399}" srcOrd="12" destOrd="0" presId="urn:microsoft.com/office/officeart/2005/8/layout/hProcess9"/>
    <dgm:cxn modelId="{8A36A638-C16B-4F02-8BCE-F0583DC1EAF0}" type="presParOf" srcId="{CFFFBE97-AA95-49DD-AABA-8A3D64B3F4CF}" destId="{80202FDB-1FE4-42E2-9F4C-7B85396FFA0E}" srcOrd="13" destOrd="0" presId="urn:microsoft.com/office/officeart/2005/8/layout/hProcess9"/>
    <dgm:cxn modelId="{4B7762BA-1B6F-4B26-BF89-5E6FF261D729}" type="presParOf" srcId="{CFFFBE97-AA95-49DD-AABA-8A3D64B3F4CF}" destId="{A033EE11-E1E0-4B07-AC3D-A954B960A360}" srcOrd="14" destOrd="0" presId="urn:microsoft.com/office/officeart/2005/8/layout/hProcess9"/>
    <dgm:cxn modelId="{F3F085AE-CEA6-46A3-B7DB-295DA460921A}" type="presParOf" srcId="{CFFFBE97-AA95-49DD-AABA-8A3D64B3F4CF}" destId="{08A635BE-D49F-4D62-BACA-1A00C871DFCD}" srcOrd="15" destOrd="0" presId="urn:microsoft.com/office/officeart/2005/8/layout/hProcess9"/>
    <dgm:cxn modelId="{612752D1-E3A5-402E-B22B-BE5FBCB00357}" type="presParOf" srcId="{CFFFBE97-AA95-49DD-AABA-8A3D64B3F4CF}" destId="{FB60DFC0-4494-4045-A7F2-4CF50607161F}" srcOrd="16" destOrd="0" presId="urn:microsoft.com/office/officeart/2005/8/layout/hProcess9"/>
    <dgm:cxn modelId="{0842ABCB-5A86-4442-B28A-B1D743E15E0A}" type="presParOf" srcId="{CFFFBE97-AA95-49DD-AABA-8A3D64B3F4CF}" destId="{2C7E3CAA-2179-4EE1-A34A-5E754C363378}" srcOrd="17" destOrd="0" presId="urn:microsoft.com/office/officeart/2005/8/layout/hProcess9"/>
    <dgm:cxn modelId="{18443CB5-25C4-4F95-896D-B025963F95B3}" type="presParOf" srcId="{CFFFBE97-AA95-49DD-AABA-8A3D64B3F4CF}" destId="{80C30AE1-1084-4FEE-BB51-D48C9143DF0F}" srcOrd="18" destOrd="0" presId="urn:microsoft.com/office/officeart/2005/8/layout/hProcess9"/>
    <dgm:cxn modelId="{5F2A8B53-672F-44A9-AF1B-298D0772D726}" type="presParOf" srcId="{CFFFBE97-AA95-49DD-AABA-8A3D64B3F4CF}" destId="{93390167-D9C7-4137-8127-58EF05D590B1}" srcOrd="19" destOrd="0" presId="urn:microsoft.com/office/officeart/2005/8/layout/hProcess9"/>
    <dgm:cxn modelId="{7BF024A7-39E4-4BE2-ACCF-08311D960FAB}"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B924E49F-F3BA-4742-AC8E-CD16155B83A5}" type="presOf" srcId="{7EB8D042-AA9F-434B-9170-7EAFC6BF49E4}" destId="{9923D4E4-9E63-42FA-B9AE-0CD50EF36399}"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A01088A7-CAAD-4036-A7AD-A36195521D26}" srcId="{D9F84E4E-A4B3-423F-BFA0-BD683FD689E6}" destId="{C36FC87E-115D-4F5F-8A67-A6047C9A15C5}" srcOrd="4" destOrd="0" parTransId="{D1FE78C7-137B-4D5B-82A5-605A2551B4C9}" sibTransId="{9822DB79-22F0-43E2-98DD-5C9ADDA3D4B4}"/>
    <dgm:cxn modelId="{3C76FFBB-F828-4114-BD7A-8BA4AD7D1D30}" type="presOf" srcId="{F07510D7-9EE8-4AE6-979E-70EE80AC2550}" destId="{4E78A5F1-FB30-48CA-BCDC-AC954C87BF87}"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35E32780-0CAE-4B25-8355-664E9BAC1486}" type="presOf" srcId="{F1FCF51B-3975-438A-AB2F-4B716260D1CB}" destId="{FB60DFC0-4494-4045-A7F2-4CF50607161F}" srcOrd="0" destOrd="0" presId="urn:microsoft.com/office/officeart/2005/8/layout/hProcess9"/>
    <dgm:cxn modelId="{E0AC998B-42FD-46B1-8E00-0ECB8B140517}" type="presOf" srcId="{B8055F12-6391-46B4-A9BF-7A2688D7FD30}" destId="{80C30AE1-1084-4FEE-BB51-D48C9143DF0F}"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FB83450B-8EEA-41E9-8EC3-2AC2064AE68E}" type="presOf" srcId="{D9F84E4E-A4B3-423F-BFA0-BD683FD689E6}" destId="{05A560EB-DA65-48C1-BE3F-0585BED43F1A}" srcOrd="0" destOrd="0" presId="urn:microsoft.com/office/officeart/2005/8/layout/hProcess9"/>
    <dgm:cxn modelId="{DC16426E-3785-4EBC-843A-A9AA75FA3E4A}" type="presOf" srcId="{C9423195-E3C9-4717-A8B5-04F60BF209F2}" destId="{5520D168-55EC-4B3D-9E57-9035197FBB0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8" destOrd="0" parTransId="{B20013D9-01B8-4CCE-99D1-30D250B86ECD}" sibTransId="{29402496-AA37-4D1C-B8B5-94789A6EF7ED}"/>
    <dgm:cxn modelId="{9EE120CA-7606-4BCA-A71D-8FC1E598A62B}" type="presOf" srcId="{C36FC87E-115D-4F5F-8A67-A6047C9A15C5}" destId="{D46C5078-6B9E-4DC1-BC2E-A9B541ABF6F8}" srcOrd="0" destOrd="0" presId="urn:microsoft.com/office/officeart/2005/8/layout/hProcess9"/>
    <dgm:cxn modelId="{C716B22E-8237-4D26-8C1F-4C69C100A980}" type="presOf" srcId="{4F9C0508-3735-4ACB-AD20-D071FFA509D2}" destId="{AEC1880D-7874-4A86-B56B-48772AF4FE22}" srcOrd="0" destOrd="0" presId="urn:microsoft.com/office/officeart/2005/8/layout/hProcess9"/>
    <dgm:cxn modelId="{3B7A8399-5E9D-49CD-B44E-859E5D7595A7}" type="presOf" srcId="{323C2AC9-33D7-4414-8743-D82D055FAF98}" destId="{94F397CF-C648-4334-9F04-D56593A64FD6}" srcOrd="0" destOrd="0" presId="urn:microsoft.com/office/officeart/2005/8/layout/hProcess9"/>
    <dgm:cxn modelId="{6A791792-1ACF-4685-97C8-B76EE847CBA0}" type="presOf" srcId="{25C07ED5-37D0-44AB-914C-794ED9423B71}" destId="{C8BFBF7F-531A-4E07-98C7-5B809FB26937}" srcOrd="0" destOrd="0" presId="urn:microsoft.com/office/officeart/2005/8/layout/hProcess9"/>
    <dgm:cxn modelId="{7D499A42-155F-438D-BEEC-3F5B92EB3E60}" type="presOf" srcId="{AB26FCAD-7417-4941-81CF-98837B3DF280}" destId="{16D16C57-DBBB-4E6C-B669-ED11E395B26C}" srcOrd="0" destOrd="0" presId="urn:microsoft.com/office/officeart/2005/8/layout/hProcess9"/>
    <dgm:cxn modelId="{C1BBB4D0-382D-4340-8892-E6C9C727402F}" type="presOf" srcId="{13C3DCC6-4219-416F-B7C6-EF13E400036F}" destId="{A033EE11-E1E0-4B07-AC3D-A954B960A360}"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6897DB71-CB19-43A6-B90B-579E1DEE1905}" type="presParOf" srcId="{05A560EB-DA65-48C1-BE3F-0585BED43F1A}" destId="{FCC2E269-090C-4A99-AEFB-8AB627698BAB}" srcOrd="0" destOrd="0" presId="urn:microsoft.com/office/officeart/2005/8/layout/hProcess9"/>
    <dgm:cxn modelId="{2C279439-08EB-4AFE-9431-4F02119121C3}" type="presParOf" srcId="{05A560EB-DA65-48C1-BE3F-0585BED43F1A}" destId="{CFFFBE97-AA95-49DD-AABA-8A3D64B3F4CF}" srcOrd="1" destOrd="0" presId="urn:microsoft.com/office/officeart/2005/8/layout/hProcess9"/>
    <dgm:cxn modelId="{D399E911-9711-4F64-98ED-ECAC17BDA50F}" type="presParOf" srcId="{CFFFBE97-AA95-49DD-AABA-8A3D64B3F4CF}" destId="{16D16C57-DBBB-4E6C-B669-ED11E395B26C}" srcOrd="0" destOrd="0" presId="urn:microsoft.com/office/officeart/2005/8/layout/hProcess9"/>
    <dgm:cxn modelId="{CE3971E6-9B51-4266-BE56-1AAED06AB3F2}" type="presParOf" srcId="{CFFFBE97-AA95-49DD-AABA-8A3D64B3F4CF}" destId="{CAF2F1DD-7C91-4631-8BA1-EE9049B85A21}" srcOrd="1" destOrd="0" presId="urn:microsoft.com/office/officeart/2005/8/layout/hProcess9"/>
    <dgm:cxn modelId="{5F61EDC0-D9C1-4901-B2F4-973079CCE52A}" type="presParOf" srcId="{CFFFBE97-AA95-49DD-AABA-8A3D64B3F4CF}" destId="{4E78A5F1-FB30-48CA-BCDC-AC954C87BF87}" srcOrd="2" destOrd="0" presId="urn:microsoft.com/office/officeart/2005/8/layout/hProcess9"/>
    <dgm:cxn modelId="{EDB383E8-0A3D-4AD4-A549-7C9BAD87CD02}" type="presParOf" srcId="{CFFFBE97-AA95-49DD-AABA-8A3D64B3F4CF}" destId="{50B71F9F-777A-4006-8CD8-37D2860F55F2}" srcOrd="3" destOrd="0" presId="urn:microsoft.com/office/officeart/2005/8/layout/hProcess9"/>
    <dgm:cxn modelId="{CA3B3237-D131-40FE-910B-6D756A2186ED}" type="presParOf" srcId="{CFFFBE97-AA95-49DD-AABA-8A3D64B3F4CF}" destId="{C8BFBF7F-531A-4E07-98C7-5B809FB26937}" srcOrd="4" destOrd="0" presId="urn:microsoft.com/office/officeart/2005/8/layout/hProcess9"/>
    <dgm:cxn modelId="{8C2E93C5-CE5E-41A9-8167-72891B9D5A42}" type="presParOf" srcId="{CFFFBE97-AA95-49DD-AABA-8A3D64B3F4CF}" destId="{761F8AB5-B079-46A7-99C4-2D4DA0FD5E91}" srcOrd="5" destOrd="0" presId="urn:microsoft.com/office/officeart/2005/8/layout/hProcess9"/>
    <dgm:cxn modelId="{A6F90D92-BED7-4D8B-ACE3-4F97A5E62B26}" type="presParOf" srcId="{CFFFBE97-AA95-49DD-AABA-8A3D64B3F4CF}" destId="{94F397CF-C648-4334-9F04-D56593A64FD6}" srcOrd="6" destOrd="0" presId="urn:microsoft.com/office/officeart/2005/8/layout/hProcess9"/>
    <dgm:cxn modelId="{879C1A52-82C5-4EA6-AB9F-85DC6FCDB6E9}" type="presParOf" srcId="{CFFFBE97-AA95-49DD-AABA-8A3D64B3F4CF}" destId="{50E9BB01-CCED-4546-801E-03D237E5BACD}" srcOrd="7" destOrd="0" presId="urn:microsoft.com/office/officeart/2005/8/layout/hProcess9"/>
    <dgm:cxn modelId="{CA39A675-46B4-46CA-8A84-C427F8F7897A}" type="presParOf" srcId="{CFFFBE97-AA95-49DD-AABA-8A3D64B3F4CF}" destId="{D46C5078-6B9E-4DC1-BC2E-A9B541ABF6F8}" srcOrd="8" destOrd="0" presId="urn:microsoft.com/office/officeart/2005/8/layout/hProcess9"/>
    <dgm:cxn modelId="{A5E28A1D-81DF-4465-90D2-8621ECEB88E4}" type="presParOf" srcId="{CFFFBE97-AA95-49DD-AABA-8A3D64B3F4CF}" destId="{3929F766-BFEB-4C3E-8DBF-45EA11AF3A54}" srcOrd="9" destOrd="0" presId="urn:microsoft.com/office/officeart/2005/8/layout/hProcess9"/>
    <dgm:cxn modelId="{1327EB54-AD33-43AF-A578-E7D518161987}" type="presParOf" srcId="{CFFFBE97-AA95-49DD-AABA-8A3D64B3F4CF}" destId="{AEC1880D-7874-4A86-B56B-48772AF4FE22}" srcOrd="10" destOrd="0" presId="urn:microsoft.com/office/officeart/2005/8/layout/hProcess9"/>
    <dgm:cxn modelId="{C3B033B6-4209-4186-B083-CC7CB070F3A7}" type="presParOf" srcId="{CFFFBE97-AA95-49DD-AABA-8A3D64B3F4CF}" destId="{D6DB18B2-1483-4601-86F7-0F7A402452BD}" srcOrd="11" destOrd="0" presId="urn:microsoft.com/office/officeart/2005/8/layout/hProcess9"/>
    <dgm:cxn modelId="{3E34989F-B750-4090-8368-945D522AD601}" type="presParOf" srcId="{CFFFBE97-AA95-49DD-AABA-8A3D64B3F4CF}" destId="{9923D4E4-9E63-42FA-B9AE-0CD50EF36399}" srcOrd="12" destOrd="0" presId="urn:microsoft.com/office/officeart/2005/8/layout/hProcess9"/>
    <dgm:cxn modelId="{90AD72E0-428A-48A4-9B16-14DDA0769D86}" type="presParOf" srcId="{CFFFBE97-AA95-49DD-AABA-8A3D64B3F4CF}" destId="{80202FDB-1FE4-42E2-9F4C-7B85396FFA0E}" srcOrd="13" destOrd="0" presId="urn:microsoft.com/office/officeart/2005/8/layout/hProcess9"/>
    <dgm:cxn modelId="{70C3B2A1-06EC-457D-B8A1-F182C8929DF8}" type="presParOf" srcId="{CFFFBE97-AA95-49DD-AABA-8A3D64B3F4CF}" destId="{A033EE11-E1E0-4B07-AC3D-A954B960A360}" srcOrd="14" destOrd="0" presId="urn:microsoft.com/office/officeart/2005/8/layout/hProcess9"/>
    <dgm:cxn modelId="{3A00A33A-E697-4828-B334-1BE5D9B1CE24}" type="presParOf" srcId="{CFFFBE97-AA95-49DD-AABA-8A3D64B3F4CF}" destId="{08A635BE-D49F-4D62-BACA-1A00C871DFCD}" srcOrd="15" destOrd="0" presId="urn:microsoft.com/office/officeart/2005/8/layout/hProcess9"/>
    <dgm:cxn modelId="{D77CFB3C-2939-4A81-8A9A-AAD264B93F55}" type="presParOf" srcId="{CFFFBE97-AA95-49DD-AABA-8A3D64B3F4CF}" destId="{FB60DFC0-4494-4045-A7F2-4CF50607161F}" srcOrd="16" destOrd="0" presId="urn:microsoft.com/office/officeart/2005/8/layout/hProcess9"/>
    <dgm:cxn modelId="{4BFEBF2A-73E3-4835-8375-E7D8E7D9E6BA}" type="presParOf" srcId="{CFFFBE97-AA95-49DD-AABA-8A3D64B3F4CF}" destId="{2C7E3CAA-2179-4EE1-A34A-5E754C363378}" srcOrd="17" destOrd="0" presId="urn:microsoft.com/office/officeart/2005/8/layout/hProcess9"/>
    <dgm:cxn modelId="{D7C205C5-4082-42A6-88E5-5932531DBEC5}" type="presParOf" srcId="{CFFFBE97-AA95-49DD-AABA-8A3D64B3F4CF}" destId="{80C30AE1-1084-4FEE-BB51-D48C9143DF0F}" srcOrd="18" destOrd="0" presId="urn:microsoft.com/office/officeart/2005/8/layout/hProcess9"/>
    <dgm:cxn modelId="{2EF7E170-1C5B-431F-8926-CA63F63A44CF}" type="presParOf" srcId="{CFFFBE97-AA95-49DD-AABA-8A3D64B3F4CF}" destId="{93390167-D9C7-4137-8127-58EF05D590B1}" srcOrd="19" destOrd="0" presId="urn:microsoft.com/office/officeart/2005/8/layout/hProcess9"/>
    <dgm:cxn modelId="{B64D2199-D5AB-4A6D-975F-0E15AF4581B0}"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32B728A0-5CD0-4E0F-B4F5-CC0A38B91979}" type="presOf" srcId="{AB26FCAD-7417-4941-81CF-98837B3DF280}" destId="{16D16C57-DBBB-4E6C-B669-ED11E395B26C}"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4929BBAE-6AE8-4EDB-83DD-9AEF6A7998C9}" type="presOf" srcId="{B8055F12-6391-46B4-A9BF-7A2688D7FD30}" destId="{80C30AE1-1084-4FEE-BB51-D48C9143DF0F}"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A9A25C2C-4D9E-4D27-BD42-DDB981A55CDB}" type="presOf" srcId="{25C07ED5-37D0-44AB-914C-794ED9423B71}" destId="{C8BFBF7F-531A-4E07-98C7-5B809FB26937}" srcOrd="0" destOrd="0" presId="urn:microsoft.com/office/officeart/2005/8/layout/hProcess9"/>
    <dgm:cxn modelId="{37F103A8-38D8-4C42-AA88-D80122B6CDA4}" type="presOf" srcId="{323C2AC9-33D7-4414-8743-D82D055FAF98}" destId="{94F397CF-C648-4334-9F04-D56593A64FD6}"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AB0FFCAE-EB23-453F-A23C-55320D0A88E2}" type="presOf" srcId="{D9F84E4E-A4B3-423F-BFA0-BD683FD689E6}" destId="{05A560EB-DA65-48C1-BE3F-0585BED43F1A}"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9F74C210-1F3E-4833-BF9D-9799683C41EE}" type="presOf" srcId="{7EB8D042-AA9F-434B-9170-7EAFC6BF49E4}" destId="{9923D4E4-9E63-42FA-B9AE-0CD50EF36399}" srcOrd="0" destOrd="0" presId="urn:microsoft.com/office/officeart/2005/8/layout/hProcess9"/>
    <dgm:cxn modelId="{FD6D57FE-1A65-4AB3-984F-B2DDFD326201}" type="presOf" srcId="{13C3DCC6-4219-416F-B7C6-EF13E400036F}" destId="{A033EE11-E1E0-4B07-AC3D-A954B960A360}" srcOrd="0" destOrd="0" presId="urn:microsoft.com/office/officeart/2005/8/layout/hProcess9"/>
    <dgm:cxn modelId="{9C9C707D-1F8F-4F2D-898D-8C1B333DDF72}" type="presOf" srcId="{C36FC87E-115D-4F5F-8A67-A6047C9A15C5}" destId="{D46C5078-6B9E-4DC1-BC2E-A9B541ABF6F8}"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42096F0D-1FF7-47FC-898E-C92F61998D67}" type="presOf" srcId="{4F9C0508-3735-4ACB-AD20-D071FFA509D2}" destId="{AEC1880D-7874-4A86-B56B-48772AF4FE22}" srcOrd="0" destOrd="0" presId="urn:microsoft.com/office/officeart/2005/8/layout/hProcess9"/>
    <dgm:cxn modelId="{B56227DC-9ABB-4653-A333-C5FC2EB754D9}" type="presOf" srcId="{F07510D7-9EE8-4AE6-979E-70EE80AC2550}" destId="{4E78A5F1-FB30-48CA-BCDC-AC954C87BF87}" srcOrd="0" destOrd="0" presId="urn:microsoft.com/office/officeart/2005/8/layout/hProcess9"/>
    <dgm:cxn modelId="{AC7493A4-D8B0-4AFD-99C5-F64D0092B9B2}" type="presOf" srcId="{C9423195-E3C9-4717-A8B5-04F60BF209F2}" destId="{5520D168-55EC-4B3D-9E57-9035197FBB0A}"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78ED3918-1B41-46AB-9124-61B1D9E73D84}" srcId="{D9F84E4E-A4B3-423F-BFA0-BD683FD689E6}" destId="{AB26FCAD-7417-4941-81CF-98837B3DF280}" srcOrd="0" destOrd="0" parTransId="{47A02734-C78F-415F-8996-A953E8FC360D}" sibTransId="{C841F679-5737-4775-84DE-B988DA9D2AA2}"/>
    <dgm:cxn modelId="{8680941D-5013-40F3-BBB6-D1AC02D097B4}" type="presOf" srcId="{F1FCF51B-3975-438A-AB2F-4B716260D1CB}" destId="{FB60DFC0-4494-4045-A7F2-4CF50607161F}" srcOrd="0" destOrd="0" presId="urn:microsoft.com/office/officeart/2005/8/layout/hProcess9"/>
    <dgm:cxn modelId="{2E2529EC-684B-44B1-A290-8F3293FD241E}" type="presParOf" srcId="{05A560EB-DA65-48C1-BE3F-0585BED43F1A}" destId="{FCC2E269-090C-4A99-AEFB-8AB627698BAB}" srcOrd="0" destOrd="0" presId="urn:microsoft.com/office/officeart/2005/8/layout/hProcess9"/>
    <dgm:cxn modelId="{0C5B644A-C276-4555-8E86-591D227B2E04}" type="presParOf" srcId="{05A560EB-DA65-48C1-BE3F-0585BED43F1A}" destId="{CFFFBE97-AA95-49DD-AABA-8A3D64B3F4CF}" srcOrd="1" destOrd="0" presId="urn:microsoft.com/office/officeart/2005/8/layout/hProcess9"/>
    <dgm:cxn modelId="{F255B5D8-8F94-4D5A-A0B4-BF3DFA686A47}" type="presParOf" srcId="{CFFFBE97-AA95-49DD-AABA-8A3D64B3F4CF}" destId="{16D16C57-DBBB-4E6C-B669-ED11E395B26C}" srcOrd="0" destOrd="0" presId="urn:microsoft.com/office/officeart/2005/8/layout/hProcess9"/>
    <dgm:cxn modelId="{97D163CA-0EA5-42B5-B088-D77BEF1C4109}" type="presParOf" srcId="{CFFFBE97-AA95-49DD-AABA-8A3D64B3F4CF}" destId="{CAF2F1DD-7C91-4631-8BA1-EE9049B85A21}" srcOrd="1" destOrd="0" presId="urn:microsoft.com/office/officeart/2005/8/layout/hProcess9"/>
    <dgm:cxn modelId="{ADE99B88-FB69-4A20-9756-FE7508D10DB4}" type="presParOf" srcId="{CFFFBE97-AA95-49DD-AABA-8A3D64B3F4CF}" destId="{4E78A5F1-FB30-48CA-BCDC-AC954C87BF87}" srcOrd="2" destOrd="0" presId="urn:microsoft.com/office/officeart/2005/8/layout/hProcess9"/>
    <dgm:cxn modelId="{F1037BF1-ABA9-4822-9016-7ED07352BD7B}" type="presParOf" srcId="{CFFFBE97-AA95-49DD-AABA-8A3D64B3F4CF}" destId="{50B71F9F-777A-4006-8CD8-37D2860F55F2}" srcOrd="3" destOrd="0" presId="urn:microsoft.com/office/officeart/2005/8/layout/hProcess9"/>
    <dgm:cxn modelId="{E25ECB4C-CD40-4F0E-8CFD-A74AD1C2CE46}" type="presParOf" srcId="{CFFFBE97-AA95-49DD-AABA-8A3D64B3F4CF}" destId="{C8BFBF7F-531A-4E07-98C7-5B809FB26937}" srcOrd="4" destOrd="0" presId="urn:microsoft.com/office/officeart/2005/8/layout/hProcess9"/>
    <dgm:cxn modelId="{9C4C5D71-2109-4692-847B-A95D4BB384D5}" type="presParOf" srcId="{CFFFBE97-AA95-49DD-AABA-8A3D64B3F4CF}" destId="{761F8AB5-B079-46A7-99C4-2D4DA0FD5E91}" srcOrd="5" destOrd="0" presId="urn:microsoft.com/office/officeart/2005/8/layout/hProcess9"/>
    <dgm:cxn modelId="{F6389479-AADC-424E-8580-B8CCD761196C}" type="presParOf" srcId="{CFFFBE97-AA95-49DD-AABA-8A3D64B3F4CF}" destId="{94F397CF-C648-4334-9F04-D56593A64FD6}" srcOrd="6" destOrd="0" presId="urn:microsoft.com/office/officeart/2005/8/layout/hProcess9"/>
    <dgm:cxn modelId="{134CB1BB-C904-437E-906D-9FFF1550ADB6}" type="presParOf" srcId="{CFFFBE97-AA95-49DD-AABA-8A3D64B3F4CF}" destId="{50E9BB01-CCED-4546-801E-03D237E5BACD}" srcOrd="7" destOrd="0" presId="urn:microsoft.com/office/officeart/2005/8/layout/hProcess9"/>
    <dgm:cxn modelId="{1646C7AE-314F-401C-9BBD-4FFD78923D09}" type="presParOf" srcId="{CFFFBE97-AA95-49DD-AABA-8A3D64B3F4CF}" destId="{D46C5078-6B9E-4DC1-BC2E-A9B541ABF6F8}" srcOrd="8" destOrd="0" presId="urn:microsoft.com/office/officeart/2005/8/layout/hProcess9"/>
    <dgm:cxn modelId="{C07E456D-0D7B-488E-9FCD-032A97E0BF28}" type="presParOf" srcId="{CFFFBE97-AA95-49DD-AABA-8A3D64B3F4CF}" destId="{3929F766-BFEB-4C3E-8DBF-45EA11AF3A54}" srcOrd="9" destOrd="0" presId="urn:microsoft.com/office/officeart/2005/8/layout/hProcess9"/>
    <dgm:cxn modelId="{680F4424-D3F1-451C-ABBF-009304FD85AF}" type="presParOf" srcId="{CFFFBE97-AA95-49DD-AABA-8A3D64B3F4CF}" destId="{AEC1880D-7874-4A86-B56B-48772AF4FE22}" srcOrd="10" destOrd="0" presId="urn:microsoft.com/office/officeart/2005/8/layout/hProcess9"/>
    <dgm:cxn modelId="{0166C68D-E1C5-4D52-BDBC-3629658F9AE9}" type="presParOf" srcId="{CFFFBE97-AA95-49DD-AABA-8A3D64B3F4CF}" destId="{D6DB18B2-1483-4601-86F7-0F7A402452BD}" srcOrd="11" destOrd="0" presId="urn:microsoft.com/office/officeart/2005/8/layout/hProcess9"/>
    <dgm:cxn modelId="{51D40FAB-265B-4654-9EE9-152319CCBD53}" type="presParOf" srcId="{CFFFBE97-AA95-49DD-AABA-8A3D64B3F4CF}" destId="{9923D4E4-9E63-42FA-B9AE-0CD50EF36399}" srcOrd="12" destOrd="0" presId="urn:microsoft.com/office/officeart/2005/8/layout/hProcess9"/>
    <dgm:cxn modelId="{B6BE87CB-3202-405A-B679-E936F5CEA70A}" type="presParOf" srcId="{CFFFBE97-AA95-49DD-AABA-8A3D64B3F4CF}" destId="{80202FDB-1FE4-42E2-9F4C-7B85396FFA0E}" srcOrd="13" destOrd="0" presId="urn:microsoft.com/office/officeart/2005/8/layout/hProcess9"/>
    <dgm:cxn modelId="{A5036C2F-FDA5-4313-AFBB-84C965E070A1}" type="presParOf" srcId="{CFFFBE97-AA95-49DD-AABA-8A3D64B3F4CF}" destId="{A033EE11-E1E0-4B07-AC3D-A954B960A360}" srcOrd="14" destOrd="0" presId="urn:microsoft.com/office/officeart/2005/8/layout/hProcess9"/>
    <dgm:cxn modelId="{818C151B-362A-494C-B113-DE9A9EF02877}" type="presParOf" srcId="{CFFFBE97-AA95-49DD-AABA-8A3D64B3F4CF}" destId="{08A635BE-D49F-4D62-BACA-1A00C871DFCD}" srcOrd="15" destOrd="0" presId="urn:microsoft.com/office/officeart/2005/8/layout/hProcess9"/>
    <dgm:cxn modelId="{14F27929-9E59-4983-ABC0-0CF350400A12}" type="presParOf" srcId="{CFFFBE97-AA95-49DD-AABA-8A3D64B3F4CF}" destId="{FB60DFC0-4494-4045-A7F2-4CF50607161F}" srcOrd="16" destOrd="0" presId="urn:microsoft.com/office/officeart/2005/8/layout/hProcess9"/>
    <dgm:cxn modelId="{54951620-47F9-4567-AA3C-22C08CC09AEA}" type="presParOf" srcId="{CFFFBE97-AA95-49DD-AABA-8A3D64B3F4CF}" destId="{2C7E3CAA-2179-4EE1-A34A-5E754C363378}" srcOrd="17" destOrd="0" presId="urn:microsoft.com/office/officeart/2005/8/layout/hProcess9"/>
    <dgm:cxn modelId="{F70A4DF2-0CFB-4CB4-9FAC-A8D155949C22}" type="presParOf" srcId="{CFFFBE97-AA95-49DD-AABA-8A3D64B3F4CF}" destId="{80C30AE1-1084-4FEE-BB51-D48C9143DF0F}" srcOrd="18" destOrd="0" presId="urn:microsoft.com/office/officeart/2005/8/layout/hProcess9"/>
    <dgm:cxn modelId="{803702F5-BB1C-49D6-B26A-736D8F7A6D78}" type="presParOf" srcId="{CFFFBE97-AA95-49DD-AABA-8A3D64B3F4CF}" destId="{93390167-D9C7-4137-8127-58EF05D590B1}" srcOrd="19" destOrd="0" presId="urn:microsoft.com/office/officeart/2005/8/layout/hProcess9"/>
    <dgm:cxn modelId="{6C6F9C24-6511-4FC2-B5C9-BF4EE345B9BA}"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2FF0E655-0159-42A0-AD05-8628876C5C6F}" type="presOf" srcId="{D9F84E4E-A4B3-423F-BFA0-BD683FD689E6}" destId="{05A560EB-DA65-48C1-BE3F-0585BED43F1A}"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3A83F38F-0364-48E4-8019-741879E201DC}" type="presOf" srcId="{F1FCF51B-3975-438A-AB2F-4B716260D1CB}" destId="{FB60DFC0-4494-4045-A7F2-4CF50607161F}" srcOrd="0" destOrd="0" presId="urn:microsoft.com/office/officeart/2005/8/layout/hProcess9"/>
    <dgm:cxn modelId="{E52CBEDD-BFBD-471F-9793-EA44FDC09831}" type="presOf" srcId="{25C07ED5-37D0-44AB-914C-794ED9423B71}" destId="{C8BFBF7F-531A-4E07-98C7-5B809FB26937}" srcOrd="0" destOrd="0" presId="urn:microsoft.com/office/officeart/2005/8/layout/hProcess9"/>
    <dgm:cxn modelId="{B84BA153-2106-4B3F-A5E8-9E7835CB78F1}" type="presOf" srcId="{C36FC87E-115D-4F5F-8A67-A6047C9A15C5}" destId="{D46C5078-6B9E-4DC1-BC2E-A9B541ABF6F8}" srcOrd="0" destOrd="0" presId="urn:microsoft.com/office/officeart/2005/8/layout/hProcess9"/>
    <dgm:cxn modelId="{1F29311F-78ED-41BA-8548-DBB7CB732123}" type="presOf" srcId="{13C3DCC6-4219-416F-B7C6-EF13E400036F}" destId="{A033EE11-E1E0-4B07-AC3D-A954B960A360}" srcOrd="0" destOrd="0" presId="urn:microsoft.com/office/officeart/2005/8/layout/hProcess9"/>
    <dgm:cxn modelId="{0482CC86-0D98-44B5-95FB-1E6197CEA8B8}" type="presOf" srcId="{C9423195-E3C9-4717-A8B5-04F60BF209F2}" destId="{5520D168-55EC-4B3D-9E57-9035197FBB0A}"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D08D8C33-9583-4720-AB6C-3D55BD268D2B}" type="presOf" srcId="{B8055F12-6391-46B4-A9BF-7A2688D7FD30}" destId="{80C30AE1-1084-4FEE-BB51-D48C9143DF0F}"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471616E6-424A-481A-9B8A-F20AC9F7E812}" type="presOf" srcId="{AB26FCAD-7417-4941-81CF-98837B3DF280}" destId="{16D16C57-DBBB-4E6C-B669-ED11E395B26C}" srcOrd="0" destOrd="0" presId="urn:microsoft.com/office/officeart/2005/8/layout/hProcess9"/>
    <dgm:cxn modelId="{07DBB8DE-ED26-4273-A30C-C2BFEB978D30}" type="presOf" srcId="{7EB8D042-AA9F-434B-9170-7EAFC6BF49E4}" destId="{9923D4E4-9E63-42FA-B9AE-0CD50EF36399}" srcOrd="0" destOrd="0" presId="urn:microsoft.com/office/officeart/2005/8/layout/hProcess9"/>
    <dgm:cxn modelId="{C151E69A-9544-4584-B6CD-484D0AD285AE}" type="presOf" srcId="{4F9C0508-3735-4ACB-AD20-D071FFA509D2}" destId="{AEC1880D-7874-4A86-B56B-48772AF4FE22}"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B3192F08-4525-4329-968D-44F62E8FC38F}" type="presOf" srcId="{323C2AC9-33D7-4414-8743-D82D055FAF98}" destId="{94F397CF-C648-4334-9F04-D56593A64FD6}"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C3A2E435-0235-4A21-9F51-3FE7A8672735}" type="presOf" srcId="{F07510D7-9EE8-4AE6-979E-70EE80AC2550}" destId="{4E78A5F1-FB30-48CA-BCDC-AC954C87BF87}" srcOrd="0" destOrd="0" presId="urn:microsoft.com/office/officeart/2005/8/layout/hProcess9"/>
    <dgm:cxn modelId="{571A43D8-0D6D-4A28-9D38-8B02C6A49C27}" type="presParOf" srcId="{05A560EB-DA65-48C1-BE3F-0585BED43F1A}" destId="{FCC2E269-090C-4A99-AEFB-8AB627698BAB}" srcOrd="0" destOrd="0" presId="urn:microsoft.com/office/officeart/2005/8/layout/hProcess9"/>
    <dgm:cxn modelId="{331F84B9-7070-4B7F-9B36-486F151E2727}" type="presParOf" srcId="{05A560EB-DA65-48C1-BE3F-0585BED43F1A}" destId="{CFFFBE97-AA95-49DD-AABA-8A3D64B3F4CF}" srcOrd="1" destOrd="0" presId="urn:microsoft.com/office/officeart/2005/8/layout/hProcess9"/>
    <dgm:cxn modelId="{43EC82F1-322B-4E5A-A2B3-86E243551657}" type="presParOf" srcId="{CFFFBE97-AA95-49DD-AABA-8A3D64B3F4CF}" destId="{16D16C57-DBBB-4E6C-B669-ED11E395B26C}" srcOrd="0" destOrd="0" presId="urn:microsoft.com/office/officeart/2005/8/layout/hProcess9"/>
    <dgm:cxn modelId="{178FB865-8190-415E-801E-FE2CAFC8F6FA}" type="presParOf" srcId="{CFFFBE97-AA95-49DD-AABA-8A3D64B3F4CF}" destId="{CAF2F1DD-7C91-4631-8BA1-EE9049B85A21}" srcOrd="1" destOrd="0" presId="urn:microsoft.com/office/officeart/2005/8/layout/hProcess9"/>
    <dgm:cxn modelId="{5922599B-6EFF-4522-9E1E-414448DA0216}" type="presParOf" srcId="{CFFFBE97-AA95-49DD-AABA-8A3D64B3F4CF}" destId="{4E78A5F1-FB30-48CA-BCDC-AC954C87BF87}" srcOrd="2" destOrd="0" presId="urn:microsoft.com/office/officeart/2005/8/layout/hProcess9"/>
    <dgm:cxn modelId="{662B0397-8AFB-4660-9F63-5ECC6384D553}" type="presParOf" srcId="{CFFFBE97-AA95-49DD-AABA-8A3D64B3F4CF}" destId="{50B71F9F-777A-4006-8CD8-37D2860F55F2}" srcOrd="3" destOrd="0" presId="urn:microsoft.com/office/officeart/2005/8/layout/hProcess9"/>
    <dgm:cxn modelId="{D335064F-3F5B-4BB6-989A-A6FC9B9DC0AE}" type="presParOf" srcId="{CFFFBE97-AA95-49DD-AABA-8A3D64B3F4CF}" destId="{C8BFBF7F-531A-4E07-98C7-5B809FB26937}" srcOrd="4" destOrd="0" presId="urn:microsoft.com/office/officeart/2005/8/layout/hProcess9"/>
    <dgm:cxn modelId="{AC3BF2B4-9EF7-4A3E-BC99-115AECFA493A}" type="presParOf" srcId="{CFFFBE97-AA95-49DD-AABA-8A3D64B3F4CF}" destId="{761F8AB5-B079-46A7-99C4-2D4DA0FD5E91}" srcOrd="5" destOrd="0" presId="urn:microsoft.com/office/officeart/2005/8/layout/hProcess9"/>
    <dgm:cxn modelId="{DF0782E0-0A58-4920-AB12-5988E06F9738}" type="presParOf" srcId="{CFFFBE97-AA95-49DD-AABA-8A3D64B3F4CF}" destId="{94F397CF-C648-4334-9F04-D56593A64FD6}" srcOrd="6" destOrd="0" presId="urn:microsoft.com/office/officeart/2005/8/layout/hProcess9"/>
    <dgm:cxn modelId="{9BED8BC2-3AFD-4DE5-A9E8-5218E80ACCFF}" type="presParOf" srcId="{CFFFBE97-AA95-49DD-AABA-8A3D64B3F4CF}" destId="{50E9BB01-CCED-4546-801E-03D237E5BACD}" srcOrd="7" destOrd="0" presId="urn:microsoft.com/office/officeart/2005/8/layout/hProcess9"/>
    <dgm:cxn modelId="{21A61472-D740-49AB-A174-EF3EBC6DBE2A}" type="presParOf" srcId="{CFFFBE97-AA95-49DD-AABA-8A3D64B3F4CF}" destId="{D46C5078-6B9E-4DC1-BC2E-A9B541ABF6F8}" srcOrd="8" destOrd="0" presId="urn:microsoft.com/office/officeart/2005/8/layout/hProcess9"/>
    <dgm:cxn modelId="{13C6A099-9425-4CDF-98A4-03AD55DF589B}" type="presParOf" srcId="{CFFFBE97-AA95-49DD-AABA-8A3D64B3F4CF}" destId="{3929F766-BFEB-4C3E-8DBF-45EA11AF3A54}" srcOrd="9" destOrd="0" presId="urn:microsoft.com/office/officeart/2005/8/layout/hProcess9"/>
    <dgm:cxn modelId="{80A4FF06-BCD2-4F4D-A128-07E7E1508DC0}" type="presParOf" srcId="{CFFFBE97-AA95-49DD-AABA-8A3D64B3F4CF}" destId="{AEC1880D-7874-4A86-B56B-48772AF4FE22}" srcOrd="10" destOrd="0" presId="urn:microsoft.com/office/officeart/2005/8/layout/hProcess9"/>
    <dgm:cxn modelId="{95ABF6AC-745E-4ED2-B19B-68EFA1652A15}" type="presParOf" srcId="{CFFFBE97-AA95-49DD-AABA-8A3D64B3F4CF}" destId="{D6DB18B2-1483-4601-86F7-0F7A402452BD}" srcOrd="11" destOrd="0" presId="urn:microsoft.com/office/officeart/2005/8/layout/hProcess9"/>
    <dgm:cxn modelId="{4F370A5F-BCA7-4B49-8519-DF6E38092298}" type="presParOf" srcId="{CFFFBE97-AA95-49DD-AABA-8A3D64B3F4CF}" destId="{9923D4E4-9E63-42FA-B9AE-0CD50EF36399}" srcOrd="12" destOrd="0" presId="urn:microsoft.com/office/officeart/2005/8/layout/hProcess9"/>
    <dgm:cxn modelId="{2B0F06D1-D840-42C6-9B9F-2ECB0F6E6DC4}" type="presParOf" srcId="{CFFFBE97-AA95-49DD-AABA-8A3D64B3F4CF}" destId="{80202FDB-1FE4-42E2-9F4C-7B85396FFA0E}" srcOrd="13" destOrd="0" presId="urn:microsoft.com/office/officeart/2005/8/layout/hProcess9"/>
    <dgm:cxn modelId="{49C9808E-3F05-428C-9D47-0CABEDA7DE02}" type="presParOf" srcId="{CFFFBE97-AA95-49DD-AABA-8A3D64B3F4CF}" destId="{A033EE11-E1E0-4B07-AC3D-A954B960A360}" srcOrd="14" destOrd="0" presId="urn:microsoft.com/office/officeart/2005/8/layout/hProcess9"/>
    <dgm:cxn modelId="{C801D1C2-122B-4C95-B9D0-C30D629873EA}" type="presParOf" srcId="{CFFFBE97-AA95-49DD-AABA-8A3D64B3F4CF}" destId="{08A635BE-D49F-4D62-BACA-1A00C871DFCD}" srcOrd="15" destOrd="0" presId="urn:microsoft.com/office/officeart/2005/8/layout/hProcess9"/>
    <dgm:cxn modelId="{19D4BD64-02A9-42FD-87CC-A4F2C41F7809}" type="presParOf" srcId="{CFFFBE97-AA95-49DD-AABA-8A3D64B3F4CF}" destId="{FB60DFC0-4494-4045-A7F2-4CF50607161F}" srcOrd="16" destOrd="0" presId="urn:microsoft.com/office/officeart/2005/8/layout/hProcess9"/>
    <dgm:cxn modelId="{D956EED7-AFAC-4A12-A4F5-F3B00A0FF105}" type="presParOf" srcId="{CFFFBE97-AA95-49DD-AABA-8A3D64B3F4CF}" destId="{2C7E3CAA-2179-4EE1-A34A-5E754C363378}" srcOrd="17" destOrd="0" presId="urn:microsoft.com/office/officeart/2005/8/layout/hProcess9"/>
    <dgm:cxn modelId="{B141FFFA-C904-4831-8235-26D5349DE27F}" type="presParOf" srcId="{CFFFBE97-AA95-49DD-AABA-8A3D64B3F4CF}" destId="{80C30AE1-1084-4FEE-BB51-D48C9143DF0F}" srcOrd="18" destOrd="0" presId="urn:microsoft.com/office/officeart/2005/8/layout/hProcess9"/>
    <dgm:cxn modelId="{F4B79F62-2FCE-411D-829A-86A3B32A3638}" type="presParOf" srcId="{CFFFBE97-AA95-49DD-AABA-8A3D64B3F4CF}" destId="{93390167-D9C7-4137-8127-58EF05D590B1}" srcOrd="19" destOrd="0" presId="urn:microsoft.com/office/officeart/2005/8/layout/hProcess9"/>
    <dgm:cxn modelId="{7D7C0222-3FA5-4EDB-994C-543A5BC1346A}"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7AE7A859-5CDA-4DDD-9F8B-948D495B24F4}" srcId="{D9F84E4E-A4B3-423F-BFA0-BD683FD689E6}" destId="{13C3DCC6-4219-416F-B7C6-EF13E400036F}" srcOrd="7" destOrd="0" parTransId="{151086B1-5496-4CA8-B35F-D5D5B61306C6}" sibTransId="{CAFD5B79-B8FD-4253-84EF-C7030EDF24B2}"/>
    <dgm:cxn modelId="{578FA398-0344-411F-B5A5-FCE95247E735}" type="presOf" srcId="{4F9C0508-3735-4ACB-AD20-D071FFA509D2}" destId="{AEC1880D-7874-4A86-B56B-48772AF4FE22}" srcOrd="0" destOrd="0" presId="urn:microsoft.com/office/officeart/2005/8/layout/hProcess9"/>
    <dgm:cxn modelId="{9CD9AB7E-57F2-4DA1-B127-E7B74E830397}" type="presOf" srcId="{C9423195-E3C9-4717-A8B5-04F60BF209F2}" destId="{5520D168-55EC-4B3D-9E57-9035197FBB0A}" srcOrd="0" destOrd="0" presId="urn:microsoft.com/office/officeart/2005/8/layout/hProcess9"/>
    <dgm:cxn modelId="{E5C3E02E-581C-40E2-B1E3-338F988E088D}" type="presOf" srcId="{AB26FCAD-7417-4941-81CF-98837B3DF280}" destId="{16D16C57-DBBB-4E6C-B669-ED11E395B26C}" srcOrd="0" destOrd="0" presId="urn:microsoft.com/office/officeart/2005/8/layout/hProcess9"/>
    <dgm:cxn modelId="{D5D1115E-9E9A-4F1A-BC34-E5098D368B50}" type="presOf" srcId="{D9F84E4E-A4B3-423F-BFA0-BD683FD689E6}" destId="{05A560EB-DA65-48C1-BE3F-0585BED43F1A}"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0D60F9B8-3B67-4AA7-93AB-5FBDD982F8FB}" srcId="{D9F84E4E-A4B3-423F-BFA0-BD683FD689E6}" destId="{4F9C0508-3735-4ACB-AD20-D071FFA509D2}" srcOrd="5" destOrd="0" parTransId="{D7155EEA-942C-48E2-AA0A-53C699CD3395}" sibTransId="{E80D14F0-739C-4F63-8E20-74F90BDA1A3A}"/>
    <dgm:cxn modelId="{004DCB6D-2ACE-4DF0-B30A-0AF627E0B148}" type="presOf" srcId="{F07510D7-9EE8-4AE6-979E-70EE80AC2550}" destId="{4E78A5F1-FB30-48CA-BCDC-AC954C87BF87}"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2EA8A654-7DDE-4A8A-909B-7461597E8907}" srcId="{D9F84E4E-A4B3-423F-BFA0-BD683FD689E6}" destId="{C9423195-E3C9-4717-A8B5-04F60BF209F2}" srcOrd="10" destOrd="0" parTransId="{A7F81C80-6000-4611-BE4B-E6F4BA12A652}" sibTransId="{E1D1A722-9837-467D-B6D2-64CEF59688F8}"/>
    <dgm:cxn modelId="{1150E8A9-57C7-46CB-9371-ADABE4A519CF}" type="presOf" srcId="{323C2AC9-33D7-4414-8743-D82D055FAF98}" destId="{94F397CF-C648-4334-9F04-D56593A64FD6}"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DCC0AD1A-641A-4E23-BC63-1D4A4DE30457}" type="presOf" srcId="{25C07ED5-37D0-44AB-914C-794ED9423B71}" destId="{C8BFBF7F-531A-4E07-98C7-5B809FB26937}" srcOrd="0" destOrd="0" presId="urn:microsoft.com/office/officeart/2005/8/layout/hProcess9"/>
    <dgm:cxn modelId="{50E7977F-3DC9-4578-B25E-854FBC0EB1CC}" type="presOf" srcId="{7EB8D042-AA9F-434B-9170-7EAFC6BF49E4}" destId="{9923D4E4-9E63-42FA-B9AE-0CD50EF36399}" srcOrd="0" destOrd="0" presId="urn:microsoft.com/office/officeart/2005/8/layout/hProcess9"/>
    <dgm:cxn modelId="{52FA581B-A9D0-4F2D-B21C-D55F702ABAFC}"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9E456B6E-5EAD-4AF9-B859-FEDA6537753D}" type="presOf" srcId="{C36FC87E-115D-4F5F-8A67-A6047C9A15C5}" destId="{D46C5078-6B9E-4DC1-BC2E-A9B541ABF6F8}"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78ED3918-1B41-46AB-9124-61B1D9E73D84}" srcId="{D9F84E4E-A4B3-423F-BFA0-BD683FD689E6}" destId="{AB26FCAD-7417-4941-81CF-98837B3DF280}" srcOrd="0" destOrd="0" parTransId="{47A02734-C78F-415F-8996-A953E8FC360D}" sibTransId="{C841F679-5737-4775-84DE-B988DA9D2AA2}"/>
    <dgm:cxn modelId="{FF7D5540-11A4-4C39-A4C3-4739DBFA25FF}" type="presOf" srcId="{13C3DCC6-4219-416F-B7C6-EF13E400036F}" destId="{A033EE11-E1E0-4B07-AC3D-A954B960A360}" srcOrd="0" destOrd="0" presId="urn:microsoft.com/office/officeart/2005/8/layout/hProcess9"/>
    <dgm:cxn modelId="{4D4771D1-3727-4443-980C-F55D79F1F07E}" type="presOf" srcId="{F1FCF51B-3975-438A-AB2F-4B716260D1CB}" destId="{FB60DFC0-4494-4045-A7F2-4CF50607161F}"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ED940161-03BD-4213-87D3-A3E73DA29D5A}" type="presParOf" srcId="{05A560EB-DA65-48C1-BE3F-0585BED43F1A}" destId="{FCC2E269-090C-4A99-AEFB-8AB627698BAB}" srcOrd="0" destOrd="0" presId="urn:microsoft.com/office/officeart/2005/8/layout/hProcess9"/>
    <dgm:cxn modelId="{CAF632DF-833B-4646-AC4A-F2CAE0EAF28B}" type="presParOf" srcId="{05A560EB-DA65-48C1-BE3F-0585BED43F1A}" destId="{CFFFBE97-AA95-49DD-AABA-8A3D64B3F4CF}" srcOrd="1" destOrd="0" presId="urn:microsoft.com/office/officeart/2005/8/layout/hProcess9"/>
    <dgm:cxn modelId="{D61C5D3F-DCEA-45F4-A3C5-5CCA20EDA084}" type="presParOf" srcId="{CFFFBE97-AA95-49DD-AABA-8A3D64B3F4CF}" destId="{16D16C57-DBBB-4E6C-B669-ED11E395B26C}" srcOrd="0" destOrd="0" presId="urn:microsoft.com/office/officeart/2005/8/layout/hProcess9"/>
    <dgm:cxn modelId="{9B2674D5-9AF1-4289-9593-0E146D963B9C}" type="presParOf" srcId="{CFFFBE97-AA95-49DD-AABA-8A3D64B3F4CF}" destId="{CAF2F1DD-7C91-4631-8BA1-EE9049B85A21}" srcOrd="1" destOrd="0" presId="urn:microsoft.com/office/officeart/2005/8/layout/hProcess9"/>
    <dgm:cxn modelId="{4450BE03-850F-417C-9C88-E64569D6F33B}" type="presParOf" srcId="{CFFFBE97-AA95-49DD-AABA-8A3D64B3F4CF}" destId="{4E78A5F1-FB30-48CA-BCDC-AC954C87BF87}" srcOrd="2" destOrd="0" presId="urn:microsoft.com/office/officeart/2005/8/layout/hProcess9"/>
    <dgm:cxn modelId="{E59D5CC7-1AEE-4376-9312-2EC4CA4F8754}" type="presParOf" srcId="{CFFFBE97-AA95-49DD-AABA-8A3D64B3F4CF}" destId="{50B71F9F-777A-4006-8CD8-37D2860F55F2}" srcOrd="3" destOrd="0" presId="urn:microsoft.com/office/officeart/2005/8/layout/hProcess9"/>
    <dgm:cxn modelId="{79713020-71A6-4B6D-B985-0418B7150FC7}" type="presParOf" srcId="{CFFFBE97-AA95-49DD-AABA-8A3D64B3F4CF}" destId="{C8BFBF7F-531A-4E07-98C7-5B809FB26937}" srcOrd="4" destOrd="0" presId="urn:microsoft.com/office/officeart/2005/8/layout/hProcess9"/>
    <dgm:cxn modelId="{A24E5526-506F-44DF-AAD1-AC2810AA08BE}" type="presParOf" srcId="{CFFFBE97-AA95-49DD-AABA-8A3D64B3F4CF}" destId="{761F8AB5-B079-46A7-99C4-2D4DA0FD5E91}" srcOrd="5" destOrd="0" presId="urn:microsoft.com/office/officeart/2005/8/layout/hProcess9"/>
    <dgm:cxn modelId="{0868CAC6-51F5-4102-935B-5F4538671ABF}" type="presParOf" srcId="{CFFFBE97-AA95-49DD-AABA-8A3D64B3F4CF}" destId="{94F397CF-C648-4334-9F04-D56593A64FD6}" srcOrd="6" destOrd="0" presId="urn:microsoft.com/office/officeart/2005/8/layout/hProcess9"/>
    <dgm:cxn modelId="{7399C359-B547-4D3F-BD39-C72C2A7482B2}" type="presParOf" srcId="{CFFFBE97-AA95-49DD-AABA-8A3D64B3F4CF}" destId="{50E9BB01-CCED-4546-801E-03D237E5BACD}" srcOrd="7" destOrd="0" presId="urn:microsoft.com/office/officeart/2005/8/layout/hProcess9"/>
    <dgm:cxn modelId="{3642E75F-F01C-4F2F-B55B-4DAE77FD9963}" type="presParOf" srcId="{CFFFBE97-AA95-49DD-AABA-8A3D64B3F4CF}" destId="{D46C5078-6B9E-4DC1-BC2E-A9B541ABF6F8}" srcOrd="8" destOrd="0" presId="urn:microsoft.com/office/officeart/2005/8/layout/hProcess9"/>
    <dgm:cxn modelId="{DE4FC76F-CA45-4B0E-8040-239A4BB05F71}" type="presParOf" srcId="{CFFFBE97-AA95-49DD-AABA-8A3D64B3F4CF}" destId="{3929F766-BFEB-4C3E-8DBF-45EA11AF3A54}" srcOrd="9" destOrd="0" presId="urn:microsoft.com/office/officeart/2005/8/layout/hProcess9"/>
    <dgm:cxn modelId="{1350C5AD-7E2B-4A59-9809-CB596EED5299}" type="presParOf" srcId="{CFFFBE97-AA95-49DD-AABA-8A3D64B3F4CF}" destId="{AEC1880D-7874-4A86-B56B-48772AF4FE22}" srcOrd="10" destOrd="0" presId="urn:microsoft.com/office/officeart/2005/8/layout/hProcess9"/>
    <dgm:cxn modelId="{F521CCA5-E2B2-447C-BA2D-72CCDB49BCBD}" type="presParOf" srcId="{CFFFBE97-AA95-49DD-AABA-8A3D64B3F4CF}" destId="{D6DB18B2-1483-4601-86F7-0F7A402452BD}" srcOrd="11" destOrd="0" presId="urn:microsoft.com/office/officeart/2005/8/layout/hProcess9"/>
    <dgm:cxn modelId="{8EFA65B9-4FDA-4CAC-B920-2A172B191888}" type="presParOf" srcId="{CFFFBE97-AA95-49DD-AABA-8A3D64B3F4CF}" destId="{9923D4E4-9E63-42FA-B9AE-0CD50EF36399}" srcOrd="12" destOrd="0" presId="urn:microsoft.com/office/officeart/2005/8/layout/hProcess9"/>
    <dgm:cxn modelId="{3238E974-8ABD-479C-81FE-FE49930622EC}" type="presParOf" srcId="{CFFFBE97-AA95-49DD-AABA-8A3D64B3F4CF}" destId="{80202FDB-1FE4-42E2-9F4C-7B85396FFA0E}" srcOrd="13" destOrd="0" presId="urn:microsoft.com/office/officeart/2005/8/layout/hProcess9"/>
    <dgm:cxn modelId="{CB6B8145-E13D-4AF0-BDCC-9089C60F2374}" type="presParOf" srcId="{CFFFBE97-AA95-49DD-AABA-8A3D64B3F4CF}" destId="{A033EE11-E1E0-4B07-AC3D-A954B960A360}" srcOrd="14" destOrd="0" presId="urn:microsoft.com/office/officeart/2005/8/layout/hProcess9"/>
    <dgm:cxn modelId="{A73E0998-F595-4F3A-9604-818751F1979E}" type="presParOf" srcId="{CFFFBE97-AA95-49DD-AABA-8A3D64B3F4CF}" destId="{08A635BE-D49F-4D62-BACA-1A00C871DFCD}" srcOrd="15" destOrd="0" presId="urn:microsoft.com/office/officeart/2005/8/layout/hProcess9"/>
    <dgm:cxn modelId="{024781B7-36D7-41A8-A47E-3CA7AA241438}" type="presParOf" srcId="{CFFFBE97-AA95-49DD-AABA-8A3D64B3F4CF}" destId="{FB60DFC0-4494-4045-A7F2-4CF50607161F}" srcOrd="16" destOrd="0" presId="urn:microsoft.com/office/officeart/2005/8/layout/hProcess9"/>
    <dgm:cxn modelId="{8F1DA46E-9922-4BA1-8CA9-7FBBCFCFDF02}" type="presParOf" srcId="{CFFFBE97-AA95-49DD-AABA-8A3D64B3F4CF}" destId="{2C7E3CAA-2179-4EE1-A34A-5E754C363378}" srcOrd="17" destOrd="0" presId="urn:microsoft.com/office/officeart/2005/8/layout/hProcess9"/>
    <dgm:cxn modelId="{413A4E46-1525-4737-B34C-5DA25FAADF71}" type="presParOf" srcId="{CFFFBE97-AA95-49DD-AABA-8A3D64B3F4CF}" destId="{80C30AE1-1084-4FEE-BB51-D48C9143DF0F}" srcOrd="18" destOrd="0" presId="urn:microsoft.com/office/officeart/2005/8/layout/hProcess9"/>
    <dgm:cxn modelId="{2221E3D9-6456-42C6-9C15-96C34AECBCF5}" type="presParOf" srcId="{CFFFBE97-AA95-49DD-AABA-8A3D64B3F4CF}" destId="{93390167-D9C7-4137-8127-58EF05D590B1}" srcOrd="19" destOrd="0" presId="urn:microsoft.com/office/officeart/2005/8/layout/hProcess9"/>
    <dgm:cxn modelId="{C55DDEA9-3F98-4E5D-B17C-CBE13E447B02}"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5.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527074E1-E302-4B12-80EE-F522577808B0}" type="presOf" srcId="{C36FC87E-115D-4F5F-8A67-A6047C9A15C5}" destId="{D46C5078-6B9E-4DC1-BC2E-A9B541ABF6F8}" srcOrd="0" destOrd="0" presId="urn:microsoft.com/office/officeart/2005/8/layout/hProcess9"/>
    <dgm:cxn modelId="{E3E71820-3036-4A5F-997D-FF785C11014B}" type="presOf" srcId="{AB26FCAD-7417-4941-81CF-98837B3DF280}" destId="{16D16C57-DBBB-4E6C-B669-ED11E395B26C}" srcOrd="0" destOrd="0" presId="urn:microsoft.com/office/officeart/2005/8/layout/hProcess9"/>
    <dgm:cxn modelId="{7D6AC251-A7A2-41D2-9022-FAA342B0BCD2}" type="presOf" srcId="{25C07ED5-37D0-44AB-914C-794ED9423B71}" destId="{C8BFBF7F-531A-4E07-98C7-5B809FB2693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C341B727-3631-4F3D-B162-246264FD94F7}" type="presOf" srcId="{B8055F12-6391-46B4-A9BF-7A2688D7FD30}" destId="{80C30AE1-1084-4FEE-BB51-D48C9143DF0F}" srcOrd="0" destOrd="0" presId="urn:microsoft.com/office/officeart/2005/8/layout/hProcess9"/>
    <dgm:cxn modelId="{14A91180-4AA9-41E0-8FBC-8BDB454C9292}" type="presOf" srcId="{4F9C0508-3735-4ACB-AD20-D071FFA509D2}" destId="{AEC1880D-7874-4A86-B56B-48772AF4FE22}"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ADF31D22-B4AA-4DF3-A972-D59F03C760EB}" type="presOf" srcId="{13C3DCC6-4219-416F-B7C6-EF13E400036F}" destId="{A033EE11-E1E0-4B07-AC3D-A954B960A360}" srcOrd="0" destOrd="0" presId="urn:microsoft.com/office/officeart/2005/8/layout/hProcess9"/>
    <dgm:cxn modelId="{FA8CFBB3-7041-46BD-9F2D-DE1D37C9744E}" type="presOf" srcId="{7EB8D042-AA9F-434B-9170-7EAFC6BF49E4}" destId="{9923D4E4-9E63-42FA-B9AE-0CD50EF36399}" srcOrd="0" destOrd="0" presId="urn:microsoft.com/office/officeart/2005/8/layout/hProcess9"/>
    <dgm:cxn modelId="{17826C01-E36C-48E0-8CB8-A1ACCC63CCB6}" type="presOf" srcId="{F07510D7-9EE8-4AE6-979E-70EE80AC2550}" destId="{4E78A5F1-FB30-48CA-BCDC-AC954C87BF87}" srcOrd="0" destOrd="0" presId="urn:microsoft.com/office/officeart/2005/8/layout/hProcess9"/>
    <dgm:cxn modelId="{7AB5E26D-C4A9-4DD8-A9CD-7EB7991D4659}" type="presOf" srcId="{F1FCF51B-3975-438A-AB2F-4B716260D1CB}" destId="{FB60DFC0-4494-4045-A7F2-4CF50607161F}"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C6E91C56-ED4C-4B3A-A012-2CF055CABE53}" type="presOf" srcId="{C9423195-E3C9-4717-A8B5-04F60BF209F2}" destId="{5520D168-55EC-4B3D-9E57-9035197FBB0A}"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AAC82A92-1D07-4B19-A729-2A3804441FA6}" type="presOf" srcId="{D9F84E4E-A4B3-423F-BFA0-BD683FD689E6}" destId="{05A560EB-DA65-48C1-BE3F-0585BED43F1A}" srcOrd="0" destOrd="0" presId="urn:microsoft.com/office/officeart/2005/8/layout/hProcess9"/>
    <dgm:cxn modelId="{F2867ABB-117A-459D-BEC1-2D36B6CAEF6F}" type="presOf" srcId="{323C2AC9-33D7-4414-8743-D82D055FAF98}" destId="{94F397CF-C648-4334-9F04-D56593A64FD6}"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0E3B5037-8856-4A25-BCE3-1EBA5BA546E7}" type="presParOf" srcId="{05A560EB-DA65-48C1-BE3F-0585BED43F1A}" destId="{FCC2E269-090C-4A99-AEFB-8AB627698BAB}" srcOrd="0" destOrd="0" presId="urn:microsoft.com/office/officeart/2005/8/layout/hProcess9"/>
    <dgm:cxn modelId="{1A109F39-A009-44AB-A7D1-EFE4D0609C87}" type="presParOf" srcId="{05A560EB-DA65-48C1-BE3F-0585BED43F1A}" destId="{CFFFBE97-AA95-49DD-AABA-8A3D64B3F4CF}" srcOrd="1" destOrd="0" presId="urn:microsoft.com/office/officeart/2005/8/layout/hProcess9"/>
    <dgm:cxn modelId="{431E6304-C8FF-455A-8CD9-58FB2C8D1A54}" type="presParOf" srcId="{CFFFBE97-AA95-49DD-AABA-8A3D64B3F4CF}" destId="{16D16C57-DBBB-4E6C-B669-ED11E395B26C}" srcOrd="0" destOrd="0" presId="urn:microsoft.com/office/officeart/2005/8/layout/hProcess9"/>
    <dgm:cxn modelId="{7299C6DC-8A3F-4AB0-89F3-B8F85A0DC084}" type="presParOf" srcId="{CFFFBE97-AA95-49DD-AABA-8A3D64B3F4CF}" destId="{CAF2F1DD-7C91-4631-8BA1-EE9049B85A21}" srcOrd="1" destOrd="0" presId="urn:microsoft.com/office/officeart/2005/8/layout/hProcess9"/>
    <dgm:cxn modelId="{227A5AC6-5824-4967-8DA9-B8354557D0BD}" type="presParOf" srcId="{CFFFBE97-AA95-49DD-AABA-8A3D64B3F4CF}" destId="{4E78A5F1-FB30-48CA-BCDC-AC954C87BF87}" srcOrd="2" destOrd="0" presId="urn:microsoft.com/office/officeart/2005/8/layout/hProcess9"/>
    <dgm:cxn modelId="{AF356474-6B3A-4808-B5A8-7F082873C47B}" type="presParOf" srcId="{CFFFBE97-AA95-49DD-AABA-8A3D64B3F4CF}" destId="{50B71F9F-777A-4006-8CD8-37D2860F55F2}" srcOrd="3" destOrd="0" presId="urn:microsoft.com/office/officeart/2005/8/layout/hProcess9"/>
    <dgm:cxn modelId="{51753A2E-50C5-4E7E-B168-1535D5DC048C}" type="presParOf" srcId="{CFFFBE97-AA95-49DD-AABA-8A3D64B3F4CF}" destId="{C8BFBF7F-531A-4E07-98C7-5B809FB26937}" srcOrd="4" destOrd="0" presId="urn:microsoft.com/office/officeart/2005/8/layout/hProcess9"/>
    <dgm:cxn modelId="{47102532-4FCB-4945-9A6C-13F7AEA5086A}" type="presParOf" srcId="{CFFFBE97-AA95-49DD-AABA-8A3D64B3F4CF}" destId="{761F8AB5-B079-46A7-99C4-2D4DA0FD5E91}" srcOrd="5" destOrd="0" presId="urn:microsoft.com/office/officeart/2005/8/layout/hProcess9"/>
    <dgm:cxn modelId="{BC340A19-146B-46D3-BCC0-9435A0D022CB}" type="presParOf" srcId="{CFFFBE97-AA95-49DD-AABA-8A3D64B3F4CF}" destId="{94F397CF-C648-4334-9F04-D56593A64FD6}" srcOrd="6" destOrd="0" presId="urn:microsoft.com/office/officeart/2005/8/layout/hProcess9"/>
    <dgm:cxn modelId="{24ACA5DA-9C0E-40C8-8AB6-F7F1B57C5613}" type="presParOf" srcId="{CFFFBE97-AA95-49DD-AABA-8A3D64B3F4CF}" destId="{50E9BB01-CCED-4546-801E-03D237E5BACD}" srcOrd="7" destOrd="0" presId="urn:microsoft.com/office/officeart/2005/8/layout/hProcess9"/>
    <dgm:cxn modelId="{D5C2991C-DB3B-4972-9123-6CBD4F61F582}" type="presParOf" srcId="{CFFFBE97-AA95-49DD-AABA-8A3D64B3F4CF}" destId="{D46C5078-6B9E-4DC1-BC2E-A9B541ABF6F8}" srcOrd="8" destOrd="0" presId="urn:microsoft.com/office/officeart/2005/8/layout/hProcess9"/>
    <dgm:cxn modelId="{D05560E4-82AE-4174-A4C7-23A2D6F1B60B}" type="presParOf" srcId="{CFFFBE97-AA95-49DD-AABA-8A3D64B3F4CF}" destId="{3929F766-BFEB-4C3E-8DBF-45EA11AF3A54}" srcOrd="9" destOrd="0" presId="urn:microsoft.com/office/officeart/2005/8/layout/hProcess9"/>
    <dgm:cxn modelId="{6CE42F5A-F3C9-4F9B-A816-78D75A4C1886}" type="presParOf" srcId="{CFFFBE97-AA95-49DD-AABA-8A3D64B3F4CF}" destId="{AEC1880D-7874-4A86-B56B-48772AF4FE22}" srcOrd="10" destOrd="0" presId="urn:microsoft.com/office/officeart/2005/8/layout/hProcess9"/>
    <dgm:cxn modelId="{5D0A56C3-6FE0-4F51-8E70-18A569FD4263}" type="presParOf" srcId="{CFFFBE97-AA95-49DD-AABA-8A3D64B3F4CF}" destId="{D6DB18B2-1483-4601-86F7-0F7A402452BD}" srcOrd="11" destOrd="0" presId="urn:microsoft.com/office/officeart/2005/8/layout/hProcess9"/>
    <dgm:cxn modelId="{F96DA033-C56E-4B95-B287-5E923CAC4DD2}" type="presParOf" srcId="{CFFFBE97-AA95-49DD-AABA-8A3D64B3F4CF}" destId="{9923D4E4-9E63-42FA-B9AE-0CD50EF36399}" srcOrd="12" destOrd="0" presId="urn:microsoft.com/office/officeart/2005/8/layout/hProcess9"/>
    <dgm:cxn modelId="{E655A22E-15AB-4194-9322-A4094404E467}" type="presParOf" srcId="{CFFFBE97-AA95-49DD-AABA-8A3D64B3F4CF}" destId="{80202FDB-1FE4-42E2-9F4C-7B85396FFA0E}" srcOrd="13" destOrd="0" presId="urn:microsoft.com/office/officeart/2005/8/layout/hProcess9"/>
    <dgm:cxn modelId="{0EAB4167-AAE3-42B3-8DA8-43CD2A2F2675}" type="presParOf" srcId="{CFFFBE97-AA95-49DD-AABA-8A3D64B3F4CF}" destId="{A033EE11-E1E0-4B07-AC3D-A954B960A360}" srcOrd="14" destOrd="0" presId="urn:microsoft.com/office/officeart/2005/8/layout/hProcess9"/>
    <dgm:cxn modelId="{E2F251EB-78A1-4E0D-992C-6D2A90BA80E4}" type="presParOf" srcId="{CFFFBE97-AA95-49DD-AABA-8A3D64B3F4CF}" destId="{08A635BE-D49F-4D62-BACA-1A00C871DFCD}" srcOrd="15" destOrd="0" presId="urn:microsoft.com/office/officeart/2005/8/layout/hProcess9"/>
    <dgm:cxn modelId="{B165B6AF-9585-4A47-B351-A4AE0DF12258}" type="presParOf" srcId="{CFFFBE97-AA95-49DD-AABA-8A3D64B3F4CF}" destId="{FB60DFC0-4494-4045-A7F2-4CF50607161F}" srcOrd="16" destOrd="0" presId="urn:microsoft.com/office/officeart/2005/8/layout/hProcess9"/>
    <dgm:cxn modelId="{403D36B1-198D-4F65-95B1-D8453BB5FD29}" type="presParOf" srcId="{CFFFBE97-AA95-49DD-AABA-8A3D64B3F4CF}" destId="{2C7E3CAA-2179-4EE1-A34A-5E754C363378}" srcOrd="17" destOrd="0" presId="urn:microsoft.com/office/officeart/2005/8/layout/hProcess9"/>
    <dgm:cxn modelId="{62D1779B-B988-4290-9321-2649C4648C23}" type="presParOf" srcId="{CFFFBE97-AA95-49DD-AABA-8A3D64B3F4CF}" destId="{80C30AE1-1084-4FEE-BB51-D48C9143DF0F}" srcOrd="18" destOrd="0" presId="urn:microsoft.com/office/officeart/2005/8/layout/hProcess9"/>
    <dgm:cxn modelId="{4CB73F3F-D6FD-46AE-9709-C836B08F7CAC}" type="presParOf" srcId="{CFFFBE97-AA95-49DD-AABA-8A3D64B3F4CF}" destId="{93390167-D9C7-4137-8127-58EF05D590B1}" srcOrd="19" destOrd="0" presId="urn:microsoft.com/office/officeart/2005/8/layout/hProcess9"/>
    <dgm:cxn modelId="{CECF0FE0-E4BA-4A35-B0BD-5D49F1A2567D}"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6.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095C9E0A-2C0D-4E0B-B1F7-CDD52EB3924B}" type="presOf" srcId="{B8055F12-6391-46B4-A9BF-7A2688D7FD30}" destId="{80C30AE1-1084-4FEE-BB51-D48C9143DF0F}"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3C4E9576-78E0-407D-8384-933C27EF6EA9}" type="presOf" srcId="{323C2AC9-33D7-4414-8743-D82D055FAF98}" destId="{94F397CF-C648-4334-9F04-D56593A64FD6}" srcOrd="0" destOrd="0" presId="urn:microsoft.com/office/officeart/2005/8/layout/hProcess9"/>
    <dgm:cxn modelId="{9C2C2AF8-F715-41C1-912B-843F78CD4C36}" type="presOf" srcId="{C36FC87E-115D-4F5F-8A67-A6047C9A15C5}" destId="{D46C5078-6B9E-4DC1-BC2E-A9B541ABF6F8}" srcOrd="0" destOrd="0" presId="urn:microsoft.com/office/officeart/2005/8/layout/hProcess9"/>
    <dgm:cxn modelId="{447EA82F-B7D0-4390-A209-030487E983EE}" type="presOf" srcId="{D9F84E4E-A4B3-423F-BFA0-BD683FD689E6}" destId="{05A560EB-DA65-48C1-BE3F-0585BED43F1A}" srcOrd="0" destOrd="0" presId="urn:microsoft.com/office/officeart/2005/8/layout/hProcess9"/>
    <dgm:cxn modelId="{8DA72C63-0517-4CC2-90E9-CD59AAE0D435}" type="presOf" srcId="{25C07ED5-37D0-44AB-914C-794ED9423B71}" destId="{C8BFBF7F-531A-4E07-98C7-5B809FB2693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AACEEF92-4E9C-448B-8EE5-8030D5026AA8}" type="presOf" srcId="{13C3DCC6-4219-416F-B7C6-EF13E400036F}" destId="{A033EE11-E1E0-4B07-AC3D-A954B960A360}"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12F5A0AE-88BF-4341-9FA4-49FEC0C61D9B}" type="presOf" srcId="{F1FCF51B-3975-438A-AB2F-4B716260D1CB}" destId="{FB60DFC0-4494-4045-A7F2-4CF50607161F}"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181E6FEF-DBDB-4F7E-8D7E-B8528ABA905D}" type="presOf" srcId="{F07510D7-9EE8-4AE6-979E-70EE80AC2550}" destId="{4E78A5F1-FB30-48CA-BCDC-AC954C87BF87}" srcOrd="0" destOrd="0" presId="urn:microsoft.com/office/officeart/2005/8/layout/hProcess9"/>
    <dgm:cxn modelId="{57BDB731-4C26-4291-9458-C49347764DB8}" type="presOf" srcId="{C9423195-E3C9-4717-A8B5-04F60BF209F2}" destId="{5520D168-55EC-4B3D-9E57-9035197FBB0A}"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E057E7DB-6F31-4850-979B-024EF6573FCC}" type="presOf" srcId="{AB26FCAD-7417-4941-81CF-98837B3DF280}" destId="{16D16C57-DBBB-4E6C-B669-ED11E395B26C}"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2A83B797-35F1-4C34-B630-9E0EFD506E00}" type="presOf" srcId="{7EB8D042-AA9F-434B-9170-7EAFC6BF49E4}" destId="{9923D4E4-9E63-42FA-B9AE-0CD50EF36399}" srcOrd="0" destOrd="0" presId="urn:microsoft.com/office/officeart/2005/8/layout/hProcess9"/>
    <dgm:cxn modelId="{0129190D-C0A9-469F-997F-ED303AD0E82F}" type="presOf" srcId="{4F9C0508-3735-4ACB-AD20-D071FFA509D2}" destId="{AEC1880D-7874-4A86-B56B-48772AF4FE22}"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D35B8EA2-85A3-49D1-AD28-DD15B33D76DD}" type="presParOf" srcId="{05A560EB-DA65-48C1-BE3F-0585BED43F1A}" destId="{FCC2E269-090C-4A99-AEFB-8AB627698BAB}" srcOrd="0" destOrd="0" presId="urn:microsoft.com/office/officeart/2005/8/layout/hProcess9"/>
    <dgm:cxn modelId="{9771FDFF-DEE3-47CB-9D23-D033C97557AD}" type="presParOf" srcId="{05A560EB-DA65-48C1-BE3F-0585BED43F1A}" destId="{CFFFBE97-AA95-49DD-AABA-8A3D64B3F4CF}" srcOrd="1" destOrd="0" presId="urn:microsoft.com/office/officeart/2005/8/layout/hProcess9"/>
    <dgm:cxn modelId="{365F7B47-61E9-4B20-9EAF-C3FFCBCF4C7E}" type="presParOf" srcId="{CFFFBE97-AA95-49DD-AABA-8A3D64B3F4CF}" destId="{16D16C57-DBBB-4E6C-B669-ED11E395B26C}" srcOrd="0" destOrd="0" presId="urn:microsoft.com/office/officeart/2005/8/layout/hProcess9"/>
    <dgm:cxn modelId="{472A841D-810A-45B4-8EB7-16AFF49E5135}" type="presParOf" srcId="{CFFFBE97-AA95-49DD-AABA-8A3D64B3F4CF}" destId="{CAF2F1DD-7C91-4631-8BA1-EE9049B85A21}" srcOrd="1" destOrd="0" presId="urn:microsoft.com/office/officeart/2005/8/layout/hProcess9"/>
    <dgm:cxn modelId="{A0DBD20C-C04F-4281-9246-8DE5E6D2AFAE}" type="presParOf" srcId="{CFFFBE97-AA95-49DD-AABA-8A3D64B3F4CF}" destId="{4E78A5F1-FB30-48CA-BCDC-AC954C87BF87}" srcOrd="2" destOrd="0" presId="urn:microsoft.com/office/officeart/2005/8/layout/hProcess9"/>
    <dgm:cxn modelId="{BAB3F79D-A5B6-48E8-AF90-C5B1B54F75BF}" type="presParOf" srcId="{CFFFBE97-AA95-49DD-AABA-8A3D64B3F4CF}" destId="{50B71F9F-777A-4006-8CD8-37D2860F55F2}" srcOrd="3" destOrd="0" presId="urn:microsoft.com/office/officeart/2005/8/layout/hProcess9"/>
    <dgm:cxn modelId="{02D914AD-A642-42CF-A7DC-C893E9606BEE}" type="presParOf" srcId="{CFFFBE97-AA95-49DD-AABA-8A3D64B3F4CF}" destId="{C8BFBF7F-531A-4E07-98C7-5B809FB26937}" srcOrd="4" destOrd="0" presId="urn:microsoft.com/office/officeart/2005/8/layout/hProcess9"/>
    <dgm:cxn modelId="{566462DB-F58E-4F2D-BD74-E46E4E21F0CB}" type="presParOf" srcId="{CFFFBE97-AA95-49DD-AABA-8A3D64B3F4CF}" destId="{761F8AB5-B079-46A7-99C4-2D4DA0FD5E91}" srcOrd="5" destOrd="0" presId="urn:microsoft.com/office/officeart/2005/8/layout/hProcess9"/>
    <dgm:cxn modelId="{1898E1AF-9235-40DF-A78E-A8CFFCDB05C8}" type="presParOf" srcId="{CFFFBE97-AA95-49DD-AABA-8A3D64B3F4CF}" destId="{94F397CF-C648-4334-9F04-D56593A64FD6}" srcOrd="6" destOrd="0" presId="urn:microsoft.com/office/officeart/2005/8/layout/hProcess9"/>
    <dgm:cxn modelId="{E0CC6C18-4C70-46E2-B0AA-3E218A1CEFAA}" type="presParOf" srcId="{CFFFBE97-AA95-49DD-AABA-8A3D64B3F4CF}" destId="{50E9BB01-CCED-4546-801E-03D237E5BACD}" srcOrd="7" destOrd="0" presId="urn:microsoft.com/office/officeart/2005/8/layout/hProcess9"/>
    <dgm:cxn modelId="{F58B256E-AD9B-477F-BABC-5DB955A64B40}" type="presParOf" srcId="{CFFFBE97-AA95-49DD-AABA-8A3D64B3F4CF}" destId="{D46C5078-6B9E-4DC1-BC2E-A9B541ABF6F8}" srcOrd="8" destOrd="0" presId="urn:microsoft.com/office/officeart/2005/8/layout/hProcess9"/>
    <dgm:cxn modelId="{9D09CC3D-960C-4EB5-87D9-A024483B9910}" type="presParOf" srcId="{CFFFBE97-AA95-49DD-AABA-8A3D64B3F4CF}" destId="{3929F766-BFEB-4C3E-8DBF-45EA11AF3A54}" srcOrd="9" destOrd="0" presId="urn:microsoft.com/office/officeart/2005/8/layout/hProcess9"/>
    <dgm:cxn modelId="{52A6DD54-DF44-487B-A963-F57AF9EE2404}" type="presParOf" srcId="{CFFFBE97-AA95-49DD-AABA-8A3D64B3F4CF}" destId="{AEC1880D-7874-4A86-B56B-48772AF4FE22}" srcOrd="10" destOrd="0" presId="urn:microsoft.com/office/officeart/2005/8/layout/hProcess9"/>
    <dgm:cxn modelId="{34561E42-DEE2-4325-BB74-AD937B9FF4DF}" type="presParOf" srcId="{CFFFBE97-AA95-49DD-AABA-8A3D64B3F4CF}" destId="{D6DB18B2-1483-4601-86F7-0F7A402452BD}" srcOrd="11" destOrd="0" presId="urn:microsoft.com/office/officeart/2005/8/layout/hProcess9"/>
    <dgm:cxn modelId="{8924BD82-BDBE-47C2-B15F-B5CC5DE9B157}" type="presParOf" srcId="{CFFFBE97-AA95-49DD-AABA-8A3D64B3F4CF}" destId="{9923D4E4-9E63-42FA-B9AE-0CD50EF36399}" srcOrd="12" destOrd="0" presId="urn:microsoft.com/office/officeart/2005/8/layout/hProcess9"/>
    <dgm:cxn modelId="{BDA0D425-C276-4B1F-8F28-3AB1E815FC51}" type="presParOf" srcId="{CFFFBE97-AA95-49DD-AABA-8A3D64B3F4CF}" destId="{80202FDB-1FE4-42E2-9F4C-7B85396FFA0E}" srcOrd="13" destOrd="0" presId="urn:microsoft.com/office/officeart/2005/8/layout/hProcess9"/>
    <dgm:cxn modelId="{72F93D53-56A9-47B0-B9B3-92B009DB12D1}" type="presParOf" srcId="{CFFFBE97-AA95-49DD-AABA-8A3D64B3F4CF}" destId="{A033EE11-E1E0-4B07-AC3D-A954B960A360}" srcOrd="14" destOrd="0" presId="urn:microsoft.com/office/officeart/2005/8/layout/hProcess9"/>
    <dgm:cxn modelId="{58A4C143-7BE3-4473-AFFE-7B92DF298D23}" type="presParOf" srcId="{CFFFBE97-AA95-49DD-AABA-8A3D64B3F4CF}" destId="{08A635BE-D49F-4D62-BACA-1A00C871DFCD}" srcOrd="15" destOrd="0" presId="urn:microsoft.com/office/officeart/2005/8/layout/hProcess9"/>
    <dgm:cxn modelId="{9F3E564D-3F81-4B0C-9DA8-A71541551F2C}" type="presParOf" srcId="{CFFFBE97-AA95-49DD-AABA-8A3D64B3F4CF}" destId="{FB60DFC0-4494-4045-A7F2-4CF50607161F}" srcOrd="16" destOrd="0" presId="urn:microsoft.com/office/officeart/2005/8/layout/hProcess9"/>
    <dgm:cxn modelId="{4A3D026D-EEE1-405D-A201-9220520BA71C}" type="presParOf" srcId="{CFFFBE97-AA95-49DD-AABA-8A3D64B3F4CF}" destId="{2C7E3CAA-2179-4EE1-A34A-5E754C363378}" srcOrd="17" destOrd="0" presId="urn:microsoft.com/office/officeart/2005/8/layout/hProcess9"/>
    <dgm:cxn modelId="{A439BDC4-F980-4288-8507-D39C44694E0D}" type="presParOf" srcId="{CFFFBE97-AA95-49DD-AABA-8A3D64B3F4CF}" destId="{80C30AE1-1084-4FEE-BB51-D48C9143DF0F}" srcOrd="18" destOrd="0" presId="urn:microsoft.com/office/officeart/2005/8/layout/hProcess9"/>
    <dgm:cxn modelId="{1B05067C-230D-46DA-AB50-4C43B263EABB}" type="presParOf" srcId="{CFFFBE97-AA95-49DD-AABA-8A3D64B3F4CF}" destId="{93390167-D9C7-4137-8127-58EF05D590B1}" srcOrd="19" destOrd="0" presId="urn:microsoft.com/office/officeart/2005/8/layout/hProcess9"/>
    <dgm:cxn modelId="{53CB809C-04FC-451C-AC21-034E8646616B}"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7AE7A859-5CDA-4DDD-9F8B-948D495B24F4}" srcId="{D9F84E4E-A4B3-423F-BFA0-BD683FD689E6}" destId="{13C3DCC6-4219-416F-B7C6-EF13E400036F}" srcOrd="7" destOrd="0" parTransId="{151086B1-5496-4CA8-B35F-D5D5B61306C6}" sibTransId="{CAFD5B79-B8FD-4253-84EF-C7030EDF24B2}"/>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93B3A397-466F-4C4B-AD07-9230652D95C3}" type="presOf" srcId="{B8055F12-6391-46B4-A9BF-7A2688D7FD30}" destId="{80C30AE1-1084-4FEE-BB51-D48C9143DF0F}" srcOrd="0" destOrd="0" presId="urn:microsoft.com/office/officeart/2005/8/layout/hProcess9"/>
    <dgm:cxn modelId="{12856F3B-BCC3-43F4-A3F1-07264A69CAC1}" type="presOf" srcId="{4F9C0508-3735-4ACB-AD20-D071FFA509D2}" destId="{AEC1880D-7874-4A86-B56B-48772AF4FE22}"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2EA8A654-7DDE-4A8A-909B-7461597E8907}" srcId="{D9F84E4E-A4B3-423F-BFA0-BD683FD689E6}" destId="{C9423195-E3C9-4717-A8B5-04F60BF209F2}" srcOrd="10" destOrd="0" parTransId="{A7F81C80-6000-4611-BE4B-E6F4BA12A652}" sibTransId="{E1D1A722-9837-467D-B6D2-64CEF59688F8}"/>
    <dgm:cxn modelId="{F096190A-2BF4-420C-886B-DA55FABFDE5C}" type="presOf" srcId="{13C3DCC6-4219-416F-B7C6-EF13E400036F}" destId="{A033EE11-E1E0-4B07-AC3D-A954B960A360}" srcOrd="0" destOrd="0" presId="urn:microsoft.com/office/officeart/2005/8/layout/hProcess9"/>
    <dgm:cxn modelId="{F24B7B08-2933-4913-AB5A-1447C3882384}" type="presOf" srcId="{323C2AC9-33D7-4414-8743-D82D055FAF98}" destId="{94F397CF-C648-4334-9F04-D56593A64FD6}" srcOrd="0" destOrd="0" presId="urn:microsoft.com/office/officeart/2005/8/layout/hProcess9"/>
    <dgm:cxn modelId="{C6E1EF69-CF5B-4176-9E6B-A3E123880BC2}" type="presOf" srcId="{F1FCF51B-3975-438A-AB2F-4B716260D1CB}" destId="{FB60DFC0-4494-4045-A7F2-4CF50607161F}"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571D0004-354F-404B-986F-975E8CC6198D}" srcId="{D9F84E4E-A4B3-423F-BFA0-BD683FD689E6}" destId="{F07510D7-9EE8-4AE6-979E-70EE80AC2550}" srcOrd="1" destOrd="0" parTransId="{78528F20-A36B-4053-B5B9-E5D31A82B150}" sibTransId="{53FB21DF-5626-4641-BA02-347C9844D6DA}"/>
    <dgm:cxn modelId="{78ED3918-1B41-46AB-9124-61B1D9E73D84}" srcId="{D9F84E4E-A4B3-423F-BFA0-BD683FD689E6}" destId="{AB26FCAD-7417-4941-81CF-98837B3DF280}" srcOrd="0" destOrd="0" parTransId="{47A02734-C78F-415F-8996-A953E8FC360D}" sibTransId="{C841F679-5737-4775-84DE-B988DA9D2AA2}"/>
    <dgm:cxn modelId="{3A5A6474-6D4F-4C1C-B701-68D348889A53}" srcId="{D9F84E4E-A4B3-423F-BFA0-BD683FD689E6}" destId="{F1FCF51B-3975-438A-AB2F-4B716260D1CB}" srcOrd="8" destOrd="0" parTransId="{B20013D9-01B8-4CCE-99D1-30D250B86ECD}" sibTransId="{29402496-AA37-4D1C-B8B5-94789A6EF7ED}"/>
    <dgm:cxn modelId="{3F2A52BB-CFD1-4858-A5FE-D497A62890B0}" type="presOf" srcId="{F07510D7-9EE8-4AE6-979E-70EE80AC2550}" destId="{4E78A5F1-FB30-48CA-BCDC-AC954C87BF87}" srcOrd="0" destOrd="0" presId="urn:microsoft.com/office/officeart/2005/8/layout/hProcess9"/>
    <dgm:cxn modelId="{47926485-2866-456F-A344-7326EA615308}" type="presOf" srcId="{AB26FCAD-7417-4941-81CF-98837B3DF280}" destId="{16D16C57-DBBB-4E6C-B669-ED11E395B26C}" srcOrd="0" destOrd="0" presId="urn:microsoft.com/office/officeart/2005/8/layout/hProcess9"/>
    <dgm:cxn modelId="{9840257D-6896-4494-B2A2-A371D6CF0557}" type="presOf" srcId="{C36FC87E-115D-4F5F-8A67-A6047C9A15C5}" destId="{D46C5078-6B9E-4DC1-BC2E-A9B541ABF6F8}" srcOrd="0" destOrd="0" presId="urn:microsoft.com/office/officeart/2005/8/layout/hProcess9"/>
    <dgm:cxn modelId="{34AB4ADB-FC17-4FCD-832E-33F739795AD8}" type="presOf" srcId="{7EB8D042-AA9F-434B-9170-7EAFC6BF49E4}" destId="{9923D4E4-9E63-42FA-B9AE-0CD50EF36399}" srcOrd="0" destOrd="0" presId="urn:microsoft.com/office/officeart/2005/8/layout/hProcess9"/>
    <dgm:cxn modelId="{6942471B-5A73-4F90-B5C3-0C44DED5E896}" type="presOf" srcId="{D9F84E4E-A4B3-423F-BFA0-BD683FD689E6}" destId="{05A560EB-DA65-48C1-BE3F-0585BED43F1A}" srcOrd="0" destOrd="0" presId="urn:microsoft.com/office/officeart/2005/8/layout/hProcess9"/>
    <dgm:cxn modelId="{6321D55E-A97D-4D46-9584-21DF73F7F39A}" type="presOf" srcId="{25C07ED5-37D0-44AB-914C-794ED9423B71}" destId="{C8BFBF7F-531A-4E07-98C7-5B809FB26937}"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B29CBD10-A37B-4EF5-8E68-4846ED446565}" type="presOf" srcId="{C9423195-E3C9-4717-A8B5-04F60BF209F2}" destId="{5520D168-55EC-4B3D-9E57-9035197FBB0A}" srcOrd="0" destOrd="0" presId="urn:microsoft.com/office/officeart/2005/8/layout/hProcess9"/>
    <dgm:cxn modelId="{8B6B369B-89CD-4BD5-BBA3-2CEF18377EC2}" type="presParOf" srcId="{05A560EB-DA65-48C1-BE3F-0585BED43F1A}" destId="{FCC2E269-090C-4A99-AEFB-8AB627698BAB}" srcOrd="0" destOrd="0" presId="urn:microsoft.com/office/officeart/2005/8/layout/hProcess9"/>
    <dgm:cxn modelId="{19052F2B-DDF0-4F32-998B-0885DEE0D371}" type="presParOf" srcId="{05A560EB-DA65-48C1-BE3F-0585BED43F1A}" destId="{CFFFBE97-AA95-49DD-AABA-8A3D64B3F4CF}" srcOrd="1" destOrd="0" presId="urn:microsoft.com/office/officeart/2005/8/layout/hProcess9"/>
    <dgm:cxn modelId="{982C8F1D-3486-4354-801B-60AA6D239EB9}" type="presParOf" srcId="{CFFFBE97-AA95-49DD-AABA-8A3D64B3F4CF}" destId="{16D16C57-DBBB-4E6C-B669-ED11E395B26C}" srcOrd="0" destOrd="0" presId="urn:microsoft.com/office/officeart/2005/8/layout/hProcess9"/>
    <dgm:cxn modelId="{0F3E819F-DD5A-42E8-AFC1-633E55FE081B}" type="presParOf" srcId="{CFFFBE97-AA95-49DD-AABA-8A3D64B3F4CF}" destId="{CAF2F1DD-7C91-4631-8BA1-EE9049B85A21}" srcOrd="1" destOrd="0" presId="urn:microsoft.com/office/officeart/2005/8/layout/hProcess9"/>
    <dgm:cxn modelId="{DEF90D5C-0DE2-4EA7-A6E7-96DD41333DDA}" type="presParOf" srcId="{CFFFBE97-AA95-49DD-AABA-8A3D64B3F4CF}" destId="{4E78A5F1-FB30-48CA-BCDC-AC954C87BF87}" srcOrd="2" destOrd="0" presId="urn:microsoft.com/office/officeart/2005/8/layout/hProcess9"/>
    <dgm:cxn modelId="{58B64993-E935-4692-ABE6-1080FC948420}" type="presParOf" srcId="{CFFFBE97-AA95-49DD-AABA-8A3D64B3F4CF}" destId="{50B71F9F-777A-4006-8CD8-37D2860F55F2}" srcOrd="3" destOrd="0" presId="urn:microsoft.com/office/officeart/2005/8/layout/hProcess9"/>
    <dgm:cxn modelId="{EB4A02FB-DFE0-4247-84AE-26EEED91BF7D}" type="presParOf" srcId="{CFFFBE97-AA95-49DD-AABA-8A3D64B3F4CF}" destId="{C8BFBF7F-531A-4E07-98C7-5B809FB26937}" srcOrd="4" destOrd="0" presId="urn:microsoft.com/office/officeart/2005/8/layout/hProcess9"/>
    <dgm:cxn modelId="{6E0911B5-A73D-4750-9CFE-6E7539A06E52}" type="presParOf" srcId="{CFFFBE97-AA95-49DD-AABA-8A3D64B3F4CF}" destId="{761F8AB5-B079-46A7-99C4-2D4DA0FD5E91}" srcOrd="5" destOrd="0" presId="urn:microsoft.com/office/officeart/2005/8/layout/hProcess9"/>
    <dgm:cxn modelId="{F4197E71-2C3A-4612-935C-6D0F51EE3A86}" type="presParOf" srcId="{CFFFBE97-AA95-49DD-AABA-8A3D64B3F4CF}" destId="{94F397CF-C648-4334-9F04-D56593A64FD6}" srcOrd="6" destOrd="0" presId="urn:microsoft.com/office/officeart/2005/8/layout/hProcess9"/>
    <dgm:cxn modelId="{C21D412E-C8E2-4DA5-A4B7-0F0BD17380CC}" type="presParOf" srcId="{CFFFBE97-AA95-49DD-AABA-8A3D64B3F4CF}" destId="{50E9BB01-CCED-4546-801E-03D237E5BACD}" srcOrd="7" destOrd="0" presId="urn:microsoft.com/office/officeart/2005/8/layout/hProcess9"/>
    <dgm:cxn modelId="{D2FBAA6A-A109-4027-A2FE-6711D06D2E35}" type="presParOf" srcId="{CFFFBE97-AA95-49DD-AABA-8A3D64B3F4CF}" destId="{D46C5078-6B9E-4DC1-BC2E-A9B541ABF6F8}" srcOrd="8" destOrd="0" presId="urn:microsoft.com/office/officeart/2005/8/layout/hProcess9"/>
    <dgm:cxn modelId="{2CAD2B0E-8EFD-437C-A0AF-ABFB23633D93}" type="presParOf" srcId="{CFFFBE97-AA95-49DD-AABA-8A3D64B3F4CF}" destId="{3929F766-BFEB-4C3E-8DBF-45EA11AF3A54}" srcOrd="9" destOrd="0" presId="urn:microsoft.com/office/officeart/2005/8/layout/hProcess9"/>
    <dgm:cxn modelId="{D3FDC7DD-247A-43BD-B674-5C9BD56334AA}" type="presParOf" srcId="{CFFFBE97-AA95-49DD-AABA-8A3D64B3F4CF}" destId="{AEC1880D-7874-4A86-B56B-48772AF4FE22}" srcOrd="10" destOrd="0" presId="urn:microsoft.com/office/officeart/2005/8/layout/hProcess9"/>
    <dgm:cxn modelId="{7708AC07-AED4-4363-81C8-C51F03F201C5}" type="presParOf" srcId="{CFFFBE97-AA95-49DD-AABA-8A3D64B3F4CF}" destId="{D6DB18B2-1483-4601-86F7-0F7A402452BD}" srcOrd="11" destOrd="0" presId="urn:microsoft.com/office/officeart/2005/8/layout/hProcess9"/>
    <dgm:cxn modelId="{900F2345-3F7F-4681-B936-6D03AED5C712}" type="presParOf" srcId="{CFFFBE97-AA95-49DD-AABA-8A3D64B3F4CF}" destId="{9923D4E4-9E63-42FA-B9AE-0CD50EF36399}" srcOrd="12" destOrd="0" presId="urn:microsoft.com/office/officeart/2005/8/layout/hProcess9"/>
    <dgm:cxn modelId="{F181CB67-C87E-4B73-B610-4C95E813C891}" type="presParOf" srcId="{CFFFBE97-AA95-49DD-AABA-8A3D64B3F4CF}" destId="{80202FDB-1FE4-42E2-9F4C-7B85396FFA0E}" srcOrd="13" destOrd="0" presId="urn:microsoft.com/office/officeart/2005/8/layout/hProcess9"/>
    <dgm:cxn modelId="{ADD5A11F-8052-484C-9D00-4C9F0F6ABD80}" type="presParOf" srcId="{CFFFBE97-AA95-49DD-AABA-8A3D64B3F4CF}" destId="{A033EE11-E1E0-4B07-AC3D-A954B960A360}" srcOrd="14" destOrd="0" presId="urn:microsoft.com/office/officeart/2005/8/layout/hProcess9"/>
    <dgm:cxn modelId="{C9F43331-4797-445C-8B10-B1E1322BA857}" type="presParOf" srcId="{CFFFBE97-AA95-49DD-AABA-8A3D64B3F4CF}" destId="{08A635BE-D49F-4D62-BACA-1A00C871DFCD}" srcOrd="15" destOrd="0" presId="urn:microsoft.com/office/officeart/2005/8/layout/hProcess9"/>
    <dgm:cxn modelId="{8300741B-748C-432C-83C4-963E283D3540}" type="presParOf" srcId="{CFFFBE97-AA95-49DD-AABA-8A3D64B3F4CF}" destId="{FB60DFC0-4494-4045-A7F2-4CF50607161F}" srcOrd="16" destOrd="0" presId="urn:microsoft.com/office/officeart/2005/8/layout/hProcess9"/>
    <dgm:cxn modelId="{66E6BE88-1159-48D1-BAA9-5B519175FD84}" type="presParOf" srcId="{CFFFBE97-AA95-49DD-AABA-8A3D64B3F4CF}" destId="{2C7E3CAA-2179-4EE1-A34A-5E754C363378}" srcOrd="17" destOrd="0" presId="urn:microsoft.com/office/officeart/2005/8/layout/hProcess9"/>
    <dgm:cxn modelId="{D4572F1D-D4C1-405C-A7BD-73071CDF0CFE}" type="presParOf" srcId="{CFFFBE97-AA95-49DD-AABA-8A3D64B3F4CF}" destId="{80C30AE1-1084-4FEE-BB51-D48C9143DF0F}" srcOrd="18" destOrd="0" presId="urn:microsoft.com/office/officeart/2005/8/layout/hProcess9"/>
    <dgm:cxn modelId="{77A3EF4A-CC5C-4551-9DF9-4141EFE2C3C3}" type="presParOf" srcId="{CFFFBE97-AA95-49DD-AABA-8A3D64B3F4CF}" destId="{93390167-D9C7-4137-8127-58EF05D590B1}" srcOrd="19" destOrd="0" presId="urn:microsoft.com/office/officeart/2005/8/layout/hProcess9"/>
    <dgm:cxn modelId="{45FCB502-2D88-4679-BE69-FEA66F441E20}"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5BA19278-5B28-4948-ADC8-D6C3323C1F60}" type="presOf" srcId="{323C2AC9-33D7-4414-8743-D82D055FAF98}" destId="{94F397CF-C648-4334-9F04-D56593A64FD6}" srcOrd="0" destOrd="0" presId="urn:microsoft.com/office/officeart/2005/8/layout/hProcess9"/>
    <dgm:cxn modelId="{C60B4D7C-5341-4DD7-9F17-C65944225E9D}" type="presOf" srcId="{AB26FCAD-7417-4941-81CF-98837B3DF280}" destId="{16D16C57-DBBB-4E6C-B669-ED11E395B26C}" srcOrd="0" destOrd="0" presId="urn:microsoft.com/office/officeart/2005/8/layout/hProcess9"/>
    <dgm:cxn modelId="{9E3585F7-5F48-4337-9CE1-F3450FCEAF50}" type="presOf" srcId="{13C3DCC6-4219-416F-B7C6-EF13E400036F}" destId="{A033EE11-E1E0-4B07-AC3D-A954B960A360}"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D0E06F9E-F5B8-4134-AC7E-4B2973BFE96C}" type="presOf" srcId="{D9F84E4E-A4B3-423F-BFA0-BD683FD689E6}" destId="{05A560EB-DA65-48C1-BE3F-0585BED43F1A}" srcOrd="0" destOrd="0" presId="urn:microsoft.com/office/officeart/2005/8/layout/hProcess9"/>
    <dgm:cxn modelId="{D8D1875F-1356-4AAA-9D1E-A3FD3B091B72}" type="presOf" srcId="{B8055F12-6391-46B4-A9BF-7A2688D7FD30}" destId="{80C30AE1-1084-4FEE-BB51-D48C9143DF0F}"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BC2B36BC-B7F0-4E31-9470-CA3789AB211B}" type="presOf" srcId="{C36FC87E-115D-4F5F-8A67-A6047C9A15C5}" destId="{D46C5078-6B9E-4DC1-BC2E-A9B541ABF6F8}" srcOrd="0" destOrd="0" presId="urn:microsoft.com/office/officeart/2005/8/layout/hProcess9"/>
    <dgm:cxn modelId="{827F79A9-F0B6-40A7-BCBB-8A341FF1EFA1}" type="presOf" srcId="{7EB8D042-AA9F-434B-9170-7EAFC6BF49E4}" destId="{9923D4E4-9E63-42FA-B9AE-0CD50EF36399}" srcOrd="0" destOrd="0" presId="urn:microsoft.com/office/officeart/2005/8/layout/hProcess9"/>
    <dgm:cxn modelId="{E266935C-EA24-43D2-8B63-BB532640422A}" type="presOf" srcId="{F07510D7-9EE8-4AE6-979E-70EE80AC2550}" destId="{4E78A5F1-FB30-48CA-BCDC-AC954C87BF87}" srcOrd="0" destOrd="0" presId="urn:microsoft.com/office/officeart/2005/8/layout/hProcess9"/>
    <dgm:cxn modelId="{6EA9F4F6-3426-4596-884D-722B438BD4CB}" type="presOf" srcId="{C9423195-E3C9-4717-A8B5-04F60BF209F2}" destId="{5520D168-55EC-4B3D-9E57-9035197FBB0A}" srcOrd="0" destOrd="0" presId="urn:microsoft.com/office/officeart/2005/8/layout/hProcess9"/>
    <dgm:cxn modelId="{F8F30CAF-4A96-46FC-86EA-8CA8DDCE90B7}" type="presOf" srcId="{F1FCF51B-3975-438A-AB2F-4B716260D1CB}" destId="{FB60DFC0-4494-4045-A7F2-4CF50607161F}"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1A1DE676-EEA6-42C3-96FE-967A0E3C4F90}" type="presOf" srcId="{4F9C0508-3735-4ACB-AD20-D071FFA509D2}" destId="{AEC1880D-7874-4A86-B56B-48772AF4FE22}"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E1AE596-04AE-46DE-A4FE-4B846D23A38A}" type="presOf" srcId="{25C07ED5-37D0-44AB-914C-794ED9423B71}" destId="{C8BFBF7F-531A-4E07-98C7-5B809FB26937}" srcOrd="0" destOrd="0" presId="urn:microsoft.com/office/officeart/2005/8/layout/hProcess9"/>
    <dgm:cxn modelId="{CFDB4959-5AC5-4939-BD02-1FB2BE69F9EA}" type="presParOf" srcId="{05A560EB-DA65-48C1-BE3F-0585BED43F1A}" destId="{FCC2E269-090C-4A99-AEFB-8AB627698BAB}" srcOrd="0" destOrd="0" presId="urn:microsoft.com/office/officeart/2005/8/layout/hProcess9"/>
    <dgm:cxn modelId="{0590EF56-16F7-4ABC-B1B1-EED4F2E67298}" type="presParOf" srcId="{05A560EB-DA65-48C1-BE3F-0585BED43F1A}" destId="{CFFFBE97-AA95-49DD-AABA-8A3D64B3F4CF}" srcOrd="1" destOrd="0" presId="urn:microsoft.com/office/officeart/2005/8/layout/hProcess9"/>
    <dgm:cxn modelId="{9EC70B6A-C6BD-4F0C-BBA7-105B141343C0}" type="presParOf" srcId="{CFFFBE97-AA95-49DD-AABA-8A3D64B3F4CF}" destId="{16D16C57-DBBB-4E6C-B669-ED11E395B26C}" srcOrd="0" destOrd="0" presId="urn:microsoft.com/office/officeart/2005/8/layout/hProcess9"/>
    <dgm:cxn modelId="{EE254B17-2472-4D73-ADDE-E828D9AB1DCF}" type="presParOf" srcId="{CFFFBE97-AA95-49DD-AABA-8A3D64B3F4CF}" destId="{CAF2F1DD-7C91-4631-8BA1-EE9049B85A21}" srcOrd="1" destOrd="0" presId="urn:microsoft.com/office/officeart/2005/8/layout/hProcess9"/>
    <dgm:cxn modelId="{EF9EB4F6-C592-42A2-A641-CB4EC1601265}" type="presParOf" srcId="{CFFFBE97-AA95-49DD-AABA-8A3D64B3F4CF}" destId="{4E78A5F1-FB30-48CA-BCDC-AC954C87BF87}" srcOrd="2" destOrd="0" presId="urn:microsoft.com/office/officeart/2005/8/layout/hProcess9"/>
    <dgm:cxn modelId="{BB5ABF03-1E28-4072-BAED-A05DB9313C7B}" type="presParOf" srcId="{CFFFBE97-AA95-49DD-AABA-8A3D64B3F4CF}" destId="{50B71F9F-777A-4006-8CD8-37D2860F55F2}" srcOrd="3" destOrd="0" presId="urn:microsoft.com/office/officeart/2005/8/layout/hProcess9"/>
    <dgm:cxn modelId="{74C7711C-5413-4DD4-B669-40114C10FFC7}" type="presParOf" srcId="{CFFFBE97-AA95-49DD-AABA-8A3D64B3F4CF}" destId="{C8BFBF7F-531A-4E07-98C7-5B809FB26937}" srcOrd="4" destOrd="0" presId="urn:microsoft.com/office/officeart/2005/8/layout/hProcess9"/>
    <dgm:cxn modelId="{93777831-DCBE-4E3D-A223-C13739630609}" type="presParOf" srcId="{CFFFBE97-AA95-49DD-AABA-8A3D64B3F4CF}" destId="{761F8AB5-B079-46A7-99C4-2D4DA0FD5E91}" srcOrd="5" destOrd="0" presId="urn:microsoft.com/office/officeart/2005/8/layout/hProcess9"/>
    <dgm:cxn modelId="{E63E655F-DE83-4396-A8B4-D66A630A4CFA}" type="presParOf" srcId="{CFFFBE97-AA95-49DD-AABA-8A3D64B3F4CF}" destId="{94F397CF-C648-4334-9F04-D56593A64FD6}" srcOrd="6" destOrd="0" presId="urn:microsoft.com/office/officeart/2005/8/layout/hProcess9"/>
    <dgm:cxn modelId="{C3BFBF86-C771-4F07-8F20-95E6CB248C1C}" type="presParOf" srcId="{CFFFBE97-AA95-49DD-AABA-8A3D64B3F4CF}" destId="{50E9BB01-CCED-4546-801E-03D237E5BACD}" srcOrd="7" destOrd="0" presId="urn:microsoft.com/office/officeart/2005/8/layout/hProcess9"/>
    <dgm:cxn modelId="{F2295C17-3B65-4606-854E-5DE4A4777C53}" type="presParOf" srcId="{CFFFBE97-AA95-49DD-AABA-8A3D64B3F4CF}" destId="{D46C5078-6B9E-4DC1-BC2E-A9B541ABF6F8}" srcOrd="8" destOrd="0" presId="urn:microsoft.com/office/officeart/2005/8/layout/hProcess9"/>
    <dgm:cxn modelId="{9F1E1A92-D560-4E3F-90C2-153E102AB834}" type="presParOf" srcId="{CFFFBE97-AA95-49DD-AABA-8A3D64B3F4CF}" destId="{3929F766-BFEB-4C3E-8DBF-45EA11AF3A54}" srcOrd="9" destOrd="0" presId="urn:microsoft.com/office/officeart/2005/8/layout/hProcess9"/>
    <dgm:cxn modelId="{133C0C9F-04A0-423C-9C54-ED5A6CC4E72A}" type="presParOf" srcId="{CFFFBE97-AA95-49DD-AABA-8A3D64B3F4CF}" destId="{AEC1880D-7874-4A86-B56B-48772AF4FE22}" srcOrd="10" destOrd="0" presId="urn:microsoft.com/office/officeart/2005/8/layout/hProcess9"/>
    <dgm:cxn modelId="{CC98AD68-2003-482C-864E-A3BAD55A6EC9}" type="presParOf" srcId="{CFFFBE97-AA95-49DD-AABA-8A3D64B3F4CF}" destId="{D6DB18B2-1483-4601-86F7-0F7A402452BD}" srcOrd="11" destOrd="0" presId="urn:microsoft.com/office/officeart/2005/8/layout/hProcess9"/>
    <dgm:cxn modelId="{C315F55F-9044-48FC-A69E-7C58CBF66571}" type="presParOf" srcId="{CFFFBE97-AA95-49DD-AABA-8A3D64B3F4CF}" destId="{9923D4E4-9E63-42FA-B9AE-0CD50EF36399}" srcOrd="12" destOrd="0" presId="urn:microsoft.com/office/officeart/2005/8/layout/hProcess9"/>
    <dgm:cxn modelId="{A32BC9D0-76DB-41F4-8D75-1A606FDBA429}" type="presParOf" srcId="{CFFFBE97-AA95-49DD-AABA-8A3D64B3F4CF}" destId="{80202FDB-1FE4-42E2-9F4C-7B85396FFA0E}" srcOrd="13" destOrd="0" presId="urn:microsoft.com/office/officeart/2005/8/layout/hProcess9"/>
    <dgm:cxn modelId="{E2D6EDAA-202F-47B1-8313-0E22FC764038}" type="presParOf" srcId="{CFFFBE97-AA95-49DD-AABA-8A3D64B3F4CF}" destId="{A033EE11-E1E0-4B07-AC3D-A954B960A360}" srcOrd="14" destOrd="0" presId="urn:microsoft.com/office/officeart/2005/8/layout/hProcess9"/>
    <dgm:cxn modelId="{C373933F-F3FB-409E-BCD3-847E8E7D63F0}" type="presParOf" srcId="{CFFFBE97-AA95-49DD-AABA-8A3D64B3F4CF}" destId="{08A635BE-D49F-4D62-BACA-1A00C871DFCD}" srcOrd="15" destOrd="0" presId="urn:microsoft.com/office/officeart/2005/8/layout/hProcess9"/>
    <dgm:cxn modelId="{E209CA7A-9A80-4C35-9015-6C2793A91DD3}" type="presParOf" srcId="{CFFFBE97-AA95-49DD-AABA-8A3D64B3F4CF}" destId="{FB60DFC0-4494-4045-A7F2-4CF50607161F}" srcOrd="16" destOrd="0" presId="urn:microsoft.com/office/officeart/2005/8/layout/hProcess9"/>
    <dgm:cxn modelId="{12E45525-DAB4-44EA-87E5-50189B3E6837}" type="presParOf" srcId="{CFFFBE97-AA95-49DD-AABA-8A3D64B3F4CF}" destId="{2C7E3CAA-2179-4EE1-A34A-5E754C363378}" srcOrd="17" destOrd="0" presId="urn:microsoft.com/office/officeart/2005/8/layout/hProcess9"/>
    <dgm:cxn modelId="{30DE5380-0363-4CF0-A57A-0A929090798D}" type="presParOf" srcId="{CFFFBE97-AA95-49DD-AABA-8A3D64B3F4CF}" destId="{80C30AE1-1084-4FEE-BB51-D48C9143DF0F}" srcOrd="18" destOrd="0" presId="urn:microsoft.com/office/officeart/2005/8/layout/hProcess9"/>
    <dgm:cxn modelId="{91D5314A-AAC2-4272-88E6-02DA36B970E6}" type="presParOf" srcId="{CFFFBE97-AA95-49DD-AABA-8A3D64B3F4CF}" destId="{93390167-D9C7-4137-8127-58EF05D590B1}" srcOrd="19" destOrd="0" presId="urn:microsoft.com/office/officeart/2005/8/layout/hProcess9"/>
    <dgm:cxn modelId="{4904BB0A-300E-43BD-B3B0-2D218D428EF0}"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4A9FEE31-2B33-4899-B517-2E406660F5E3}" type="presOf" srcId="{C36FC87E-115D-4F5F-8A67-A6047C9A15C5}" destId="{D46C5078-6B9E-4DC1-BC2E-A9B541ABF6F8}"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13C88523-A74C-4C56-918C-70EC906B148E}" type="presOf" srcId="{F07510D7-9EE8-4AE6-979E-70EE80AC2550}" destId="{4E78A5F1-FB30-48CA-BCDC-AC954C87BF87}" srcOrd="0" destOrd="0" presId="urn:microsoft.com/office/officeart/2005/8/layout/hProcess9"/>
    <dgm:cxn modelId="{78753E23-13F6-4890-A581-E65DBFB7E3C8}" type="presOf" srcId="{B8055F12-6391-46B4-A9BF-7A2688D7FD30}" destId="{80C30AE1-1084-4FEE-BB51-D48C9143DF0F}" srcOrd="0" destOrd="0" presId="urn:microsoft.com/office/officeart/2005/8/layout/hProcess9"/>
    <dgm:cxn modelId="{174BA78C-8109-46DB-86D1-2B933B8A06B6}" type="presOf" srcId="{323C2AC9-33D7-4414-8743-D82D055FAF98}" destId="{94F397CF-C648-4334-9F04-D56593A64FD6}"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030084C2-7ED1-4DF7-A3DE-6378510C8FF3}" type="presOf" srcId="{C9423195-E3C9-4717-A8B5-04F60BF209F2}" destId="{5520D168-55EC-4B3D-9E57-9035197FBB0A}" srcOrd="0" destOrd="0" presId="urn:microsoft.com/office/officeart/2005/8/layout/hProcess9"/>
    <dgm:cxn modelId="{D0C361E9-D732-470C-A9BB-6680EE64AB03}" type="presOf" srcId="{AB26FCAD-7417-4941-81CF-98837B3DF280}" destId="{16D16C57-DBBB-4E6C-B669-ED11E395B26C}" srcOrd="0" destOrd="0" presId="urn:microsoft.com/office/officeart/2005/8/layout/hProcess9"/>
    <dgm:cxn modelId="{38D7A713-9323-4912-B118-B3A53B5B1742}" type="presOf" srcId="{F1FCF51B-3975-438A-AB2F-4B716260D1CB}" destId="{FB60DFC0-4494-4045-A7F2-4CF50607161F}" srcOrd="0" destOrd="0" presId="urn:microsoft.com/office/officeart/2005/8/layout/hProcess9"/>
    <dgm:cxn modelId="{0673094B-F4CD-4BDD-ACF9-19DD6EC16CD2}" type="presOf" srcId="{25C07ED5-37D0-44AB-914C-794ED9423B71}" destId="{C8BFBF7F-531A-4E07-98C7-5B809FB2693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C69FBF9F-3F8A-44D7-8551-84CCCBC24ED9}" type="presOf" srcId="{13C3DCC6-4219-416F-B7C6-EF13E400036F}" destId="{A033EE11-E1E0-4B07-AC3D-A954B960A360}"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6FBFBEBB-68D0-43C6-83F3-BE18C5A08E8D}" type="presOf" srcId="{D9F84E4E-A4B3-423F-BFA0-BD683FD689E6}" destId="{05A560EB-DA65-48C1-BE3F-0585BED43F1A}" srcOrd="0" destOrd="0" presId="urn:microsoft.com/office/officeart/2005/8/layout/hProcess9"/>
    <dgm:cxn modelId="{4ACF5AC3-72A7-4B78-80C4-25233B9B48E7}" type="presOf" srcId="{7EB8D042-AA9F-434B-9170-7EAFC6BF49E4}" destId="{9923D4E4-9E63-42FA-B9AE-0CD50EF36399}"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4BE434AB-8830-4DB9-B705-08190353FDF6}" type="presOf" srcId="{4F9C0508-3735-4ACB-AD20-D071FFA509D2}" destId="{AEC1880D-7874-4A86-B56B-48772AF4FE22}"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FFE5CCB6-5F7C-4A91-BE36-30F17067C2DA}" type="presParOf" srcId="{05A560EB-DA65-48C1-BE3F-0585BED43F1A}" destId="{FCC2E269-090C-4A99-AEFB-8AB627698BAB}" srcOrd="0" destOrd="0" presId="urn:microsoft.com/office/officeart/2005/8/layout/hProcess9"/>
    <dgm:cxn modelId="{E18A67D3-186C-4924-8DE3-31926C73AF50}" type="presParOf" srcId="{05A560EB-DA65-48C1-BE3F-0585BED43F1A}" destId="{CFFFBE97-AA95-49DD-AABA-8A3D64B3F4CF}" srcOrd="1" destOrd="0" presId="urn:microsoft.com/office/officeart/2005/8/layout/hProcess9"/>
    <dgm:cxn modelId="{C616CD9D-ABE5-4A75-B18F-3943DCA0FC68}" type="presParOf" srcId="{CFFFBE97-AA95-49DD-AABA-8A3D64B3F4CF}" destId="{16D16C57-DBBB-4E6C-B669-ED11E395B26C}" srcOrd="0" destOrd="0" presId="urn:microsoft.com/office/officeart/2005/8/layout/hProcess9"/>
    <dgm:cxn modelId="{900C43F2-CB68-42EF-AE74-CCFA1ED21D77}" type="presParOf" srcId="{CFFFBE97-AA95-49DD-AABA-8A3D64B3F4CF}" destId="{CAF2F1DD-7C91-4631-8BA1-EE9049B85A21}" srcOrd="1" destOrd="0" presId="urn:microsoft.com/office/officeart/2005/8/layout/hProcess9"/>
    <dgm:cxn modelId="{543C68F1-C24D-4158-B22A-9136E1AF80BD}" type="presParOf" srcId="{CFFFBE97-AA95-49DD-AABA-8A3D64B3F4CF}" destId="{4E78A5F1-FB30-48CA-BCDC-AC954C87BF87}" srcOrd="2" destOrd="0" presId="urn:microsoft.com/office/officeart/2005/8/layout/hProcess9"/>
    <dgm:cxn modelId="{55F91667-620A-4497-BAAA-8A8A31C50F19}" type="presParOf" srcId="{CFFFBE97-AA95-49DD-AABA-8A3D64B3F4CF}" destId="{50B71F9F-777A-4006-8CD8-37D2860F55F2}" srcOrd="3" destOrd="0" presId="urn:microsoft.com/office/officeart/2005/8/layout/hProcess9"/>
    <dgm:cxn modelId="{36590AF4-2445-4389-9355-EEF672610AC5}" type="presParOf" srcId="{CFFFBE97-AA95-49DD-AABA-8A3D64B3F4CF}" destId="{C8BFBF7F-531A-4E07-98C7-5B809FB26937}" srcOrd="4" destOrd="0" presId="urn:microsoft.com/office/officeart/2005/8/layout/hProcess9"/>
    <dgm:cxn modelId="{B01E2C39-2CCE-462E-A3CF-44CAC0E65110}" type="presParOf" srcId="{CFFFBE97-AA95-49DD-AABA-8A3D64B3F4CF}" destId="{761F8AB5-B079-46A7-99C4-2D4DA0FD5E91}" srcOrd="5" destOrd="0" presId="urn:microsoft.com/office/officeart/2005/8/layout/hProcess9"/>
    <dgm:cxn modelId="{7D10C325-1D17-44FE-99DB-775F9776DBA2}" type="presParOf" srcId="{CFFFBE97-AA95-49DD-AABA-8A3D64B3F4CF}" destId="{94F397CF-C648-4334-9F04-D56593A64FD6}" srcOrd="6" destOrd="0" presId="urn:microsoft.com/office/officeart/2005/8/layout/hProcess9"/>
    <dgm:cxn modelId="{48696D48-40DD-4AA3-8DA9-3BD9ED8D8F2E}" type="presParOf" srcId="{CFFFBE97-AA95-49DD-AABA-8A3D64B3F4CF}" destId="{50E9BB01-CCED-4546-801E-03D237E5BACD}" srcOrd="7" destOrd="0" presId="urn:microsoft.com/office/officeart/2005/8/layout/hProcess9"/>
    <dgm:cxn modelId="{7739CE69-5D86-4F07-B3C4-E7BFD24A4DF8}" type="presParOf" srcId="{CFFFBE97-AA95-49DD-AABA-8A3D64B3F4CF}" destId="{D46C5078-6B9E-4DC1-BC2E-A9B541ABF6F8}" srcOrd="8" destOrd="0" presId="urn:microsoft.com/office/officeart/2005/8/layout/hProcess9"/>
    <dgm:cxn modelId="{56ED70CE-DC36-4173-A387-F266FAC2737F}" type="presParOf" srcId="{CFFFBE97-AA95-49DD-AABA-8A3D64B3F4CF}" destId="{3929F766-BFEB-4C3E-8DBF-45EA11AF3A54}" srcOrd="9" destOrd="0" presId="urn:microsoft.com/office/officeart/2005/8/layout/hProcess9"/>
    <dgm:cxn modelId="{585971CA-D43A-4945-B6C4-7D8188E383C6}" type="presParOf" srcId="{CFFFBE97-AA95-49DD-AABA-8A3D64B3F4CF}" destId="{AEC1880D-7874-4A86-B56B-48772AF4FE22}" srcOrd="10" destOrd="0" presId="urn:microsoft.com/office/officeart/2005/8/layout/hProcess9"/>
    <dgm:cxn modelId="{C0EEBA8A-D194-42B4-B123-9BB13B8426AB}" type="presParOf" srcId="{CFFFBE97-AA95-49DD-AABA-8A3D64B3F4CF}" destId="{D6DB18B2-1483-4601-86F7-0F7A402452BD}" srcOrd="11" destOrd="0" presId="urn:microsoft.com/office/officeart/2005/8/layout/hProcess9"/>
    <dgm:cxn modelId="{B2404B0A-6E30-4DB5-9577-C968097BB585}" type="presParOf" srcId="{CFFFBE97-AA95-49DD-AABA-8A3D64B3F4CF}" destId="{9923D4E4-9E63-42FA-B9AE-0CD50EF36399}" srcOrd="12" destOrd="0" presId="urn:microsoft.com/office/officeart/2005/8/layout/hProcess9"/>
    <dgm:cxn modelId="{3C184F5A-7609-41B7-BAB4-8C0720716930}" type="presParOf" srcId="{CFFFBE97-AA95-49DD-AABA-8A3D64B3F4CF}" destId="{80202FDB-1FE4-42E2-9F4C-7B85396FFA0E}" srcOrd="13" destOrd="0" presId="urn:microsoft.com/office/officeart/2005/8/layout/hProcess9"/>
    <dgm:cxn modelId="{45C964EA-2DFF-4E31-ABCF-35B40C607074}" type="presParOf" srcId="{CFFFBE97-AA95-49DD-AABA-8A3D64B3F4CF}" destId="{A033EE11-E1E0-4B07-AC3D-A954B960A360}" srcOrd="14" destOrd="0" presId="urn:microsoft.com/office/officeart/2005/8/layout/hProcess9"/>
    <dgm:cxn modelId="{EB0B898A-937D-4D88-A9DB-C1A696B6E446}" type="presParOf" srcId="{CFFFBE97-AA95-49DD-AABA-8A3D64B3F4CF}" destId="{08A635BE-D49F-4D62-BACA-1A00C871DFCD}" srcOrd="15" destOrd="0" presId="urn:microsoft.com/office/officeart/2005/8/layout/hProcess9"/>
    <dgm:cxn modelId="{44AAF37C-72DF-4D75-B6D7-9156C2F0AA6D}" type="presParOf" srcId="{CFFFBE97-AA95-49DD-AABA-8A3D64B3F4CF}" destId="{FB60DFC0-4494-4045-A7F2-4CF50607161F}" srcOrd="16" destOrd="0" presId="urn:microsoft.com/office/officeart/2005/8/layout/hProcess9"/>
    <dgm:cxn modelId="{EF778765-B7C0-471D-8863-2B76A91C9434}" type="presParOf" srcId="{CFFFBE97-AA95-49DD-AABA-8A3D64B3F4CF}" destId="{2C7E3CAA-2179-4EE1-A34A-5E754C363378}" srcOrd="17" destOrd="0" presId="urn:microsoft.com/office/officeart/2005/8/layout/hProcess9"/>
    <dgm:cxn modelId="{F7CB62C3-EFAD-4F12-AB1A-31DD2C323D7A}" type="presParOf" srcId="{CFFFBE97-AA95-49DD-AABA-8A3D64B3F4CF}" destId="{80C30AE1-1084-4FEE-BB51-D48C9143DF0F}" srcOrd="18" destOrd="0" presId="urn:microsoft.com/office/officeart/2005/8/layout/hProcess9"/>
    <dgm:cxn modelId="{7004C05F-9FC6-4579-8087-AFC4301594C9}" type="presParOf" srcId="{CFFFBE97-AA95-49DD-AABA-8A3D64B3F4CF}" destId="{93390167-D9C7-4137-8127-58EF05D590B1}" srcOrd="19" destOrd="0" presId="urn:microsoft.com/office/officeart/2005/8/layout/hProcess9"/>
    <dgm:cxn modelId="{272EBF2E-7CFD-47EB-BFE1-17EDD67ABCB0}"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B800AD6-26E9-47E4-9F6B-D9D3C87A7C06}" type="presOf" srcId="{F07510D7-9EE8-4AE6-979E-70EE80AC2550}" destId="{4E78A5F1-FB30-48CA-BCDC-AC954C87BF87}" srcOrd="0" destOrd="0" presId="urn:microsoft.com/office/officeart/2005/8/layout/hProcess9"/>
    <dgm:cxn modelId="{83450A2D-8291-48F8-8462-8411E13AF4D2}" type="presOf" srcId="{7EB8D042-AA9F-434B-9170-7EAFC6BF49E4}" destId="{9923D4E4-9E63-42FA-B9AE-0CD50EF36399}"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1C3DF898-F9B5-4393-8412-C2428B32FC07}" srcId="{D9F84E4E-A4B3-423F-BFA0-BD683FD689E6}" destId="{323C2AC9-33D7-4414-8743-D82D055FAF98}" srcOrd="2" destOrd="0" parTransId="{9C0F845C-3755-4CB2-BC6E-2C22F87DFEB8}" sibTransId="{828E1B6E-2CBC-4933-869E-5BF6B829BF2D}"/>
    <dgm:cxn modelId="{8C94BE5D-6FD9-4ABB-9C81-20C0F3335ADA}" type="presOf" srcId="{C9423195-E3C9-4717-A8B5-04F60BF209F2}" destId="{5520D168-55EC-4B3D-9E57-9035197FBB0A}"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2EA8A654-7DDE-4A8A-909B-7461597E8907}" srcId="{D9F84E4E-A4B3-423F-BFA0-BD683FD689E6}" destId="{C9423195-E3C9-4717-A8B5-04F60BF209F2}" srcOrd="9" destOrd="0" parTransId="{A7F81C80-6000-4611-BE4B-E6F4BA12A652}" sibTransId="{E1D1A722-9837-467D-B6D2-64CEF59688F8}"/>
    <dgm:cxn modelId="{6296E9C1-9BC1-46F8-B040-F9D0B6B5E141}" type="presOf" srcId="{13C3DCC6-4219-416F-B7C6-EF13E400036F}" destId="{A033EE11-E1E0-4B07-AC3D-A954B960A360}" srcOrd="0" destOrd="0" presId="urn:microsoft.com/office/officeart/2005/8/layout/hProcess9"/>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1562CF8C-DDCB-4433-8B5E-93971609B631}" type="presOf" srcId="{C36FC87E-115D-4F5F-8A67-A6047C9A15C5}" destId="{D46C5078-6B9E-4DC1-BC2E-A9B541ABF6F8}" srcOrd="0" destOrd="0" presId="urn:microsoft.com/office/officeart/2005/8/layout/hProcess9"/>
    <dgm:cxn modelId="{F78A337D-95A4-4182-8D2C-276C698CF0B8}" type="presOf" srcId="{AB26FCAD-7417-4941-81CF-98837B3DF280}" destId="{16D16C57-DBBB-4E6C-B669-ED11E395B26C}" srcOrd="0" destOrd="0" presId="urn:microsoft.com/office/officeart/2005/8/layout/hProcess9"/>
    <dgm:cxn modelId="{A4CB264E-B761-4DB7-93AE-568AE128B3C5}" type="presOf" srcId="{B8055F12-6391-46B4-A9BF-7A2688D7FD30}" destId="{80C30AE1-1084-4FEE-BB51-D48C9143DF0F}" srcOrd="0" destOrd="0" presId="urn:microsoft.com/office/officeart/2005/8/layout/hProcess9"/>
    <dgm:cxn modelId="{412A7B88-788B-4013-BDA6-532A31F07984}" type="presOf" srcId="{F1FCF51B-3975-438A-AB2F-4B716260D1CB}" destId="{FB60DFC0-4494-4045-A7F2-4CF50607161F}" srcOrd="0" destOrd="0" presId="urn:microsoft.com/office/officeart/2005/8/layout/hProcess9"/>
    <dgm:cxn modelId="{BDA9281A-CFD7-4FDA-81A6-555F7CAB2CB4}" type="presOf" srcId="{323C2AC9-33D7-4414-8743-D82D055FAF98}" destId="{94F397CF-C648-4334-9F04-D56593A64FD6}"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ECD3A49-7A8C-4426-83CB-8DAF11E6E809}" type="presOf" srcId="{4F9C0508-3735-4ACB-AD20-D071FFA509D2}" destId="{AEC1880D-7874-4A86-B56B-48772AF4FE22}" srcOrd="0" destOrd="0" presId="urn:microsoft.com/office/officeart/2005/8/layout/hProcess9"/>
    <dgm:cxn modelId="{D4506C9B-412C-4859-8B5E-929E74CC7D47}" type="presOf" srcId="{D9F84E4E-A4B3-423F-BFA0-BD683FD689E6}" destId="{05A560EB-DA65-48C1-BE3F-0585BED43F1A}" srcOrd="0" destOrd="0" presId="urn:microsoft.com/office/officeart/2005/8/layout/hProcess9"/>
    <dgm:cxn modelId="{0508773D-809E-47CB-BE4E-348454CC6334}" type="presParOf" srcId="{05A560EB-DA65-48C1-BE3F-0585BED43F1A}" destId="{FCC2E269-090C-4A99-AEFB-8AB627698BAB}" srcOrd="0" destOrd="0" presId="urn:microsoft.com/office/officeart/2005/8/layout/hProcess9"/>
    <dgm:cxn modelId="{A581B4F2-F1BE-4F72-B5B4-8C45A196647F}" type="presParOf" srcId="{05A560EB-DA65-48C1-BE3F-0585BED43F1A}" destId="{CFFFBE97-AA95-49DD-AABA-8A3D64B3F4CF}" srcOrd="1" destOrd="0" presId="urn:microsoft.com/office/officeart/2005/8/layout/hProcess9"/>
    <dgm:cxn modelId="{CBFAC960-76FB-4C07-92AB-671C11C8F1F4}" type="presParOf" srcId="{CFFFBE97-AA95-49DD-AABA-8A3D64B3F4CF}" destId="{16D16C57-DBBB-4E6C-B669-ED11E395B26C}" srcOrd="0" destOrd="0" presId="urn:microsoft.com/office/officeart/2005/8/layout/hProcess9"/>
    <dgm:cxn modelId="{6B76EB6F-5D3F-4111-9953-C75BAC527CF8}" type="presParOf" srcId="{CFFFBE97-AA95-49DD-AABA-8A3D64B3F4CF}" destId="{CAF2F1DD-7C91-4631-8BA1-EE9049B85A21}" srcOrd="1" destOrd="0" presId="urn:microsoft.com/office/officeart/2005/8/layout/hProcess9"/>
    <dgm:cxn modelId="{CD02651D-1077-4F87-8BF2-19AC8552EAF4}" type="presParOf" srcId="{CFFFBE97-AA95-49DD-AABA-8A3D64B3F4CF}" destId="{4E78A5F1-FB30-48CA-BCDC-AC954C87BF87}" srcOrd="2" destOrd="0" presId="urn:microsoft.com/office/officeart/2005/8/layout/hProcess9"/>
    <dgm:cxn modelId="{47B414A5-CB6D-4561-AE8E-2BBF1484332D}" type="presParOf" srcId="{CFFFBE97-AA95-49DD-AABA-8A3D64B3F4CF}" destId="{50B71F9F-777A-4006-8CD8-37D2860F55F2}" srcOrd="3" destOrd="0" presId="urn:microsoft.com/office/officeart/2005/8/layout/hProcess9"/>
    <dgm:cxn modelId="{7F103402-82C2-4115-86BF-5D050D71E95B}" type="presParOf" srcId="{CFFFBE97-AA95-49DD-AABA-8A3D64B3F4CF}" destId="{94F397CF-C648-4334-9F04-D56593A64FD6}" srcOrd="4" destOrd="0" presId="urn:microsoft.com/office/officeart/2005/8/layout/hProcess9"/>
    <dgm:cxn modelId="{299F7DF1-315E-40A8-8129-934AD92A700C}" type="presParOf" srcId="{CFFFBE97-AA95-49DD-AABA-8A3D64B3F4CF}" destId="{50E9BB01-CCED-4546-801E-03D237E5BACD}" srcOrd="5" destOrd="0" presId="urn:microsoft.com/office/officeart/2005/8/layout/hProcess9"/>
    <dgm:cxn modelId="{9F51012A-21EB-4C3C-9ADD-793918B9ED78}" type="presParOf" srcId="{CFFFBE97-AA95-49DD-AABA-8A3D64B3F4CF}" destId="{D46C5078-6B9E-4DC1-BC2E-A9B541ABF6F8}" srcOrd="6" destOrd="0" presId="urn:microsoft.com/office/officeart/2005/8/layout/hProcess9"/>
    <dgm:cxn modelId="{1F1119B7-4659-4C8A-9188-059ABBA91C5C}" type="presParOf" srcId="{CFFFBE97-AA95-49DD-AABA-8A3D64B3F4CF}" destId="{3929F766-BFEB-4C3E-8DBF-45EA11AF3A54}" srcOrd="7" destOrd="0" presId="urn:microsoft.com/office/officeart/2005/8/layout/hProcess9"/>
    <dgm:cxn modelId="{FF283624-F3D0-4EEE-9652-DCFC4B11093B}" type="presParOf" srcId="{CFFFBE97-AA95-49DD-AABA-8A3D64B3F4CF}" destId="{AEC1880D-7874-4A86-B56B-48772AF4FE22}" srcOrd="8" destOrd="0" presId="urn:microsoft.com/office/officeart/2005/8/layout/hProcess9"/>
    <dgm:cxn modelId="{9A6594BD-1FA8-44EB-8A1D-C31B39EAB61C}" type="presParOf" srcId="{CFFFBE97-AA95-49DD-AABA-8A3D64B3F4CF}" destId="{D6DB18B2-1483-4601-86F7-0F7A402452BD}" srcOrd="9" destOrd="0" presId="urn:microsoft.com/office/officeart/2005/8/layout/hProcess9"/>
    <dgm:cxn modelId="{20690C9C-EF0B-40C8-92EF-F5BA8F64B8CB}" type="presParOf" srcId="{CFFFBE97-AA95-49DD-AABA-8A3D64B3F4CF}" destId="{9923D4E4-9E63-42FA-B9AE-0CD50EF36399}" srcOrd="10" destOrd="0" presId="urn:microsoft.com/office/officeart/2005/8/layout/hProcess9"/>
    <dgm:cxn modelId="{548FE831-3C91-417F-94D3-59183D8A15E9}" type="presParOf" srcId="{CFFFBE97-AA95-49DD-AABA-8A3D64B3F4CF}" destId="{80202FDB-1FE4-42E2-9F4C-7B85396FFA0E}" srcOrd="11" destOrd="0" presId="urn:microsoft.com/office/officeart/2005/8/layout/hProcess9"/>
    <dgm:cxn modelId="{B22B310D-EDBA-46E2-BBD5-321836E4AB7A}" type="presParOf" srcId="{CFFFBE97-AA95-49DD-AABA-8A3D64B3F4CF}" destId="{A033EE11-E1E0-4B07-AC3D-A954B960A360}" srcOrd="12" destOrd="0" presId="urn:microsoft.com/office/officeart/2005/8/layout/hProcess9"/>
    <dgm:cxn modelId="{3040616F-21DD-498F-92AD-DA396E2DA671}" type="presParOf" srcId="{CFFFBE97-AA95-49DD-AABA-8A3D64B3F4CF}" destId="{08A635BE-D49F-4D62-BACA-1A00C871DFCD}" srcOrd="13" destOrd="0" presId="urn:microsoft.com/office/officeart/2005/8/layout/hProcess9"/>
    <dgm:cxn modelId="{2A7BF4BB-DC6C-4E17-9401-5445A963AECD}" type="presParOf" srcId="{CFFFBE97-AA95-49DD-AABA-8A3D64B3F4CF}" destId="{FB60DFC0-4494-4045-A7F2-4CF50607161F}" srcOrd="14" destOrd="0" presId="urn:microsoft.com/office/officeart/2005/8/layout/hProcess9"/>
    <dgm:cxn modelId="{821B5502-ECAB-4614-A0F8-4A8FA263B7C8}" type="presParOf" srcId="{CFFFBE97-AA95-49DD-AABA-8A3D64B3F4CF}" destId="{2C7E3CAA-2179-4EE1-A34A-5E754C363378}" srcOrd="15" destOrd="0" presId="urn:microsoft.com/office/officeart/2005/8/layout/hProcess9"/>
    <dgm:cxn modelId="{93CBAD62-92C8-4008-ACED-9CE74D8BA2C9}" type="presParOf" srcId="{CFFFBE97-AA95-49DD-AABA-8A3D64B3F4CF}" destId="{80C30AE1-1084-4FEE-BB51-D48C9143DF0F}" srcOrd="16" destOrd="0" presId="urn:microsoft.com/office/officeart/2005/8/layout/hProcess9"/>
    <dgm:cxn modelId="{24E35862-7F6A-4977-A0E8-043E83FC82BC}" type="presParOf" srcId="{CFFFBE97-AA95-49DD-AABA-8A3D64B3F4CF}" destId="{93390167-D9C7-4137-8127-58EF05D590B1}" srcOrd="17" destOrd="0" presId="urn:microsoft.com/office/officeart/2005/8/layout/hProcess9"/>
    <dgm:cxn modelId="{059CD55C-4390-4110-97D4-28ED70BCB6C5}"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0.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F4C016E7-25BE-4A03-A466-7D2B3E1E2ED6}" type="presOf" srcId="{D9F84E4E-A4B3-423F-BFA0-BD683FD689E6}" destId="{05A560EB-DA65-48C1-BE3F-0585BED43F1A}" srcOrd="0" destOrd="0" presId="urn:microsoft.com/office/officeart/2005/8/layout/hProcess9"/>
    <dgm:cxn modelId="{8A521ADD-B1FA-47B6-8A11-4AD8A414C5F4}" type="presOf" srcId="{AB26FCAD-7417-4941-81CF-98837B3DF280}" destId="{16D16C57-DBBB-4E6C-B669-ED11E395B26C}"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FAFE73B1-1F97-403B-8F53-2DC8D284A48F}" type="presOf" srcId="{323C2AC9-33D7-4414-8743-D82D055FAF98}" destId="{94F397CF-C648-4334-9F04-D56593A64FD6}"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3C57BAC5-AD90-4FDD-B4B7-A9C756A07718}" type="presOf" srcId="{25C07ED5-37D0-44AB-914C-794ED9423B71}" destId="{C8BFBF7F-531A-4E07-98C7-5B809FB26937}"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04DDFC0A-FB92-4608-BA12-715B0EAAD109}" type="presOf" srcId="{4F9C0508-3735-4ACB-AD20-D071FFA509D2}" destId="{AEC1880D-7874-4A86-B56B-48772AF4FE22}" srcOrd="0" destOrd="0" presId="urn:microsoft.com/office/officeart/2005/8/layout/hProcess9"/>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17062169-9C41-4A94-8B70-05172CADEAF4}" type="presOf" srcId="{7EB8D042-AA9F-434B-9170-7EAFC6BF49E4}" destId="{9923D4E4-9E63-42FA-B9AE-0CD50EF36399}" srcOrd="0" destOrd="0" presId="urn:microsoft.com/office/officeart/2005/8/layout/hProcess9"/>
    <dgm:cxn modelId="{1A96D1A7-557F-4D65-AB5D-33FDD1B34620}" type="presOf" srcId="{C9423195-E3C9-4717-A8B5-04F60BF209F2}" destId="{5520D168-55EC-4B3D-9E57-9035197FBB0A}" srcOrd="0" destOrd="0" presId="urn:microsoft.com/office/officeart/2005/8/layout/hProcess9"/>
    <dgm:cxn modelId="{4E9D70AD-E494-4F42-8100-D9F551BCAB49}" type="presOf" srcId="{C36FC87E-115D-4F5F-8A67-A6047C9A15C5}" destId="{D46C5078-6B9E-4DC1-BC2E-A9B541ABF6F8}"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F619E46F-8D4A-4269-8F5F-0FCDBA88C28D}" type="presOf" srcId="{B8055F12-6391-46B4-A9BF-7A2688D7FD30}" destId="{80C30AE1-1084-4FEE-BB51-D48C9143DF0F}" srcOrd="0" destOrd="0" presId="urn:microsoft.com/office/officeart/2005/8/layout/hProcess9"/>
    <dgm:cxn modelId="{5AA0B69A-C350-468B-9E14-0AF6224FB58C}" type="presOf" srcId="{13C3DCC6-4219-416F-B7C6-EF13E400036F}" destId="{A033EE11-E1E0-4B07-AC3D-A954B960A360}"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30FC162D-7FD0-493E-BC21-790C73B08C5B}" type="presOf" srcId="{F1FCF51B-3975-438A-AB2F-4B716260D1CB}" destId="{FB60DFC0-4494-4045-A7F2-4CF50607161F}"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7CEE289-1217-4C03-9C18-6987AD912F89}" type="presOf" srcId="{F07510D7-9EE8-4AE6-979E-70EE80AC2550}" destId="{4E78A5F1-FB30-48CA-BCDC-AC954C87BF87}" srcOrd="0" destOrd="0" presId="urn:microsoft.com/office/officeart/2005/8/layout/hProcess9"/>
    <dgm:cxn modelId="{C2D937D6-3DCF-4C96-A243-27F2DB2B1C38}" type="presParOf" srcId="{05A560EB-DA65-48C1-BE3F-0585BED43F1A}" destId="{FCC2E269-090C-4A99-AEFB-8AB627698BAB}" srcOrd="0" destOrd="0" presId="urn:microsoft.com/office/officeart/2005/8/layout/hProcess9"/>
    <dgm:cxn modelId="{2E33BAA7-0FE9-4886-A64D-A0A5A1BD9490}" type="presParOf" srcId="{05A560EB-DA65-48C1-BE3F-0585BED43F1A}" destId="{CFFFBE97-AA95-49DD-AABA-8A3D64B3F4CF}" srcOrd="1" destOrd="0" presId="urn:microsoft.com/office/officeart/2005/8/layout/hProcess9"/>
    <dgm:cxn modelId="{3C277E4E-E216-4D76-9745-7F7C333C5EA8}" type="presParOf" srcId="{CFFFBE97-AA95-49DD-AABA-8A3D64B3F4CF}" destId="{16D16C57-DBBB-4E6C-B669-ED11E395B26C}" srcOrd="0" destOrd="0" presId="urn:microsoft.com/office/officeart/2005/8/layout/hProcess9"/>
    <dgm:cxn modelId="{09FE8899-D84B-4C9B-9754-15208427A947}" type="presParOf" srcId="{CFFFBE97-AA95-49DD-AABA-8A3D64B3F4CF}" destId="{CAF2F1DD-7C91-4631-8BA1-EE9049B85A21}" srcOrd="1" destOrd="0" presId="urn:microsoft.com/office/officeart/2005/8/layout/hProcess9"/>
    <dgm:cxn modelId="{9390344D-550E-49B4-A80F-7C7EA8FB0B63}" type="presParOf" srcId="{CFFFBE97-AA95-49DD-AABA-8A3D64B3F4CF}" destId="{4E78A5F1-FB30-48CA-BCDC-AC954C87BF87}" srcOrd="2" destOrd="0" presId="urn:microsoft.com/office/officeart/2005/8/layout/hProcess9"/>
    <dgm:cxn modelId="{23E20921-83FD-4F58-B720-237144E09EBF}" type="presParOf" srcId="{CFFFBE97-AA95-49DD-AABA-8A3D64B3F4CF}" destId="{50B71F9F-777A-4006-8CD8-37D2860F55F2}" srcOrd="3" destOrd="0" presId="urn:microsoft.com/office/officeart/2005/8/layout/hProcess9"/>
    <dgm:cxn modelId="{F50102B3-FAE2-4043-B144-0D0257D8603A}" type="presParOf" srcId="{CFFFBE97-AA95-49DD-AABA-8A3D64B3F4CF}" destId="{C8BFBF7F-531A-4E07-98C7-5B809FB26937}" srcOrd="4" destOrd="0" presId="urn:microsoft.com/office/officeart/2005/8/layout/hProcess9"/>
    <dgm:cxn modelId="{F1C43CC5-F808-42CC-B7A7-1D8E8A77D450}" type="presParOf" srcId="{CFFFBE97-AA95-49DD-AABA-8A3D64B3F4CF}" destId="{761F8AB5-B079-46A7-99C4-2D4DA0FD5E91}" srcOrd="5" destOrd="0" presId="urn:microsoft.com/office/officeart/2005/8/layout/hProcess9"/>
    <dgm:cxn modelId="{BCDEBBAA-863A-4B29-82B4-B594C24C0257}" type="presParOf" srcId="{CFFFBE97-AA95-49DD-AABA-8A3D64B3F4CF}" destId="{94F397CF-C648-4334-9F04-D56593A64FD6}" srcOrd="6" destOrd="0" presId="urn:microsoft.com/office/officeart/2005/8/layout/hProcess9"/>
    <dgm:cxn modelId="{52997EA3-54BB-4AD5-89A2-B78CD0B47552}" type="presParOf" srcId="{CFFFBE97-AA95-49DD-AABA-8A3D64B3F4CF}" destId="{50E9BB01-CCED-4546-801E-03D237E5BACD}" srcOrd="7" destOrd="0" presId="urn:microsoft.com/office/officeart/2005/8/layout/hProcess9"/>
    <dgm:cxn modelId="{B3BDD896-5C4D-45DB-B278-F0DDA9919904}" type="presParOf" srcId="{CFFFBE97-AA95-49DD-AABA-8A3D64B3F4CF}" destId="{D46C5078-6B9E-4DC1-BC2E-A9B541ABF6F8}" srcOrd="8" destOrd="0" presId="urn:microsoft.com/office/officeart/2005/8/layout/hProcess9"/>
    <dgm:cxn modelId="{94B744A2-3185-4319-97ED-5824A44AE603}" type="presParOf" srcId="{CFFFBE97-AA95-49DD-AABA-8A3D64B3F4CF}" destId="{3929F766-BFEB-4C3E-8DBF-45EA11AF3A54}" srcOrd="9" destOrd="0" presId="urn:microsoft.com/office/officeart/2005/8/layout/hProcess9"/>
    <dgm:cxn modelId="{0EAB7941-A5A9-4324-B5DB-5E152CC67821}" type="presParOf" srcId="{CFFFBE97-AA95-49DD-AABA-8A3D64B3F4CF}" destId="{AEC1880D-7874-4A86-B56B-48772AF4FE22}" srcOrd="10" destOrd="0" presId="urn:microsoft.com/office/officeart/2005/8/layout/hProcess9"/>
    <dgm:cxn modelId="{FA728E92-C784-44FF-B5D1-992AA4315636}" type="presParOf" srcId="{CFFFBE97-AA95-49DD-AABA-8A3D64B3F4CF}" destId="{D6DB18B2-1483-4601-86F7-0F7A402452BD}" srcOrd="11" destOrd="0" presId="urn:microsoft.com/office/officeart/2005/8/layout/hProcess9"/>
    <dgm:cxn modelId="{561ACB64-72CB-4664-AC51-373F87F96F32}" type="presParOf" srcId="{CFFFBE97-AA95-49DD-AABA-8A3D64B3F4CF}" destId="{9923D4E4-9E63-42FA-B9AE-0CD50EF36399}" srcOrd="12" destOrd="0" presId="urn:microsoft.com/office/officeart/2005/8/layout/hProcess9"/>
    <dgm:cxn modelId="{1ACFD4E2-3386-40E4-9584-FA5294C22F36}" type="presParOf" srcId="{CFFFBE97-AA95-49DD-AABA-8A3D64B3F4CF}" destId="{80202FDB-1FE4-42E2-9F4C-7B85396FFA0E}" srcOrd="13" destOrd="0" presId="urn:microsoft.com/office/officeart/2005/8/layout/hProcess9"/>
    <dgm:cxn modelId="{5AC999E6-9089-4BD3-9204-ED7B1AF589A1}" type="presParOf" srcId="{CFFFBE97-AA95-49DD-AABA-8A3D64B3F4CF}" destId="{A033EE11-E1E0-4B07-AC3D-A954B960A360}" srcOrd="14" destOrd="0" presId="urn:microsoft.com/office/officeart/2005/8/layout/hProcess9"/>
    <dgm:cxn modelId="{B27DB899-9C3B-4B4E-B7E0-ED50D6BA911D}" type="presParOf" srcId="{CFFFBE97-AA95-49DD-AABA-8A3D64B3F4CF}" destId="{08A635BE-D49F-4D62-BACA-1A00C871DFCD}" srcOrd="15" destOrd="0" presId="urn:microsoft.com/office/officeart/2005/8/layout/hProcess9"/>
    <dgm:cxn modelId="{37E18F09-F3E2-4146-BDBE-1131216AB646}" type="presParOf" srcId="{CFFFBE97-AA95-49DD-AABA-8A3D64B3F4CF}" destId="{FB60DFC0-4494-4045-A7F2-4CF50607161F}" srcOrd="16" destOrd="0" presId="urn:microsoft.com/office/officeart/2005/8/layout/hProcess9"/>
    <dgm:cxn modelId="{4740C40B-19E9-4DEF-BAB5-49A84D1966DF}" type="presParOf" srcId="{CFFFBE97-AA95-49DD-AABA-8A3D64B3F4CF}" destId="{2C7E3CAA-2179-4EE1-A34A-5E754C363378}" srcOrd="17" destOrd="0" presId="urn:microsoft.com/office/officeart/2005/8/layout/hProcess9"/>
    <dgm:cxn modelId="{9B71EF5D-2CD9-4917-9881-8123AEA499B2}" type="presParOf" srcId="{CFFFBE97-AA95-49DD-AABA-8A3D64B3F4CF}" destId="{80C30AE1-1084-4FEE-BB51-D48C9143DF0F}" srcOrd="18" destOrd="0" presId="urn:microsoft.com/office/officeart/2005/8/layout/hProcess9"/>
    <dgm:cxn modelId="{50152EDD-2A4D-4325-8728-0B972C449840}" type="presParOf" srcId="{CFFFBE97-AA95-49DD-AABA-8A3D64B3F4CF}" destId="{93390167-D9C7-4137-8127-58EF05D590B1}" srcOrd="19" destOrd="0" presId="urn:microsoft.com/office/officeart/2005/8/layout/hProcess9"/>
    <dgm:cxn modelId="{71B2DDC4-723B-4E88-8BC1-EAC007E3F123}"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1.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AF25D524-E1CC-446B-B7EF-33E562550FBB}" type="presOf" srcId="{C9423195-E3C9-4717-A8B5-04F60BF209F2}" destId="{5520D168-55EC-4B3D-9E57-9035197FBB0A}" srcOrd="0" destOrd="0" presId="urn:microsoft.com/office/officeart/2005/8/layout/hProcess9"/>
    <dgm:cxn modelId="{163A9F5E-939A-40E0-8267-6532FEEF6F48}" type="presOf" srcId="{C36FC87E-115D-4F5F-8A67-A6047C9A15C5}" destId="{D46C5078-6B9E-4DC1-BC2E-A9B541ABF6F8}"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9CDE0AA0-D86B-4710-87BE-88B9D1BC04FE}" type="presOf" srcId="{F1FCF51B-3975-438A-AB2F-4B716260D1CB}" destId="{FB60DFC0-4494-4045-A7F2-4CF50607161F}" srcOrd="0" destOrd="0" presId="urn:microsoft.com/office/officeart/2005/8/layout/hProcess9"/>
    <dgm:cxn modelId="{ABE846EF-C59A-4B7A-98BC-3A7581E956AC}" type="presOf" srcId="{D9F84E4E-A4B3-423F-BFA0-BD683FD689E6}" destId="{05A560EB-DA65-48C1-BE3F-0585BED43F1A}" srcOrd="0" destOrd="0" presId="urn:microsoft.com/office/officeart/2005/8/layout/hProcess9"/>
    <dgm:cxn modelId="{7B465BC3-84BF-4EB9-96DE-1026AECC05D7}" type="presOf" srcId="{25C07ED5-37D0-44AB-914C-794ED9423B71}" destId="{C8BFBF7F-531A-4E07-98C7-5B809FB26937}" srcOrd="0" destOrd="0" presId="urn:microsoft.com/office/officeart/2005/8/layout/hProcess9"/>
    <dgm:cxn modelId="{0D3DB75B-E9C8-4271-9C4E-905C5F068F0B}"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B4C582EA-2B44-482B-958F-4B5730C63A8D}" type="presOf" srcId="{AB26FCAD-7417-4941-81CF-98837B3DF280}" destId="{16D16C57-DBBB-4E6C-B669-ED11E395B26C}" srcOrd="0" destOrd="0" presId="urn:microsoft.com/office/officeart/2005/8/layout/hProcess9"/>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E0C3E3C2-E814-40F1-9181-5966DC86A6B3}" type="presOf" srcId="{13C3DCC6-4219-416F-B7C6-EF13E400036F}" destId="{A033EE11-E1E0-4B07-AC3D-A954B960A360}" srcOrd="0" destOrd="0" presId="urn:microsoft.com/office/officeart/2005/8/layout/hProcess9"/>
    <dgm:cxn modelId="{5E4B4DD6-6EA3-4AB2-8B56-E05485B0A43B}" type="presOf" srcId="{F07510D7-9EE8-4AE6-979E-70EE80AC2550}" destId="{4E78A5F1-FB30-48CA-BCDC-AC954C87BF87}"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D0C7B4AB-8C51-4B11-9AA1-62EB35152C0C}" type="presOf" srcId="{4F9C0508-3735-4ACB-AD20-D071FFA509D2}" destId="{AEC1880D-7874-4A86-B56B-48772AF4FE22}"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13395F1D-BD13-4980-810D-3356F4291D18}" type="presOf" srcId="{323C2AC9-33D7-4414-8743-D82D055FAF98}" destId="{94F397CF-C648-4334-9F04-D56593A64FD6}"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A9402654-5E3B-4E94-B1B5-932ED8CA0626}" type="presOf" srcId="{7EB8D042-AA9F-434B-9170-7EAFC6BF49E4}" destId="{9923D4E4-9E63-42FA-B9AE-0CD50EF36399}" srcOrd="0" destOrd="0" presId="urn:microsoft.com/office/officeart/2005/8/layout/hProcess9"/>
    <dgm:cxn modelId="{C6DBB131-166E-47F0-969B-C067838E8CF4}" type="presParOf" srcId="{05A560EB-DA65-48C1-BE3F-0585BED43F1A}" destId="{FCC2E269-090C-4A99-AEFB-8AB627698BAB}" srcOrd="0" destOrd="0" presId="urn:microsoft.com/office/officeart/2005/8/layout/hProcess9"/>
    <dgm:cxn modelId="{D2A0B3CD-FCE2-4AC1-AC7E-82027F4650BF}" type="presParOf" srcId="{05A560EB-DA65-48C1-BE3F-0585BED43F1A}" destId="{CFFFBE97-AA95-49DD-AABA-8A3D64B3F4CF}" srcOrd="1" destOrd="0" presId="urn:microsoft.com/office/officeart/2005/8/layout/hProcess9"/>
    <dgm:cxn modelId="{CE5A6416-18BB-4F98-871A-8AA74E18DA6B}" type="presParOf" srcId="{CFFFBE97-AA95-49DD-AABA-8A3D64B3F4CF}" destId="{16D16C57-DBBB-4E6C-B669-ED11E395B26C}" srcOrd="0" destOrd="0" presId="urn:microsoft.com/office/officeart/2005/8/layout/hProcess9"/>
    <dgm:cxn modelId="{533406D6-B20A-41F4-9916-E44FA4FC9ED4}" type="presParOf" srcId="{CFFFBE97-AA95-49DD-AABA-8A3D64B3F4CF}" destId="{CAF2F1DD-7C91-4631-8BA1-EE9049B85A21}" srcOrd="1" destOrd="0" presId="urn:microsoft.com/office/officeart/2005/8/layout/hProcess9"/>
    <dgm:cxn modelId="{D88BCD3B-23BD-4CCD-AC03-FEB888528642}" type="presParOf" srcId="{CFFFBE97-AA95-49DD-AABA-8A3D64B3F4CF}" destId="{4E78A5F1-FB30-48CA-BCDC-AC954C87BF87}" srcOrd="2" destOrd="0" presId="urn:microsoft.com/office/officeart/2005/8/layout/hProcess9"/>
    <dgm:cxn modelId="{320776AE-2B7B-484E-9B54-BA2D94B7407A}" type="presParOf" srcId="{CFFFBE97-AA95-49DD-AABA-8A3D64B3F4CF}" destId="{50B71F9F-777A-4006-8CD8-37D2860F55F2}" srcOrd="3" destOrd="0" presId="urn:microsoft.com/office/officeart/2005/8/layout/hProcess9"/>
    <dgm:cxn modelId="{F17098F9-6974-42F4-A5FE-9556DF296A85}" type="presParOf" srcId="{CFFFBE97-AA95-49DD-AABA-8A3D64B3F4CF}" destId="{C8BFBF7F-531A-4E07-98C7-5B809FB26937}" srcOrd="4" destOrd="0" presId="urn:microsoft.com/office/officeart/2005/8/layout/hProcess9"/>
    <dgm:cxn modelId="{5F14942C-4515-4410-ADC6-6A488DD211CB}" type="presParOf" srcId="{CFFFBE97-AA95-49DD-AABA-8A3D64B3F4CF}" destId="{761F8AB5-B079-46A7-99C4-2D4DA0FD5E91}" srcOrd="5" destOrd="0" presId="urn:microsoft.com/office/officeart/2005/8/layout/hProcess9"/>
    <dgm:cxn modelId="{0DE32077-E74B-498C-8118-9885D343FE82}" type="presParOf" srcId="{CFFFBE97-AA95-49DD-AABA-8A3D64B3F4CF}" destId="{94F397CF-C648-4334-9F04-D56593A64FD6}" srcOrd="6" destOrd="0" presId="urn:microsoft.com/office/officeart/2005/8/layout/hProcess9"/>
    <dgm:cxn modelId="{F21200E5-CD76-4734-B9AC-741CC05D763D}" type="presParOf" srcId="{CFFFBE97-AA95-49DD-AABA-8A3D64B3F4CF}" destId="{50E9BB01-CCED-4546-801E-03D237E5BACD}" srcOrd="7" destOrd="0" presId="urn:microsoft.com/office/officeart/2005/8/layout/hProcess9"/>
    <dgm:cxn modelId="{7864B1AA-C342-4D51-BB11-E787552871D0}" type="presParOf" srcId="{CFFFBE97-AA95-49DD-AABA-8A3D64B3F4CF}" destId="{D46C5078-6B9E-4DC1-BC2E-A9B541ABF6F8}" srcOrd="8" destOrd="0" presId="urn:microsoft.com/office/officeart/2005/8/layout/hProcess9"/>
    <dgm:cxn modelId="{0788E405-4206-465C-A42A-B09986136EB7}" type="presParOf" srcId="{CFFFBE97-AA95-49DD-AABA-8A3D64B3F4CF}" destId="{3929F766-BFEB-4C3E-8DBF-45EA11AF3A54}" srcOrd="9" destOrd="0" presId="urn:microsoft.com/office/officeart/2005/8/layout/hProcess9"/>
    <dgm:cxn modelId="{FFBB2FBA-ED17-4511-9EB7-BB7E43838C29}" type="presParOf" srcId="{CFFFBE97-AA95-49DD-AABA-8A3D64B3F4CF}" destId="{AEC1880D-7874-4A86-B56B-48772AF4FE22}" srcOrd="10" destOrd="0" presId="urn:microsoft.com/office/officeart/2005/8/layout/hProcess9"/>
    <dgm:cxn modelId="{8A463027-93F5-4BA4-9267-C5DD8C4E2179}" type="presParOf" srcId="{CFFFBE97-AA95-49DD-AABA-8A3D64B3F4CF}" destId="{D6DB18B2-1483-4601-86F7-0F7A402452BD}" srcOrd="11" destOrd="0" presId="urn:microsoft.com/office/officeart/2005/8/layout/hProcess9"/>
    <dgm:cxn modelId="{774C3349-BDB4-435A-A9C2-2228B68181EE}" type="presParOf" srcId="{CFFFBE97-AA95-49DD-AABA-8A3D64B3F4CF}" destId="{9923D4E4-9E63-42FA-B9AE-0CD50EF36399}" srcOrd="12" destOrd="0" presId="urn:microsoft.com/office/officeart/2005/8/layout/hProcess9"/>
    <dgm:cxn modelId="{B0C498EB-D7DB-4970-B384-E520091E4EE1}" type="presParOf" srcId="{CFFFBE97-AA95-49DD-AABA-8A3D64B3F4CF}" destId="{80202FDB-1FE4-42E2-9F4C-7B85396FFA0E}" srcOrd="13" destOrd="0" presId="urn:microsoft.com/office/officeart/2005/8/layout/hProcess9"/>
    <dgm:cxn modelId="{A2E00935-7D4D-4983-8A86-C9016FE11D8F}" type="presParOf" srcId="{CFFFBE97-AA95-49DD-AABA-8A3D64B3F4CF}" destId="{A033EE11-E1E0-4B07-AC3D-A954B960A360}" srcOrd="14" destOrd="0" presId="urn:microsoft.com/office/officeart/2005/8/layout/hProcess9"/>
    <dgm:cxn modelId="{65B25765-4E8B-4878-B68D-D72C57FD524E}" type="presParOf" srcId="{CFFFBE97-AA95-49DD-AABA-8A3D64B3F4CF}" destId="{08A635BE-D49F-4D62-BACA-1A00C871DFCD}" srcOrd="15" destOrd="0" presId="urn:microsoft.com/office/officeart/2005/8/layout/hProcess9"/>
    <dgm:cxn modelId="{92602A8C-0118-40F1-931A-CBC55215CC5E}" type="presParOf" srcId="{CFFFBE97-AA95-49DD-AABA-8A3D64B3F4CF}" destId="{FB60DFC0-4494-4045-A7F2-4CF50607161F}" srcOrd="16" destOrd="0" presId="urn:microsoft.com/office/officeart/2005/8/layout/hProcess9"/>
    <dgm:cxn modelId="{59FCC83F-AA52-44EC-9FF9-6725BE49B0D6}" type="presParOf" srcId="{CFFFBE97-AA95-49DD-AABA-8A3D64B3F4CF}" destId="{2C7E3CAA-2179-4EE1-A34A-5E754C363378}" srcOrd="17" destOrd="0" presId="urn:microsoft.com/office/officeart/2005/8/layout/hProcess9"/>
    <dgm:cxn modelId="{62959D0A-1F16-435C-B6EA-2F24221E0538}" type="presParOf" srcId="{CFFFBE97-AA95-49DD-AABA-8A3D64B3F4CF}" destId="{80C30AE1-1084-4FEE-BB51-D48C9143DF0F}" srcOrd="18" destOrd="0" presId="urn:microsoft.com/office/officeart/2005/8/layout/hProcess9"/>
    <dgm:cxn modelId="{E2E6AFE5-A083-4C31-96A5-A59509E25505}" type="presParOf" srcId="{CFFFBE97-AA95-49DD-AABA-8A3D64B3F4CF}" destId="{93390167-D9C7-4137-8127-58EF05D590B1}" srcOrd="19" destOrd="0" presId="urn:microsoft.com/office/officeart/2005/8/layout/hProcess9"/>
    <dgm:cxn modelId="{D3CED6E6-5553-468C-AB1F-D22068629E17}"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2.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9" destOrd="0" parTransId="{4138747B-0E20-4813-97FD-C175C82F8CBF}" sibTransId="{ED9DCF96-8A1B-40CD-BD90-E2217D91CD89}"/>
    <dgm:cxn modelId="{D53CA643-44FB-4B88-905D-1B88F9730BD2}" type="presOf" srcId="{D9F84E4E-A4B3-423F-BFA0-BD683FD689E6}" destId="{05A560EB-DA65-48C1-BE3F-0585BED43F1A}" srcOrd="0" destOrd="0" presId="urn:microsoft.com/office/officeart/2005/8/layout/hProcess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2D2FE38C-6AF3-4BE2-A55B-EC4B580B6BA9}" type="presOf" srcId="{C9423195-E3C9-4717-A8B5-04F60BF209F2}" destId="{5520D168-55EC-4B3D-9E57-9035197FBB0A}" srcOrd="0" destOrd="0" presId="urn:microsoft.com/office/officeart/2005/8/layout/hProcess9"/>
    <dgm:cxn modelId="{5524D446-C2DA-4D1E-840D-28A21749ECC6}" type="presOf" srcId="{13C3DCC6-4219-416F-B7C6-EF13E400036F}" destId="{A033EE11-E1E0-4B07-AC3D-A954B960A360}"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F0D6D065-EE3A-471E-AD98-48212B3A1F12}" type="presOf" srcId="{F1FCF51B-3975-438A-AB2F-4B716260D1CB}" destId="{FB60DFC0-4494-4045-A7F2-4CF50607161F}" srcOrd="0" destOrd="0" presId="urn:microsoft.com/office/officeart/2005/8/layout/hProcess9"/>
    <dgm:cxn modelId="{E8A8CC19-C270-4656-B520-2B348A3926EF}" type="presOf" srcId="{25C07ED5-37D0-44AB-914C-794ED9423B71}" destId="{C8BFBF7F-531A-4E07-98C7-5B809FB26937}"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7A1C6690-F683-41CA-918D-40236AD9B9A9}" type="presOf" srcId="{C36FC87E-115D-4F5F-8A67-A6047C9A15C5}" destId="{D46C5078-6B9E-4DC1-BC2E-A9B541ABF6F8}" srcOrd="0" destOrd="0" presId="urn:microsoft.com/office/officeart/2005/8/layout/hProcess9"/>
    <dgm:cxn modelId="{43A16898-8B62-42EA-BEAF-C655F19F5D0F}" type="presOf" srcId="{AB26FCAD-7417-4941-81CF-98837B3DF280}" destId="{16D16C57-DBBB-4E6C-B669-ED11E395B26C}" srcOrd="0" destOrd="0" presId="urn:microsoft.com/office/officeart/2005/8/layout/hProcess9"/>
    <dgm:cxn modelId="{071DD88B-6A7E-4803-8E65-A9E53496461B}" type="presOf" srcId="{7EB8D042-AA9F-434B-9170-7EAFC6BF49E4}" destId="{9923D4E4-9E63-42FA-B9AE-0CD50EF36399}"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1C3DF898-F9B5-4393-8412-C2428B32FC07}" srcId="{D9F84E4E-A4B3-423F-BFA0-BD683FD689E6}" destId="{323C2AC9-33D7-4414-8743-D82D055FAF98}" srcOrd="3" destOrd="0" parTransId="{9C0F845C-3755-4CB2-BC6E-2C22F87DFEB8}" sibTransId="{828E1B6E-2CBC-4933-869E-5BF6B829BF2D}"/>
    <dgm:cxn modelId="{18356B0E-B51B-4EE1-A959-72C59FCE7F39}" type="presOf" srcId="{323C2AC9-33D7-4414-8743-D82D055FAF98}" destId="{94F397CF-C648-4334-9F04-D56593A64FD6}" srcOrd="0" destOrd="0" presId="urn:microsoft.com/office/officeart/2005/8/layout/hProcess9"/>
    <dgm:cxn modelId="{4987FA09-2EF7-479F-864A-A08B7C29F9E3}" type="presOf" srcId="{F07510D7-9EE8-4AE6-979E-70EE80AC2550}" destId="{4E78A5F1-FB30-48CA-BCDC-AC954C87BF8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D4EA8708-E7B0-4B96-9286-C57F6DB29EAE}" type="presOf" srcId="{4F9C0508-3735-4ACB-AD20-D071FFA509D2}" destId="{AEC1880D-7874-4A86-B56B-48772AF4FE22}" srcOrd="0" destOrd="0" presId="urn:microsoft.com/office/officeart/2005/8/layout/hProcess9"/>
    <dgm:cxn modelId="{EFD46EDE-A471-43E5-9F19-8A0A8DB9FDCE}" type="presOf" srcId="{B8055F12-6391-46B4-A9BF-7A2688D7FD30}" destId="{80C30AE1-1084-4FEE-BB51-D48C9143DF0F}" srcOrd="0" destOrd="0" presId="urn:microsoft.com/office/officeart/2005/8/layout/hProcess9"/>
    <dgm:cxn modelId="{BD1F84CA-6C55-4798-A20E-C2EDAC1A2AE8}" type="presParOf" srcId="{05A560EB-DA65-48C1-BE3F-0585BED43F1A}" destId="{FCC2E269-090C-4A99-AEFB-8AB627698BAB}" srcOrd="0" destOrd="0" presId="urn:microsoft.com/office/officeart/2005/8/layout/hProcess9"/>
    <dgm:cxn modelId="{A8305500-0789-4841-9BC4-F31E1417B2E7}" type="presParOf" srcId="{05A560EB-DA65-48C1-BE3F-0585BED43F1A}" destId="{CFFFBE97-AA95-49DD-AABA-8A3D64B3F4CF}" srcOrd="1" destOrd="0" presId="urn:microsoft.com/office/officeart/2005/8/layout/hProcess9"/>
    <dgm:cxn modelId="{3C9C6EC6-8EE6-45B6-858F-CEFC996546AF}" type="presParOf" srcId="{CFFFBE97-AA95-49DD-AABA-8A3D64B3F4CF}" destId="{16D16C57-DBBB-4E6C-B669-ED11E395B26C}" srcOrd="0" destOrd="0" presId="urn:microsoft.com/office/officeart/2005/8/layout/hProcess9"/>
    <dgm:cxn modelId="{1ADD3492-479A-47C4-8E29-E46F02928917}" type="presParOf" srcId="{CFFFBE97-AA95-49DD-AABA-8A3D64B3F4CF}" destId="{CAF2F1DD-7C91-4631-8BA1-EE9049B85A21}" srcOrd="1" destOrd="0" presId="urn:microsoft.com/office/officeart/2005/8/layout/hProcess9"/>
    <dgm:cxn modelId="{51393D1C-D1BE-4CFA-92FE-C5BD2D285B37}" type="presParOf" srcId="{CFFFBE97-AA95-49DD-AABA-8A3D64B3F4CF}" destId="{4E78A5F1-FB30-48CA-BCDC-AC954C87BF87}" srcOrd="2" destOrd="0" presId="urn:microsoft.com/office/officeart/2005/8/layout/hProcess9"/>
    <dgm:cxn modelId="{CBBEE46D-0221-4A1B-9111-F4868FD36F1D}" type="presParOf" srcId="{CFFFBE97-AA95-49DD-AABA-8A3D64B3F4CF}" destId="{50B71F9F-777A-4006-8CD8-37D2860F55F2}" srcOrd="3" destOrd="0" presId="urn:microsoft.com/office/officeart/2005/8/layout/hProcess9"/>
    <dgm:cxn modelId="{B73B3724-A309-49C7-B7D1-9ABB01A498CA}" type="presParOf" srcId="{CFFFBE97-AA95-49DD-AABA-8A3D64B3F4CF}" destId="{C8BFBF7F-531A-4E07-98C7-5B809FB26937}" srcOrd="4" destOrd="0" presId="urn:microsoft.com/office/officeart/2005/8/layout/hProcess9"/>
    <dgm:cxn modelId="{741DA332-5FD8-4426-BF6A-F4E635147DE2}" type="presParOf" srcId="{CFFFBE97-AA95-49DD-AABA-8A3D64B3F4CF}" destId="{761F8AB5-B079-46A7-99C4-2D4DA0FD5E91}" srcOrd="5" destOrd="0" presId="urn:microsoft.com/office/officeart/2005/8/layout/hProcess9"/>
    <dgm:cxn modelId="{C6C7F136-9526-414A-A974-16AAB12EBADC}" type="presParOf" srcId="{CFFFBE97-AA95-49DD-AABA-8A3D64B3F4CF}" destId="{94F397CF-C648-4334-9F04-D56593A64FD6}" srcOrd="6" destOrd="0" presId="urn:microsoft.com/office/officeart/2005/8/layout/hProcess9"/>
    <dgm:cxn modelId="{2A152F7F-56D0-45ED-9360-ACCAC1E29970}" type="presParOf" srcId="{CFFFBE97-AA95-49DD-AABA-8A3D64B3F4CF}" destId="{50E9BB01-CCED-4546-801E-03D237E5BACD}" srcOrd="7" destOrd="0" presId="urn:microsoft.com/office/officeart/2005/8/layout/hProcess9"/>
    <dgm:cxn modelId="{237B153A-4056-44D2-91A3-E229B71B8971}" type="presParOf" srcId="{CFFFBE97-AA95-49DD-AABA-8A3D64B3F4CF}" destId="{D46C5078-6B9E-4DC1-BC2E-A9B541ABF6F8}" srcOrd="8" destOrd="0" presId="urn:microsoft.com/office/officeart/2005/8/layout/hProcess9"/>
    <dgm:cxn modelId="{CF8528B6-37D4-45DB-846D-2BD5B911237D}" type="presParOf" srcId="{CFFFBE97-AA95-49DD-AABA-8A3D64B3F4CF}" destId="{3929F766-BFEB-4C3E-8DBF-45EA11AF3A54}" srcOrd="9" destOrd="0" presId="urn:microsoft.com/office/officeart/2005/8/layout/hProcess9"/>
    <dgm:cxn modelId="{039C066D-8700-4067-90D2-347CB9574869}" type="presParOf" srcId="{CFFFBE97-AA95-49DD-AABA-8A3D64B3F4CF}" destId="{AEC1880D-7874-4A86-B56B-48772AF4FE22}" srcOrd="10" destOrd="0" presId="urn:microsoft.com/office/officeart/2005/8/layout/hProcess9"/>
    <dgm:cxn modelId="{08BFD15F-FF50-40F8-94EE-9CA2C9FAEA55}" type="presParOf" srcId="{CFFFBE97-AA95-49DD-AABA-8A3D64B3F4CF}" destId="{D6DB18B2-1483-4601-86F7-0F7A402452BD}" srcOrd="11" destOrd="0" presId="urn:microsoft.com/office/officeart/2005/8/layout/hProcess9"/>
    <dgm:cxn modelId="{F804C1E5-D6AE-4EB6-B494-E50B8DA84846}" type="presParOf" srcId="{CFFFBE97-AA95-49DD-AABA-8A3D64B3F4CF}" destId="{9923D4E4-9E63-42FA-B9AE-0CD50EF36399}" srcOrd="12" destOrd="0" presId="urn:microsoft.com/office/officeart/2005/8/layout/hProcess9"/>
    <dgm:cxn modelId="{EA9136A9-5281-47E6-AD12-C9148121362D}" type="presParOf" srcId="{CFFFBE97-AA95-49DD-AABA-8A3D64B3F4CF}" destId="{80202FDB-1FE4-42E2-9F4C-7B85396FFA0E}" srcOrd="13" destOrd="0" presId="urn:microsoft.com/office/officeart/2005/8/layout/hProcess9"/>
    <dgm:cxn modelId="{AD71BD5B-DE10-4F6E-B92C-A4A7CE3483B9}" type="presParOf" srcId="{CFFFBE97-AA95-49DD-AABA-8A3D64B3F4CF}" destId="{A033EE11-E1E0-4B07-AC3D-A954B960A360}" srcOrd="14" destOrd="0" presId="urn:microsoft.com/office/officeart/2005/8/layout/hProcess9"/>
    <dgm:cxn modelId="{04E381E7-A6FD-49BE-AE2D-DDC7945CD14A}" type="presParOf" srcId="{CFFFBE97-AA95-49DD-AABA-8A3D64B3F4CF}" destId="{08A635BE-D49F-4D62-BACA-1A00C871DFCD}" srcOrd="15" destOrd="0" presId="urn:microsoft.com/office/officeart/2005/8/layout/hProcess9"/>
    <dgm:cxn modelId="{923DC3F4-ABB5-4B9C-A738-0D3E157225FE}" type="presParOf" srcId="{CFFFBE97-AA95-49DD-AABA-8A3D64B3F4CF}" destId="{FB60DFC0-4494-4045-A7F2-4CF50607161F}" srcOrd="16" destOrd="0" presId="urn:microsoft.com/office/officeart/2005/8/layout/hProcess9"/>
    <dgm:cxn modelId="{464A1798-DC61-441D-84FA-1CE859B2F270}" type="presParOf" srcId="{CFFFBE97-AA95-49DD-AABA-8A3D64B3F4CF}" destId="{2C7E3CAA-2179-4EE1-A34A-5E754C363378}" srcOrd="17" destOrd="0" presId="urn:microsoft.com/office/officeart/2005/8/layout/hProcess9"/>
    <dgm:cxn modelId="{07F1EC8B-1CBF-4528-B405-3D800D895FD2}" type="presParOf" srcId="{CFFFBE97-AA95-49DD-AABA-8A3D64B3F4CF}" destId="{80C30AE1-1084-4FEE-BB51-D48C9143DF0F}" srcOrd="18" destOrd="0" presId="urn:microsoft.com/office/officeart/2005/8/layout/hProcess9"/>
    <dgm:cxn modelId="{46CAA2E4-A7E7-49FB-A886-B5B15CE957E1}" type="presParOf" srcId="{CFFFBE97-AA95-49DD-AABA-8A3D64B3F4CF}" destId="{93390167-D9C7-4137-8127-58EF05D590B1}" srcOrd="19" destOrd="0" presId="urn:microsoft.com/office/officeart/2005/8/layout/hProcess9"/>
    <dgm:cxn modelId="{91C2E88C-9C1E-42EE-981E-3923BFC29B47}"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3.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736BE420-6CB1-48A2-A053-EB7D12A2DBAA}" type="presOf" srcId="{7EB8D042-AA9F-434B-9170-7EAFC6BF49E4}" destId="{9923D4E4-9E63-42FA-B9AE-0CD50EF36399}"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0D60F9B8-3B67-4AA7-93AB-5FBDD982F8FB}" srcId="{D9F84E4E-A4B3-423F-BFA0-BD683FD689E6}" destId="{4F9C0508-3735-4ACB-AD20-D071FFA509D2}" srcOrd="5" destOrd="0" parTransId="{D7155EEA-942C-48E2-AA0A-53C699CD3395}" sibTransId="{E80D14F0-739C-4F63-8E20-74F90BDA1A3A}"/>
    <dgm:cxn modelId="{A01088A7-CAAD-4036-A7AD-A36195521D26}" srcId="{D9F84E4E-A4B3-423F-BFA0-BD683FD689E6}" destId="{C36FC87E-115D-4F5F-8A67-A6047C9A15C5}" srcOrd="4" destOrd="0" parTransId="{D1FE78C7-137B-4D5B-82A5-605A2551B4C9}" sibTransId="{9822DB79-22F0-43E2-98DD-5C9ADDA3D4B4}"/>
    <dgm:cxn modelId="{571D0004-354F-404B-986F-975E8CC6198D}" srcId="{D9F84E4E-A4B3-423F-BFA0-BD683FD689E6}" destId="{F07510D7-9EE8-4AE6-979E-70EE80AC2550}" srcOrd="1" destOrd="0" parTransId="{78528F20-A36B-4053-B5B9-E5D31A82B150}" sibTransId="{53FB21DF-5626-4641-BA02-347C9844D6DA}"/>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7AE7A859-5CDA-4DDD-9F8B-948D495B24F4}" srcId="{D9F84E4E-A4B3-423F-BFA0-BD683FD689E6}" destId="{13C3DCC6-4219-416F-B7C6-EF13E400036F}" srcOrd="7" destOrd="0" parTransId="{151086B1-5496-4CA8-B35F-D5D5B61306C6}" sibTransId="{CAFD5B79-B8FD-4253-84EF-C7030EDF24B2}"/>
    <dgm:cxn modelId="{D089D1E0-3255-4D9C-A8CB-B16084F458D1}" type="presOf" srcId="{F07510D7-9EE8-4AE6-979E-70EE80AC2550}" destId="{4E78A5F1-FB30-48CA-BCDC-AC954C87BF87}" srcOrd="0" destOrd="0" presId="urn:microsoft.com/office/officeart/2005/8/layout/hProcess9"/>
    <dgm:cxn modelId="{5F03BF97-E01F-487B-AD28-A2C3018C6C2B}" type="presOf" srcId="{4F9C0508-3735-4ACB-AD20-D071FFA509D2}" destId="{AEC1880D-7874-4A86-B56B-48772AF4FE22}" srcOrd="0" destOrd="0" presId="urn:microsoft.com/office/officeart/2005/8/layout/hProcess9"/>
    <dgm:cxn modelId="{DD5DAE32-4ABE-46B7-B9A7-62936B9D76E7}" type="presOf" srcId="{B8055F12-6391-46B4-A9BF-7A2688D7FD30}" destId="{80C30AE1-1084-4FEE-BB51-D48C9143DF0F}" srcOrd="0" destOrd="0" presId="urn:microsoft.com/office/officeart/2005/8/layout/hProcess9"/>
    <dgm:cxn modelId="{CE7F820C-1ECE-4C27-91B1-8BF4A66177BF}" type="presOf" srcId="{323C2AC9-33D7-4414-8743-D82D055FAF98}" destId="{94F397CF-C648-4334-9F04-D56593A64FD6}" srcOrd="0" destOrd="0" presId="urn:microsoft.com/office/officeart/2005/8/layout/hProcess9"/>
    <dgm:cxn modelId="{69EB1172-866B-49A0-8D2B-71A028D174EE}" type="presOf" srcId="{AB26FCAD-7417-4941-81CF-98837B3DF280}" destId="{16D16C57-DBBB-4E6C-B669-ED11E395B26C}" srcOrd="0" destOrd="0" presId="urn:microsoft.com/office/officeart/2005/8/layout/hProcess9"/>
    <dgm:cxn modelId="{9246A903-8F6B-4E74-9871-F960843D83BD}" type="presOf" srcId="{F1FCF51B-3975-438A-AB2F-4B716260D1CB}" destId="{FB60DFC0-4494-4045-A7F2-4CF50607161F}" srcOrd="0" destOrd="0" presId="urn:microsoft.com/office/officeart/2005/8/layout/hProcess9"/>
    <dgm:cxn modelId="{7C7E008F-F2C8-402D-8071-68455C22CE3F}" srcId="{D9F84E4E-A4B3-423F-BFA0-BD683FD689E6}" destId="{25C07ED5-37D0-44AB-914C-794ED9423B71}" srcOrd="2" destOrd="0" parTransId="{B19260E7-7996-4B7F-B84E-751AA573A8BC}" sibTransId="{7E1EFD26-979B-4CC7-B2FA-7C90607A85E3}"/>
    <dgm:cxn modelId="{32D4FB85-8AA2-4848-94DE-9092624E0978}" type="presOf" srcId="{C9423195-E3C9-4717-A8B5-04F60BF209F2}" destId="{5520D168-55EC-4B3D-9E57-9035197FBB0A}" srcOrd="0" destOrd="0" presId="urn:microsoft.com/office/officeart/2005/8/layout/hProcess9"/>
    <dgm:cxn modelId="{C1E59F09-4044-4A70-A4D7-2A964DF2BD82}" srcId="{D9F84E4E-A4B3-423F-BFA0-BD683FD689E6}" destId="{7EB8D042-AA9F-434B-9170-7EAFC6BF49E4}" srcOrd="6" destOrd="0" parTransId="{0FF69300-84A7-4673-8C8A-DA5C2D750301}" sibTransId="{282AF3A4-3B3D-491A-8B56-2B0CBF5EC4EE}"/>
    <dgm:cxn modelId="{45981177-E8C6-4A1B-BF7C-95DE3E4DFC71}" type="presOf" srcId="{D9F84E4E-A4B3-423F-BFA0-BD683FD689E6}" destId="{05A560EB-DA65-48C1-BE3F-0585BED43F1A}" srcOrd="0" destOrd="0" presId="urn:microsoft.com/office/officeart/2005/8/layout/hProcess9"/>
    <dgm:cxn modelId="{C4F2048F-9CA3-43F2-988A-B5C2041E1582}" type="presOf" srcId="{13C3DCC6-4219-416F-B7C6-EF13E400036F}" destId="{A033EE11-E1E0-4B07-AC3D-A954B960A360}"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A35094BB-416F-4760-9180-EE11626ADD3C}" type="presOf" srcId="{C36FC87E-115D-4F5F-8A67-A6047C9A15C5}" destId="{D46C5078-6B9E-4DC1-BC2E-A9B541ABF6F8}" srcOrd="0" destOrd="0" presId="urn:microsoft.com/office/officeart/2005/8/layout/hProcess9"/>
    <dgm:cxn modelId="{D637255B-8667-42E7-BB05-21B80C7A6FEE}" type="presOf" srcId="{25C07ED5-37D0-44AB-914C-794ED9423B71}" destId="{C8BFBF7F-531A-4E07-98C7-5B809FB26937}"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F3931D0E-27CC-4C52-94AA-C2E013220EA0}" type="presParOf" srcId="{05A560EB-DA65-48C1-BE3F-0585BED43F1A}" destId="{FCC2E269-090C-4A99-AEFB-8AB627698BAB}" srcOrd="0" destOrd="0" presId="urn:microsoft.com/office/officeart/2005/8/layout/hProcess9"/>
    <dgm:cxn modelId="{D92A8190-F5C5-4F3D-A7FF-7F6819E297F1}" type="presParOf" srcId="{05A560EB-DA65-48C1-BE3F-0585BED43F1A}" destId="{CFFFBE97-AA95-49DD-AABA-8A3D64B3F4CF}" srcOrd="1" destOrd="0" presId="urn:microsoft.com/office/officeart/2005/8/layout/hProcess9"/>
    <dgm:cxn modelId="{CF0DE095-31ED-419A-A125-8CE4579C3D51}" type="presParOf" srcId="{CFFFBE97-AA95-49DD-AABA-8A3D64B3F4CF}" destId="{16D16C57-DBBB-4E6C-B669-ED11E395B26C}" srcOrd="0" destOrd="0" presId="urn:microsoft.com/office/officeart/2005/8/layout/hProcess9"/>
    <dgm:cxn modelId="{0876A78C-1D7D-4F7D-8858-3BE9B7BF0BC1}" type="presParOf" srcId="{CFFFBE97-AA95-49DD-AABA-8A3D64B3F4CF}" destId="{CAF2F1DD-7C91-4631-8BA1-EE9049B85A21}" srcOrd="1" destOrd="0" presId="urn:microsoft.com/office/officeart/2005/8/layout/hProcess9"/>
    <dgm:cxn modelId="{2DB1491F-886A-490E-A2AC-6CBAD3147700}" type="presParOf" srcId="{CFFFBE97-AA95-49DD-AABA-8A3D64B3F4CF}" destId="{4E78A5F1-FB30-48CA-BCDC-AC954C87BF87}" srcOrd="2" destOrd="0" presId="urn:microsoft.com/office/officeart/2005/8/layout/hProcess9"/>
    <dgm:cxn modelId="{547890BD-3EFA-4F8F-BB41-F97799B64879}" type="presParOf" srcId="{CFFFBE97-AA95-49DD-AABA-8A3D64B3F4CF}" destId="{50B71F9F-777A-4006-8CD8-37D2860F55F2}" srcOrd="3" destOrd="0" presId="urn:microsoft.com/office/officeart/2005/8/layout/hProcess9"/>
    <dgm:cxn modelId="{AB39B30B-F985-45B5-9D0C-3C9B151A2ADF}" type="presParOf" srcId="{CFFFBE97-AA95-49DD-AABA-8A3D64B3F4CF}" destId="{C8BFBF7F-531A-4E07-98C7-5B809FB26937}" srcOrd="4" destOrd="0" presId="urn:microsoft.com/office/officeart/2005/8/layout/hProcess9"/>
    <dgm:cxn modelId="{F6B9DA48-7853-4155-98F4-42BF2F540E39}" type="presParOf" srcId="{CFFFBE97-AA95-49DD-AABA-8A3D64B3F4CF}" destId="{761F8AB5-B079-46A7-99C4-2D4DA0FD5E91}" srcOrd="5" destOrd="0" presId="urn:microsoft.com/office/officeart/2005/8/layout/hProcess9"/>
    <dgm:cxn modelId="{7F221C87-EC82-4274-B70D-DD0D03AFD840}" type="presParOf" srcId="{CFFFBE97-AA95-49DD-AABA-8A3D64B3F4CF}" destId="{94F397CF-C648-4334-9F04-D56593A64FD6}" srcOrd="6" destOrd="0" presId="urn:microsoft.com/office/officeart/2005/8/layout/hProcess9"/>
    <dgm:cxn modelId="{99032E55-EE66-4A50-A96D-9D348A90A6AA}" type="presParOf" srcId="{CFFFBE97-AA95-49DD-AABA-8A3D64B3F4CF}" destId="{50E9BB01-CCED-4546-801E-03D237E5BACD}" srcOrd="7" destOrd="0" presId="urn:microsoft.com/office/officeart/2005/8/layout/hProcess9"/>
    <dgm:cxn modelId="{8A1CE0DD-458A-4DA9-96CD-FD293969C039}" type="presParOf" srcId="{CFFFBE97-AA95-49DD-AABA-8A3D64B3F4CF}" destId="{D46C5078-6B9E-4DC1-BC2E-A9B541ABF6F8}" srcOrd="8" destOrd="0" presId="urn:microsoft.com/office/officeart/2005/8/layout/hProcess9"/>
    <dgm:cxn modelId="{468C7970-EBE6-45F2-8FA2-EE4AD835B50C}" type="presParOf" srcId="{CFFFBE97-AA95-49DD-AABA-8A3D64B3F4CF}" destId="{3929F766-BFEB-4C3E-8DBF-45EA11AF3A54}" srcOrd="9" destOrd="0" presId="urn:microsoft.com/office/officeart/2005/8/layout/hProcess9"/>
    <dgm:cxn modelId="{438D7824-4DA9-4D19-B88D-C0E7488B6520}" type="presParOf" srcId="{CFFFBE97-AA95-49DD-AABA-8A3D64B3F4CF}" destId="{AEC1880D-7874-4A86-B56B-48772AF4FE22}" srcOrd="10" destOrd="0" presId="urn:microsoft.com/office/officeart/2005/8/layout/hProcess9"/>
    <dgm:cxn modelId="{86F897AB-927F-475A-AA9E-B7AF1FA494DC}" type="presParOf" srcId="{CFFFBE97-AA95-49DD-AABA-8A3D64B3F4CF}" destId="{D6DB18B2-1483-4601-86F7-0F7A402452BD}" srcOrd="11" destOrd="0" presId="urn:microsoft.com/office/officeart/2005/8/layout/hProcess9"/>
    <dgm:cxn modelId="{AFBA77E0-C7B7-4240-8FC5-3F0DD26BC17A}" type="presParOf" srcId="{CFFFBE97-AA95-49DD-AABA-8A3D64B3F4CF}" destId="{9923D4E4-9E63-42FA-B9AE-0CD50EF36399}" srcOrd="12" destOrd="0" presId="urn:microsoft.com/office/officeart/2005/8/layout/hProcess9"/>
    <dgm:cxn modelId="{E670D7D9-E05F-464B-AA91-50F0188764FD}" type="presParOf" srcId="{CFFFBE97-AA95-49DD-AABA-8A3D64B3F4CF}" destId="{80202FDB-1FE4-42E2-9F4C-7B85396FFA0E}" srcOrd="13" destOrd="0" presId="urn:microsoft.com/office/officeart/2005/8/layout/hProcess9"/>
    <dgm:cxn modelId="{A32F8EA1-C49F-4D82-BF42-E91AA4CA8986}" type="presParOf" srcId="{CFFFBE97-AA95-49DD-AABA-8A3D64B3F4CF}" destId="{A033EE11-E1E0-4B07-AC3D-A954B960A360}" srcOrd="14" destOrd="0" presId="urn:microsoft.com/office/officeart/2005/8/layout/hProcess9"/>
    <dgm:cxn modelId="{2B549979-52C1-402C-A0E6-EEB559A53D22}" type="presParOf" srcId="{CFFFBE97-AA95-49DD-AABA-8A3D64B3F4CF}" destId="{08A635BE-D49F-4D62-BACA-1A00C871DFCD}" srcOrd="15" destOrd="0" presId="urn:microsoft.com/office/officeart/2005/8/layout/hProcess9"/>
    <dgm:cxn modelId="{FE0372AE-94E3-49BA-96A4-406D4BD1D835}" type="presParOf" srcId="{CFFFBE97-AA95-49DD-AABA-8A3D64B3F4CF}" destId="{FB60DFC0-4494-4045-A7F2-4CF50607161F}" srcOrd="16" destOrd="0" presId="urn:microsoft.com/office/officeart/2005/8/layout/hProcess9"/>
    <dgm:cxn modelId="{6E1F2B28-DD5A-43EF-8B09-F4D2D8FF9BF4}" type="presParOf" srcId="{CFFFBE97-AA95-49DD-AABA-8A3D64B3F4CF}" destId="{2C7E3CAA-2179-4EE1-A34A-5E754C363378}" srcOrd="17" destOrd="0" presId="urn:microsoft.com/office/officeart/2005/8/layout/hProcess9"/>
    <dgm:cxn modelId="{A18AC0CA-105C-465F-8728-815EF5476D08}" type="presParOf" srcId="{CFFFBE97-AA95-49DD-AABA-8A3D64B3F4CF}" destId="{80C30AE1-1084-4FEE-BB51-D48C9143DF0F}" srcOrd="18" destOrd="0" presId="urn:microsoft.com/office/officeart/2005/8/layout/hProcess9"/>
    <dgm:cxn modelId="{00ECB34F-1EF0-4BC0-A66E-A80F413303C5}" type="presParOf" srcId="{CFFFBE97-AA95-49DD-AABA-8A3D64B3F4CF}" destId="{93390167-D9C7-4137-8127-58EF05D590B1}" srcOrd="19" destOrd="0" presId="urn:microsoft.com/office/officeart/2005/8/layout/hProcess9"/>
    <dgm:cxn modelId="{311D8F7C-343B-4A1D-BDCA-1A53D97BEA85}"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64.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25C07ED5-37D0-44AB-914C-794ED9423B71}">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dirty="0" smtClean="0">
              <a:solidFill>
                <a:schemeClr val="bg1"/>
              </a:solidFill>
              <a:cs typeface="B Homa" panose="00000400000000000000" pitchFamily="2" charset="-78"/>
            </a:rPr>
            <a:t>معماری پایدار</a:t>
          </a:r>
          <a:endParaRPr lang="en-US" sz="1000" dirty="0">
            <a:cs typeface="B Homa" panose="00000400000000000000" pitchFamily="2" charset="-78"/>
          </a:endParaRPr>
        </a:p>
      </dgm:t>
    </dgm:pt>
    <dgm:pt modelId="{B19260E7-7996-4B7F-B84E-751AA573A8BC}" type="parTrans" cxnId="{7C7E008F-F2C8-402D-8071-68455C22CE3F}">
      <dgm:prSet/>
      <dgm:spPr/>
      <dgm:t>
        <a:bodyPr/>
        <a:lstStyle/>
        <a:p>
          <a:endParaRPr lang="en-US"/>
        </a:p>
      </dgm:t>
    </dgm:pt>
    <dgm:pt modelId="{7E1EFD26-979B-4CC7-B2FA-7C90607A85E3}" type="sibTrans" cxnId="{7C7E008F-F2C8-402D-8071-68455C22CE3F}">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a:solidFill>
          <a:schemeClr val="accent5"/>
        </a:solidFill>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a:solidFill>
          <a:srgbClr val="92D050"/>
        </a:solidFill>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1">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1">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C8BFBF7F-531A-4E07-98C7-5B809FB26937}" type="pres">
      <dgm:prSet presAssocID="{25C07ED5-37D0-44AB-914C-794ED9423B71}" presName="textNode" presStyleLbl="node1" presStyleIdx="2" presStyleCnt="11">
        <dgm:presLayoutVars>
          <dgm:bulletEnabled val="1"/>
        </dgm:presLayoutVars>
      </dgm:prSet>
      <dgm:spPr/>
      <dgm:t>
        <a:bodyPr/>
        <a:lstStyle/>
        <a:p>
          <a:endParaRPr lang="en-US"/>
        </a:p>
      </dgm:t>
    </dgm:pt>
    <dgm:pt modelId="{761F8AB5-B079-46A7-99C4-2D4DA0FD5E91}" type="pres">
      <dgm:prSet presAssocID="{7E1EFD26-979B-4CC7-B2FA-7C90607A85E3}" presName="sibTrans" presStyleCnt="0"/>
      <dgm:spPr/>
    </dgm:pt>
    <dgm:pt modelId="{94F397CF-C648-4334-9F04-D56593A64FD6}" type="pres">
      <dgm:prSet presAssocID="{323C2AC9-33D7-4414-8743-D82D055FAF98}" presName="textNode" presStyleLbl="node1" presStyleIdx="3" presStyleCnt="11">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4" presStyleCnt="11">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5" presStyleCnt="11">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6" presStyleCnt="11">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7" presStyleCnt="11">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8" presStyleCnt="11">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9" presStyleCnt="11">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10" presStyleCnt="11">
        <dgm:presLayoutVars>
          <dgm:bulletEnabled val="1"/>
        </dgm:presLayoutVars>
      </dgm:prSet>
      <dgm:spPr/>
      <dgm:t>
        <a:bodyPr/>
        <a:lstStyle/>
        <a:p>
          <a:endParaRPr lang="en-US"/>
        </a:p>
      </dgm:t>
    </dgm:pt>
  </dgm:ptLst>
  <dgm:cxnLst>
    <dgm:cxn modelId="{64910599-9D54-4E77-91C9-723F4A8E8A34}" type="presOf" srcId="{F1FCF51B-3975-438A-AB2F-4B716260D1CB}" destId="{FB60DFC0-4494-4045-A7F2-4CF50607161F}" srcOrd="0" destOrd="0" presId="urn:microsoft.com/office/officeart/2005/8/layout/hProcess9"/>
    <dgm:cxn modelId="{6D56CFD3-ECA5-4F7E-B46E-6F849FDFBE7F}" srcId="{D9F84E4E-A4B3-423F-BFA0-BD683FD689E6}" destId="{B8055F12-6391-46B4-A9BF-7A2688D7FD30}" srcOrd="9"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56E11296-F52A-4F5E-BC65-D8B4B43DE931}" type="presOf" srcId="{13C3DCC6-4219-416F-B7C6-EF13E400036F}" destId="{A033EE11-E1E0-4B07-AC3D-A954B960A360}" srcOrd="0" destOrd="0" presId="urn:microsoft.com/office/officeart/2005/8/layout/hProcess9"/>
    <dgm:cxn modelId="{1D921C70-F353-49AE-A3E0-9050FB18DB62}" type="presOf" srcId="{C36FC87E-115D-4F5F-8A67-A6047C9A15C5}" destId="{D46C5078-6B9E-4DC1-BC2E-A9B541ABF6F8}" srcOrd="0" destOrd="0" presId="urn:microsoft.com/office/officeart/2005/8/layout/hProcess9"/>
    <dgm:cxn modelId="{1C3DF898-F9B5-4393-8412-C2428B32FC07}" srcId="{D9F84E4E-A4B3-423F-BFA0-BD683FD689E6}" destId="{323C2AC9-33D7-4414-8743-D82D055FAF98}" srcOrd="3" destOrd="0" parTransId="{9C0F845C-3755-4CB2-BC6E-2C22F87DFEB8}" sibTransId="{828E1B6E-2CBC-4933-869E-5BF6B829BF2D}"/>
    <dgm:cxn modelId="{9A9AADBB-114C-4E4E-B1AE-74EAA2F07397}" type="presOf" srcId="{B8055F12-6391-46B4-A9BF-7A2688D7FD30}" destId="{80C30AE1-1084-4FEE-BB51-D48C9143DF0F}" srcOrd="0" destOrd="0" presId="urn:microsoft.com/office/officeart/2005/8/layout/hProcess9"/>
    <dgm:cxn modelId="{7AE7A859-5CDA-4DDD-9F8B-948D495B24F4}" srcId="{D9F84E4E-A4B3-423F-BFA0-BD683FD689E6}" destId="{13C3DCC6-4219-416F-B7C6-EF13E400036F}" srcOrd="7" destOrd="0" parTransId="{151086B1-5496-4CA8-B35F-D5D5B61306C6}" sibTransId="{CAFD5B79-B8FD-4253-84EF-C7030EDF24B2}"/>
    <dgm:cxn modelId="{3A5A6474-6D4F-4C1C-B701-68D348889A53}" srcId="{D9F84E4E-A4B3-423F-BFA0-BD683FD689E6}" destId="{F1FCF51B-3975-438A-AB2F-4B716260D1CB}" srcOrd="8" destOrd="0" parTransId="{B20013D9-01B8-4CCE-99D1-30D250B86ECD}" sibTransId="{29402496-AA37-4D1C-B8B5-94789A6EF7ED}"/>
    <dgm:cxn modelId="{2EA8A654-7DDE-4A8A-909B-7461597E8907}" srcId="{D9F84E4E-A4B3-423F-BFA0-BD683FD689E6}" destId="{C9423195-E3C9-4717-A8B5-04F60BF209F2}" srcOrd="10" destOrd="0" parTransId="{A7F81C80-6000-4611-BE4B-E6F4BA12A652}" sibTransId="{E1D1A722-9837-467D-B6D2-64CEF59688F8}"/>
    <dgm:cxn modelId="{F09074A9-4E56-4AEF-8229-D8467AB627B4}" type="presOf" srcId="{323C2AC9-33D7-4414-8743-D82D055FAF98}" destId="{94F397CF-C648-4334-9F04-D56593A64FD6}" srcOrd="0" destOrd="0" presId="urn:microsoft.com/office/officeart/2005/8/layout/hProcess9"/>
    <dgm:cxn modelId="{25845A16-6BE6-4F35-AB8C-04BBF143495C}" type="presOf" srcId="{7EB8D042-AA9F-434B-9170-7EAFC6BF49E4}" destId="{9923D4E4-9E63-42FA-B9AE-0CD50EF36399}" srcOrd="0" destOrd="0" presId="urn:microsoft.com/office/officeart/2005/8/layout/hProcess9"/>
    <dgm:cxn modelId="{A01088A7-CAAD-4036-A7AD-A36195521D26}" srcId="{D9F84E4E-A4B3-423F-BFA0-BD683FD689E6}" destId="{C36FC87E-115D-4F5F-8A67-A6047C9A15C5}" srcOrd="4" destOrd="0" parTransId="{D1FE78C7-137B-4D5B-82A5-605A2551B4C9}" sibTransId="{9822DB79-22F0-43E2-98DD-5C9ADDA3D4B4}"/>
    <dgm:cxn modelId="{0D60F9B8-3B67-4AA7-93AB-5FBDD982F8FB}" srcId="{D9F84E4E-A4B3-423F-BFA0-BD683FD689E6}" destId="{4F9C0508-3735-4ACB-AD20-D071FFA509D2}" srcOrd="5" destOrd="0" parTransId="{D7155EEA-942C-48E2-AA0A-53C699CD3395}" sibTransId="{E80D14F0-739C-4F63-8E20-74F90BDA1A3A}"/>
    <dgm:cxn modelId="{C1E59F09-4044-4A70-A4D7-2A964DF2BD82}" srcId="{D9F84E4E-A4B3-423F-BFA0-BD683FD689E6}" destId="{7EB8D042-AA9F-434B-9170-7EAFC6BF49E4}" srcOrd="6" destOrd="0" parTransId="{0FF69300-84A7-4673-8C8A-DA5C2D750301}" sibTransId="{282AF3A4-3B3D-491A-8B56-2B0CBF5EC4EE}"/>
    <dgm:cxn modelId="{7C7E008F-F2C8-402D-8071-68455C22CE3F}" srcId="{D9F84E4E-A4B3-423F-BFA0-BD683FD689E6}" destId="{25C07ED5-37D0-44AB-914C-794ED9423B71}" srcOrd="2" destOrd="0" parTransId="{B19260E7-7996-4B7F-B84E-751AA573A8BC}" sibTransId="{7E1EFD26-979B-4CC7-B2FA-7C90607A85E3}"/>
    <dgm:cxn modelId="{BEF4F886-30D8-4A0F-B8E7-BDFB3E7FAC1C}" type="presOf" srcId="{C9423195-E3C9-4717-A8B5-04F60BF209F2}" destId="{5520D168-55EC-4B3D-9E57-9035197FBB0A}" srcOrd="0" destOrd="0" presId="urn:microsoft.com/office/officeart/2005/8/layout/hProcess9"/>
    <dgm:cxn modelId="{8E4061A8-8010-457B-8354-5983B1350DB5}" type="presOf" srcId="{4F9C0508-3735-4ACB-AD20-D071FFA509D2}" destId="{AEC1880D-7874-4A86-B56B-48772AF4FE22}"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56ADF840-EF94-4AD1-B333-6EA80F27936A}" type="presOf" srcId="{D9F84E4E-A4B3-423F-BFA0-BD683FD689E6}" destId="{05A560EB-DA65-48C1-BE3F-0585BED43F1A}" srcOrd="0" destOrd="0" presId="urn:microsoft.com/office/officeart/2005/8/layout/hProcess9"/>
    <dgm:cxn modelId="{B9F156D4-DE6A-4863-9807-C7F6DAB79792}" type="presOf" srcId="{AB26FCAD-7417-4941-81CF-98837B3DF280}" destId="{16D16C57-DBBB-4E6C-B669-ED11E395B26C}" srcOrd="0" destOrd="0" presId="urn:microsoft.com/office/officeart/2005/8/layout/hProcess9"/>
    <dgm:cxn modelId="{8F0A1034-BE94-4898-9D32-B6DF107D28C1}" type="presOf" srcId="{F07510D7-9EE8-4AE6-979E-70EE80AC2550}" destId="{4E78A5F1-FB30-48CA-BCDC-AC954C87BF87}" srcOrd="0" destOrd="0" presId="urn:microsoft.com/office/officeart/2005/8/layout/hProcess9"/>
    <dgm:cxn modelId="{D9259C8B-9E63-4BA1-9EC6-350FC54AA15C}" type="presOf" srcId="{25C07ED5-37D0-44AB-914C-794ED9423B71}" destId="{C8BFBF7F-531A-4E07-98C7-5B809FB26937}" srcOrd="0" destOrd="0" presId="urn:microsoft.com/office/officeart/2005/8/layout/hProcess9"/>
    <dgm:cxn modelId="{C8FD24A4-6835-48BF-B441-B9794C27A612}" type="presParOf" srcId="{05A560EB-DA65-48C1-BE3F-0585BED43F1A}" destId="{FCC2E269-090C-4A99-AEFB-8AB627698BAB}" srcOrd="0" destOrd="0" presId="urn:microsoft.com/office/officeart/2005/8/layout/hProcess9"/>
    <dgm:cxn modelId="{82A52B8B-6B78-408A-9517-9D027F9C8CA4}" type="presParOf" srcId="{05A560EB-DA65-48C1-BE3F-0585BED43F1A}" destId="{CFFFBE97-AA95-49DD-AABA-8A3D64B3F4CF}" srcOrd="1" destOrd="0" presId="urn:microsoft.com/office/officeart/2005/8/layout/hProcess9"/>
    <dgm:cxn modelId="{6CFC0E76-40ED-480D-9CB0-FE3726E665FD}" type="presParOf" srcId="{CFFFBE97-AA95-49DD-AABA-8A3D64B3F4CF}" destId="{16D16C57-DBBB-4E6C-B669-ED11E395B26C}" srcOrd="0" destOrd="0" presId="urn:microsoft.com/office/officeart/2005/8/layout/hProcess9"/>
    <dgm:cxn modelId="{E60543C7-5D45-4AEA-BE44-C3E848FCD632}" type="presParOf" srcId="{CFFFBE97-AA95-49DD-AABA-8A3D64B3F4CF}" destId="{CAF2F1DD-7C91-4631-8BA1-EE9049B85A21}" srcOrd="1" destOrd="0" presId="urn:microsoft.com/office/officeart/2005/8/layout/hProcess9"/>
    <dgm:cxn modelId="{551BC0F0-FAF4-4ACD-931D-2D0D5CA7ADB2}" type="presParOf" srcId="{CFFFBE97-AA95-49DD-AABA-8A3D64B3F4CF}" destId="{4E78A5F1-FB30-48CA-BCDC-AC954C87BF87}" srcOrd="2" destOrd="0" presId="urn:microsoft.com/office/officeart/2005/8/layout/hProcess9"/>
    <dgm:cxn modelId="{B16595AC-C1C5-4089-8B81-A2D2DA5BFAF3}" type="presParOf" srcId="{CFFFBE97-AA95-49DD-AABA-8A3D64B3F4CF}" destId="{50B71F9F-777A-4006-8CD8-37D2860F55F2}" srcOrd="3" destOrd="0" presId="urn:microsoft.com/office/officeart/2005/8/layout/hProcess9"/>
    <dgm:cxn modelId="{FDB55F8B-7105-48D4-B25E-277C92506DC3}" type="presParOf" srcId="{CFFFBE97-AA95-49DD-AABA-8A3D64B3F4CF}" destId="{C8BFBF7F-531A-4E07-98C7-5B809FB26937}" srcOrd="4" destOrd="0" presId="urn:microsoft.com/office/officeart/2005/8/layout/hProcess9"/>
    <dgm:cxn modelId="{201A52B7-076B-42F1-BE99-8E8B739F468F}" type="presParOf" srcId="{CFFFBE97-AA95-49DD-AABA-8A3D64B3F4CF}" destId="{761F8AB5-B079-46A7-99C4-2D4DA0FD5E91}" srcOrd="5" destOrd="0" presId="urn:microsoft.com/office/officeart/2005/8/layout/hProcess9"/>
    <dgm:cxn modelId="{D1B6B040-DAA7-464E-A8C0-C6622CA52B6A}" type="presParOf" srcId="{CFFFBE97-AA95-49DD-AABA-8A3D64B3F4CF}" destId="{94F397CF-C648-4334-9F04-D56593A64FD6}" srcOrd="6" destOrd="0" presId="urn:microsoft.com/office/officeart/2005/8/layout/hProcess9"/>
    <dgm:cxn modelId="{DDA9EDE1-61DD-4717-8572-F6C5C43F6F6D}" type="presParOf" srcId="{CFFFBE97-AA95-49DD-AABA-8A3D64B3F4CF}" destId="{50E9BB01-CCED-4546-801E-03D237E5BACD}" srcOrd="7" destOrd="0" presId="urn:microsoft.com/office/officeart/2005/8/layout/hProcess9"/>
    <dgm:cxn modelId="{BAC58061-8E3B-450A-8763-73BCCDC71DE5}" type="presParOf" srcId="{CFFFBE97-AA95-49DD-AABA-8A3D64B3F4CF}" destId="{D46C5078-6B9E-4DC1-BC2E-A9B541ABF6F8}" srcOrd="8" destOrd="0" presId="urn:microsoft.com/office/officeart/2005/8/layout/hProcess9"/>
    <dgm:cxn modelId="{7AF44057-8F11-40BF-9D9A-9D6270B9EA4E}" type="presParOf" srcId="{CFFFBE97-AA95-49DD-AABA-8A3D64B3F4CF}" destId="{3929F766-BFEB-4C3E-8DBF-45EA11AF3A54}" srcOrd="9" destOrd="0" presId="urn:microsoft.com/office/officeart/2005/8/layout/hProcess9"/>
    <dgm:cxn modelId="{9A3DA6AE-7C12-4A99-8F16-39007B69B37D}" type="presParOf" srcId="{CFFFBE97-AA95-49DD-AABA-8A3D64B3F4CF}" destId="{AEC1880D-7874-4A86-B56B-48772AF4FE22}" srcOrd="10" destOrd="0" presId="urn:microsoft.com/office/officeart/2005/8/layout/hProcess9"/>
    <dgm:cxn modelId="{5143C315-C266-4B26-96E9-202FD1E2352E}" type="presParOf" srcId="{CFFFBE97-AA95-49DD-AABA-8A3D64B3F4CF}" destId="{D6DB18B2-1483-4601-86F7-0F7A402452BD}" srcOrd="11" destOrd="0" presId="urn:microsoft.com/office/officeart/2005/8/layout/hProcess9"/>
    <dgm:cxn modelId="{92B4F87E-F7F3-4270-A4E2-904D92235A48}" type="presParOf" srcId="{CFFFBE97-AA95-49DD-AABA-8A3D64B3F4CF}" destId="{9923D4E4-9E63-42FA-B9AE-0CD50EF36399}" srcOrd="12" destOrd="0" presId="urn:microsoft.com/office/officeart/2005/8/layout/hProcess9"/>
    <dgm:cxn modelId="{D77A0D7E-8DDB-45FA-8CFD-680AD7DBF1DE}" type="presParOf" srcId="{CFFFBE97-AA95-49DD-AABA-8A3D64B3F4CF}" destId="{80202FDB-1FE4-42E2-9F4C-7B85396FFA0E}" srcOrd="13" destOrd="0" presId="urn:microsoft.com/office/officeart/2005/8/layout/hProcess9"/>
    <dgm:cxn modelId="{3383B52A-40E1-4DFF-974F-AF86B477890A}" type="presParOf" srcId="{CFFFBE97-AA95-49DD-AABA-8A3D64B3F4CF}" destId="{A033EE11-E1E0-4B07-AC3D-A954B960A360}" srcOrd="14" destOrd="0" presId="urn:microsoft.com/office/officeart/2005/8/layout/hProcess9"/>
    <dgm:cxn modelId="{E547AE17-E619-4940-966D-CA3FA8E6174A}" type="presParOf" srcId="{CFFFBE97-AA95-49DD-AABA-8A3D64B3F4CF}" destId="{08A635BE-D49F-4D62-BACA-1A00C871DFCD}" srcOrd="15" destOrd="0" presId="urn:microsoft.com/office/officeart/2005/8/layout/hProcess9"/>
    <dgm:cxn modelId="{510D8984-C921-4CE2-B442-82971E8DCE50}" type="presParOf" srcId="{CFFFBE97-AA95-49DD-AABA-8A3D64B3F4CF}" destId="{FB60DFC0-4494-4045-A7F2-4CF50607161F}" srcOrd="16" destOrd="0" presId="urn:microsoft.com/office/officeart/2005/8/layout/hProcess9"/>
    <dgm:cxn modelId="{2AA3A688-3684-4DEC-B9A8-9896A71A3921}" type="presParOf" srcId="{CFFFBE97-AA95-49DD-AABA-8A3D64B3F4CF}" destId="{2C7E3CAA-2179-4EE1-A34A-5E754C363378}" srcOrd="17" destOrd="0" presId="urn:microsoft.com/office/officeart/2005/8/layout/hProcess9"/>
    <dgm:cxn modelId="{54D44AAD-123E-435C-B9C7-8E3848E5DE98}" type="presParOf" srcId="{CFFFBE97-AA95-49DD-AABA-8A3D64B3F4CF}" destId="{80C30AE1-1084-4FEE-BB51-D48C9143DF0F}" srcOrd="18" destOrd="0" presId="urn:microsoft.com/office/officeart/2005/8/layout/hProcess9"/>
    <dgm:cxn modelId="{AE9F01FC-E01C-4E16-8FBA-47868E15389F}" type="presParOf" srcId="{CFFFBE97-AA95-49DD-AABA-8A3D64B3F4CF}" destId="{93390167-D9C7-4137-8127-58EF05D590B1}" srcOrd="19" destOrd="0" presId="urn:microsoft.com/office/officeart/2005/8/layout/hProcess9"/>
    <dgm:cxn modelId="{0ABC4FDD-EFBF-4795-B488-571DC24EF836}" type="presParOf" srcId="{CFFFBE97-AA95-49DD-AABA-8A3D64B3F4CF}" destId="{5520D168-55EC-4B3D-9E57-9035197FBB0A}" srcOrd="2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571D0004-354F-404B-986F-975E8CC6198D}" srcId="{D9F84E4E-A4B3-423F-BFA0-BD683FD689E6}" destId="{F07510D7-9EE8-4AE6-979E-70EE80AC2550}" srcOrd="1" destOrd="0" parTransId="{78528F20-A36B-4053-B5B9-E5D31A82B150}" sibTransId="{53FB21DF-5626-4641-BA02-347C9844D6DA}"/>
    <dgm:cxn modelId="{A63A7265-CB36-4780-8377-52D3EA34555D}" type="presOf" srcId="{C36FC87E-115D-4F5F-8A67-A6047C9A15C5}" destId="{D46C5078-6B9E-4DC1-BC2E-A9B541ABF6F8}"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9D8384E5-9D0F-4DD8-8D42-223C7FC66074}" type="presOf" srcId="{F07510D7-9EE8-4AE6-979E-70EE80AC2550}" destId="{4E78A5F1-FB30-48CA-BCDC-AC954C87BF87}"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A295D81F-3052-466E-B266-7BE6FCCBBAD0}" type="presOf" srcId="{323C2AC9-33D7-4414-8743-D82D055FAF98}" destId="{94F397CF-C648-4334-9F04-D56593A64FD6}"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0EC2E2F9-0CCF-43E6-8C64-C3C63EE3D10D}" type="presOf" srcId="{AB26FCAD-7417-4941-81CF-98837B3DF280}" destId="{16D16C57-DBBB-4E6C-B669-ED11E395B26C}"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23480534-9143-46DD-B222-029F818F1B2B}" type="presOf" srcId="{D9F84E4E-A4B3-423F-BFA0-BD683FD689E6}" destId="{05A560EB-DA65-48C1-BE3F-0585BED43F1A}" srcOrd="0" destOrd="0" presId="urn:microsoft.com/office/officeart/2005/8/layout/hProcess9"/>
    <dgm:cxn modelId="{794A9EEF-E749-43BD-92BE-FB6C6DFC18AE}" type="presOf" srcId="{C9423195-E3C9-4717-A8B5-04F60BF209F2}" destId="{5520D168-55EC-4B3D-9E57-9035197FBB0A}" srcOrd="0" destOrd="0" presId="urn:microsoft.com/office/officeart/2005/8/layout/hProcess9"/>
    <dgm:cxn modelId="{78ED3918-1B41-46AB-9124-61B1D9E73D84}" srcId="{D9F84E4E-A4B3-423F-BFA0-BD683FD689E6}" destId="{AB26FCAD-7417-4941-81CF-98837B3DF280}" srcOrd="0" destOrd="0" parTransId="{47A02734-C78F-415F-8996-A953E8FC360D}" sibTransId="{C841F679-5737-4775-84DE-B988DA9D2AA2}"/>
    <dgm:cxn modelId="{44151A30-DFF5-4BB9-8203-1E0D9AAAD298}" type="presOf" srcId="{B8055F12-6391-46B4-A9BF-7A2688D7FD30}" destId="{80C30AE1-1084-4FEE-BB51-D48C9143DF0F}" srcOrd="0" destOrd="0" presId="urn:microsoft.com/office/officeart/2005/8/layout/hProcess9"/>
    <dgm:cxn modelId="{3505AB61-7B19-4820-BFBE-D954D1A1E95A}" type="presOf" srcId="{13C3DCC6-4219-416F-B7C6-EF13E400036F}" destId="{A033EE11-E1E0-4B07-AC3D-A954B960A360}" srcOrd="0" destOrd="0" presId="urn:microsoft.com/office/officeart/2005/8/layout/hProcess9"/>
    <dgm:cxn modelId="{98770A2D-1482-43FD-A018-C45635A4A8EA}" type="presOf" srcId="{F1FCF51B-3975-438A-AB2F-4B716260D1CB}" destId="{FB60DFC0-4494-4045-A7F2-4CF50607161F}" srcOrd="0" destOrd="0" presId="urn:microsoft.com/office/officeart/2005/8/layout/hProcess9"/>
    <dgm:cxn modelId="{B720C26C-F5AD-4EC1-AD85-587A7BA4CFA4}" type="presOf" srcId="{4F9C0508-3735-4ACB-AD20-D071FFA509D2}" destId="{AEC1880D-7874-4A86-B56B-48772AF4FE22}" srcOrd="0" destOrd="0" presId="urn:microsoft.com/office/officeart/2005/8/layout/hProcess9"/>
    <dgm:cxn modelId="{915C1F40-16A5-4269-9AE4-9539A555A11C}" type="presOf" srcId="{7EB8D042-AA9F-434B-9170-7EAFC6BF49E4}" destId="{9923D4E4-9E63-42FA-B9AE-0CD50EF36399}" srcOrd="0" destOrd="0" presId="urn:microsoft.com/office/officeart/2005/8/layout/hProcess9"/>
    <dgm:cxn modelId="{B3B1FE20-323F-422A-A85E-00A359DFE962}" type="presParOf" srcId="{05A560EB-DA65-48C1-BE3F-0585BED43F1A}" destId="{FCC2E269-090C-4A99-AEFB-8AB627698BAB}" srcOrd="0" destOrd="0" presId="urn:microsoft.com/office/officeart/2005/8/layout/hProcess9"/>
    <dgm:cxn modelId="{760825E7-B975-4FB1-8559-FCDEC85A414E}" type="presParOf" srcId="{05A560EB-DA65-48C1-BE3F-0585BED43F1A}" destId="{CFFFBE97-AA95-49DD-AABA-8A3D64B3F4CF}" srcOrd="1" destOrd="0" presId="urn:microsoft.com/office/officeart/2005/8/layout/hProcess9"/>
    <dgm:cxn modelId="{D4EB248B-92EC-4165-8C7C-59F4209AFFCB}" type="presParOf" srcId="{CFFFBE97-AA95-49DD-AABA-8A3D64B3F4CF}" destId="{16D16C57-DBBB-4E6C-B669-ED11E395B26C}" srcOrd="0" destOrd="0" presId="urn:microsoft.com/office/officeart/2005/8/layout/hProcess9"/>
    <dgm:cxn modelId="{1BF0788F-E720-4BA1-AE92-4ED2C463352D}" type="presParOf" srcId="{CFFFBE97-AA95-49DD-AABA-8A3D64B3F4CF}" destId="{CAF2F1DD-7C91-4631-8BA1-EE9049B85A21}" srcOrd="1" destOrd="0" presId="urn:microsoft.com/office/officeart/2005/8/layout/hProcess9"/>
    <dgm:cxn modelId="{4E11D9CB-CCE7-44BB-93D8-70274D8B6C7C}" type="presParOf" srcId="{CFFFBE97-AA95-49DD-AABA-8A3D64B3F4CF}" destId="{4E78A5F1-FB30-48CA-BCDC-AC954C87BF87}" srcOrd="2" destOrd="0" presId="urn:microsoft.com/office/officeart/2005/8/layout/hProcess9"/>
    <dgm:cxn modelId="{A94B7B2B-4D9C-4866-B638-06F48CF6B664}" type="presParOf" srcId="{CFFFBE97-AA95-49DD-AABA-8A3D64B3F4CF}" destId="{50B71F9F-777A-4006-8CD8-37D2860F55F2}" srcOrd="3" destOrd="0" presId="urn:microsoft.com/office/officeart/2005/8/layout/hProcess9"/>
    <dgm:cxn modelId="{CA5A9351-E799-40DD-B7EE-A617697DB6DF}" type="presParOf" srcId="{CFFFBE97-AA95-49DD-AABA-8A3D64B3F4CF}" destId="{94F397CF-C648-4334-9F04-D56593A64FD6}" srcOrd="4" destOrd="0" presId="urn:microsoft.com/office/officeart/2005/8/layout/hProcess9"/>
    <dgm:cxn modelId="{8ADA736B-C7A0-4943-A341-95EE8E3B21D3}" type="presParOf" srcId="{CFFFBE97-AA95-49DD-AABA-8A3D64B3F4CF}" destId="{50E9BB01-CCED-4546-801E-03D237E5BACD}" srcOrd="5" destOrd="0" presId="urn:microsoft.com/office/officeart/2005/8/layout/hProcess9"/>
    <dgm:cxn modelId="{ADB62123-DC62-4BF7-A784-C611FB193DB1}" type="presParOf" srcId="{CFFFBE97-AA95-49DD-AABA-8A3D64B3F4CF}" destId="{D46C5078-6B9E-4DC1-BC2E-A9B541ABF6F8}" srcOrd="6" destOrd="0" presId="urn:microsoft.com/office/officeart/2005/8/layout/hProcess9"/>
    <dgm:cxn modelId="{85E1EEE9-32DC-40FF-9355-94CB46C78400}" type="presParOf" srcId="{CFFFBE97-AA95-49DD-AABA-8A3D64B3F4CF}" destId="{3929F766-BFEB-4C3E-8DBF-45EA11AF3A54}" srcOrd="7" destOrd="0" presId="urn:microsoft.com/office/officeart/2005/8/layout/hProcess9"/>
    <dgm:cxn modelId="{564C88EE-D1C5-4CB6-9B90-36C390F7BC23}" type="presParOf" srcId="{CFFFBE97-AA95-49DD-AABA-8A3D64B3F4CF}" destId="{AEC1880D-7874-4A86-B56B-48772AF4FE22}" srcOrd="8" destOrd="0" presId="urn:microsoft.com/office/officeart/2005/8/layout/hProcess9"/>
    <dgm:cxn modelId="{05CD8D83-E3F1-4EF2-B9C2-1A3384649217}" type="presParOf" srcId="{CFFFBE97-AA95-49DD-AABA-8A3D64B3F4CF}" destId="{D6DB18B2-1483-4601-86F7-0F7A402452BD}" srcOrd="9" destOrd="0" presId="urn:microsoft.com/office/officeart/2005/8/layout/hProcess9"/>
    <dgm:cxn modelId="{62477E18-DD46-4F51-A042-3D66A650FBA2}" type="presParOf" srcId="{CFFFBE97-AA95-49DD-AABA-8A3D64B3F4CF}" destId="{9923D4E4-9E63-42FA-B9AE-0CD50EF36399}" srcOrd="10" destOrd="0" presId="urn:microsoft.com/office/officeart/2005/8/layout/hProcess9"/>
    <dgm:cxn modelId="{601E7619-E591-4799-B0B6-2708819AF24E}" type="presParOf" srcId="{CFFFBE97-AA95-49DD-AABA-8A3D64B3F4CF}" destId="{80202FDB-1FE4-42E2-9F4C-7B85396FFA0E}" srcOrd="11" destOrd="0" presId="urn:microsoft.com/office/officeart/2005/8/layout/hProcess9"/>
    <dgm:cxn modelId="{C173870F-50AD-43E1-A325-453669113311}" type="presParOf" srcId="{CFFFBE97-AA95-49DD-AABA-8A3D64B3F4CF}" destId="{A033EE11-E1E0-4B07-AC3D-A954B960A360}" srcOrd="12" destOrd="0" presId="urn:microsoft.com/office/officeart/2005/8/layout/hProcess9"/>
    <dgm:cxn modelId="{E92A87F6-DF53-46E6-8C91-7FC3B9E82812}" type="presParOf" srcId="{CFFFBE97-AA95-49DD-AABA-8A3D64B3F4CF}" destId="{08A635BE-D49F-4D62-BACA-1A00C871DFCD}" srcOrd="13" destOrd="0" presId="urn:microsoft.com/office/officeart/2005/8/layout/hProcess9"/>
    <dgm:cxn modelId="{BA770531-2EE2-4A81-A035-31A2DCA29BD3}" type="presParOf" srcId="{CFFFBE97-AA95-49DD-AABA-8A3D64B3F4CF}" destId="{FB60DFC0-4494-4045-A7F2-4CF50607161F}" srcOrd="14" destOrd="0" presId="urn:microsoft.com/office/officeart/2005/8/layout/hProcess9"/>
    <dgm:cxn modelId="{016F6251-D24F-49B7-BD2E-234E0F99E8B6}" type="presParOf" srcId="{CFFFBE97-AA95-49DD-AABA-8A3D64B3F4CF}" destId="{2C7E3CAA-2179-4EE1-A34A-5E754C363378}" srcOrd="15" destOrd="0" presId="urn:microsoft.com/office/officeart/2005/8/layout/hProcess9"/>
    <dgm:cxn modelId="{BBA839FE-59CB-42D6-A073-807DF6D5525D}" type="presParOf" srcId="{CFFFBE97-AA95-49DD-AABA-8A3D64B3F4CF}" destId="{80C30AE1-1084-4FEE-BB51-D48C9143DF0F}" srcOrd="16" destOrd="0" presId="urn:microsoft.com/office/officeart/2005/8/layout/hProcess9"/>
    <dgm:cxn modelId="{FEA180BE-A34D-48E0-94B8-CB5106291E0E}" type="presParOf" srcId="{CFFFBE97-AA95-49DD-AABA-8A3D64B3F4CF}" destId="{93390167-D9C7-4137-8127-58EF05D590B1}" srcOrd="17" destOrd="0" presId="urn:microsoft.com/office/officeart/2005/8/layout/hProcess9"/>
    <dgm:cxn modelId="{9946FDB4-9E91-4F83-BDDE-5BF7BE2A1A84}"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AEEBDECF-7159-43BF-9883-7BD0A4A2C512}" type="presOf" srcId="{F07510D7-9EE8-4AE6-979E-70EE80AC2550}" destId="{4E78A5F1-FB30-48CA-BCDC-AC954C87BF87}" srcOrd="0" destOrd="0" presId="urn:microsoft.com/office/officeart/2005/8/layout/hProcess9"/>
    <dgm:cxn modelId="{F9AD249C-78BD-41B8-9A22-CF2B6B4692BD}" type="presOf" srcId="{D9F84E4E-A4B3-423F-BFA0-BD683FD689E6}" destId="{05A560EB-DA65-48C1-BE3F-0585BED43F1A}" srcOrd="0" destOrd="0" presId="urn:microsoft.com/office/officeart/2005/8/layout/hProcess9"/>
    <dgm:cxn modelId="{4DAD907A-7CA7-4170-8763-A9024BCD6B3E}" type="presOf" srcId="{323C2AC9-33D7-4414-8743-D82D055FAF98}" destId="{94F397CF-C648-4334-9F04-D56593A64FD6}" srcOrd="0" destOrd="0" presId="urn:microsoft.com/office/officeart/2005/8/layout/hProcess9"/>
    <dgm:cxn modelId="{C8E54929-65A6-4263-995E-A2688A405D82}" type="presOf" srcId="{AB26FCAD-7417-4941-81CF-98837B3DF280}" destId="{16D16C57-DBBB-4E6C-B669-ED11E395B26C}" srcOrd="0" destOrd="0" presId="urn:microsoft.com/office/officeart/2005/8/layout/hProcess9"/>
    <dgm:cxn modelId="{6D56CFD3-ECA5-4F7E-B46E-6F849FDFBE7F}" srcId="{D9F84E4E-A4B3-423F-BFA0-BD683FD689E6}" destId="{B8055F12-6391-46B4-A9BF-7A2688D7FD30}" srcOrd="8" destOrd="0" parTransId="{4138747B-0E20-4813-97FD-C175C82F8CBF}" sibTransId="{ED9DCF96-8A1B-40CD-BD90-E2217D91CD89}"/>
    <dgm:cxn modelId="{845D7B9B-FC2A-4B80-B5D2-FFF15AA539FF}" type="presOf" srcId="{C36FC87E-115D-4F5F-8A67-A6047C9A15C5}" destId="{D46C5078-6B9E-4DC1-BC2E-A9B541ABF6F8}"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FFDD2C4C-A04D-4159-B373-24CFF6CB69A1}" type="presOf" srcId="{B8055F12-6391-46B4-A9BF-7A2688D7FD30}" destId="{80C30AE1-1084-4FEE-BB51-D48C9143DF0F}" srcOrd="0" destOrd="0" presId="urn:microsoft.com/office/officeart/2005/8/layout/hProcess9"/>
    <dgm:cxn modelId="{1C3DF898-F9B5-4393-8412-C2428B32FC07}" srcId="{D9F84E4E-A4B3-423F-BFA0-BD683FD689E6}" destId="{323C2AC9-33D7-4414-8743-D82D055FAF98}" srcOrd="2" destOrd="0" parTransId="{9C0F845C-3755-4CB2-BC6E-2C22F87DFEB8}" sibTransId="{828E1B6E-2CBC-4933-869E-5BF6B829BF2D}"/>
    <dgm:cxn modelId="{5627E2F0-08DD-4F85-B88A-B4C179EEC800}" type="presOf" srcId="{F1FCF51B-3975-438A-AB2F-4B716260D1CB}" destId="{FB60DFC0-4494-4045-A7F2-4CF50607161F}" srcOrd="0" destOrd="0" presId="urn:microsoft.com/office/officeart/2005/8/layout/hProcess9"/>
    <dgm:cxn modelId="{7AE7A859-5CDA-4DDD-9F8B-948D495B24F4}" srcId="{D9F84E4E-A4B3-423F-BFA0-BD683FD689E6}" destId="{13C3DCC6-4219-416F-B7C6-EF13E400036F}" srcOrd="6" destOrd="0" parTransId="{151086B1-5496-4CA8-B35F-D5D5B61306C6}" sibTransId="{CAFD5B79-B8FD-4253-84EF-C7030EDF24B2}"/>
    <dgm:cxn modelId="{3A5A6474-6D4F-4C1C-B701-68D348889A53}" srcId="{D9F84E4E-A4B3-423F-BFA0-BD683FD689E6}" destId="{F1FCF51B-3975-438A-AB2F-4B716260D1CB}" srcOrd="7" destOrd="0" parTransId="{B20013D9-01B8-4CCE-99D1-30D250B86ECD}" sibTransId="{29402496-AA37-4D1C-B8B5-94789A6EF7ED}"/>
    <dgm:cxn modelId="{48178E02-00B6-4B49-9F3C-08E1349A6598}" type="presOf" srcId="{C9423195-E3C9-4717-A8B5-04F60BF209F2}" destId="{5520D168-55EC-4B3D-9E57-9035197FBB0A}"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A01088A7-CAAD-4036-A7AD-A36195521D26}" srcId="{D9F84E4E-A4B3-423F-BFA0-BD683FD689E6}" destId="{C36FC87E-115D-4F5F-8A67-A6047C9A15C5}" srcOrd="3" destOrd="0" parTransId="{D1FE78C7-137B-4D5B-82A5-605A2551B4C9}" sibTransId="{9822DB79-22F0-43E2-98DD-5C9ADDA3D4B4}"/>
    <dgm:cxn modelId="{0D60F9B8-3B67-4AA7-93AB-5FBDD982F8FB}" srcId="{D9F84E4E-A4B3-423F-BFA0-BD683FD689E6}" destId="{4F9C0508-3735-4ACB-AD20-D071FFA509D2}" srcOrd="4" destOrd="0" parTransId="{D7155EEA-942C-48E2-AA0A-53C699CD3395}" sibTransId="{E80D14F0-739C-4F63-8E20-74F90BDA1A3A}"/>
    <dgm:cxn modelId="{C1E59F09-4044-4A70-A4D7-2A964DF2BD82}" srcId="{D9F84E4E-A4B3-423F-BFA0-BD683FD689E6}" destId="{7EB8D042-AA9F-434B-9170-7EAFC6BF49E4}" srcOrd="5" destOrd="0" parTransId="{0FF69300-84A7-4673-8C8A-DA5C2D750301}" sibTransId="{282AF3A4-3B3D-491A-8B56-2B0CBF5EC4EE}"/>
    <dgm:cxn modelId="{78ED3918-1B41-46AB-9124-61B1D9E73D84}" srcId="{D9F84E4E-A4B3-423F-BFA0-BD683FD689E6}" destId="{AB26FCAD-7417-4941-81CF-98837B3DF280}" srcOrd="0" destOrd="0" parTransId="{47A02734-C78F-415F-8996-A953E8FC360D}" sibTransId="{C841F679-5737-4775-84DE-B988DA9D2AA2}"/>
    <dgm:cxn modelId="{E2135180-A797-4B9E-8D83-549B1824DE5C}" type="presOf" srcId="{13C3DCC6-4219-416F-B7C6-EF13E400036F}" destId="{A033EE11-E1E0-4B07-AC3D-A954B960A360}" srcOrd="0" destOrd="0" presId="urn:microsoft.com/office/officeart/2005/8/layout/hProcess9"/>
    <dgm:cxn modelId="{2A788D08-524B-40A8-A4EF-4D66AC500CE0}" type="presOf" srcId="{7EB8D042-AA9F-434B-9170-7EAFC6BF49E4}" destId="{9923D4E4-9E63-42FA-B9AE-0CD50EF36399}" srcOrd="0" destOrd="0" presId="urn:microsoft.com/office/officeart/2005/8/layout/hProcess9"/>
    <dgm:cxn modelId="{B2976FDF-A358-4A09-9783-45F6558D27E9}" type="presOf" srcId="{4F9C0508-3735-4ACB-AD20-D071FFA509D2}" destId="{AEC1880D-7874-4A86-B56B-48772AF4FE22}" srcOrd="0" destOrd="0" presId="urn:microsoft.com/office/officeart/2005/8/layout/hProcess9"/>
    <dgm:cxn modelId="{C5A59DD3-1C5C-461B-B2B4-E26211D33508}" type="presParOf" srcId="{05A560EB-DA65-48C1-BE3F-0585BED43F1A}" destId="{FCC2E269-090C-4A99-AEFB-8AB627698BAB}" srcOrd="0" destOrd="0" presId="urn:microsoft.com/office/officeart/2005/8/layout/hProcess9"/>
    <dgm:cxn modelId="{DBC7367C-4979-4893-9AB3-FD7FEEA00463}" type="presParOf" srcId="{05A560EB-DA65-48C1-BE3F-0585BED43F1A}" destId="{CFFFBE97-AA95-49DD-AABA-8A3D64B3F4CF}" srcOrd="1" destOrd="0" presId="urn:microsoft.com/office/officeart/2005/8/layout/hProcess9"/>
    <dgm:cxn modelId="{B3B4D89D-FB24-401C-90E1-38ED7C73004B}" type="presParOf" srcId="{CFFFBE97-AA95-49DD-AABA-8A3D64B3F4CF}" destId="{16D16C57-DBBB-4E6C-B669-ED11E395B26C}" srcOrd="0" destOrd="0" presId="urn:microsoft.com/office/officeart/2005/8/layout/hProcess9"/>
    <dgm:cxn modelId="{B7E729B5-3142-479C-9E95-702645706EF4}" type="presParOf" srcId="{CFFFBE97-AA95-49DD-AABA-8A3D64B3F4CF}" destId="{CAF2F1DD-7C91-4631-8BA1-EE9049B85A21}" srcOrd="1" destOrd="0" presId="urn:microsoft.com/office/officeart/2005/8/layout/hProcess9"/>
    <dgm:cxn modelId="{EEBE5112-9CEE-4FC8-9F5E-CBA4F0B7C2F8}" type="presParOf" srcId="{CFFFBE97-AA95-49DD-AABA-8A3D64B3F4CF}" destId="{4E78A5F1-FB30-48CA-BCDC-AC954C87BF87}" srcOrd="2" destOrd="0" presId="urn:microsoft.com/office/officeart/2005/8/layout/hProcess9"/>
    <dgm:cxn modelId="{0310A97A-676F-4463-9194-89F9B58B1D67}" type="presParOf" srcId="{CFFFBE97-AA95-49DD-AABA-8A3D64B3F4CF}" destId="{50B71F9F-777A-4006-8CD8-37D2860F55F2}" srcOrd="3" destOrd="0" presId="urn:microsoft.com/office/officeart/2005/8/layout/hProcess9"/>
    <dgm:cxn modelId="{FF86DDC6-594B-4F0C-86A4-801BC71035BE}" type="presParOf" srcId="{CFFFBE97-AA95-49DD-AABA-8A3D64B3F4CF}" destId="{94F397CF-C648-4334-9F04-D56593A64FD6}" srcOrd="4" destOrd="0" presId="urn:microsoft.com/office/officeart/2005/8/layout/hProcess9"/>
    <dgm:cxn modelId="{D333CFE2-6755-4C19-963F-82F49655B6BC}" type="presParOf" srcId="{CFFFBE97-AA95-49DD-AABA-8A3D64B3F4CF}" destId="{50E9BB01-CCED-4546-801E-03D237E5BACD}" srcOrd="5" destOrd="0" presId="urn:microsoft.com/office/officeart/2005/8/layout/hProcess9"/>
    <dgm:cxn modelId="{A21B3366-111F-4FF0-A174-918E0495CAAB}" type="presParOf" srcId="{CFFFBE97-AA95-49DD-AABA-8A3D64B3F4CF}" destId="{D46C5078-6B9E-4DC1-BC2E-A9B541ABF6F8}" srcOrd="6" destOrd="0" presId="urn:microsoft.com/office/officeart/2005/8/layout/hProcess9"/>
    <dgm:cxn modelId="{72B406F5-EBF8-4A52-B6E9-783160DA6507}" type="presParOf" srcId="{CFFFBE97-AA95-49DD-AABA-8A3D64B3F4CF}" destId="{3929F766-BFEB-4C3E-8DBF-45EA11AF3A54}" srcOrd="7" destOrd="0" presId="urn:microsoft.com/office/officeart/2005/8/layout/hProcess9"/>
    <dgm:cxn modelId="{37F1AD96-AC7D-485B-8D2E-18ECEAA5828C}" type="presParOf" srcId="{CFFFBE97-AA95-49DD-AABA-8A3D64B3F4CF}" destId="{AEC1880D-7874-4A86-B56B-48772AF4FE22}" srcOrd="8" destOrd="0" presId="urn:microsoft.com/office/officeart/2005/8/layout/hProcess9"/>
    <dgm:cxn modelId="{E2AA9808-3691-410A-8ECD-07E2B71F5E9A}" type="presParOf" srcId="{CFFFBE97-AA95-49DD-AABA-8A3D64B3F4CF}" destId="{D6DB18B2-1483-4601-86F7-0F7A402452BD}" srcOrd="9" destOrd="0" presId="urn:microsoft.com/office/officeart/2005/8/layout/hProcess9"/>
    <dgm:cxn modelId="{99BF5C52-2C1C-4B60-8284-C463B065CF28}" type="presParOf" srcId="{CFFFBE97-AA95-49DD-AABA-8A3D64B3F4CF}" destId="{9923D4E4-9E63-42FA-B9AE-0CD50EF36399}" srcOrd="10" destOrd="0" presId="urn:microsoft.com/office/officeart/2005/8/layout/hProcess9"/>
    <dgm:cxn modelId="{5E49F4C9-A622-4F5E-85B9-6288332D404A}" type="presParOf" srcId="{CFFFBE97-AA95-49DD-AABA-8A3D64B3F4CF}" destId="{80202FDB-1FE4-42E2-9F4C-7B85396FFA0E}" srcOrd="11" destOrd="0" presId="urn:microsoft.com/office/officeart/2005/8/layout/hProcess9"/>
    <dgm:cxn modelId="{5E95C113-C5CF-4B7E-B155-EFF42BB5D524}" type="presParOf" srcId="{CFFFBE97-AA95-49DD-AABA-8A3D64B3F4CF}" destId="{A033EE11-E1E0-4B07-AC3D-A954B960A360}" srcOrd="12" destOrd="0" presId="urn:microsoft.com/office/officeart/2005/8/layout/hProcess9"/>
    <dgm:cxn modelId="{9C75FF18-2FF4-40B4-85CD-05C7CF60A080}" type="presParOf" srcId="{CFFFBE97-AA95-49DD-AABA-8A3D64B3F4CF}" destId="{08A635BE-D49F-4D62-BACA-1A00C871DFCD}" srcOrd="13" destOrd="0" presId="urn:microsoft.com/office/officeart/2005/8/layout/hProcess9"/>
    <dgm:cxn modelId="{479ED467-227E-4F8C-92E6-5EAC7AAE19CB}" type="presParOf" srcId="{CFFFBE97-AA95-49DD-AABA-8A3D64B3F4CF}" destId="{FB60DFC0-4494-4045-A7F2-4CF50607161F}" srcOrd="14" destOrd="0" presId="urn:microsoft.com/office/officeart/2005/8/layout/hProcess9"/>
    <dgm:cxn modelId="{BB748C58-1F2C-416D-97F9-1A246D1BF754}" type="presParOf" srcId="{CFFFBE97-AA95-49DD-AABA-8A3D64B3F4CF}" destId="{2C7E3CAA-2179-4EE1-A34A-5E754C363378}" srcOrd="15" destOrd="0" presId="urn:microsoft.com/office/officeart/2005/8/layout/hProcess9"/>
    <dgm:cxn modelId="{2D6A91DB-EF20-4552-8088-F5B5764C8CD8}" type="presParOf" srcId="{CFFFBE97-AA95-49DD-AABA-8A3D64B3F4CF}" destId="{80C30AE1-1084-4FEE-BB51-D48C9143DF0F}" srcOrd="16" destOrd="0" presId="urn:microsoft.com/office/officeart/2005/8/layout/hProcess9"/>
    <dgm:cxn modelId="{5EFF3877-52DF-4619-A619-617AA3AAA7AB}" type="presParOf" srcId="{CFFFBE97-AA95-49DD-AABA-8A3D64B3F4CF}" destId="{93390167-D9C7-4137-8127-58EF05D590B1}" srcOrd="17" destOrd="0" presId="urn:microsoft.com/office/officeart/2005/8/layout/hProcess9"/>
    <dgm:cxn modelId="{CF6F8FA8-BC25-43A5-8712-065D1523FE92}"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D9F84E4E-A4B3-423F-BFA0-BD683FD689E6}" type="doc">
      <dgm:prSet loTypeId="urn:microsoft.com/office/officeart/2005/8/layout/hProcess9" loCatId="process" qsTypeId="urn:microsoft.com/office/officeart/2005/8/quickstyle/simple1" qsCatId="simple" csTypeId="urn:microsoft.com/office/officeart/2005/8/colors/colorful2" csCatId="colorful" phldr="1"/>
      <dgm:spPr/>
    </dgm:pt>
    <dgm:pt modelId="{AB26FCAD-7417-4941-81CF-98837B3DF280}">
      <dgm:prSet phldrT="[Text]" custT="1">
        <dgm:style>
          <a:lnRef idx="0">
            <a:schemeClr val="accent5"/>
          </a:lnRef>
          <a:fillRef idx="3">
            <a:schemeClr val="accent5"/>
          </a:fillRef>
          <a:effectRef idx="3">
            <a:schemeClr val="accent5"/>
          </a:effectRef>
          <a:fontRef idx="minor">
            <a:schemeClr val="lt1"/>
          </a:fontRef>
        </dgm:style>
      </dgm:prSet>
      <dgm:spPr>
        <a:solidFill>
          <a:srgbClr val="B91D10"/>
        </a:solidFill>
      </dgm:spPr>
      <dgm:t>
        <a:bodyPr/>
        <a:lstStyle/>
        <a:p>
          <a:pPr algn="ctr" rtl="1"/>
          <a:r>
            <a:rPr lang="fa-IR" sz="1000" smtClean="0">
              <a:solidFill>
                <a:schemeClr val="bg1"/>
              </a:solidFill>
              <a:cs typeface="B Homa" panose="00000400000000000000" pitchFamily="2" charset="-78"/>
            </a:rPr>
            <a:t>عناوین</a:t>
          </a:r>
          <a:endParaRPr lang="en-US" sz="1000" dirty="0">
            <a:solidFill>
              <a:schemeClr val="bg1"/>
            </a:solidFill>
            <a:cs typeface="B Homa" panose="00000400000000000000" pitchFamily="2" charset="-78"/>
          </a:endParaRPr>
        </a:p>
      </dgm:t>
    </dgm:pt>
    <dgm:pt modelId="{47A02734-C78F-415F-8996-A953E8FC360D}" type="parTrans" cxnId="{78ED3918-1B41-46AB-9124-61B1D9E73D84}">
      <dgm:prSet/>
      <dgm:spPr/>
      <dgm:t>
        <a:bodyPr/>
        <a:lstStyle/>
        <a:p>
          <a:endParaRPr lang="en-US"/>
        </a:p>
      </dgm:t>
    </dgm:pt>
    <dgm:pt modelId="{C841F679-5737-4775-84DE-B988DA9D2AA2}" type="sibTrans" cxnId="{78ED3918-1B41-46AB-9124-61B1D9E73D84}">
      <dgm:prSet/>
      <dgm:spPr/>
      <dgm:t>
        <a:bodyPr/>
        <a:lstStyle/>
        <a:p>
          <a:endParaRPr lang="en-US"/>
        </a:p>
      </dgm:t>
    </dgm:pt>
    <dgm:pt modelId="{F07510D7-9EE8-4AE6-979E-70EE80AC2550}">
      <dgm:prSet phldrT="[Text]" custT="1">
        <dgm:style>
          <a:lnRef idx="0">
            <a:schemeClr val="accent5"/>
          </a:lnRef>
          <a:fillRef idx="3">
            <a:schemeClr val="accent5"/>
          </a:fillRef>
          <a:effectRef idx="3">
            <a:schemeClr val="accent5"/>
          </a:effectRef>
          <a:fontRef idx="minor">
            <a:schemeClr val="lt1"/>
          </a:fontRef>
        </dgm:style>
      </dgm:prSet>
      <dgm:spPr>
        <a:solidFill>
          <a:srgbClr val="899F49"/>
        </a:solidFill>
      </dgm:spPr>
      <dgm:t>
        <a:bodyPr/>
        <a:lstStyle/>
        <a:p>
          <a:pPr algn="ctr" rtl="1"/>
          <a:r>
            <a:rPr lang="fa-IR" sz="1000" dirty="0" smtClean="0">
              <a:solidFill>
                <a:schemeClr val="bg1"/>
              </a:solidFill>
              <a:cs typeface="B Homa" panose="00000400000000000000" pitchFamily="2" charset="-78"/>
            </a:rPr>
            <a:t>مبانی نظری</a:t>
          </a:r>
          <a:endParaRPr lang="en-US" sz="1000" dirty="0">
            <a:solidFill>
              <a:schemeClr val="bg1"/>
            </a:solidFill>
            <a:cs typeface="B Homa" panose="00000400000000000000" pitchFamily="2" charset="-78"/>
          </a:endParaRPr>
        </a:p>
      </dgm:t>
    </dgm:pt>
    <dgm:pt modelId="{78528F20-A36B-4053-B5B9-E5D31A82B150}" type="parTrans" cxnId="{571D0004-354F-404B-986F-975E8CC6198D}">
      <dgm:prSet/>
      <dgm:spPr/>
      <dgm:t>
        <a:bodyPr/>
        <a:lstStyle/>
        <a:p>
          <a:endParaRPr lang="en-US"/>
        </a:p>
      </dgm:t>
    </dgm:pt>
    <dgm:pt modelId="{53FB21DF-5626-4641-BA02-347C9844D6DA}" type="sibTrans" cxnId="{571D0004-354F-404B-986F-975E8CC6198D}">
      <dgm:prSet/>
      <dgm:spPr/>
      <dgm:t>
        <a:bodyPr/>
        <a:lstStyle/>
        <a:p>
          <a:endParaRPr lang="en-US"/>
        </a:p>
      </dgm:t>
    </dgm:pt>
    <dgm:pt modelId="{323C2AC9-33D7-4414-8743-D82D055FAF98}">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استانداردها</a:t>
          </a:r>
          <a:endParaRPr lang="en-US" sz="1000" dirty="0">
            <a:solidFill>
              <a:schemeClr val="bg1"/>
            </a:solidFill>
            <a:cs typeface="B Homa" panose="00000400000000000000" pitchFamily="2" charset="-78"/>
          </a:endParaRPr>
        </a:p>
      </dgm:t>
    </dgm:pt>
    <dgm:pt modelId="{9C0F845C-3755-4CB2-BC6E-2C22F87DFEB8}" type="parTrans" cxnId="{1C3DF898-F9B5-4393-8412-C2428B32FC07}">
      <dgm:prSet/>
      <dgm:spPr/>
      <dgm:t>
        <a:bodyPr/>
        <a:lstStyle/>
        <a:p>
          <a:endParaRPr lang="en-US"/>
        </a:p>
      </dgm:t>
    </dgm:pt>
    <dgm:pt modelId="{828E1B6E-2CBC-4933-869E-5BF6B829BF2D}" type="sibTrans" cxnId="{1C3DF898-F9B5-4393-8412-C2428B32FC07}">
      <dgm:prSet/>
      <dgm:spPr/>
      <dgm:t>
        <a:bodyPr/>
        <a:lstStyle/>
        <a:p>
          <a:endParaRPr lang="en-US"/>
        </a:p>
      </dgm:t>
    </dgm:pt>
    <dgm:pt modelId="{C36FC87E-115D-4F5F-8A67-A6047C9A15C5}">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فضاهای مورد نیاز</a:t>
          </a:r>
          <a:endParaRPr lang="en-US" sz="1000" dirty="0">
            <a:solidFill>
              <a:schemeClr val="bg1"/>
            </a:solidFill>
            <a:cs typeface="B Homa" panose="00000400000000000000" pitchFamily="2" charset="-78"/>
          </a:endParaRPr>
        </a:p>
      </dgm:t>
    </dgm:pt>
    <dgm:pt modelId="{D1FE78C7-137B-4D5B-82A5-605A2551B4C9}" type="parTrans" cxnId="{A01088A7-CAAD-4036-A7AD-A36195521D26}">
      <dgm:prSet/>
      <dgm:spPr/>
      <dgm:t>
        <a:bodyPr/>
        <a:lstStyle/>
        <a:p>
          <a:endParaRPr lang="en-US"/>
        </a:p>
      </dgm:t>
    </dgm:pt>
    <dgm:pt modelId="{9822DB79-22F0-43E2-98DD-5C9ADDA3D4B4}" type="sibTrans" cxnId="{A01088A7-CAAD-4036-A7AD-A36195521D26}">
      <dgm:prSet/>
      <dgm:spPr/>
      <dgm:t>
        <a:bodyPr/>
        <a:lstStyle/>
        <a:p>
          <a:endParaRPr lang="en-US"/>
        </a:p>
      </dgm:t>
    </dgm:pt>
    <dgm:pt modelId="{4F9C0508-3735-4ACB-AD20-D071FFA509D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برنامه فیزیکی</a:t>
          </a:r>
          <a:endParaRPr lang="en-US" sz="1000" dirty="0">
            <a:solidFill>
              <a:schemeClr val="bg1"/>
            </a:solidFill>
            <a:cs typeface="B Homa" panose="00000400000000000000" pitchFamily="2" charset="-78"/>
          </a:endParaRPr>
        </a:p>
      </dgm:t>
    </dgm:pt>
    <dgm:pt modelId="{D7155EEA-942C-48E2-AA0A-53C699CD3395}" type="parTrans" cxnId="{0D60F9B8-3B67-4AA7-93AB-5FBDD982F8FB}">
      <dgm:prSet/>
      <dgm:spPr/>
      <dgm:t>
        <a:bodyPr/>
        <a:lstStyle/>
        <a:p>
          <a:endParaRPr lang="en-US"/>
        </a:p>
      </dgm:t>
    </dgm:pt>
    <dgm:pt modelId="{E80D14F0-739C-4F63-8E20-74F90BDA1A3A}" type="sibTrans" cxnId="{0D60F9B8-3B67-4AA7-93AB-5FBDD982F8FB}">
      <dgm:prSet/>
      <dgm:spPr/>
      <dgm:t>
        <a:bodyPr/>
        <a:lstStyle/>
        <a:p>
          <a:endParaRPr lang="en-US"/>
        </a:p>
      </dgm:t>
    </dgm:pt>
    <dgm:pt modelId="{7EB8D042-AA9F-434B-9170-7EAFC6BF49E4}">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سازه </a:t>
          </a:r>
          <a:endParaRPr lang="en-US" sz="1000" dirty="0">
            <a:solidFill>
              <a:schemeClr val="bg1"/>
            </a:solidFill>
            <a:cs typeface="B Homa" panose="00000400000000000000" pitchFamily="2" charset="-78"/>
          </a:endParaRPr>
        </a:p>
      </dgm:t>
    </dgm:pt>
    <dgm:pt modelId="{0FF69300-84A7-4673-8C8A-DA5C2D750301}" type="parTrans" cxnId="{C1E59F09-4044-4A70-A4D7-2A964DF2BD82}">
      <dgm:prSet/>
      <dgm:spPr/>
      <dgm:t>
        <a:bodyPr/>
        <a:lstStyle/>
        <a:p>
          <a:endParaRPr lang="en-US"/>
        </a:p>
      </dgm:t>
    </dgm:pt>
    <dgm:pt modelId="{282AF3A4-3B3D-491A-8B56-2B0CBF5EC4EE}" type="sibTrans" cxnId="{C1E59F09-4044-4A70-A4D7-2A964DF2BD82}">
      <dgm:prSet/>
      <dgm:spPr/>
      <dgm:t>
        <a:bodyPr/>
        <a:lstStyle/>
        <a:p>
          <a:endParaRPr lang="en-US"/>
        </a:p>
      </dgm:t>
    </dgm:pt>
    <dgm:pt modelId="{F1FCF51B-3975-438A-AB2F-4B716260D1CB}">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معرفی سایت</a:t>
          </a:r>
          <a:endParaRPr lang="en-US" sz="1000" dirty="0">
            <a:solidFill>
              <a:schemeClr val="bg1"/>
            </a:solidFill>
            <a:cs typeface="B Homa" panose="00000400000000000000" pitchFamily="2" charset="-78"/>
          </a:endParaRPr>
        </a:p>
      </dgm:t>
    </dgm:pt>
    <dgm:pt modelId="{B20013D9-01B8-4CCE-99D1-30D250B86ECD}" type="parTrans" cxnId="{3A5A6474-6D4F-4C1C-B701-68D348889A53}">
      <dgm:prSet/>
      <dgm:spPr/>
      <dgm:t>
        <a:bodyPr/>
        <a:lstStyle/>
        <a:p>
          <a:endParaRPr lang="en-US"/>
        </a:p>
      </dgm:t>
    </dgm:pt>
    <dgm:pt modelId="{29402496-AA37-4D1C-B8B5-94789A6EF7ED}" type="sibTrans" cxnId="{3A5A6474-6D4F-4C1C-B701-68D348889A53}">
      <dgm:prSet/>
      <dgm:spPr/>
      <dgm:t>
        <a:bodyPr/>
        <a:lstStyle/>
        <a:p>
          <a:endParaRPr lang="en-US"/>
        </a:p>
      </dgm:t>
    </dgm:pt>
    <dgm:pt modelId="{B8055F12-6391-46B4-A9BF-7A2688D7FD30}">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تحلیل سایت</a:t>
          </a:r>
          <a:endParaRPr lang="en-US" sz="1000" dirty="0">
            <a:solidFill>
              <a:schemeClr val="bg1"/>
            </a:solidFill>
            <a:cs typeface="B Homa" panose="00000400000000000000" pitchFamily="2" charset="-78"/>
          </a:endParaRPr>
        </a:p>
      </dgm:t>
    </dgm:pt>
    <dgm:pt modelId="{4138747B-0E20-4813-97FD-C175C82F8CBF}" type="parTrans" cxnId="{6D56CFD3-ECA5-4F7E-B46E-6F849FDFBE7F}">
      <dgm:prSet/>
      <dgm:spPr/>
      <dgm:t>
        <a:bodyPr/>
        <a:lstStyle/>
        <a:p>
          <a:endParaRPr lang="en-US"/>
        </a:p>
      </dgm:t>
    </dgm:pt>
    <dgm:pt modelId="{ED9DCF96-8A1B-40CD-BD90-E2217D91CD89}" type="sibTrans" cxnId="{6D56CFD3-ECA5-4F7E-B46E-6F849FDFBE7F}">
      <dgm:prSet/>
      <dgm:spPr/>
      <dgm:t>
        <a:bodyPr/>
        <a:lstStyle/>
        <a:p>
          <a:endParaRPr lang="en-US"/>
        </a:p>
      </dgm:t>
    </dgm:pt>
    <dgm:pt modelId="{C9423195-E3C9-4717-A8B5-04F60BF209F2}">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ارائه طرح</a:t>
          </a:r>
          <a:endParaRPr lang="en-US" sz="1000" dirty="0">
            <a:solidFill>
              <a:schemeClr val="bg1"/>
            </a:solidFill>
            <a:cs typeface="B Homa" panose="00000400000000000000" pitchFamily="2" charset="-78"/>
          </a:endParaRPr>
        </a:p>
      </dgm:t>
    </dgm:pt>
    <dgm:pt modelId="{A7F81C80-6000-4611-BE4B-E6F4BA12A652}" type="parTrans" cxnId="{2EA8A654-7DDE-4A8A-909B-7461597E8907}">
      <dgm:prSet/>
      <dgm:spPr/>
      <dgm:t>
        <a:bodyPr/>
        <a:lstStyle/>
        <a:p>
          <a:endParaRPr lang="en-US"/>
        </a:p>
      </dgm:t>
    </dgm:pt>
    <dgm:pt modelId="{E1D1A722-9837-467D-B6D2-64CEF59688F8}" type="sibTrans" cxnId="{2EA8A654-7DDE-4A8A-909B-7461597E8907}">
      <dgm:prSet/>
      <dgm:spPr/>
      <dgm:t>
        <a:bodyPr/>
        <a:lstStyle/>
        <a:p>
          <a:endParaRPr lang="en-US"/>
        </a:p>
      </dgm:t>
    </dgm:pt>
    <dgm:pt modelId="{13C3DCC6-4219-416F-B7C6-EF13E400036F}">
      <dgm:prSet phldrT="[Text]" custT="1">
        <dgm:style>
          <a:lnRef idx="0">
            <a:schemeClr val="accent5"/>
          </a:lnRef>
          <a:fillRef idx="3">
            <a:schemeClr val="accent5"/>
          </a:fillRef>
          <a:effectRef idx="3">
            <a:schemeClr val="accent5"/>
          </a:effectRef>
          <a:fontRef idx="minor">
            <a:schemeClr val="lt1"/>
          </a:fontRef>
        </dgm:style>
      </dgm:prSet>
      <dgm:spPr/>
      <dgm:t>
        <a:bodyPr/>
        <a:lstStyle/>
        <a:p>
          <a:pPr algn="ctr" rtl="1"/>
          <a:r>
            <a:rPr lang="fa-IR" sz="1000" smtClean="0">
              <a:solidFill>
                <a:schemeClr val="bg1"/>
              </a:solidFill>
              <a:cs typeface="B Homa" panose="00000400000000000000" pitchFamily="2" charset="-78"/>
            </a:rPr>
            <a:t>نمونه های موردی</a:t>
          </a:r>
          <a:endParaRPr lang="en-US" sz="1000" dirty="0">
            <a:solidFill>
              <a:schemeClr val="bg1"/>
            </a:solidFill>
            <a:cs typeface="B Homa" panose="00000400000000000000" pitchFamily="2" charset="-78"/>
          </a:endParaRPr>
        </a:p>
      </dgm:t>
    </dgm:pt>
    <dgm:pt modelId="{151086B1-5496-4CA8-B35F-D5D5B61306C6}" type="parTrans" cxnId="{7AE7A859-5CDA-4DDD-9F8B-948D495B24F4}">
      <dgm:prSet/>
      <dgm:spPr/>
      <dgm:t>
        <a:bodyPr/>
        <a:lstStyle/>
        <a:p>
          <a:endParaRPr lang="en-US"/>
        </a:p>
      </dgm:t>
    </dgm:pt>
    <dgm:pt modelId="{CAFD5B79-B8FD-4253-84EF-C7030EDF24B2}" type="sibTrans" cxnId="{7AE7A859-5CDA-4DDD-9F8B-948D495B24F4}">
      <dgm:prSet/>
      <dgm:spPr/>
      <dgm:t>
        <a:bodyPr/>
        <a:lstStyle/>
        <a:p>
          <a:endParaRPr lang="en-US"/>
        </a:p>
      </dgm:t>
    </dgm:pt>
    <dgm:pt modelId="{05A560EB-DA65-48C1-BE3F-0585BED43F1A}" type="pres">
      <dgm:prSet presAssocID="{D9F84E4E-A4B3-423F-BFA0-BD683FD689E6}" presName="CompostProcess" presStyleCnt="0">
        <dgm:presLayoutVars>
          <dgm:dir/>
          <dgm:resizeHandles val="exact"/>
        </dgm:presLayoutVars>
      </dgm:prSet>
      <dgm:spPr/>
    </dgm:pt>
    <dgm:pt modelId="{FCC2E269-090C-4A99-AEFB-8AB627698BAB}" type="pres">
      <dgm:prSet presAssocID="{D9F84E4E-A4B3-423F-BFA0-BD683FD689E6}" presName="arrow" presStyleLbl="bgShp" presStyleIdx="0" presStyleCnt="1"/>
      <dgm:spPr/>
      <dgm:t>
        <a:bodyPr/>
        <a:lstStyle/>
        <a:p>
          <a:endParaRPr lang="en-US"/>
        </a:p>
      </dgm:t>
    </dgm:pt>
    <dgm:pt modelId="{CFFFBE97-AA95-49DD-AABA-8A3D64B3F4CF}" type="pres">
      <dgm:prSet presAssocID="{D9F84E4E-A4B3-423F-BFA0-BD683FD689E6}" presName="linearProcess" presStyleCnt="0"/>
      <dgm:spPr/>
    </dgm:pt>
    <dgm:pt modelId="{16D16C57-DBBB-4E6C-B669-ED11E395B26C}" type="pres">
      <dgm:prSet presAssocID="{AB26FCAD-7417-4941-81CF-98837B3DF280}" presName="textNode" presStyleLbl="node1" presStyleIdx="0" presStyleCnt="10">
        <dgm:presLayoutVars>
          <dgm:bulletEnabled val="1"/>
        </dgm:presLayoutVars>
      </dgm:prSet>
      <dgm:spPr/>
      <dgm:t>
        <a:bodyPr/>
        <a:lstStyle/>
        <a:p>
          <a:endParaRPr lang="en-US"/>
        </a:p>
      </dgm:t>
    </dgm:pt>
    <dgm:pt modelId="{CAF2F1DD-7C91-4631-8BA1-EE9049B85A21}" type="pres">
      <dgm:prSet presAssocID="{C841F679-5737-4775-84DE-B988DA9D2AA2}" presName="sibTrans" presStyleCnt="0"/>
      <dgm:spPr/>
    </dgm:pt>
    <dgm:pt modelId="{4E78A5F1-FB30-48CA-BCDC-AC954C87BF87}" type="pres">
      <dgm:prSet presAssocID="{F07510D7-9EE8-4AE6-979E-70EE80AC2550}" presName="textNode" presStyleLbl="node1" presStyleIdx="1" presStyleCnt="10">
        <dgm:presLayoutVars>
          <dgm:bulletEnabled val="1"/>
        </dgm:presLayoutVars>
      </dgm:prSet>
      <dgm:spPr/>
      <dgm:t>
        <a:bodyPr/>
        <a:lstStyle/>
        <a:p>
          <a:endParaRPr lang="en-US"/>
        </a:p>
      </dgm:t>
    </dgm:pt>
    <dgm:pt modelId="{50B71F9F-777A-4006-8CD8-37D2860F55F2}" type="pres">
      <dgm:prSet presAssocID="{53FB21DF-5626-4641-BA02-347C9844D6DA}" presName="sibTrans" presStyleCnt="0"/>
      <dgm:spPr/>
    </dgm:pt>
    <dgm:pt modelId="{94F397CF-C648-4334-9F04-D56593A64FD6}" type="pres">
      <dgm:prSet presAssocID="{323C2AC9-33D7-4414-8743-D82D055FAF98}" presName="textNode" presStyleLbl="node1" presStyleIdx="2" presStyleCnt="10">
        <dgm:presLayoutVars>
          <dgm:bulletEnabled val="1"/>
        </dgm:presLayoutVars>
      </dgm:prSet>
      <dgm:spPr/>
      <dgm:t>
        <a:bodyPr/>
        <a:lstStyle/>
        <a:p>
          <a:endParaRPr lang="en-US"/>
        </a:p>
      </dgm:t>
    </dgm:pt>
    <dgm:pt modelId="{50E9BB01-CCED-4546-801E-03D237E5BACD}" type="pres">
      <dgm:prSet presAssocID="{828E1B6E-2CBC-4933-869E-5BF6B829BF2D}" presName="sibTrans" presStyleCnt="0"/>
      <dgm:spPr/>
    </dgm:pt>
    <dgm:pt modelId="{D46C5078-6B9E-4DC1-BC2E-A9B541ABF6F8}" type="pres">
      <dgm:prSet presAssocID="{C36FC87E-115D-4F5F-8A67-A6047C9A15C5}" presName="textNode" presStyleLbl="node1" presStyleIdx="3" presStyleCnt="10">
        <dgm:presLayoutVars>
          <dgm:bulletEnabled val="1"/>
        </dgm:presLayoutVars>
      </dgm:prSet>
      <dgm:spPr/>
      <dgm:t>
        <a:bodyPr/>
        <a:lstStyle/>
        <a:p>
          <a:endParaRPr lang="en-US"/>
        </a:p>
      </dgm:t>
    </dgm:pt>
    <dgm:pt modelId="{3929F766-BFEB-4C3E-8DBF-45EA11AF3A54}" type="pres">
      <dgm:prSet presAssocID="{9822DB79-22F0-43E2-98DD-5C9ADDA3D4B4}" presName="sibTrans" presStyleCnt="0"/>
      <dgm:spPr/>
    </dgm:pt>
    <dgm:pt modelId="{AEC1880D-7874-4A86-B56B-48772AF4FE22}" type="pres">
      <dgm:prSet presAssocID="{4F9C0508-3735-4ACB-AD20-D071FFA509D2}" presName="textNode" presStyleLbl="node1" presStyleIdx="4" presStyleCnt="10">
        <dgm:presLayoutVars>
          <dgm:bulletEnabled val="1"/>
        </dgm:presLayoutVars>
      </dgm:prSet>
      <dgm:spPr/>
      <dgm:t>
        <a:bodyPr/>
        <a:lstStyle/>
        <a:p>
          <a:endParaRPr lang="en-US"/>
        </a:p>
      </dgm:t>
    </dgm:pt>
    <dgm:pt modelId="{D6DB18B2-1483-4601-86F7-0F7A402452BD}" type="pres">
      <dgm:prSet presAssocID="{E80D14F0-739C-4F63-8E20-74F90BDA1A3A}" presName="sibTrans" presStyleCnt="0"/>
      <dgm:spPr/>
    </dgm:pt>
    <dgm:pt modelId="{9923D4E4-9E63-42FA-B9AE-0CD50EF36399}" type="pres">
      <dgm:prSet presAssocID="{7EB8D042-AA9F-434B-9170-7EAFC6BF49E4}" presName="textNode" presStyleLbl="node1" presStyleIdx="5" presStyleCnt="10">
        <dgm:presLayoutVars>
          <dgm:bulletEnabled val="1"/>
        </dgm:presLayoutVars>
      </dgm:prSet>
      <dgm:spPr/>
      <dgm:t>
        <a:bodyPr/>
        <a:lstStyle/>
        <a:p>
          <a:endParaRPr lang="en-US"/>
        </a:p>
      </dgm:t>
    </dgm:pt>
    <dgm:pt modelId="{80202FDB-1FE4-42E2-9F4C-7B85396FFA0E}" type="pres">
      <dgm:prSet presAssocID="{282AF3A4-3B3D-491A-8B56-2B0CBF5EC4EE}" presName="sibTrans" presStyleCnt="0"/>
      <dgm:spPr/>
    </dgm:pt>
    <dgm:pt modelId="{A033EE11-E1E0-4B07-AC3D-A954B960A360}" type="pres">
      <dgm:prSet presAssocID="{13C3DCC6-4219-416F-B7C6-EF13E400036F}" presName="textNode" presStyleLbl="node1" presStyleIdx="6" presStyleCnt="10">
        <dgm:presLayoutVars>
          <dgm:bulletEnabled val="1"/>
        </dgm:presLayoutVars>
      </dgm:prSet>
      <dgm:spPr/>
      <dgm:t>
        <a:bodyPr/>
        <a:lstStyle/>
        <a:p>
          <a:endParaRPr lang="en-US"/>
        </a:p>
      </dgm:t>
    </dgm:pt>
    <dgm:pt modelId="{08A635BE-D49F-4D62-BACA-1A00C871DFCD}" type="pres">
      <dgm:prSet presAssocID="{CAFD5B79-B8FD-4253-84EF-C7030EDF24B2}" presName="sibTrans" presStyleCnt="0"/>
      <dgm:spPr/>
    </dgm:pt>
    <dgm:pt modelId="{FB60DFC0-4494-4045-A7F2-4CF50607161F}" type="pres">
      <dgm:prSet presAssocID="{F1FCF51B-3975-438A-AB2F-4B716260D1CB}" presName="textNode" presStyleLbl="node1" presStyleIdx="7" presStyleCnt="10">
        <dgm:presLayoutVars>
          <dgm:bulletEnabled val="1"/>
        </dgm:presLayoutVars>
      </dgm:prSet>
      <dgm:spPr/>
      <dgm:t>
        <a:bodyPr/>
        <a:lstStyle/>
        <a:p>
          <a:endParaRPr lang="en-US"/>
        </a:p>
      </dgm:t>
    </dgm:pt>
    <dgm:pt modelId="{2C7E3CAA-2179-4EE1-A34A-5E754C363378}" type="pres">
      <dgm:prSet presAssocID="{29402496-AA37-4D1C-B8B5-94789A6EF7ED}" presName="sibTrans" presStyleCnt="0"/>
      <dgm:spPr/>
    </dgm:pt>
    <dgm:pt modelId="{80C30AE1-1084-4FEE-BB51-D48C9143DF0F}" type="pres">
      <dgm:prSet presAssocID="{B8055F12-6391-46B4-A9BF-7A2688D7FD30}" presName="textNode" presStyleLbl="node1" presStyleIdx="8" presStyleCnt="10">
        <dgm:presLayoutVars>
          <dgm:bulletEnabled val="1"/>
        </dgm:presLayoutVars>
      </dgm:prSet>
      <dgm:spPr/>
      <dgm:t>
        <a:bodyPr/>
        <a:lstStyle/>
        <a:p>
          <a:endParaRPr lang="en-US"/>
        </a:p>
      </dgm:t>
    </dgm:pt>
    <dgm:pt modelId="{93390167-D9C7-4137-8127-58EF05D590B1}" type="pres">
      <dgm:prSet presAssocID="{ED9DCF96-8A1B-40CD-BD90-E2217D91CD89}" presName="sibTrans" presStyleCnt="0"/>
      <dgm:spPr/>
    </dgm:pt>
    <dgm:pt modelId="{5520D168-55EC-4B3D-9E57-9035197FBB0A}" type="pres">
      <dgm:prSet presAssocID="{C9423195-E3C9-4717-A8B5-04F60BF209F2}" presName="textNode" presStyleLbl="node1" presStyleIdx="9" presStyleCnt="10">
        <dgm:presLayoutVars>
          <dgm:bulletEnabled val="1"/>
        </dgm:presLayoutVars>
      </dgm:prSet>
      <dgm:spPr/>
      <dgm:t>
        <a:bodyPr/>
        <a:lstStyle/>
        <a:p>
          <a:endParaRPr lang="en-US"/>
        </a:p>
      </dgm:t>
    </dgm:pt>
  </dgm:ptLst>
  <dgm:cxnLst>
    <dgm:cxn modelId="{6D56CFD3-ECA5-4F7E-B46E-6F849FDFBE7F}" srcId="{D9F84E4E-A4B3-423F-BFA0-BD683FD689E6}" destId="{B8055F12-6391-46B4-A9BF-7A2688D7FD30}" srcOrd="8" destOrd="0" parTransId="{4138747B-0E20-4813-97FD-C175C82F8CBF}" sibTransId="{ED9DCF96-8A1B-40CD-BD90-E2217D91CD89}"/>
    <dgm:cxn modelId="{0D60F9B8-3B67-4AA7-93AB-5FBDD982F8FB}" srcId="{D9F84E4E-A4B3-423F-BFA0-BD683FD689E6}" destId="{4F9C0508-3735-4ACB-AD20-D071FFA509D2}" srcOrd="4" destOrd="0" parTransId="{D7155EEA-942C-48E2-AA0A-53C699CD3395}" sibTransId="{E80D14F0-739C-4F63-8E20-74F90BDA1A3A}"/>
    <dgm:cxn modelId="{A01088A7-CAAD-4036-A7AD-A36195521D26}" srcId="{D9F84E4E-A4B3-423F-BFA0-BD683FD689E6}" destId="{C36FC87E-115D-4F5F-8A67-A6047C9A15C5}" srcOrd="3" destOrd="0" parTransId="{D1FE78C7-137B-4D5B-82A5-605A2551B4C9}" sibTransId="{9822DB79-22F0-43E2-98DD-5C9ADDA3D4B4}"/>
    <dgm:cxn modelId="{900DD1A9-B4B5-4F02-8537-20732610A1E8}" type="presOf" srcId="{F1FCF51B-3975-438A-AB2F-4B716260D1CB}" destId="{FB60DFC0-4494-4045-A7F2-4CF50607161F}" srcOrd="0" destOrd="0" presId="urn:microsoft.com/office/officeart/2005/8/layout/hProcess9"/>
    <dgm:cxn modelId="{A527DDCC-6711-4DB8-95A3-2DE300745BBF}" type="presOf" srcId="{F07510D7-9EE8-4AE6-979E-70EE80AC2550}" destId="{4E78A5F1-FB30-48CA-BCDC-AC954C87BF87}" srcOrd="0" destOrd="0" presId="urn:microsoft.com/office/officeart/2005/8/layout/hProcess9"/>
    <dgm:cxn modelId="{37A63FDC-0310-4C16-92BE-BCD407948D05}" type="presOf" srcId="{B8055F12-6391-46B4-A9BF-7A2688D7FD30}" destId="{80C30AE1-1084-4FEE-BB51-D48C9143DF0F}" srcOrd="0" destOrd="0" presId="urn:microsoft.com/office/officeart/2005/8/layout/hProcess9"/>
    <dgm:cxn modelId="{571D0004-354F-404B-986F-975E8CC6198D}" srcId="{D9F84E4E-A4B3-423F-BFA0-BD683FD689E6}" destId="{F07510D7-9EE8-4AE6-979E-70EE80AC2550}" srcOrd="1" destOrd="0" parTransId="{78528F20-A36B-4053-B5B9-E5D31A82B150}" sibTransId="{53FB21DF-5626-4641-BA02-347C9844D6DA}"/>
    <dgm:cxn modelId="{57F846F3-06D3-4A61-BC4F-9779A38CF23A}" type="presOf" srcId="{7EB8D042-AA9F-434B-9170-7EAFC6BF49E4}" destId="{9923D4E4-9E63-42FA-B9AE-0CD50EF36399}" srcOrd="0" destOrd="0" presId="urn:microsoft.com/office/officeart/2005/8/layout/hProcess9"/>
    <dgm:cxn modelId="{3A5A6474-6D4F-4C1C-B701-68D348889A53}" srcId="{D9F84E4E-A4B3-423F-BFA0-BD683FD689E6}" destId="{F1FCF51B-3975-438A-AB2F-4B716260D1CB}" srcOrd="7" destOrd="0" parTransId="{B20013D9-01B8-4CCE-99D1-30D250B86ECD}" sibTransId="{29402496-AA37-4D1C-B8B5-94789A6EF7ED}"/>
    <dgm:cxn modelId="{A7468CE5-01C7-4322-9048-59718A156F40}" type="presOf" srcId="{323C2AC9-33D7-4414-8743-D82D055FAF98}" destId="{94F397CF-C648-4334-9F04-D56593A64FD6}" srcOrd="0" destOrd="0" presId="urn:microsoft.com/office/officeart/2005/8/layout/hProcess9"/>
    <dgm:cxn modelId="{2EA8A654-7DDE-4A8A-909B-7461597E8907}" srcId="{D9F84E4E-A4B3-423F-BFA0-BD683FD689E6}" destId="{C9423195-E3C9-4717-A8B5-04F60BF209F2}" srcOrd="9" destOrd="0" parTransId="{A7F81C80-6000-4611-BE4B-E6F4BA12A652}" sibTransId="{E1D1A722-9837-467D-B6D2-64CEF59688F8}"/>
    <dgm:cxn modelId="{7AE7A859-5CDA-4DDD-9F8B-948D495B24F4}" srcId="{D9F84E4E-A4B3-423F-BFA0-BD683FD689E6}" destId="{13C3DCC6-4219-416F-B7C6-EF13E400036F}" srcOrd="6" destOrd="0" parTransId="{151086B1-5496-4CA8-B35F-D5D5B61306C6}" sibTransId="{CAFD5B79-B8FD-4253-84EF-C7030EDF24B2}"/>
    <dgm:cxn modelId="{5893D36D-5E20-4699-B61E-6749FE5D3324}" type="presOf" srcId="{4F9C0508-3735-4ACB-AD20-D071FFA509D2}" destId="{AEC1880D-7874-4A86-B56B-48772AF4FE22}" srcOrd="0" destOrd="0" presId="urn:microsoft.com/office/officeart/2005/8/layout/hProcess9"/>
    <dgm:cxn modelId="{4D87159B-CE92-4B12-87A9-E8F235D6AA28}" type="presOf" srcId="{C36FC87E-115D-4F5F-8A67-A6047C9A15C5}" destId="{D46C5078-6B9E-4DC1-BC2E-A9B541ABF6F8}" srcOrd="0" destOrd="0" presId="urn:microsoft.com/office/officeart/2005/8/layout/hProcess9"/>
    <dgm:cxn modelId="{020AA645-1D84-482A-A3AD-B92C601D3D01}" type="presOf" srcId="{C9423195-E3C9-4717-A8B5-04F60BF209F2}" destId="{5520D168-55EC-4B3D-9E57-9035197FBB0A}" srcOrd="0" destOrd="0" presId="urn:microsoft.com/office/officeart/2005/8/layout/hProcess9"/>
    <dgm:cxn modelId="{9666DA79-0D1A-4307-9954-F29B5FEDB758}" type="presOf" srcId="{13C3DCC6-4219-416F-B7C6-EF13E400036F}" destId="{A033EE11-E1E0-4B07-AC3D-A954B960A360}" srcOrd="0" destOrd="0" presId="urn:microsoft.com/office/officeart/2005/8/layout/hProcess9"/>
    <dgm:cxn modelId="{F298B2C1-91E0-45FB-8AFE-0573646615B7}" type="presOf" srcId="{AB26FCAD-7417-4941-81CF-98837B3DF280}" destId="{16D16C57-DBBB-4E6C-B669-ED11E395B26C}" srcOrd="0" destOrd="0" presId="urn:microsoft.com/office/officeart/2005/8/layout/hProcess9"/>
    <dgm:cxn modelId="{C1E59F09-4044-4A70-A4D7-2A964DF2BD82}" srcId="{D9F84E4E-A4B3-423F-BFA0-BD683FD689E6}" destId="{7EB8D042-AA9F-434B-9170-7EAFC6BF49E4}" srcOrd="5" destOrd="0" parTransId="{0FF69300-84A7-4673-8C8A-DA5C2D750301}" sibTransId="{282AF3A4-3B3D-491A-8B56-2B0CBF5EC4EE}"/>
    <dgm:cxn modelId="{1C3DF898-F9B5-4393-8412-C2428B32FC07}" srcId="{D9F84E4E-A4B3-423F-BFA0-BD683FD689E6}" destId="{323C2AC9-33D7-4414-8743-D82D055FAF98}" srcOrd="2" destOrd="0" parTransId="{9C0F845C-3755-4CB2-BC6E-2C22F87DFEB8}" sibTransId="{828E1B6E-2CBC-4933-869E-5BF6B829BF2D}"/>
    <dgm:cxn modelId="{78ED3918-1B41-46AB-9124-61B1D9E73D84}" srcId="{D9F84E4E-A4B3-423F-BFA0-BD683FD689E6}" destId="{AB26FCAD-7417-4941-81CF-98837B3DF280}" srcOrd="0" destOrd="0" parTransId="{47A02734-C78F-415F-8996-A953E8FC360D}" sibTransId="{C841F679-5737-4775-84DE-B988DA9D2AA2}"/>
    <dgm:cxn modelId="{5FE358AE-50B7-4781-AD2B-BF5B3CA95DDC}" type="presOf" srcId="{D9F84E4E-A4B3-423F-BFA0-BD683FD689E6}" destId="{05A560EB-DA65-48C1-BE3F-0585BED43F1A}" srcOrd="0" destOrd="0" presId="urn:microsoft.com/office/officeart/2005/8/layout/hProcess9"/>
    <dgm:cxn modelId="{E5065BB5-A21E-4B45-A559-5DF491444EED}" type="presParOf" srcId="{05A560EB-DA65-48C1-BE3F-0585BED43F1A}" destId="{FCC2E269-090C-4A99-AEFB-8AB627698BAB}" srcOrd="0" destOrd="0" presId="urn:microsoft.com/office/officeart/2005/8/layout/hProcess9"/>
    <dgm:cxn modelId="{FFBBFFCD-22D0-4863-BA9F-B7DCD359A27F}" type="presParOf" srcId="{05A560EB-DA65-48C1-BE3F-0585BED43F1A}" destId="{CFFFBE97-AA95-49DD-AABA-8A3D64B3F4CF}" srcOrd="1" destOrd="0" presId="urn:microsoft.com/office/officeart/2005/8/layout/hProcess9"/>
    <dgm:cxn modelId="{743143F9-0897-4EC5-A68F-FE73FD285AA5}" type="presParOf" srcId="{CFFFBE97-AA95-49DD-AABA-8A3D64B3F4CF}" destId="{16D16C57-DBBB-4E6C-B669-ED11E395B26C}" srcOrd="0" destOrd="0" presId="urn:microsoft.com/office/officeart/2005/8/layout/hProcess9"/>
    <dgm:cxn modelId="{5AF2FC7A-950C-4DDA-B17F-20FBFFB24E5A}" type="presParOf" srcId="{CFFFBE97-AA95-49DD-AABA-8A3D64B3F4CF}" destId="{CAF2F1DD-7C91-4631-8BA1-EE9049B85A21}" srcOrd="1" destOrd="0" presId="urn:microsoft.com/office/officeart/2005/8/layout/hProcess9"/>
    <dgm:cxn modelId="{BA1DF692-0767-44C7-B447-60FB8E83AB84}" type="presParOf" srcId="{CFFFBE97-AA95-49DD-AABA-8A3D64B3F4CF}" destId="{4E78A5F1-FB30-48CA-BCDC-AC954C87BF87}" srcOrd="2" destOrd="0" presId="urn:microsoft.com/office/officeart/2005/8/layout/hProcess9"/>
    <dgm:cxn modelId="{DBF6C3D2-B795-49EA-A14B-8AE12EA50266}" type="presParOf" srcId="{CFFFBE97-AA95-49DD-AABA-8A3D64B3F4CF}" destId="{50B71F9F-777A-4006-8CD8-37D2860F55F2}" srcOrd="3" destOrd="0" presId="urn:microsoft.com/office/officeart/2005/8/layout/hProcess9"/>
    <dgm:cxn modelId="{C9F93217-0E58-4CBF-BE80-B40814BE8A20}" type="presParOf" srcId="{CFFFBE97-AA95-49DD-AABA-8A3D64B3F4CF}" destId="{94F397CF-C648-4334-9F04-D56593A64FD6}" srcOrd="4" destOrd="0" presId="urn:microsoft.com/office/officeart/2005/8/layout/hProcess9"/>
    <dgm:cxn modelId="{1B530848-8684-44B9-B46E-C52B70AABD11}" type="presParOf" srcId="{CFFFBE97-AA95-49DD-AABA-8A3D64B3F4CF}" destId="{50E9BB01-CCED-4546-801E-03D237E5BACD}" srcOrd="5" destOrd="0" presId="urn:microsoft.com/office/officeart/2005/8/layout/hProcess9"/>
    <dgm:cxn modelId="{DB8CEBC1-9182-4992-BF88-839C0843EC62}" type="presParOf" srcId="{CFFFBE97-AA95-49DD-AABA-8A3D64B3F4CF}" destId="{D46C5078-6B9E-4DC1-BC2E-A9B541ABF6F8}" srcOrd="6" destOrd="0" presId="urn:microsoft.com/office/officeart/2005/8/layout/hProcess9"/>
    <dgm:cxn modelId="{7869BFE4-86D1-4B84-8768-89AFE0F991D9}" type="presParOf" srcId="{CFFFBE97-AA95-49DD-AABA-8A3D64B3F4CF}" destId="{3929F766-BFEB-4C3E-8DBF-45EA11AF3A54}" srcOrd="7" destOrd="0" presId="urn:microsoft.com/office/officeart/2005/8/layout/hProcess9"/>
    <dgm:cxn modelId="{3E5650C1-C5F5-4E7D-8FE4-38AB572E6251}" type="presParOf" srcId="{CFFFBE97-AA95-49DD-AABA-8A3D64B3F4CF}" destId="{AEC1880D-7874-4A86-B56B-48772AF4FE22}" srcOrd="8" destOrd="0" presId="urn:microsoft.com/office/officeart/2005/8/layout/hProcess9"/>
    <dgm:cxn modelId="{186080E6-8081-44D8-9FDD-8B93A11E77BA}" type="presParOf" srcId="{CFFFBE97-AA95-49DD-AABA-8A3D64B3F4CF}" destId="{D6DB18B2-1483-4601-86F7-0F7A402452BD}" srcOrd="9" destOrd="0" presId="urn:microsoft.com/office/officeart/2005/8/layout/hProcess9"/>
    <dgm:cxn modelId="{E5D0070B-DD39-409A-9897-6681A061F9FC}" type="presParOf" srcId="{CFFFBE97-AA95-49DD-AABA-8A3D64B3F4CF}" destId="{9923D4E4-9E63-42FA-B9AE-0CD50EF36399}" srcOrd="10" destOrd="0" presId="urn:microsoft.com/office/officeart/2005/8/layout/hProcess9"/>
    <dgm:cxn modelId="{102DAC45-CDBC-4F36-B215-77A034B3D367}" type="presParOf" srcId="{CFFFBE97-AA95-49DD-AABA-8A3D64B3F4CF}" destId="{80202FDB-1FE4-42E2-9F4C-7B85396FFA0E}" srcOrd="11" destOrd="0" presId="urn:microsoft.com/office/officeart/2005/8/layout/hProcess9"/>
    <dgm:cxn modelId="{885123BB-AC15-4A63-A42E-228B111F5940}" type="presParOf" srcId="{CFFFBE97-AA95-49DD-AABA-8A3D64B3F4CF}" destId="{A033EE11-E1E0-4B07-AC3D-A954B960A360}" srcOrd="12" destOrd="0" presId="urn:microsoft.com/office/officeart/2005/8/layout/hProcess9"/>
    <dgm:cxn modelId="{1AEA5E3A-69C3-4633-9BCB-98F93469C09B}" type="presParOf" srcId="{CFFFBE97-AA95-49DD-AABA-8A3D64B3F4CF}" destId="{08A635BE-D49F-4D62-BACA-1A00C871DFCD}" srcOrd="13" destOrd="0" presId="urn:microsoft.com/office/officeart/2005/8/layout/hProcess9"/>
    <dgm:cxn modelId="{034F9E84-0BBB-4714-A769-3930B28C7E11}" type="presParOf" srcId="{CFFFBE97-AA95-49DD-AABA-8A3D64B3F4CF}" destId="{FB60DFC0-4494-4045-A7F2-4CF50607161F}" srcOrd="14" destOrd="0" presId="urn:microsoft.com/office/officeart/2005/8/layout/hProcess9"/>
    <dgm:cxn modelId="{F935395A-2388-45ED-9878-66D4C01A3D72}" type="presParOf" srcId="{CFFFBE97-AA95-49DD-AABA-8A3D64B3F4CF}" destId="{2C7E3CAA-2179-4EE1-A34A-5E754C363378}" srcOrd="15" destOrd="0" presId="urn:microsoft.com/office/officeart/2005/8/layout/hProcess9"/>
    <dgm:cxn modelId="{84F65322-5418-4EA0-BA09-CF6715404955}" type="presParOf" srcId="{CFFFBE97-AA95-49DD-AABA-8A3D64B3F4CF}" destId="{80C30AE1-1084-4FEE-BB51-D48C9143DF0F}" srcOrd="16" destOrd="0" presId="urn:microsoft.com/office/officeart/2005/8/layout/hProcess9"/>
    <dgm:cxn modelId="{A181CFD1-989F-44EA-B7E9-49694A06E29A}" type="presParOf" srcId="{CFFFBE97-AA95-49DD-AABA-8A3D64B3F4CF}" destId="{93390167-D9C7-4137-8127-58EF05D590B1}" srcOrd="17" destOrd="0" presId="urn:microsoft.com/office/officeart/2005/8/layout/hProcess9"/>
    <dgm:cxn modelId="{83D1E6E7-8F29-4333-AF15-47B016F5EA6B}" type="presParOf" srcId="{CFFFBE97-AA95-49DD-AABA-8A3D64B3F4CF}" destId="{5520D168-55EC-4B3D-9E57-9035197FBB0A}" srcOrd="1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E269-090C-4A99-AEFB-8AB627698BAB}">
      <dsp:nvSpPr>
        <dsp:cNvPr id="0" name=""/>
        <dsp:cNvSpPr/>
      </dsp:nvSpPr>
      <dsp:spPr>
        <a:xfrm>
          <a:off x="668654" y="0"/>
          <a:ext cx="7578090" cy="205739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D16C57-DBBB-4E6C-B669-ED11E395B26C}">
      <dsp:nvSpPr>
        <dsp:cNvPr id="0" name=""/>
        <dsp:cNvSpPr/>
      </dsp:nvSpPr>
      <dsp:spPr>
        <a:xfrm>
          <a:off x="4679" y="617219"/>
          <a:ext cx="774438" cy="822959"/>
        </a:xfrm>
        <a:prstGeom prst="roundRect">
          <a:avLst/>
        </a:prstGeom>
        <a:solidFill>
          <a:srgbClr val="B91D10"/>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عناوین</a:t>
          </a:r>
          <a:endParaRPr lang="en-US" sz="1000" kern="1200" dirty="0">
            <a:solidFill>
              <a:schemeClr val="bg1"/>
            </a:solidFill>
            <a:cs typeface="B Homa" panose="00000400000000000000" pitchFamily="2" charset="-78"/>
          </a:endParaRPr>
        </a:p>
      </dsp:txBody>
      <dsp:txXfrm>
        <a:off x="42484" y="655024"/>
        <a:ext cx="698828" cy="747349"/>
      </dsp:txXfrm>
    </dsp:sp>
    <dsp:sp modelId="{4E78A5F1-FB30-48CA-BCDC-AC954C87BF87}">
      <dsp:nvSpPr>
        <dsp:cNvPr id="0" name=""/>
        <dsp:cNvSpPr/>
      </dsp:nvSpPr>
      <dsp:spPr>
        <a:xfrm>
          <a:off x="908191" y="617219"/>
          <a:ext cx="774438" cy="822959"/>
        </a:xfrm>
        <a:prstGeom prst="roundRect">
          <a:avLst/>
        </a:prstGeom>
        <a:solidFill>
          <a:srgbClr val="899F49"/>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مبانی نظری</a:t>
          </a:r>
          <a:endParaRPr lang="en-US" sz="1000" kern="1200" dirty="0">
            <a:solidFill>
              <a:schemeClr val="bg1"/>
            </a:solidFill>
            <a:cs typeface="B Homa" panose="00000400000000000000" pitchFamily="2" charset="-78"/>
          </a:endParaRPr>
        </a:p>
      </dsp:txBody>
      <dsp:txXfrm>
        <a:off x="945996" y="655024"/>
        <a:ext cx="698828" cy="747349"/>
      </dsp:txXfrm>
    </dsp:sp>
    <dsp:sp modelId="{94F397CF-C648-4334-9F04-D56593A64FD6}">
      <dsp:nvSpPr>
        <dsp:cNvPr id="0" name=""/>
        <dsp:cNvSpPr/>
      </dsp:nvSpPr>
      <dsp:spPr>
        <a:xfrm>
          <a:off x="1811702"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استانداردها</a:t>
          </a:r>
          <a:endParaRPr lang="en-US" sz="1000" kern="1200" dirty="0">
            <a:solidFill>
              <a:schemeClr val="bg1"/>
            </a:solidFill>
            <a:cs typeface="B Homa" panose="00000400000000000000" pitchFamily="2" charset="-78"/>
          </a:endParaRPr>
        </a:p>
      </dsp:txBody>
      <dsp:txXfrm>
        <a:off x="1849507" y="655024"/>
        <a:ext cx="698828" cy="747349"/>
      </dsp:txXfrm>
    </dsp:sp>
    <dsp:sp modelId="{D46C5078-6B9E-4DC1-BC2E-A9B541ABF6F8}">
      <dsp:nvSpPr>
        <dsp:cNvPr id="0" name=""/>
        <dsp:cNvSpPr/>
      </dsp:nvSpPr>
      <dsp:spPr>
        <a:xfrm>
          <a:off x="2715213"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فضاهای مورد نیاز</a:t>
          </a:r>
          <a:endParaRPr lang="en-US" sz="1000" kern="1200" dirty="0">
            <a:solidFill>
              <a:schemeClr val="bg1"/>
            </a:solidFill>
            <a:cs typeface="B Homa" panose="00000400000000000000" pitchFamily="2" charset="-78"/>
          </a:endParaRPr>
        </a:p>
      </dsp:txBody>
      <dsp:txXfrm>
        <a:off x="2753018" y="655024"/>
        <a:ext cx="698828" cy="747349"/>
      </dsp:txXfrm>
    </dsp:sp>
    <dsp:sp modelId="{AEC1880D-7874-4A86-B56B-48772AF4FE22}">
      <dsp:nvSpPr>
        <dsp:cNvPr id="0" name=""/>
        <dsp:cNvSpPr/>
      </dsp:nvSpPr>
      <dsp:spPr>
        <a:xfrm>
          <a:off x="3618725"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برنامه فیزیکی</a:t>
          </a:r>
          <a:endParaRPr lang="en-US" sz="1000" kern="1200" dirty="0">
            <a:solidFill>
              <a:schemeClr val="bg1"/>
            </a:solidFill>
            <a:cs typeface="B Homa" panose="00000400000000000000" pitchFamily="2" charset="-78"/>
          </a:endParaRPr>
        </a:p>
      </dsp:txBody>
      <dsp:txXfrm>
        <a:off x="3656530" y="655024"/>
        <a:ext cx="698828" cy="747349"/>
      </dsp:txXfrm>
    </dsp:sp>
    <dsp:sp modelId="{9923D4E4-9E63-42FA-B9AE-0CD50EF36399}">
      <dsp:nvSpPr>
        <dsp:cNvPr id="0" name=""/>
        <dsp:cNvSpPr/>
      </dsp:nvSpPr>
      <dsp:spPr>
        <a:xfrm>
          <a:off x="4522236"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سازه </a:t>
          </a:r>
          <a:endParaRPr lang="en-US" sz="1000" kern="1200" dirty="0">
            <a:solidFill>
              <a:schemeClr val="bg1"/>
            </a:solidFill>
            <a:cs typeface="B Homa" panose="00000400000000000000" pitchFamily="2" charset="-78"/>
          </a:endParaRPr>
        </a:p>
      </dsp:txBody>
      <dsp:txXfrm>
        <a:off x="4560041" y="655024"/>
        <a:ext cx="698828" cy="747349"/>
      </dsp:txXfrm>
    </dsp:sp>
    <dsp:sp modelId="{A033EE11-E1E0-4B07-AC3D-A954B960A360}">
      <dsp:nvSpPr>
        <dsp:cNvPr id="0" name=""/>
        <dsp:cNvSpPr/>
      </dsp:nvSpPr>
      <dsp:spPr>
        <a:xfrm>
          <a:off x="5425747"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نمونه های موردی</a:t>
          </a:r>
          <a:endParaRPr lang="en-US" sz="1000" kern="1200" dirty="0">
            <a:solidFill>
              <a:schemeClr val="bg1"/>
            </a:solidFill>
            <a:cs typeface="B Homa" panose="00000400000000000000" pitchFamily="2" charset="-78"/>
          </a:endParaRPr>
        </a:p>
      </dsp:txBody>
      <dsp:txXfrm>
        <a:off x="5463552" y="655024"/>
        <a:ext cx="698828" cy="747349"/>
      </dsp:txXfrm>
    </dsp:sp>
    <dsp:sp modelId="{FB60DFC0-4494-4045-A7F2-4CF50607161F}">
      <dsp:nvSpPr>
        <dsp:cNvPr id="0" name=""/>
        <dsp:cNvSpPr/>
      </dsp:nvSpPr>
      <dsp:spPr>
        <a:xfrm>
          <a:off x="632925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معرفی سایت</a:t>
          </a:r>
          <a:endParaRPr lang="en-US" sz="1000" kern="1200" dirty="0">
            <a:solidFill>
              <a:schemeClr val="bg1"/>
            </a:solidFill>
            <a:cs typeface="B Homa" panose="00000400000000000000" pitchFamily="2" charset="-78"/>
          </a:endParaRPr>
        </a:p>
      </dsp:txBody>
      <dsp:txXfrm>
        <a:off x="6367064" y="655024"/>
        <a:ext cx="698828" cy="747349"/>
      </dsp:txXfrm>
    </dsp:sp>
    <dsp:sp modelId="{80C30AE1-1084-4FEE-BB51-D48C9143DF0F}">
      <dsp:nvSpPr>
        <dsp:cNvPr id="0" name=""/>
        <dsp:cNvSpPr/>
      </dsp:nvSpPr>
      <dsp:spPr>
        <a:xfrm>
          <a:off x="7232770"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تحلیل سایت</a:t>
          </a:r>
          <a:endParaRPr lang="en-US" sz="1000" kern="1200" dirty="0">
            <a:solidFill>
              <a:schemeClr val="bg1"/>
            </a:solidFill>
            <a:cs typeface="B Homa" panose="00000400000000000000" pitchFamily="2" charset="-78"/>
          </a:endParaRPr>
        </a:p>
      </dsp:txBody>
      <dsp:txXfrm>
        <a:off x="7270575" y="655024"/>
        <a:ext cx="698828" cy="747349"/>
      </dsp:txXfrm>
    </dsp:sp>
    <dsp:sp modelId="{5520D168-55EC-4B3D-9E57-9035197FBB0A}">
      <dsp:nvSpPr>
        <dsp:cNvPr id="0" name=""/>
        <dsp:cNvSpPr/>
      </dsp:nvSpPr>
      <dsp:spPr>
        <a:xfrm>
          <a:off x="813628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ارائه طرح</a:t>
          </a:r>
          <a:endParaRPr lang="en-US" sz="1000" kern="1200" dirty="0">
            <a:solidFill>
              <a:schemeClr val="bg1"/>
            </a:solidFill>
            <a:cs typeface="B Homa" panose="00000400000000000000" pitchFamily="2" charset="-78"/>
          </a:endParaRPr>
        </a:p>
      </dsp:txBody>
      <dsp:txXfrm>
        <a:off x="8174086" y="655024"/>
        <a:ext cx="698828" cy="7473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E269-090C-4A99-AEFB-8AB627698BAB}">
      <dsp:nvSpPr>
        <dsp:cNvPr id="0" name=""/>
        <dsp:cNvSpPr/>
      </dsp:nvSpPr>
      <dsp:spPr>
        <a:xfrm>
          <a:off x="668654" y="0"/>
          <a:ext cx="7578090" cy="205739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D16C57-DBBB-4E6C-B669-ED11E395B26C}">
      <dsp:nvSpPr>
        <dsp:cNvPr id="0" name=""/>
        <dsp:cNvSpPr/>
      </dsp:nvSpPr>
      <dsp:spPr>
        <a:xfrm>
          <a:off x="467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عناوین</a:t>
          </a:r>
          <a:endParaRPr lang="en-US" sz="1000" kern="1200" dirty="0">
            <a:solidFill>
              <a:schemeClr val="bg1"/>
            </a:solidFill>
            <a:cs typeface="B Homa" panose="00000400000000000000" pitchFamily="2" charset="-78"/>
          </a:endParaRPr>
        </a:p>
      </dsp:txBody>
      <dsp:txXfrm>
        <a:off x="42484" y="655024"/>
        <a:ext cx="698828" cy="747349"/>
      </dsp:txXfrm>
    </dsp:sp>
    <dsp:sp modelId="{4E78A5F1-FB30-48CA-BCDC-AC954C87BF87}">
      <dsp:nvSpPr>
        <dsp:cNvPr id="0" name=""/>
        <dsp:cNvSpPr/>
      </dsp:nvSpPr>
      <dsp:spPr>
        <a:xfrm>
          <a:off x="90819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مبانی نظری</a:t>
          </a:r>
          <a:endParaRPr lang="en-US" sz="1000" kern="1200" dirty="0">
            <a:solidFill>
              <a:schemeClr val="bg1"/>
            </a:solidFill>
            <a:cs typeface="B Homa" panose="00000400000000000000" pitchFamily="2" charset="-78"/>
          </a:endParaRPr>
        </a:p>
      </dsp:txBody>
      <dsp:txXfrm>
        <a:off x="945996" y="655024"/>
        <a:ext cx="698828" cy="747349"/>
      </dsp:txXfrm>
    </dsp:sp>
    <dsp:sp modelId="{94F397CF-C648-4334-9F04-D56593A64FD6}">
      <dsp:nvSpPr>
        <dsp:cNvPr id="0" name=""/>
        <dsp:cNvSpPr/>
      </dsp:nvSpPr>
      <dsp:spPr>
        <a:xfrm>
          <a:off x="1811702" y="617219"/>
          <a:ext cx="774438" cy="822959"/>
        </a:xfrm>
        <a:prstGeom prst="roundRect">
          <a:avLst/>
        </a:prstGeom>
        <a:solidFill>
          <a:srgbClr val="899F49"/>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استانداردها</a:t>
          </a:r>
          <a:endParaRPr lang="en-US" sz="1000" kern="1200" dirty="0">
            <a:solidFill>
              <a:schemeClr val="bg1"/>
            </a:solidFill>
            <a:cs typeface="B Homa" panose="00000400000000000000" pitchFamily="2" charset="-78"/>
          </a:endParaRPr>
        </a:p>
      </dsp:txBody>
      <dsp:txXfrm>
        <a:off x="1849507" y="655024"/>
        <a:ext cx="698828" cy="747349"/>
      </dsp:txXfrm>
    </dsp:sp>
    <dsp:sp modelId="{D46C5078-6B9E-4DC1-BC2E-A9B541ABF6F8}">
      <dsp:nvSpPr>
        <dsp:cNvPr id="0" name=""/>
        <dsp:cNvSpPr/>
      </dsp:nvSpPr>
      <dsp:spPr>
        <a:xfrm>
          <a:off x="2715213"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فضاهای مورد نیاز</a:t>
          </a:r>
          <a:endParaRPr lang="en-US" sz="1000" kern="1200" dirty="0">
            <a:solidFill>
              <a:schemeClr val="bg1"/>
            </a:solidFill>
            <a:cs typeface="B Homa" panose="00000400000000000000" pitchFamily="2" charset="-78"/>
          </a:endParaRPr>
        </a:p>
      </dsp:txBody>
      <dsp:txXfrm>
        <a:off x="2753018" y="655024"/>
        <a:ext cx="698828" cy="747349"/>
      </dsp:txXfrm>
    </dsp:sp>
    <dsp:sp modelId="{AEC1880D-7874-4A86-B56B-48772AF4FE22}">
      <dsp:nvSpPr>
        <dsp:cNvPr id="0" name=""/>
        <dsp:cNvSpPr/>
      </dsp:nvSpPr>
      <dsp:spPr>
        <a:xfrm>
          <a:off x="3618725"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برنامه فیزیکی</a:t>
          </a:r>
          <a:endParaRPr lang="en-US" sz="1000" kern="1200" dirty="0">
            <a:solidFill>
              <a:schemeClr val="bg1"/>
            </a:solidFill>
            <a:cs typeface="B Homa" panose="00000400000000000000" pitchFamily="2" charset="-78"/>
          </a:endParaRPr>
        </a:p>
      </dsp:txBody>
      <dsp:txXfrm>
        <a:off x="3656530" y="655024"/>
        <a:ext cx="698828" cy="747349"/>
      </dsp:txXfrm>
    </dsp:sp>
    <dsp:sp modelId="{9923D4E4-9E63-42FA-B9AE-0CD50EF36399}">
      <dsp:nvSpPr>
        <dsp:cNvPr id="0" name=""/>
        <dsp:cNvSpPr/>
      </dsp:nvSpPr>
      <dsp:spPr>
        <a:xfrm>
          <a:off x="4522236"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سازه </a:t>
          </a:r>
          <a:endParaRPr lang="en-US" sz="1000" kern="1200" dirty="0">
            <a:solidFill>
              <a:schemeClr val="bg1"/>
            </a:solidFill>
            <a:cs typeface="B Homa" panose="00000400000000000000" pitchFamily="2" charset="-78"/>
          </a:endParaRPr>
        </a:p>
      </dsp:txBody>
      <dsp:txXfrm>
        <a:off x="4560041" y="655024"/>
        <a:ext cx="698828" cy="747349"/>
      </dsp:txXfrm>
    </dsp:sp>
    <dsp:sp modelId="{A033EE11-E1E0-4B07-AC3D-A954B960A360}">
      <dsp:nvSpPr>
        <dsp:cNvPr id="0" name=""/>
        <dsp:cNvSpPr/>
      </dsp:nvSpPr>
      <dsp:spPr>
        <a:xfrm>
          <a:off x="5425747"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نمونه های موردی</a:t>
          </a:r>
          <a:endParaRPr lang="en-US" sz="1000" kern="1200" dirty="0">
            <a:solidFill>
              <a:schemeClr val="bg1"/>
            </a:solidFill>
            <a:cs typeface="B Homa" panose="00000400000000000000" pitchFamily="2" charset="-78"/>
          </a:endParaRPr>
        </a:p>
      </dsp:txBody>
      <dsp:txXfrm>
        <a:off x="5463552" y="655024"/>
        <a:ext cx="698828" cy="747349"/>
      </dsp:txXfrm>
    </dsp:sp>
    <dsp:sp modelId="{FB60DFC0-4494-4045-A7F2-4CF50607161F}">
      <dsp:nvSpPr>
        <dsp:cNvPr id="0" name=""/>
        <dsp:cNvSpPr/>
      </dsp:nvSpPr>
      <dsp:spPr>
        <a:xfrm>
          <a:off x="632925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معرفی سایت</a:t>
          </a:r>
          <a:endParaRPr lang="en-US" sz="1000" kern="1200" dirty="0">
            <a:solidFill>
              <a:schemeClr val="bg1"/>
            </a:solidFill>
            <a:cs typeface="B Homa" panose="00000400000000000000" pitchFamily="2" charset="-78"/>
          </a:endParaRPr>
        </a:p>
      </dsp:txBody>
      <dsp:txXfrm>
        <a:off x="6367064" y="655024"/>
        <a:ext cx="698828" cy="747349"/>
      </dsp:txXfrm>
    </dsp:sp>
    <dsp:sp modelId="{80C30AE1-1084-4FEE-BB51-D48C9143DF0F}">
      <dsp:nvSpPr>
        <dsp:cNvPr id="0" name=""/>
        <dsp:cNvSpPr/>
      </dsp:nvSpPr>
      <dsp:spPr>
        <a:xfrm>
          <a:off x="7232770"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تحلیل سایت</a:t>
          </a:r>
          <a:endParaRPr lang="en-US" sz="1000" kern="1200" dirty="0">
            <a:solidFill>
              <a:schemeClr val="bg1"/>
            </a:solidFill>
            <a:cs typeface="B Homa" panose="00000400000000000000" pitchFamily="2" charset="-78"/>
          </a:endParaRPr>
        </a:p>
      </dsp:txBody>
      <dsp:txXfrm>
        <a:off x="7270575" y="655024"/>
        <a:ext cx="698828" cy="747349"/>
      </dsp:txXfrm>
    </dsp:sp>
    <dsp:sp modelId="{5520D168-55EC-4B3D-9E57-9035197FBB0A}">
      <dsp:nvSpPr>
        <dsp:cNvPr id="0" name=""/>
        <dsp:cNvSpPr/>
      </dsp:nvSpPr>
      <dsp:spPr>
        <a:xfrm>
          <a:off x="813628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ارائه طرح</a:t>
          </a:r>
          <a:endParaRPr lang="en-US" sz="1000" kern="1200" dirty="0">
            <a:solidFill>
              <a:schemeClr val="bg1"/>
            </a:solidFill>
            <a:cs typeface="B Homa" panose="00000400000000000000" pitchFamily="2" charset="-78"/>
          </a:endParaRPr>
        </a:p>
      </dsp:txBody>
      <dsp:txXfrm>
        <a:off x="8174086" y="655024"/>
        <a:ext cx="698828" cy="74734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E269-090C-4A99-AEFB-8AB627698BAB}">
      <dsp:nvSpPr>
        <dsp:cNvPr id="0" name=""/>
        <dsp:cNvSpPr/>
      </dsp:nvSpPr>
      <dsp:spPr>
        <a:xfrm>
          <a:off x="668654" y="0"/>
          <a:ext cx="7578090" cy="205739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D16C57-DBBB-4E6C-B669-ED11E395B26C}">
      <dsp:nvSpPr>
        <dsp:cNvPr id="0" name=""/>
        <dsp:cNvSpPr/>
      </dsp:nvSpPr>
      <dsp:spPr>
        <a:xfrm>
          <a:off x="467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عناوین</a:t>
          </a:r>
          <a:endParaRPr lang="en-US" sz="1000" kern="1200" dirty="0">
            <a:solidFill>
              <a:schemeClr val="bg1"/>
            </a:solidFill>
            <a:cs typeface="B Homa" panose="00000400000000000000" pitchFamily="2" charset="-78"/>
          </a:endParaRPr>
        </a:p>
      </dsp:txBody>
      <dsp:txXfrm>
        <a:off x="42484" y="655024"/>
        <a:ext cx="698828" cy="747349"/>
      </dsp:txXfrm>
    </dsp:sp>
    <dsp:sp modelId="{4E78A5F1-FB30-48CA-BCDC-AC954C87BF87}">
      <dsp:nvSpPr>
        <dsp:cNvPr id="0" name=""/>
        <dsp:cNvSpPr/>
      </dsp:nvSpPr>
      <dsp:spPr>
        <a:xfrm>
          <a:off x="90819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مبانی نظری</a:t>
          </a:r>
          <a:endParaRPr lang="en-US" sz="1000" kern="1200" dirty="0">
            <a:solidFill>
              <a:schemeClr val="bg1"/>
            </a:solidFill>
            <a:cs typeface="B Homa" panose="00000400000000000000" pitchFamily="2" charset="-78"/>
          </a:endParaRPr>
        </a:p>
      </dsp:txBody>
      <dsp:txXfrm>
        <a:off x="945996" y="655024"/>
        <a:ext cx="698828" cy="747349"/>
      </dsp:txXfrm>
    </dsp:sp>
    <dsp:sp modelId="{94F397CF-C648-4334-9F04-D56593A64FD6}">
      <dsp:nvSpPr>
        <dsp:cNvPr id="0" name=""/>
        <dsp:cNvSpPr/>
      </dsp:nvSpPr>
      <dsp:spPr>
        <a:xfrm>
          <a:off x="1811702" y="617219"/>
          <a:ext cx="774438" cy="822959"/>
        </a:xfrm>
        <a:prstGeom prst="roundRect">
          <a:avLst/>
        </a:prstGeom>
        <a:solidFill>
          <a:schemeClr val="accent5"/>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استانداردها</a:t>
          </a:r>
          <a:endParaRPr lang="en-US" sz="1000" kern="1200" dirty="0">
            <a:solidFill>
              <a:schemeClr val="bg1"/>
            </a:solidFill>
            <a:cs typeface="B Homa" panose="00000400000000000000" pitchFamily="2" charset="-78"/>
          </a:endParaRPr>
        </a:p>
      </dsp:txBody>
      <dsp:txXfrm>
        <a:off x="1849507" y="655024"/>
        <a:ext cx="698828" cy="747349"/>
      </dsp:txXfrm>
    </dsp:sp>
    <dsp:sp modelId="{D46C5078-6B9E-4DC1-BC2E-A9B541ABF6F8}">
      <dsp:nvSpPr>
        <dsp:cNvPr id="0" name=""/>
        <dsp:cNvSpPr/>
      </dsp:nvSpPr>
      <dsp:spPr>
        <a:xfrm>
          <a:off x="2715213"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فضاهای مورد نیاز</a:t>
          </a:r>
          <a:endParaRPr lang="en-US" sz="1000" kern="1200" dirty="0">
            <a:solidFill>
              <a:schemeClr val="bg1"/>
            </a:solidFill>
            <a:cs typeface="B Homa" panose="00000400000000000000" pitchFamily="2" charset="-78"/>
          </a:endParaRPr>
        </a:p>
      </dsp:txBody>
      <dsp:txXfrm>
        <a:off x="2753018" y="655024"/>
        <a:ext cx="698828" cy="747349"/>
      </dsp:txXfrm>
    </dsp:sp>
    <dsp:sp modelId="{AEC1880D-7874-4A86-B56B-48772AF4FE22}">
      <dsp:nvSpPr>
        <dsp:cNvPr id="0" name=""/>
        <dsp:cNvSpPr/>
      </dsp:nvSpPr>
      <dsp:spPr>
        <a:xfrm>
          <a:off x="3618725"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برنامه فیزیکی</a:t>
          </a:r>
          <a:endParaRPr lang="en-US" sz="1000" kern="1200" dirty="0">
            <a:solidFill>
              <a:schemeClr val="bg1"/>
            </a:solidFill>
            <a:cs typeface="B Homa" panose="00000400000000000000" pitchFamily="2" charset="-78"/>
          </a:endParaRPr>
        </a:p>
      </dsp:txBody>
      <dsp:txXfrm>
        <a:off x="3656530" y="655024"/>
        <a:ext cx="698828" cy="747349"/>
      </dsp:txXfrm>
    </dsp:sp>
    <dsp:sp modelId="{9923D4E4-9E63-42FA-B9AE-0CD50EF36399}">
      <dsp:nvSpPr>
        <dsp:cNvPr id="0" name=""/>
        <dsp:cNvSpPr/>
      </dsp:nvSpPr>
      <dsp:spPr>
        <a:xfrm>
          <a:off x="4522236"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سازه </a:t>
          </a:r>
          <a:endParaRPr lang="en-US" sz="1000" kern="1200" dirty="0">
            <a:solidFill>
              <a:schemeClr val="bg1"/>
            </a:solidFill>
            <a:cs typeface="B Homa" panose="00000400000000000000" pitchFamily="2" charset="-78"/>
          </a:endParaRPr>
        </a:p>
      </dsp:txBody>
      <dsp:txXfrm>
        <a:off x="4560041" y="655024"/>
        <a:ext cx="698828" cy="747349"/>
      </dsp:txXfrm>
    </dsp:sp>
    <dsp:sp modelId="{A033EE11-E1E0-4B07-AC3D-A954B960A360}">
      <dsp:nvSpPr>
        <dsp:cNvPr id="0" name=""/>
        <dsp:cNvSpPr/>
      </dsp:nvSpPr>
      <dsp:spPr>
        <a:xfrm>
          <a:off x="5425747"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نمونه های موردی</a:t>
          </a:r>
          <a:endParaRPr lang="en-US" sz="1000" kern="1200" dirty="0">
            <a:solidFill>
              <a:schemeClr val="bg1"/>
            </a:solidFill>
            <a:cs typeface="B Homa" panose="00000400000000000000" pitchFamily="2" charset="-78"/>
          </a:endParaRPr>
        </a:p>
      </dsp:txBody>
      <dsp:txXfrm>
        <a:off x="5463552" y="655024"/>
        <a:ext cx="698828" cy="747349"/>
      </dsp:txXfrm>
    </dsp:sp>
    <dsp:sp modelId="{FB60DFC0-4494-4045-A7F2-4CF50607161F}">
      <dsp:nvSpPr>
        <dsp:cNvPr id="0" name=""/>
        <dsp:cNvSpPr/>
      </dsp:nvSpPr>
      <dsp:spPr>
        <a:xfrm>
          <a:off x="6329259" y="617219"/>
          <a:ext cx="774438" cy="822959"/>
        </a:xfrm>
        <a:prstGeom prst="roundRect">
          <a:avLst/>
        </a:prstGeom>
        <a:solidFill>
          <a:srgbClr val="899F49"/>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معرفی سایت</a:t>
          </a:r>
          <a:endParaRPr lang="en-US" sz="1000" kern="1200" dirty="0">
            <a:solidFill>
              <a:schemeClr val="bg1"/>
            </a:solidFill>
            <a:cs typeface="B Homa" panose="00000400000000000000" pitchFamily="2" charset="-78"/>
          </a:endParaRPr>
        </a:p>
      </dsp:txBody>
      <dsp:txXfrm>
        <a:off x="6367064" y="655024"/>
        <a:ext cx="698828" cy="747349"/>
      </dsp:txXfrm>
    </dsp:sp>
    <dsp:sp modelId="{80C30AE1-1084-4FEE-BB51-D48C9143DF0F}">
      <dsp:nvSpPr>
        <dsp:cNvPr id="0" name=""/>
        <dsp:cNvSpPr/>
      </dsp:nvSpPr>
      <dsp:spPr>
        <a:xfrm>
          <a:off x="7232770"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تحلیل سایت</a:t>
          </a:r>
          <a:endParaRPr lang="en-US" sz="1000" kern="1200" dirty="0">
            <a:solidFill>
              <a:schemeClr val="bg1"/>
            </a:solidFill>
            <a:cs typeface="B Homa" panose="00000400000000000000" pitchFamily="2" charset="-78"/>
          </a:endParaRPr>
        </a:p>
      </dsp:txBody>
      <dsp:txXfrm>
        <a:off x="7270575" y="655024"/>
        <a:ext cx="698828" cy="747349"/>
      </dsp:txXfrm>
    </dsp:sp>
    <dsp:sp modelId="{5520D168-55EC-4B3D-9E57-9035197FBB0A}">
      <dsp:nvSpPr>
        <dsp:cNvPr id="0" name=""/>
        <dsp:cNvSpPr/>
      </dsp:nvSpPr>
      <dsp:spPr>
        <a:xfrm>
          <a:off x="813628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ارائه طرح</a:t>
          </a:r>
          <a:endParaRPr lang="en-US" sz="1000" kern="1200" dirty="0">
            <a:solidFill>
              <a:schemeClr val="bg1"/>
            </a:solidFill>
            <a:cs typeface="B Homa" panose="00000400000000000000" pitchFamily="2" charset="-78"/>
          </a:endParaRPr>
        </a:p>
      </dsp:txBody>
      <dsp:txXfrm>
        <a:off x="8174086" y="655024"/>
        <a:ext cx="698828" cy="74734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E269-090C-4A99-AEFB-8AB627698BAB}">
      <dsp:nvSpPr>
        <dsp:cNvPr id="0" name=""/>
        <dsp:cNvSpPr/>
      </dsp:nvSpPr>
      <dsp:spPr>
        <a:xfrm>
          <a:off x="668654" y="0"/>
          <a:ext cx="7578090" cy="205739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D16C57-DBBB-4E6C-B669-ED11E395B26C}">
      <dsp:nvSpPr>
        <dsp:cNvPr id="0" name=""/>
        <dsp:cNvSpPr/>
      </dsp:nvSpPr>
      <dsp:spPr>
        <a:xfrm>
          <a:off x="467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عناوین</a:t>
          </a:r>
          <a:endParaRPr lang="en-US" sz="1000" kern="1200" dirty="0">
            <a:solidFill>
              <a:schemeClr val="bg1"/>
            </a:solidFill>
            <a:cs typeface="B Homa" panose="00000400000000000000" pitchFamily="2" charset="-78"/>
          </a:endParaRPr>
        </a:p>
      </dsp:txBody>
      <dsp:txXfrm>
        <a:off x="42484" y="655024"/>
        <a:ext cx="698828" cy="747349"/>
      </dsp:txXfrm>
    </dsp:sp>
    <dsp:sp modelId="{4E78A5F1-FB30-48CA-BCDC-AC954C87BF87}">
      <dsp:nvSpPr>
        <dsp:cNvPr id="0" name=""/>
        <dsp:cNvSpPr/>
      </dsp:nvSpPr>
      <dsp:spPr>
        <a:xfrm>
          <a:off x="90819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مبانی نظری</a:t>
          </a:r>
          <a:endParaRPr lang="en-US" sz="1000" kern="1200" dirty="0">
            <a:solidFill>
              <a:schemeClr val="bg1"/>
            </a:solidFill>
            <a:cs typeface="B Homa" panose="00000400000000000000" pitchFamily="2" charset="-78"/>
          </a:endParaRPr>
        </a:p>
      </dsp:txBody>
      <dsp:txXfrm>
        <a:off x="945996" y="655024"/>
        <a:ext cx="698828" cy="747349"/>
      </dsp:txXfrm>
    </dsp:sp>
    <dsp:sp modelId="{94F397CF-C648-4334-9F04-D56593A64FD6}">
      <dsp:nvSpPr>
        <dsp:cNvPr id="0" name=""/>
        <dsp:cNvSpPr/>
      </dsp:nvSpPr>
      <dsp:spPr>
        <a:xfrm>
          <a:off x="1811702" y="617219"/>
          <a:ext cx="774438" cy="822959"/>
        </a:xfrm>
        <a:prstGeom prst="roundRect">
          <a:avLst/>
        </a:prstGeom>
        <a:solidFill>
          <a:schemeClr val="accent5"/>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استانداردها</a:t>
          </a:r>
          <a:endParaRPr lang="en-US" sz="1000" kern="1200" dirty="0">
            <a:solidFill>
              <a:schemeClr val="bg1"/>
            </a:solidFill>
            <a:cs typeface="B Homa" panose="00000400000000000000" pitchFamily="2" charset="-78"/>
          </a:endParaRPr>
        </a:p>
      </dsp:txBody>
      <dsp:txXfrm>
        <a:off x="1849507" y="655024"/>
        <a:ext cx="698828" cy="747349"/>
      </dsp:txXfrm>
    </dsp:sp>
    <dsp:sp modelId="{D46C5078-6B9E-4DC1-BC2E-A9B541ABF6F8}">
      <dsp:nvSpPr>
        <dsp:cNvPr id="0" name=""/>
        <dsp:cNvSpPr/>
      </dsp:nvSpPr>
      <dsp:spPr>
        <a:xfrm>
          <a:off x="2715213"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فضاهای مورد نیاز</a:t>
          </a:r>
          <a:endParaRPr lang="en-US" sz="1000" kern="1200" dirty="0">
            <a:solidFill>
              <a:schemeClr val="bg1"/>
            </a:solidFill>
            <a:cs typeface="B Homa" panose="00000400000000000000" pitchFamily="2" charset="-78"/>
          </a:endParaRPr>
        </a:p>
      </dsp:txBody>
      <dsp:txXfrm>
        <a:off x="2753018" y="655024"/>
        <a:ext cx="698828" cy="747349"/>
      </dsp:txXfrm>
    </dsp:sp>
    <dsp:sp modelId="{AEC1880D-7874-4A86-B56B-48772AF4FE22}">
      <dsp:nvSpPr>
        <dsp:cNvPr id="0" name=""/>
        <dsp:cNvSpPr/>
      </dsp:nvSpPr>
      <dsp:spPr>
        <a:xfrm>
          <a:off x="3618725"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برنامه فیزیکی</a:t>
          </a:r>
          <a:endParaRPr lang="en-US" sz="1000" kern="1200" dirty="0">
            <a:solidFill>
              <a:schemeClr val="bg1"/>
            </a:solidFill>
            <a:cs typeface="B Homa" panose="00000400000000000000" pitchFamily="2" charset="-78"/>
          </a:endParaRPr>
        </a:p>
      </dsp:txBody>
      <dsp:txXfrm>
        <a:off x="3656530" y="655024"/>
        <a:ext cx="698828" cy="747349"/>
      </dsp:txXfrm>
    </dsp:sp>
    <dsp:sp modelId="{9923D4E4-9E63-42FA-B9AE-0CD50EF36399}">
      <dsp:nvSpPr>
        <dsp:cNvPr id="0" name=""/>
        <dsp:cNvSpPr/>
      </dsp:nvSpPr>
      <dsp:spPr>
        <a:xfrm>
          <a:off x="4522236"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سازه </a:t>
          </a:r>
          <a:endParaRPr lang="en-US" sz="1000" kern="1200" dirty="0">
            <a:solidFill>
              <a:schemeClr val="bg1"/>
            </a:solidFill>
            <a:cs typeface="B Homa" panose="00000400000000000000" pitchFamily="2" charset="-78"/>
          </a:endParaRPr>
        </a:p>
      </dsp:txBody>
      <dsp:txXfrm>
        <a:off x="4560041" y="655024"/>
        <a:ext cx="698828" cy="747349"/>
      </dsp:txXfrm>
    </dsp:sp>
    <dsp:sp modelId="{A033EE11-E1E0-4B07-AC3D-A954B960A360}">
      <dsp:nvSpPr>
        <dsp:cNvPr id="0" name=""/>
        <dsp:cNvSpPr/>
      </dsp:nvSpPr>
      <dsp:spPr>
        <a:xfrm>
          <a:off x="5425747"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نمونه های موردی</a:t>
          </a:r>
          <a:endParaRPr lang="en-US" sz="1000" kern="1200" dirty="0">
            <a:solidFill>
              <a:schemeClr val="bg1"/>
            </a:solidFill>
            <a:cs typeface="B Homa" panose="00000400000000000000" pitchFamily="2" charset="-78"/>
          </a:endParaRPr>
        </a:p>
      </dsp:txBody>
      <dsp:txXfrm>
        <a:off x="5463552" y="655024"/>
        <a:ext cx="698828" cy="747349"/>
      </dsp:txXfrm>
    </dsp:sp>
    <dsp:sp modelId="{FB60DFC0-4494-4045-A7F2-4CF50607161F}">
      <dsp:nvSpPr>
        <dsp:cNvPr id="0" name=""/>
        <dsp:cNvSpPr/>
      </dsp:nvSpPr>
      <dsp:spPr>
        <a:xfrm>
          <a:off x="6329259" y="617219"/>
          <a:ext cx="774438" cy="822959"/>
        </a:xfrm>
        <a:prstGeom prst="roundRect">
          <a:avLst/>
        </a:prstGeom>
        <a:solidFill>
          <a:schemeClr val="accent5"/>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معرفی سایت</a:t>
          </a:r>
          <a:endParaRPr lang="en-US" sz="1000" kern="1200" dirty="0">
            <a:solidFill>
              <a:schemeClr val="bg1"/>
            </a:solidFill>
            <a:cs typeface="B Homa" panose="00000400000000000000" pitchFamily="2" charset="-78"/>
          </a:endParaRPr>
        </a:p>
      </dsp:txBody>
      <dsp:txXfrm>
        <a:off x="6367064" y="655024"/>
        <a:ext cx="698828" cy="747349"/>
      </dsp:txXfrm>
    </dsp:sp>
    <dsp:sp modelId="{80C30AE1-1084-4FEE-BB51-D48C9143DF0F}">
      <dsp:nvSpPr>
        <dsp:cNvPr id="0" name=""/>
        <dsp:cNvSpPr/>
      </dsp:nvSpPr>
      <dsp:spPr>
        <a:xfrm>
          <a:off x="7232770" y="617219"/>
          <a:ext cx="774438" cy="822959"/>
        </a:xfrm>
        <a:prstGeom prst="roundRect">
          <a:avLst/>
        </a:prstGeom>
        <a:solidFill>
          <a:srgbClr val="899F49"/>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تحلیل سایت</a:t>
          </a:r>
          <a:endParaRPr lang="en-US" sz="1000" kern="1200" dirty="0">
            <a:solidFill>
              <a:schemeClr val="bg1"/>
            </a:solidFill>
            <a:cs typeface="B Homa" panose="00000400000000000000" pitchFamily="2" charset="-78"/>
          </a:endParaRPr>
        </a:p>
      </dsp:txBody>
      <dsp:txXfrm>
        <a:off x="7270575" y="655024"/>
        <a:ext cx="698828" cy="747349"/>
      </dsp:txXfrm>
    </dsp:sp>
    <dsp:sp modelId="{5520D168-55EC-4B3D-9E57-9035197FBB0A}">
      <dsp:nvSpPr>
        <dsp:cNvPr id="0" name=""/>
        <dsp:cNvSpPr/>
      </dsp:nvSpPr>
      <dsp:spPr>
        <a:xfrm>
          <a:off x="813628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ارائه طرح</a:t>
          </a:r>
          <a:endParaRPr lang="en-US" sz="1000" kern="1200" dirty="0">
            <a:solidFill>
              <a:schemeClr val="bg1"/>
            </a:solidFill>
            <a:cs typeface="B Homa" panose="00000400000000000000" pitchFamily="2" charset="-78"/>
          </a:endParaRPr>
        </a:p>
      </dsp:txBody>
      <dsp:txXfrm>
        <a:off x="8174086" y="655024"/>
        <a:ext cx="698828" cy="747349"/>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C2E269-090C-4A99-AEFB-8AB627698BAB}">
      <dsp:nvSpPr>
        <dsp:cNvPr id="0" name=""/>
        <dsp:cNvSpPr/>
      </dsp:nvSpPr>
      <dsp:spPr>
        <a:xfrm>
          <a:off x="668654" y="0"/>
          <a:ext cx="7578090" cy="205739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D16C57-DBBB-4E6C-B669-ED11E395B26C}">
      <dsp:nvSpPr>
        <dsp:cNvPr id="0" name=""/>
        <dsp:cNvSpPr/>
      </dsp:nvSpPr>
      <dsp:spPr>
        <a:xfrm>
          <a:off x="4679"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عناوین</a:t>
          </a:r>
          <a:endParaRPr lang="en-US" sz="1000" kern="1200" dirty="0">
            <a:solidFill>
              <a:schemeClr val="bg1"/>
            </a:solidFill>
            <a:cs typeface="B Homa" panose="00000400000000000000" pitchFamily="2" charset="-78"/>
          </a:endParaRPr>
        </a:p>
      </dsp:txBody>
      <dsp:txXfrm>
        <a:off x="42484" y="655024"/>
        <a:ext cx="698828" cy="747349"/>
      </dsp:txXfrm>
    </dsp:sp>
    <dsp:sp modelId="{4E78A5F1-FB30-48CA-BCDC-AC954C87BF87}">
      <dsp:nvSpPr>
        <dsp:cNvPr id="0" name=""/>
        <dsp:cNvSpPr/>
      </dsp:nvSpPr>
      <dsp:spPr>
        <a:xfrm>
          <a:off x="90819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مبانی نظری</a:t>
          </a:r>
          <a:endParaRPr lang="en-US" sz="1000" kern="1200" dirty="0">
            <a:solidFill>
              <a:schemeClr val="bg1"/>
            </a:solidFill>
            <a:cs typeface="B Homa" panose="00000400000000000000" pitchFamily="2" charset="-78"/>
          </a:endParaRPr>
        </a:p>
      </dsp:txBody>
      <dsp:txXfrm>
        <a:off x="945996" y="655024"/>
        <a:ext cx="698828" cy="747349"/>
      </dsp:txXfrm>
    </dsp:sp>
    <dsp:sp modelId="{94F397CF-C648-4334-9F04-D56593A64FD6}">
      <dsp:nvSpPr>
        <dsp:cNvPr id="0" name=""/>
        <dsp:cNvSpPr/>
      </dsp:nvSpPr>
      <dsp:spPr>
        <a:xfrm>
          <a:off x="1811702" y="617219"/>
          <a:ext cx="774438" cy="822959"/>
        </a:xfrm>
        <a:prstGeom prst="roundRect">
          <a:avLst/>
        </a:prstGeom>
        <a:solidFill>
          <a:schemeClr val="accent5"/>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استانداردها</a:t>
          </a:r>
          <a:endParaRPr lang="en-US" sz="1000" kern="1200" dirty="0">
            <a:solidFill>
              <a:schemeClr val="bg1"/>
            </a:solidFill>
            <a:cs typeface="B Homa" panose="00000400000000000000" pitchFamily="2" charset="-78"/>
          </a:endParaRPr>
        </a:p>
      </dsp:txBody>
      <dsp:txXfrm>
        <a:off x="1849507" y="655024"/>
        <a:ext cx="698828" cy="747349"/>
      </dsp:txXfrm>
    </dsp:sp>
    <dsp:sp modelId="{D46C5078-6B9E-4DC1-BC2E-A9B541ABF6F8}">
      <dsp:nvSpPr>
        <dsp:cNvPr id="0" name=""/>
        <dsp:cNvSpPr/>
      </dsp:nvSpPr>
      <dsp:spPr>
        <a:xfrm>
          <a:off x="2715213"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فضاهای مورد نیاز</a:t>
          </a:r>
          <a:endParaRPr lang="en-US" sz="1000" kern="1200" dirty="0">
            <a:solidFill>
              <a:schemeClr val="bg1"/>
            </a:solidFill>
            <a:cs typeface="B Homa" panose="00000400000000000000" pitchFamily="2" charset="-78"/>
          </a:endParaRPr>
        </a:p>
      </dsp:txBody>
      <dsp:txXfrm>
        <a:off x="2753018" y="655024"/>
        <a:ext cx="698828" cy="747349"/>
      </dsp:txXfrm>
    </dsp:sp>
    <dsp:sp modelId="{AEC1880D-7874-4A86-B56B-48772AF4FE22}">
      <dsp:nvSpPr>
        <dsp:cNvPr id="0" name=""/>
        <dsp:cNvSpPr/>
      </dsp:nvSpPr>
      <dsp:spPr>
        <a:xfrm>
          <a:off x="3618725"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برنامه فیزیکی</a:t>
          </a:r>
          <a:endParaRPr lang="en-US" sz="1000" kern="1200" dirty="0">
            <a:solidFill>
              <a:schemeClr val="bg1"/>
            </a:solidFill>
            <a:cs typeface="B Homa" panose="00000400000000000000" pitchFamily="2" charset="-78"/>
          </a:endParaRPr>
        </a:p>
      </dsp:txBody>
      <dsp:txXfrm>
        <a:off x="3656530" y="655024"/>
        <a:ext cx="698828" cy="747349"/>
      </dsp:txXfrm>
    </dsp:sp>
    <dsp:sp modelId="{9923D4E4-9E63-42FA-B9AE-0CD50EF36399}">
      <dsp:nvSpPr>
        <dsp:cNvPr id="0" name=""/>
        <dsp:cNvSpPr/>
      </dsp:nvSpPr>
      <dsp:spPr>
        <a:xfrm>
          <a:off x="4522236"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سازه </a:t>
          </a:r>
          <a:endParaRPr lang="en-US" sz="1000" kern="1200" dirty="0">
            <a:solidFill>
              <a:schemeClr val="bg1"/>
            </a:solidFill>
            <a:cs typeface="B Homa" panose="00000400000000000000" pitchFamily="2" charset="-78"/>
          </a:endParaRPr>
        </a:p>
      </dsp:txBody>
      <dsp:txXfrm>
        <a:off x="4560041" y="655024"/>
        <a:ext cx="698828" cy="747349"/>
      </dsp:txXfrm>
    </dsp:sp>
    <dsp:sp modelId="{A033EE11-E1E0-4B07-AC3D-A954B960A360}">
      <dsp:nvSpPr>
        <dsp:cNvPr id="0" name=""/>
        <dsp:cNvSpPr/>
      </dsp:nvSpPr>
      <dsp:spPr>
        <a:xfrm>
          <a:off x="5425747"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نمونه های موردی</a:t>
          </a:r>
          <a:endParaRPr lang="en-US" sz="1000" kern="1200" dirty="0">
            <a:solidFill>
              <a:schemeClr val="bg1"/>
            </a:solidFill>
            <a:cs typeface="B Homa" panose="00000400000000000000" pitchFamily="2" charset="-78"/>
          </a:endParaRPr>
        </a:p>
      </dsp:txBody>
      <dsp:txXfrm>
        <a:off x="5463552" y="655024"/>
        <a:ext cx="698828" cy="747349"/>
      </dsp:txXfrm>
    </dsp:sp>
    <dsp:sp modelId="{FB60DFC0-4494-4045-A7F2-4CF50607161F}">
      <dsp:nvSpPr>
        <dsp:cNvPr id="0" name=""/>
        <dsp:cNvSpPr/>
      </dsp:nvSpPr>
      <dsp:spPr>
        <a:xfrm>
          <a:off x="6329259" y="617219"/>
          <a:ext cx="774438" cy="822959"/>
        </a:xfrm>
        <a:prstGeom prst="roundRect">
          <a:avLst/>
        </a:prstGeom>
        <a:solidFill>
          <a:schemeClr val="accent5"/>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dirty="0" smtClean="0">
              <a:solidFill>
                <a:schemeClr val="bg1"/>
              </a:solidFill>
              <a:cs typeface="B Homa" panose="00000400000000000000" pitchFamily="2" charset="-78"/>
            </a:rPr>
            <a:t>معرفی سایت</a:t>
          </a:r>
          <a:endParaRPr lang="en-US" sz="1000" kern="1200" dirty="0">
            <a:solidFill>
              <a:schemeClr val="bg1"/>
            </a:solidFill>
            <a:cs typeface="B Homa" panose="00000400000000000000" pitchFamily="2" charset="-78"/>
          </a:endParaRPr>
        </a:p>
      </dsp:txBody>
      <dsp:txXfrm>
        <a:off x="6367064" y="655024"/>
        <a:ext cx="698828" cy="747349"/>
      </dsp:txXfrm>
    </dsp:sp>
    <dsp:sp modelId="{80C30AE1-1084-4FEE-BB51-D48C9143DF0F}">
      <dsp:nvSpPr>
        <dsp:cNvPr id="0" name=""/>
        <dsp:cNvSpPr/>
      </dsp:nvSpPr>
      <dsp:spPr>
        <a:xfrm>
          <a:off x="7232770" y="617219"/>
          <a:ext cx="774438" cy="822959"/>
        </a:xfrm>
        <a:prstGeom prst="roundRect">
          <a:avLst/>
        </a:prstGeom>
        <a:solidFill>
          <a:srgbClr val="899F49"/>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تحلیل سایت</a:t>
          </a:r>
          <a:endParaRPr lang="en-US" sz="1000" kern="1200" dirty="0">
            <a:solidFill>
              <a:schemeClr val="bg1"/>
            </a:solidFill>
            <a:cs typeface="B Homa" panose="00000400000000000000" pitchFamily="2" charset="-78"/>
          </a:endParaRPr>
        </a:p>
      </dsp:txBody>
      <dsp:txXfrm>
        <a:off x="7270575" y="655024"/>
        <a:ext cx="698828" cy="747349"/>
      </dsp:txXfrm>
    </dsp:sp>
    <dsp:sp modelId="{5520D168-55EC-4B3D-9E57-9035197FBB0A}">
      <dsp:nvSpPr>
        <dsp:cNvPr id="0" name=""/>
        <dsp:cNvSpPr/>
      </dsp:nvSpPr>
      <dsp:spPr>
        <a:xfrm>
          <a:off x="8136281" y="617219"/>
          <a:ext cx="774438" cy="822959"/>
        </a:xfrm>
        <a:prstGeom prst="roundRect">
          <a:avLst/>
        </a:prstGeom>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5"/>
        </a:lnRef>
        <a:fillRef idx="3">
          <a:schemeClr val="accent5"/>
        </a:fillRef>
        <a:effectRef idx="3">
          <a:schemeClr val="accent5"/>
        </a:effectRef>
        <a:fontRef idx="minor">
          <a:schemeClr val="lt1"/>
        </a:fontRef>
      </dsp:style>
      <dsp:txBody>
        <a:bodyPr spcFirstLastPara="0" vert="horz" wrap="square" lIns="38100" tIns="38100" rIns="38100" bIns="38100" numCol="1" spcCol="1270" anchor="ctr" anchorCtr="0">
          <a:noAutofit/>
        </a:bodyPr>
        <a:lstStyle/>
        <a:p>
          <a:pPr lvl="0" algn="ctr" defTabSz="444500" rtl="1">
            <a:lnSpc>
              <a:spcPct val="90000"/>
            </a:lnSpc>
            <a:spcBef>
              <a:spcPct val="0"/>
            </a:spcBef>
            <a:spcAft>
              <a:spcPct val="35000"/>
            </a:spcAft>
          </a:pPr>
          <a:r>
            <a:rPr lang="fa-IR" sz="1000" kern="1200" smtClean="0">
              <a:solidFill>
                <a:schemeClr val="bg1"/>
              </a:solidFill>
              <a:cs typeface="B Homa" panose="00000400000000000000" pitchFamily="2" charset="-78"/>
            </a:rPr>
            <a:t>ارائه طرح</a:t>
          </a:r>
          <a:endParaRPr lang="en-US" sz="1000" kern="1200" dirty="0">
            <a:solidFill>
              <a:schemeClr val="bg1"/>
            </a:solidFill>
            <a:cs typeface="B Homa" panose="00000400000000000000" pitchFamily="2" charset="-78"/>
          </a:endParaRPr>
        </a:p>
      </dsp:txBody>
      <dsp:txXfrm>
        <a:off x="8174086" y="655024"/>
        <a:ext cx="698828" cy="747349"/>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B2EDC1-7D0F-4958-B5D5-0C6FFB217B7B}" type="datetimeFigureOut">
              <a:rPr lang="en-US" smtClean="0"/>
              <a:t>11/19/2018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0606F4-8CBC-4718-89D8-8807C76A105D}" type="slidenum">
              <a:rPr lang="en-US" smtClean="0"/>
              <a:t>‹#›</a:t>
            </a:fld>
            <a:endParaRPr lang="en-US"/>
          </a:p>
        </p:txBody>
      </p:sp>
    </p:spTree>
    <p:extLst>
      <p:ext uri="{BB962C8B-B14F-4D97-AF65-F5344CB8AC3E}">
        <p14:creationId xmlns:p14="http://schemas.microsoft.com/office/powerpoint/2010/main" val="2133309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p:spPr>
        <p:txBody>
          <a:bodyPr/>
          <a:lstStyle/>
          <a:p>
            <a:pPr eaLnBrk="1" hangingPunct="1"/>
            <a:endParaRPr lang="en-US" smtClean="0"/>
          </a:p>
        </p:txBody>
      </p:sp>
      <p:sp>
        <p:nvSpPr>
          <p:cNvPr id="75780" name="Slide Number Placeholder 3"/>
          <p:cNvSpPr>
            <a:spLocks noGrp="1"/>
          </p:cNvSpPr>
          <p:nvPr>
            <p:ph type="sldNum" sz="quarter" idx="5"/>
          </p:nvPr>
        </p:nvSpPr>
        <p:spPr>
          <a:ln>
            <a:miter lim="800000"/>
            <a:headEnd/>
            <a:tailEnd/>
          </a:ln>
        </p:spPr>
        <p:txBody>
          <a:bodyPr/>
          <a:lstStyle/>
          <a:p>
            <a:pPr>
              <a:defRPr/>
            </a:pPr>
            <a:fld id="{A03C9AE7-0228-4421-A121-AA6D6CADE490}" type="slidenum">
              <a:rPr lang="en-US" smtClean="0"/>
              <a:pPr>
                <a:defRPr/>
              </a:pPr>
              <a:t>28</a:t>
            </a:fld>
            <a:endParaRPr lang="en-US" smtClean="0"/>
          </a:p>
        </p:txBody>
      </p:sp>
    </p:spTree>
    <p:extLst>
      <p:ext uri="{BB962C8B-B14F-4D97-AF65-F5344CB8AC3E}">
        <p14:creationId xmlns:p14="http://schemas.microsoft.com/office/powerpoint/2010/main" val="1660420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EFA836D-505B-4E0F-852D-DB2D0559C2EF}" type="slidenum">
              <a:rPr lang="en-US" smtClean="0"/>
              <a:pPr>
                <a:defRPr/>
              </a:pPr>
              <a:t>32</a:t>
            </a:fld>
            <a:endParaRPr lang="en-US"/>
          </a:p>
        </p:txBody>
      </p:sp>
    </p:spTree>
    <p:extLst>
      <p:ext uri="{BB962C8B-B14F-4D97-AF65-F5344CB8AC3E}">
        <p14:creationId xmlns:p14="http://schemas.microsoft.com/office/powerpoint/2010/main" val="2510265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129999954"/>
      </p:ext>
    </p:extLst>
  </p:cSld>
  <p:clrMapOvr>
    <a:masterClrMapping/>
  </p:clrMapOvr>
  <p:transition spd="slow">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24438475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295215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254683806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498228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286121007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4211131472"/>
      </p:ext>
    </p:extLst>
  </p:cSld>
  <p:clrMapOvr>
    <a:masterClrMapping/>
  </p:clrMapOvr>
  <p:transition spd="slow">
    <p:cove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4144891181"/>
      </p:ext>
    </p:extLst>
  </p:cSld>
  <p:clrMapOvr>
    <a:masterClrMapping/>
  </p:clrMapOvr>
  <p:transition spd="slow">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3821116864"/>
      </p:ext>
    </p:extLst>
  </p:cSld>
  <p:clrMapOvr>
    <a:masterClrMapping/>
  </p:clrMapOvr>
  <p:transition spd="slow">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834976292"/>
      </p:ext>
    </p:extLst>
  </p:cSld>
  <p:clrMapOvr>
    <a:masterClrMapping/>
  </p:clrMapOvr>
  <p:transition spd="slow">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3761688740"/>
      </p:ext>
    </p:extLst>
  </p:cSld>
  <p:clrMapOvr>
    <a:masterClrMapping/>
  </p:clrMapOvr>
  <p:transition spd="slow">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693384901"/>
      </p:ext>
    </p:extLst>
  </p:cSld>
  <p:clrMapOvr>
    <a:masterClrMapping/>
  </p:clrMapOvr>
  <p:transition spd="slow">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533868557"/>
      </p:ext>
    </p:extLst>
  </p:cSld>
  <p:clrMapOvr>
    <a:masterClrMapping/>
  </p:clrMapOvr>
  <p:transition spd="slow">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3399958695"/>
      </p:ext>
    </p:extLst>
  </p:cSld>
  <p:clrMapOvr>
    <a:masterClrMapping/>
  </p:clrMapOvr>
  <p:transition spd="slow">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1760864574"/>
      </p:ext>
    </p:extLst>
  </p:cSld>
  <p:clrMapOvr>
    <a:masterClrMapping/>
  </p:clrMapOvr>
  <p:transition spd="slow">
    <p:cov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3D32F9-1AEA-4C9E-B62C-003D55530E77}" type="datetimeFigureOut">
              <a:rPr lang="en-US" smtClean="0"/>
              <a:t>11/19/2018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6A6B3E1-5DB2-4933-8452-55B1ED3E1C35}" type="slidenum">
              <a:rPr lang="en-US" smtClean="0"/>
              <a:t>‹#›</a:t>
            </a:fld>
            <a:endParaRPr lang="en-US" dirty="0"/>
          </a:p>
        </p:txBody>
      </p:sp>
    </p:spTree>
    <p:extLst>
      <p:ext uri="{BB962C8B-B14F-4D97-AF65-F5344CB8AC3E}">
        <p14:creationId xmlns:p14="http://schemas.microsoft.com/office/powerpoint/2010/main" val="2588778828"/>
      </p:ext>
    </p:extLst>
  </p:cSld>
  <p:clrMapOvr>
    <a:masterClrMapping/>
  </p:clrMapOvr>
  <p:transition spd="slow">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13D32F9-1AEA-4C9E-B62C-003D55530E77}" type="datetimeFigureOut">
              <a:rPr lang="en-US" smtClean="0"/>
              <a:t>11/19/2018</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76A6B3E1-5DB2-4933-8452-55B1ED3E1C35}" type="slidenum">
              <a:rPr lang="en-US" smtClean="0"/>
              <a:t>‹#›</a:t>
            </a:fld>
            <a:endParaRPr lang="en-US" dirty="0"/>
          </a:p>
        </p:txBody>
      </p:sp>
    </p:spTree>
    <p:extLst>
      <p:ext uri="{BB962C8B-B14F-4D97-AF65-F5344CB8AC3E}">
        <p14:creationId xmlns:p14="http://schemas.microsoft.com/office/powerpoint/2010/main" val="1409013874"/>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 id="2147483999" r:id="rId13"/>
    <p:sldLayoutId id="2147484000" r:id="rId14"/>
    <p:sldLayoutId id="2147484001" r:id="rId15"/>
    <p:sldLayoutId id="2147484002" r:id="rId16"/>
  </p:sldLayoutIdLst>
  <p:transition spd="slow">
    <p:cover/>
  </p:transition>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slide" Target="slide4.xml"/><Relationship Id="rId7" Type="http://schemas.openxmlformats.org/officeDocument/2006/relationships/diagramData" Target="../diagrams/data13.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wmf"/><Relationship Id="rId11" Type="http://schemas.microsoft.com/office/2007/relationships/diagramDrawing" Target="../diagrams/drawing13.xml"/><Relationship Id="rId5" Type="http://schemas.openxmlformats.org/officeDocument/2006/relationships/oleObject" Target="../embeddings/oleObject1.bin"/><Relationship Id="rId10" Type="http://schemas.openxmlformats.org/officeDocument/2006/relationships/diagramColors" Target="../diagrams/colors13.xml"/><Relationship Id="rId4" Type="http://schemas.openxmlformats.org/officeDocument/2006/relationships/image" Target="../media/image2.jpeg"/><Relationship Id="rId9" Type="http://schemas.openxmlformats.org/officeDocument/2006/relationships/diagramQuickStyle" Target="../diagrams/quickStyle1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4.jpeg"/><Relationship Id="rId2" Type="http://schemas.openxmlformats.org/officeDocument/2006/relationships/diagramData" Target="../diagrams/data22.xml"/><Relationship Id="rId1" Type="http://schemas.openxmlformats.org/officeDocument/2006/relationships/slideLayout" Target="../slideLayouts/slideLayout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27.xml.rels><?xml version="1.0" encoding="UTF-8" standalone="yes"?>
<Relationships xmlns="http://schemas.openxmlformats.org/package/2006/relationships"><Relationship Id="rId8" Type="http://schemas.openxmlformats.org/officeDocument/2006/relationships/diagramQuickStyle" Target="../diagrams/quickStyle28.xml"/><Relationship Id="rId3" Type="http://schemas.openxmlformats.org/officeDocument/2006/relationships/image" Target="../media/image11.jpeg"/><Relationship Id="rId7" Type="http://schemas.openxmlformats.org/officeDocument/2006/relationships/diagramLayout" Target="../diagrams/layout28.xml"/><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diagramData" Target="../diagrams/data28.xml"/><Relationship Id="rId5" Type="http://schemas.openxmlformats.org/officeDocument/2006/relationships/image" Target="../media/image13.jpeg"/><Relationship Id="rId10" Type="http://schemas.microsoft.com/office/2007/relationships/diagramDrawing" Target="../diagrams/drawing28.xml"/><Relationship Id="rId4" Type="http://schemas.openxmlformats.org/officeDocument/2006/relationships/image" Target="../media/image12.jpeg"/><Relationship Id="rId9" Type="http://schemas.openxmlformats.org/officeDocument/2006/relationships/diagramColors" Target="../diagrams/colors28.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29.xml"/><Relationship Id="rId3" Type="http://schemas.openxmlformats.org/officeDocument/2006/relationships/image" Target="../media/image14.png"/><Relationship Id="rId7" Type="http://schemas.openxmlformats.org/officeDocument/2006/relationships/diagramQuickStyle" Target="../diagrams/quickStyle29.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Layout" Target="../diagrams/layout29.xml"/><Relationship Id="rId5" Type="http://schemas.openxmlformats.org/officeDocument/2006/relationships/diagramData" Target="../diagrams/data29.xml"/><Relationship Id="rId4" Type="http://schemas.openxmlformats.org/officeDocument/2006/relationships/slide" Target="slide22.xml"/><Relationship Id="rId9" Type="http://schemas.microsoft.com/office/2007/relationships/diagramDrawing" Target="../diagrams/drawing29.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31.xml.rels><?xml version="1.0" encoding="UTF-8" standalone="yes"?>
<Relationships xmlns="http://schemas.openxmlformats.org/package/2006/relationships"><Relationship Id="rId8" Type="http://schemas.openxmlformats.org/officeDocument/2006/relationships/diagramQuickStyle" Target="../diagrams/quickStyle32.xml"/><Relationship Id="rId3" Type="http://schemas.openxmlformats.org/officeDocument/2006/relationships/image" Target="../media/image17.emf"/><Relationship Id="rId7" Type="http://schemas.openxmlformats.org/officeDocument/2006/relationships/diagramLayout" Target="../diagrams/layout3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Data" Target="../diagrams/data32.xml"/><Relationship Id="rId5" Type="http://schemas.openxmlformats.org/officeDocument/2006/relationships/image" Target="../media/image16.wmf"/><Relationship Id="rId10" Type="http://schemas.microsoft.com/office/2007/relationships/diagramDrawing" Target="../diagrams/drawing32.xml"/><Relationship Id="rId4" Type="http://schemas.openxmlformats.org/officeDocument/2006/relationships/oleObject" Target="../embeddings/oleObject2.bin"/><Relationship Id="rId9" Type="http://schemas.openxmlformats.org/officeDocument/2006/relationships/diagramColors" Target="../diagrams/colors32.xml"/></Relationships>
</file>

<file path=ppt/slides/_rels/slide32.xml.rels><?xml version="1.0" encoding="UTF-8" standalone="yes"?>
<Relationships xmlns="http://schemas.openxmlformats.org/package/2006/relationships"><Relationship Id="rId8" Type="http://schemas.openxmlformats.org/officeDocument/2006/relationships/image" Target="../media/image23.jpeg"/><Relationship Id="rId13" Type="http://schemas.microsoft.com/office/2007/relationships/diagramDrawing" Target="../diagrams/drawing33.xml"/><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diagramColors" Target="../diagrams/colors3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diagramQuickStyle" Target="../diagrams/quickStyle33.xml"/><Relationship Id="rId5" Type="http://schemas.openxmlformats.org/officeDocument/2006/relationships/image" Target="../media/image20.jpeg"/><Relationship Id="rId10" Type="http://schemas.openxmlformats.org/officeDocument/2006/relationships/diagramLayout" Target="../diagrams/layout33.xml"/><Relationship Id="rId4" Type="http://schemas.openxmlformats.org/officeDocument/2006/relationships/image" Target="../media/image19.jpeg"/><Relationship Id="rId9" Type="http://schemas.openxmlformats.org/officeDocument/2006/relationships/diagramData" Target="../diagrams/data33.xml"/></Relationships>
</file>

<file path=ppt/slides/_rels/slide33.xml.rels><?xml version="1.0" encoding="UTF-8" standalone="yes"?>
<Relationships xmlns="http://schemas.openxmlformats.org/package/2006/relationships"><Relationship Id="rId8" Type="http://schemas.openxmlformats.org/officeDocument/2006/relationships/diagramQuickStyle" Target="../diagrams/quickStyle34.xml"/><Relationship Id="rId3" Type="http://schemas.openxmlformats.org/officeDocument/2006/relationships/image" Target="../media/image25.jpg"/><Relationship Id="rId7" Type="http://schemas.openxmlformats.org/officeDocument/2006/relationships/diagramLayout" Target="../diagrams/layout34.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diagramData" Target="../diagrams/data34.xml"/><Relationship Id="rId5" Type="http://schemas.openxmlformats.org/officeDocument/2006/relationships/image" Target="../media/image24.wmf"/><Relationship Id="rId10" Type="http://schemas.microsoft.com/office/2007/relationships/diagramDrawing" Target="../diagrams/drawing34.xml"/><Relationship Id="rId4" Type="http://schemas.openxmlformats.org/officeDocument/2006/relationships/oleObject" Target="../embeddings/oleObject3.bin"/><Relationship Id="rId9" Type="http://schemas.openxmlformats.org/officeDocument/2006/relationships/diagramColors" Target="../diagrams/colors34.xml"/></Relationships>
</file>

<file path=ppt/slides/_rels/slide34.xml.rels><?xml version="1.0" encoding="UTF-8" standalone="yes"?>
<Relationships xmlns="http://schemas.openxmlformats.org/package/2006/relationships"><Relationship Id="rId8" Type="http://schemas.openxmlformats.org/officeDocument/2006/relationships/diagramQuickStyle" Target="../diagrams/quickStyle35.xml"/><Relationship Id="rId3" Type="http://schemas.openxmlformats.org/officeDocument/2006/relationships/image" Target="../media/image25.jpg"/><Relationship Id="rId7" Type="http://schemas.openxmlformats.org/officeDocument/2006/relationships/diagramLayout" Target="../diagrams/layout3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diagramData" Target="../diagrams/data35.xml"/><Relationship Id="rId5" Type="http://schemas.openxmlformats.org/officeDocument/2006/relationships/image" Target="../media/image26.wmf"/><Relationship Id="rId10" Type="http://schemas.microsoft.com/office/2007/relationships/diagramDrawing" Target="../diagrams/drawing35.xml"/><Relationship Id="rId4" Type="http://schemas.openxmlformats.org/officeDocument/2006/relationships/oleObject" Target="../embeddings/oleObject4.bin"/><Relationship Id="rId9" Type="http://schemas.openxmlformats.org/officeDocument/2006/relationships/diagramColors" Target="../diagrams/colors35.xml"/></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36.xml"/><Relationship Id="rId3" Type="http://schemas.openxmlformats.org/officeDocument/2006/relationships/image" Target="../media/image28.jpeg"/><Relationship Id="rId7" Type="http://schemas.openxmlformats.org/officeDocument/2006/relationships/diagramQuickStyle" Target="../diagrams/quickStyle36.xml"/><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diagramLayout" Target="../diagrams/layout36.xml"/><Relationship Id="rId5" Type="http://schemas.openxmlformats.org/officeDocument/2006/relationships/diagramData" Target="../diagrams/data36.xml"/><Relationship Id="rId4" Type="http://schemas.openxmlformats.org/officeDocument/2006/relationships/image" Target="../media/image29.jpeg"/><Relationship Id="rId9" Type="http://schemas.microsoft.com/office/2007/relationships/diagramDrawing" Target="../diagrams/drawing3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7.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diagramColors" Target="../diagrams/colors41.xml"/><Relationship Id="rId5" Type="http://schemas.openxmlformats.org/officeDocument/2006/relationships/diagramQuickStyle" Target="../diagrams/quickStyle41.xml"/><Relationship Id="rId4" Type="http://schemas.openxmlformats.org/officeDocument/2006/relationships/diagramLayout" Target="../diagrams/layout4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diagramColors" Target="../diagrams/colors44.xml"/><Relationship Id="rId5" Type="http://schemas.openxmlformats.org/officeDocument/2006/relationships/diagramQuickStyle" Target="../diagrams/quickStyle44.xml"/><Relationship Id="rId4" Type="http://schemas.openxmlformats.org/officeDocument/2006/relationships/diagramLayout" Target="../diagrams/layout44.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45.xml"/><Relationship Id="rId7" Type="http://schemas.microsoft.com/office/2007/relationships/diagramDrawing" Target="../diagrams/drawing45.xml"/><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diagramColors" Target="../diagrams/colors45.xml"/><Relationship Id="rId5" Type="http://schemas.openxmlformats.org/officeDocument/2006/relationships/diagramQuickStyle" Target="../diagrams/quickStyle45.xml"/><Relationship Id="rId4" Type="http://schemas.openxmlformats.org/officeDocument/2006/relationships/diagramLayout" Target="../diagrams/layout45.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46.xml"/><Relationship Id="rId7" Type="http://schemas.microsoft.com/office/2007/relationships/diagramDrawing" Target="../diagrams/drawing46.xml"/><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diagramColors" Target="../diagrams/colors46.xml"/><Relationship Id="rId5" Type="http://schemas.openxmlformats.org/officeDocument/2006/relationships/diagramQuickStyle" Target="../diagrams/quickStyle46.xml"/><Relationship Id="rId4" Type="http://schemas.openxmlformats.org/officeDocument/2006/relationships/diagramLayout" Target="../diagrams/layout46.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diagramColors" Target="../diagrams/colors47.xml"/><Relationship Id="rId5" Type="http://schemas.openxmlformats.org/officeDocument/2006/relationships/diagramQuickStyle" Target="../diagrams/quickStyle47.xml"/><Relationship Id="rId4" Type="http://schemas.openxmlformats.org/officeDocument/2006/relationships/diagramLayout" Target="../diagrams/layout47.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48.xml"/><Relationship Id="rId7" Type="http://schemas.microsoft.com/office/2007/relationships/diagramDrawing" Target="../diagrams/drawing48.xml"/><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diagramColors" Target="../diagrams/colors48.xml"/><Relationship Id="rId5" Type="http://schemas.openxmlformats.org/officeDocument/2006/relationships/diagramQuickStyle" Target="../diagrams/quickStyle48.xml"/><Relationship Id="rId4" Type="http://schemas.openxmlformats.org/officeDocument/2006/relationships/diagramLayout" Target="../diagrams/layout48.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49.xml"/><Relationship Id="rId7" Type="http://schemas.microsoft.com/office/2007/relationships/diagramDrawing" Target="../diagrams/drawing49.xml"/><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diagramColors" Target="../diagrams/colors49.xml"/><Relationship Id="rId5" Type="http://schemas.openxmlformats.org/officeDocument/2006/relationships/diagramQuickStyle" Target="../diagrams/quickStyle49.xml"/><Relationship Id="rId4" Type="http://schemas.openxmlformats.org/officeDocument/2006/relationships/diagramLayout" Target="../diagrams/layout49.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50.xml"/><Relationship Id="rId7" Type="http://schemas.microsoft.com/office/2007/relationships/diagramDrawing" Target="../diagrams/drawing50.xml"/><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diagramColors" Target="../diagrams/colors50.xml"/><Relationship Id="rId5" Type="http://schemas.openxmlformats.org/officeDocument/2006/relationships/diagramQuickStyle" Target="../diagrams/quickStyle50.xml"/><Relationship Id="rId4" Type="http://schemas.openxmlformats.org/officeDocument/2006/relationships/diagramLayout" Target="../diagrams/layout5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51.xml"/><Relationship Id="rId7" Type="http://schemas.microsoft.com/office/2007/relationships/diagramDrawing" Target="../diagrams/drawing51.xml"/><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diagramColors" Target="../diagrams/colors51.xml"/><Relationship Id="rId5" Type="http://schemas.openxmlformats.org/officeDocument/2006/relationships/diagramQuickStyle" Target="../diagrams/quickStyle51.xml"/><Relationship Id="rId4" Type="http://schemas.openxmlformats.org/officeDocument/2006/relationships/diagramLayout" Target="../diagrams/layout51.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52.xml"/><Relationship Id="rId7" Type="http://schemas.microsoft.com/office/2007/relationships/diagramDrawing" Target="../diagrams/drawing52.xml"/><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diagramColors" Target="../diagrams/colors52.xml"/><Relationship Id="rId5" Type="http://schemas.openxmlformats.org/officeDocument/2006/relationships/diagramQuickStyle" Target="../diagrams/quickStyle52.xml"/><Relationship Id="rId4" Type="http://schemas.openxmlformats.org/officeDocument/2006/relationships/diagramLayout" Target="../diagrams/layout5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53.xml"/><Relationship Id="rId7" Type="http://schemas.microsoft.com/office/2007/relationships/diagramDrawing" Target="../diagrams/drawing53.xml"/><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diagramColors" Target="../diagrams/colors53.xml"/><Relationship Id="rId5" Type="http://schemas.openxmlformats.org/officeDocument/2006/relationships/diagramQuickStyle" Target="../diagrams/quickStyle53.xml"/><Relationship Id="rId4" Type="http://schemas.openxmlformats.org/officeDocument/2006/relationships/diagramLayout" Target="../diagrams/layout53.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54.xml"/><Relationship Id="rId7" Type="http://schemas.microsoft.com/office/2007/relationships/diagramDrawing" Target="../diagrams/drawing54.xml"/><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diagramColors" Target="../diagrams/colors54.xml"/><Relationship Id="rId5" Type="http://schemas.openxmlformats.org/officeDocument/2006/relationships/diagramQuickStyle" Target="../diagrams/quickStyle54.xml"/><Relationship Id="rId4" Type="http://schemas.openxmlformats.org/officeDocument/2006/relationships/diagramLayout" Target="../diagrams/layout54.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diagramColors" Target="../diagrams/colors55.xml"/><Relationship Id="rId5" Type="http://schemas.openxmlformats.org/officeDocument/2006/relationships/diagramQuickStyle" Target="../diagrams/quickStyle55.xml"/><Relationship Id="rId4" Type="http://schemas.openxmlformats.org/officeDocument/2006/relationships/diagramLayout" Target="../diagrams/layout55.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56.xml"/><Relationship Id="rId7" Type="http://schemas.microsoft.com/office/2007/relationships/diagramDrawing" Target="../diagrams/drawing56.xml"/><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diagramColors" Target="../diagrams/colors56.xml"/><Relationship Id="rId5" Type="http://schemas.openxmlformats.org/officeDocument/2006/relationships/diagramQuickStyle" Target="../diagrams/quickStyle56.xml"/><Relationship Id="rId4" Type="http://schemas.openxmlformats.org/officeDocument/2006/relationships/diagramLayout" Target="../diagrams/layout56.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57.xml"/><Relationship Id="rId7" Type="http://schemas.microsoft.com/office/2007/relationships/diagramDrawing" Target="../diagrams/drawing57.xml"/><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diagramColors" Target="../diagrams/colors57.xml"/><Relationship Id="rId5" Type="http://schemas.openxmlformats.org/officeDocument/2006/relationships/diagramQuickStyle" Target="../diagrams/quickStyle57.xml"/><Relationship Id="rId4" Type="http://schemas.openxmlformats.org/officeDocument/2006/relationships/diagramLayout" Target="../diagrams/layout57.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58.xml"/><Relationship Id="rId7" Type="http://schemas.microsoft.com/office/2007/relationships/diagramDrawing" Target="../diagrams/drawing58.xml"/><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diagramColors" Target="../diagrams/colors58.xml"/><Relationship Id="rId5" Type="http://schemas.openxmlformats.org/officeDocument/2006/relationships/diagramQuickStyle" Target="../diagrams/quickStyle58.xml"/><Relationship Id="rId4" Type="http://schemas.openxmlformats.org/officeDocument/2006/relationships/diagramLayout" Target="../diagrams/layout58.xml"/></Relationships>
</file>

<file path=ppt/slides/_rels/slide58.xml.rels><?xml version="1.0" encoding="UTF-8" standalone="yes"?>
<Relationships xmlns="http://schemas.openxmlformats.org/package/2006/relationships"><Relationship Id="rId3" Type="http://schemas.openxmlformats.org/officeDocument/2006/relationships/diagramData" Target="../diagrams/data59.xml"/><Relationship Id="rId7" Type="http://schemas.microsoft.com/office/2007/relationships/diagramDrawing" Target="../diagrams/drawing59.xml"/><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diagramColors" Target="../diagrams/colors59.xml"/><Relationship Id="rId5" Type="http://schemas.openxmlformats.org/officeDocument/2006/relationships/diagramQuickStyle" Target="../diagrams/quickStyle59.xml"/><Relationship Id="rId4" Type="http://schemas.openxmlformats.org/officeDocument/2006/relationships/diagramLayout" Target="../diagrams/layout59.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60.xml"/><Relationship Id="rId7" Type="http://schemas.microsoft.com/office/2007/relationships/diagramDrawing" Target="../diagrams/drawing60.xml"/><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diagramColors" Target="../diagrams/colors60.xml"/><Relationship Id="rId5" Type="http://schemas.openxmlformats.org/officeDocument/2006/relationships/diagramQuickStyle" Target="../diagrams/quickStyle60.xml"/><Relationship Id="rId4" Type="http://schemas.openxmlformats.org/officeDocument/2006/relationships/diagramLayout" Target="../diagrams/layout60.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61.xml"/><Relationship Id="rId7" Type="http://schemas.microsoft.com/office/2007/relationships/diagramDrawing" Target="../diagrams/drawing61.xml"/><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diagramColors" Target="../diagrams/colors61.xml"/><Relationship Id="rId5" Type="http://schemas.openxmlformats.org/officeDocument/2006/relationships/diagramQuickStyle" Target="../diagrams/quickStyle61.xml"/><Relationship Id="rId4" Type="http://schemas.openxmlformats.org/officeDocument/2006/relationships/diagramLayout" Target="../diagrams/layout61.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62.xml"/><Relationship Id="rId7" Type="http://schemas.microsoft.com/office/2007/relationships/diagramDrawing" Target="../diagrams/drawing62.xml"/><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diagramColors" Target="../diagrams/colors62.xml"/><Relationship Id="rId5" Type="http://schemas.openxmlformats.org/officeDocument/2006/relationships/diagramQuickStyle" Target="../diagrams/quickStyle62.xml"/><Relationship Id="rId4" Type="http://schemas.openxmlformats.org/officeDocument/2006/relationships/diagramLayout" Target="../diagrams/layout62.xml"/></Relationships>
</file>

<file path=ppt/slides/_rels/slide62.xml.rels><?xml version="1.0" encoding="UTF-8" standalone="yes"?>
<Relationships xmlns="http://schemas.openxmlformats.org/package/2006/relationships"><Relationship Id="rId8" Type="http://schemas.microsoft.com/office/2007/relationships/diagramDrawing" Target="../diagrams/drawing63.xml"/><Relationship Id="rId3" Type="http://schemas.openxmlformats.org/officeDocument/2006/relationships/image" Target="../media/image56.png"/><Relationship Id="rId7" Type="http://schemas.openxmlformats.org/officeDocument/2006/relationships/diagramColors" Target="../diagrams/colors63.xml"/><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diagramQuickStyle" Target="../diagrams/quickStyle63.xml"/><Relationship Id="rId5" Type="http://schemas.openxmlformats.org/officeDocument/2006/relationships/diagramLayout" Target="../diagrams/layout63.xml"/><Relationship Id="rId4" Type="http://schemas.openxmlformats.org/officeDocument/2006/relationships/diagramData" Target="../diagrams/data63.xml"/></Relationships>
</file>

<file path=ppt/slides/_rels/slide63.xml.rels><?xml version="1.0" encoding="UTF-8" standalone="yes"?>
<Relationships xmlns="http://schemas.openxmlformats.org/package/2006/relationships"><Relationship Id="rId8" Type="http://schemas.microsoft.com/office/2007/relationships/diagramDrawing" Target="../diagrams/drawing64.xml"/><Relationship Id="rId3" Type="http://schemas.openxmlformats.org/officeDocument/2006/relationships/image" Target="../media/image58.png"/><Relationship Id="rId7" Type="http://schemas.openxmlformats.org/officeDocument/2006/relationships/diagramColors" Target="../diagrams/colors64.xml"/><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diagramQuickStyle" Target="../diagrams/quickStyle64.xml"/><Relationship Id="rId5" Type="http://schemas.openxmlformats.org/officeDocument/2006/relationships/diagramLayout" Target="../diagrams/layout64.xml"/><Relationship Id="rId4" Type="http://schemas.openxmlformats.org/officeDocument/2006/relationships/diagramData" Target="../diagrams/data6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Grp="1" noChangeArrowheads="1"/>
          </p:cNvSpPr>
          <p:nvPr>
            <p:ph type="title"/>
          </p:nvPr>
        </p:nvSpPr>
        <p:spPr>
          <a:xfrm>
            <a:off x="281748" y="152400"/>
            <a:ext cx="7566852" cy="697638"/>
          </a:xfrm>
          <a:extLst/>
        </p:spPr>
        <p:txBody>
          <a:bodyPr/>
          <a:lstStyle/>
          <a:p>
            <a:pPr algn="r" eaLnBrk="1" hangingPunct="1">
              <a:defRPr/>
            </a:pPr>
            <a:r>
              <a:rPr lang="fa-IR" sz="28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عناوین</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sp>
        <p:nvSpPr>
          <p:cNvPr id="4" name="Rectangle 5"/>
          <p:cNvSpPr>
            <a:spLocks noGrp="1" noChangeArrowheads="1"/>
          </p:cNvSpPr>
          <p:nvPr>
            <p:ph type="body" idx="1"/>
          </p:nvPr>
        </p:nvSpPr>
        <p:spPr>
          <a:xfrm>
            <a:off x="1143000" y="609600"/>
            <a:ext cx="7267175" cy="4487816"/>
          </a:xfrm>
        </p:spPr>
        <p:txBody>
          <a:bodyPr/>
          <a:lstStyle/>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مبانی نظری</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انواع همایش ها</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استانداردهای آکوستیکی</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فضاهای مورد </a:t>
            </a:r>
            <a:r>
              <a:rPr lang="fa-IR" sz="1800" dirty="0" smtClean="0">
                <a:solidFill>
                  <a:schemeClr val="tx1"/>
                </a:solidFill>
                <a:cs typeface="B Homa" panose="00000400000000000000" pitchFamily="2" charset="-78"/>
              </a:rPr>
              <a:t>نیاز تالار شهر</a:t>
            </a:r>
            <a:endParaRPr lang="fa-IR" sz="1800" dirty="0">
              <a:solidFill>
                <a:schemeClr val="tx1"/>
              </a:solidFill>
              <a:cs typeface="B Homa" panose="00000400000000000000" pitchFamily="2" charset="-78"/>
            </a:endParaRP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برنامه فیزیکی</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سازه </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نمونه های موردی</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معرفی سایت</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تحلیل سایت</a:t>
            </a:r>
          </a:p>
          <a:p>
            <a:pPr marL="457200" indent="-457200" algn="r" rtl="1" eaLnBrk="1" hangingPunct="1">
              <a:buFont typeface="Arial" panose="020B0604020202020204" pitchFamily="34" charset="0"/>
              <a:buChar char="•"/>
              <a:defRPr/>
            </a:pPr>
            <a:r>
              <a:rPr lang="fa-IR" sz="1800" dirty="0">
                <a:solidFill>
                  <a:schemeClr val="tx1"/>
                </a:solidFill>
                <a:cs typeface="B Homa" panose="00000400000000000000" pitchFamily="2" charset="-78"/>
              </a:rPr>
              <a:t>ارائه طرح</a:t>
            </a:r>
          </a:p>
          <a:p>
            <a:pPr marL="806450" lvl="1" indent="-457200" algn="r" rtl="1" eaLnBrk="1" hangingPunct="1">
              <a:buFont typeface="Arial" panose="020B0604020202020204" pitchFamily="34" charset="0"/>
              <a:buChar char="•"/>
              <a:defRPr/>
            </a:pPr>
            <a:endParaRPr lang="en-US" sz="1500" dirty="0">
              <a:solidFill>
                <a:schemeClr val="tx1"/>
              </a:solidFill>
              <a:cs typeface="B Homa" panose="00000400000000000000" pitchFamily="2" charset="-78"/>
            </a:endParaRPr>
          </a:p>
        </p:txBody>
      </p:sp>
      <p:graphicFrame>
        <p:nvGraphicFramePr>
          <p:cNvPr id="6" name="Diagram 5"/>
          <p:cNvGraphicFramePr/>
          <p:nvPr>
            <p:extLst>
              <p:ext uri="{D42A27DB-BD31-4B8C-83A1-F6EECF244321}">
                <p14:modId xmlns:p14="http://schemas.microsoft.com/office/powerpoint/2010/main" val="3431449792"/>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0378045"/>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1066800"/>
            <a:ext cx="7924800" cy="2759730"/>
          </a:xfrm>
          <a:prstGeom prst="rect">
            <a:avLst/>
          </a:prstGeom>
        </p:spPr>
        <p:txBody>
          <a:bodyPr wrap="square">
            <a:spAutoFit/>
          </a:bodyPr>
          <a:lstStyle/>
          <a:p>
            <a:pPr indent="359410" algn="just" rtl="1">
              <a:lnSpc>
                <a:spcPct val="150000"/>
              </a:lnSpc>
              <a:spcAft>
                <a:spcPts val="1000"/>
              </a:spcAft>
            </a:pPr>
            <a:r>
              <a:rPr lang="fa-IR" sz="2000" spc="-50" dirty="0">
                <a:latin typeface="Times New Roman" panose="02020503050405090304" pitchFamily="18" charset="0"/>
                <a:ea typeface="Calibri" panose="020F0502020204030204" pitchFamily="34" charset="0"/>
                <a:cs typeface="B Titr" panose="00000700000000000000" pitchFamily="2" charset="-78"/>
              </a:rPr>
              <a:t> اهداف تحقیق</a:t>
            </a:r>
            <a:endParaRPr lang="en-US" sz="1400" dirty="0">
              <a:latin typeface="Calibri" panose="020F0502020204030204" pitchFamily="34" charset="0"/>
              <a:ea typeface="Calibri" panose="020F0502020204030204" pitchFamily="34" charset="0"/>
              <a:cs typeface="Arial" panose="020B0604020202090204" pitchFamily="34" charset="0"/>
            </a:endParaRPr>
          </a:p>
          <a:p>
            <a:pPr marR="0" lvl="0" algn="r" rtl="1" fontAlgn="t">
              <a:lnSpc>
                <a:spcPct val="150000"/>
              </a:lnSpc>
              <a:spcBef>
                <a:spcPts val="0"/>
              </a:spcBef>
              <a:spcAft>
                <a:spcPts val="0"/>
              </a:spcAft>
            </a:pPr>
            <a:r>
              <a:rPr lang="fa-IR" dirty="0">
                <a:latin typeface="Times New Roman" panose="02020503050405090304" pitchFamily="18" charset="0"/>
                <a:ea typeface="Times New Roman" panose="02020503050405090304" pitchFamily="18" charset="0"/>
                <a:cs typeface="B Lotus" panose="00000400000000000000" pitchFamily="2" charset="-78"/>
              </a:rPr>
              <a:t>اهداف علمی:</a:t>
            </a:r>
          </a:p>
          <a:p>
            <a:pPr marR="0" lvl="0" algn="r" rtl="1" fontAlgn="t">
              <a:lnSpc>
                <a:spcPct val="150000"/>
              </a:lnSpc>
              <a:spcBef>
                <a:spcPts val="0"/>
              </a:spcBef>
              <a:spcAft>
                <a:spcPts val="0"/>
              </a:spcAft>
            </a:pPr>
            <a:r>
              <a:rPr lang="fa-IR" dirty="0">
                <a:latin typeface="Times New Roman" panose="02020503050405090304" pitchFamily="18" charset="0"/>
                <a:ea typeface="Times New Roman" panose="02020503050405090304" pitchFamily="18" charset="0"/>
                <a:cs typeface="B Lotus" panose="00000400000000000000" pitchFamily="2" charset="-78"/>
              </a:rPr>
              <a:t>1- بهره گيری از اصول و معيارهای طراحی پايدار در طراحی فضای فرهنگی</a:t>
            </a:r>
          </a:p>
          <a:p>
            <a:pPr marR="0" lvl="0" algn="r" rtl="1" fontAlgn="t">
              <a:lnSpc>
                <a:spcPct val="150000"/>
              </a:lnSpc>
              <a:spcBef>
                <a:spcPts val="0"/>
              </a:spcBef>
              <a:spcAft>
                <a:spcPts val="0"/>
              </a:spcAft>
            </a:pPr>
            <a:r>
              <a:rPr lang="fa-IR" dirty="0">
                <a:latin typeface="Times New Roman" panose="02020503050405090304" pitchFamily="18" charset="0"/>
                <a:ea typeface="Times New Roman" panose="02020503050405090304" pitchFamily="18" charset="0"/>
                <a:cs typeface="B Lotus" panose="00000400000000000000" pitchFamily="2" charset="-78"/>
              </a:rPr>
              <a:t>اهداف کاربردی:</a:t>
            </a:r>
          </a:p>
          <a:p>
            <a:pPr marR="0" lvl="0" algn="r" rtl="1" fontAlgn="t">
              <a:lnSpc>
                <a:spcPct val="150000"/>
              </a:lnSpc>
              <a:spcBef>
                <a:spcPts val="0"/>
              </a:spcBef>
              <a:spcAft>
                <a:spcPts val="0"/>
              </a:spcAft>
            </a:pPr>
            <a:r>
              <a:rPr lang="fa-IR" dirty="0">
                <a:latin typeface="Times New Roman" panose="02020503050405090304" pitchFamily="18" charset="0"/>
                <a:ea typeface="Times New Roman" panose="02020503050405090304" pitchFamily="18" charset="0"/>
                <a:cs typeface="B Lotus" panose="00000400000000000000" pitchFamily="2" charset="-78"/>
              </a:rPr>
              <a:t>2- بالا بردن سطح فرهنگ جامعه در ارتباط با مسائل زيست محيطی، با استفاده از قرارگيری افراد در فضاهای طراحی شده با رويکرد پايداری زيست محيطی و آموزش های همراستا با آن </a:t>
            </a:r>
          </a:p>
        </p:txBody>
      </p:sp>
      <p:graphicFrame>
        <p:nvGraphicFramePr>
          <p:cNvPr id="6" name="Diagram 5"/>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1790390"/>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4" name="Rectangle 4"/>
          <p:cNvSpPr txBox="1">
            <a:spLocks noChangeArrowheads="1"/>
          </p:cNvSpPr>
          <p:nvPr/>
        </p:nvSpPr>
        <p:spPr>
          <a:xfrm>
            <a:off x="304800" y="1066800"/>
            <a:ext cx="7696200" cy="685800"/>
          </a:xfrm>
          <a:prstGeom prst="rect">
            <a:avLst/>
          </a:prstGeom>
          <a:extLst/>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استانداردها</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graphicFrame>
        <p:nvGraphicFramePr>
          <p:cNvPr id="7" name="Diagram 6"/>
          <p:cNvGraphicFramePr/>
          <p:nvPr>
            <p:extLst>
              <p:ext uri="{D42A27DB-BD31-4B8C-83A1-F6EECF244321}">
                <p14:modId xmlns:p14="http://schemas.microsoft.com/office/powerpoint/2010/main" val="2113858432"/>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Group 7"/>
          <p:cNvGrpSpPr/>
          <p:nvPr/>
        </p:nvGrpSpPr>
        <p:grpSpPr>
          <a:xfrm>
            <a:off x="6477000" y="2514442"/>
            <a:ext cx="2045458" cy="804980"/>
            <a:chOff x="3146393" y="1415634"/>
            <a:chExt cx="2919710" cy="2510814"/>
          </a:xfrm>
          <a:solidFill>
            <a:schemeClr val="accent4">
              <a:lumMod val="65000"/>
              <a:lumOff val="35000"/>
            </a:schemeClr>
          </a:solidFill>
          <a:scene3d>
            <a:camera prst="orthographicFront"/>
            <a:lightRig rig="flat" dir="t"/>
          </a:scene3d>
        </p:grpSpPr>
        <p:sp>
          <p:nvSpPr>
            <p:cNvPr id="9" name="Rounded Rectangle 8"/>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0" name="Rounded Rectangle 4"/>
            <p:cNvSpPr/>
            <p:nvPr/>
          </p:nvSpPr>
          <p:spPr>
            <a:xfrm rot="16200000">
              <a:off x="3473409" y="1333754"/>
              <a:ext cx="2265678"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rtl="1"/>
              <a:r>
                <a:rPr lang="fa-IR" sz="2000" dirty="0">
                  <a:cs typeface="B Lotus" panose="00000400000000000000" pitchFamily="2" charset="-78"/>
                </a:rPr>
                <a:t>استاندارد</a:t>
              </a:r>
              <a:endParaRPr lang="en-US" sz="2000" dirty="0">
                <a:cs typeface="B Lotus" panose="00000400000000000000" pitchFamily="2" charset="-78"/>
              </a:endParaRPr>
            </a:p>
          </p:txBody>
        </p:sp>
      </p:grpSp>
      <p:sp>
        <p:nvSpPr>
          <p:cNvPr id="11" name="Right Brace 10"/>
          <p:cNvSpPr>
            <a:spLocks/>
          </p:cNvSpPr>
          <p:nvPr/>
        </p:nvSpPr>
        <p:spPr bwMode="auto">
          <a:xfrm>
            <a:off x="5877707" y="2321256"/>
            <a:ext cx="381000" cy="1292087"/>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grpSp>
        <p:nvGrpSpPr>
          <p:cNvPr id="12" name="Group 11"/>
          <p:cNvGrpSpPr/>
          <p:nvPr/>
        </p:nvGrpSpPr>
        <p:grpSpPr>
          <a:xfrm>
            <a:off x="3670003" y="2166853"/>
            <a:ext cx="1989410" cy="331761"/>
            <a:chOff x="3146393" y="1415634"/>
            <a:chExt cx="2919710" cy="2510814"/>
          </a:xfrm>
          <a:solidFill>
            <a:schemeClr val="accent4">
              <a:lumMod val="65000"/>
              <a:lumOff val="35000"/>
            </a:schemeClr>
          </a:solidFill>
          <a:scene3d>
            <a:camera prst="orthographicFront"/>
            <a:lightRig rig="flat" dir="t"/>
          </a:scene3d>
        </p:grpSpPr>
        <p:sp>
          <p:nvSpPr>
            <p:cNvPr id="13" name="Rounded Rectangle 12"/>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4"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rtl="1"/>
              <a:r>
                <a:rPr lang="fa-IR" sz="1600" dirty="0">
                  <a:cs typeface="B Lotus" panose="00000400000000000000" pitchFamily="2" charset="-78"/>
                </a:rPr>
                <a:t>تهویه و تامین هوای تازه</a:t>
              </a:r>
              <a:endParaRPr lang="en-US" sz="1600" dirty="0">
                <a:cs typeface="B Lotus" panose="00000400000000000000" pitchFamily="2" charset="-78"/>
              </a:endParaRPr>
            </a:p>
          </p:txBody>
        </p:sp>
      </p:grpSp>
      <p:grpSp>
        <p:nvGrpSpPr>
          <p:cNvPr id="15" name="Group 14"/>
          <p:cNvGrpSpPr/>
          <p:nvPr/>
        </p:nvGrpSpPr>
        <p:grpSpPr>
          <a:xfrm>
            <a:off x="3670003" y="3322032"/>
            <a:ext cx="1986673" cy="331761"/>
            <a:chOff x="3146393" y="1415634"/>
            <a:chExt cx="2919710" cy="2510814"/>
          </a:xfrm>
          <a:solidFill>
            <a:schemeClr val="accent4">
              <a:lumMod val="65000"/>
              <a:lumOff val="35000"/>
            </a:schemeClr>
          </a:solidFill>
          <a:scene3d>
            <a:camera prst="orthographicFront"/>
            <a:lightRig rig="flat" dir="t"/>
          </a:scene3d>
        </p:grpSpPr>
        <p:sp>
          <p:nvSpPr>
            <p:cNvPr id="16" name="Rounded Rectangle 15"/>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7"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rtl="1"/>
              <a:r>
                <a:rPr lang="fa-IR" sz="1600" dirty="0">
                  <a:cs typeface="B Lotus" panose="00000400000000000000" pitchFamily="2" charset="-78"/>
                </a:rPr>
                <a:t>آکوستیک</a:t>
              </a:r>
              <a:endParaRPr lang="en-US" sz="1600" dirty="0">
                <a:cs typeface="B Lotus" panose="00000400000000000000" pitchFamily="2" charset="-78"/>
              </a:endParaRPr>
            </a:p>
          </p:txBody>
        </p:sp>
      </p:grpSp>
      <p:sp>
        <p:nvSpPr>
          <p:cNvPr id="18" name="Right Brace 17"/>
          <p:cNvSpPr>
            <a:spLocks/>
          </p:cNvSpPr>
          <p:nvPr/>
        </p:nvSpPr>
        <p:spPr bwMode="auto">
          <a:xfrm>
            <a:off x="3081981" y="2858840"/>
            <a:ext cx="381000" cy="1292087"/>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grpSp>
        <p:nvGrpSpPr>
          <p:cNvPr id="19" name="Group 18"/>
          <p:cNvGrpSpPr/>
          <p:nvPr/>
        </p:nvGrpSpPr>
        <p:grpSpPr>
          <a:xfrm>
            <a:off x="871158" y="3965790"/>
            <a:ext cx="1986673" cy="331761"/>
            <a:chOff x="3146393" y="1415634"/>
            <a:chExt cx="2919710" cy="2510814"/>
          </a:xfrm>
          <a:solidFill>
            <a:schemeClr val="accent4">
              <a:lumMod val="65000"/>
              <a:lumOff val="35000"/>
            </a:schemeClr>
          </a:solidFill>
          <a:scene3d>
            <a:camera prst="orthographicFront"/>
            <a:lightRig rig="flat" dir="t"/>
          </a:scene3d>
        </p:grpSpPr>
        <p:sp>
          <p:nvSpPr>
            <p:cNvPr id="20" name="Rounded Rectangle 19"/>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21"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rtl="1"/>
              <a:r>
                <a:rPr lang="fa-IR" sz="1600" dirty="0">
                  <a:cs typeface="B Lotus" panose="00000400000000000000" pitchFamily="2" charset="-78"/>
                </a:rPr>
                <a:t>جذب</a:t>
              </a:r>
              <a:endParaRPr lang="en-US" sz="1600" dirty="0">
                <a:cs typeface="B Lotus" panose="00000400000000000000" pitchFamily="2" charset="-78"/>
              </a:endParaRPr>
            </a:p>
          </p:txBody>
        </p:sp>
      </p:grpSp>
      <p:grpSp>
        <p:nvGrpSpPr>
          <p:cNvPr id="22" name="Group 21"/>
          <p:cNvGrpSpPr/>
          <p:nvPr/>
        </p:nvGrpSpPr>
        <p:grpSpPr>
          <a:xfrm>
            <a:off x="881282" y="3339002"/>
            <a:ext cx="1986673" cy="331761"/>
            <a:chOff x="3146393" y="1415634"/>
            <a:chExt cx="2919710" cy="2510814"/>
          </a:xfrm>
          <a:solidFill>
            <a:schemeClr val="accent4">
              <a:lumMod val="65000"/>
              <a:lumOff val="35000"/>
            </a:schemeClr>
          </a:solidFill>
          <a:scene3d>
            <a:camera prst="orthographicFront"/>
            <a:lightRig rig="flat" dir="t"/>
          </a:scene3d>
        </p:grpSpPr>
        <p:sp>
          <p:nvSpPr>
            <p:cNvPr id="23" name="Rounded Rectangle 22"/>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24"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rtl="1"/>
              <a:r>
                <a:rPr lang="fa-IR" sz="1600" dirty="0">
                  <a:cs typeface="B Lotus" panose="00000400000000000000" pitchFamily="2" charset="-78"/>
                </a:rPr>
                <a:t>پخش</a:t>
              </a:r>
              <a:endParaRPr lang="en-US" sz="1600" dirty="0">
                <a:cs typeface="B Lotus" panose="00000400000000000000" pitchFamily="2" charset="-78"/>
              </a:endParaRPr>
            </a:p>
          </p:txBody>
        </p:sp>
      </p:grpSp>
      <p:grpSp>
        <p:nvGrpSpPr>
          <p:cNvPr id="25" name="Group 24"/>
          <p:cNvGrpSpPr/>
          <p:nvPr/>
        </p:nvGrpSpPr>
        <p:grpSpPr>
          <a:xfrm>
            <a:off x="881282" y="2751050"/>
            <a:ext cx="1986673" cy="331761"/>
            <a:chOff x="3146393" y="1415634"/>
            <a:chExt cx="2919710" cy="2510814"/>
          </a:xfrm>
          <a:solidFill>
            <a:schemeClr val="accent4">
              <a:lumMod val="65000"/>
              <a:lumOff val="35000"/>
            </a:schemeClr>
          </a:solidFill>
          <a:scene3d>
            <a:camera prst="orthographicFront"/>
            <a:lightRig rig="flat" dir="t"/>
          </a:scene3d>
        </p:grpSpPr>
        <p:sp>
          <p:nvSpPr>
            <p:cNvPr id="26" name="Rounded Rectangle 25"/>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27"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rtl="1"/>
              <a:r>
                <a:rPr lang="fa-IR" sz="1600" dirty="0">
                  <a:cs typeface="B Lotus" panose="00000400000000000000" pitchFamily="2" charset="-78"/>
                </a:rPr>
                <a:t>انعکاس</a:t>
              </a:r>
              <a:endParaRPr lang="en-US" sz="1600" dirty="0">
                <a:cs typeface="B Lotus" panose="00000400000000000000" pitchFamily="2" charset="-78"/>
              </a:endParaRPr>
            </a:p>
          </p:txBody>
        </p:sp>
      </p:grpSp>
    </p:spTree>
    <p:extLst>
      <p:ext uri="{BB962C8B-B14F-4D97-AF65-F5344CB8AC3E}">
        <p14:creationId xmlns:p14="http://schemas.microsoft.com/office/powerpoint/2010/main" val="2725375058"/>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3" name="Rectangle 4"/>
          <p:cNvSpPr txBox="1">
            <a:spLocks noChangeArrowheads="1"/>
          </p:cNvSpPr>
          <p:nvPr/>
        </p:nvSpPr>
        <p:spPr>
          <a:xfrm>
            <a:off x="609600" y="381000"/>
            <a:ext cx="7696200" cy="685800"/>
          </a:xfrm>
          <a:prstGeom prst="rect">
            <a:avLst/>
          </a:prstGeom>
          <a:extLst/>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استاندارد تهویه</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639948393"/>
              </p:ext>
            </p:extLst>
          </p:nvPr>
        </p:nvGraphicFramePr>
        <p:xfrm>
          <a:off x="1693068" y="1008698"/>
          <a:ext cx="6062663" cy="3925888"/>
        </p:xfrm>
        <a:graphic>
          <a:graphicData uri="http://schemas.openxmlformats.org/drawingml/2006/table">
            <a:tbl>
              <a:tblPr rtl="1" firstRow="1" firstCol="1" bandRow="1">
                <a:tableStyleId>{7DF18680-E054-41AD-8BC1-D1AEF772440D}</a:tableStyleId>
              </a:tblPr>
              <a:tblGrid>
                <a:gridCol w="2155541"/>
                <a:gridCol w="573150"/>
                <a:gridCol w="666269"/>
                <a:gridCol w="573150"/>
                <a:gridCol w="666269"/>
                <a:gridCol w="696436"/>
                <a:gridCol w="731848"/>
              </a:tblGrid>
              <a:tr h="245368">
                <a:tc gridSpan="5">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نرخ تامین هوای تازه به ازای هر نفر</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نرخ تامین هوای تازه</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hMerge="1">
                  <a:txBody>
                    <a:bodyPr/>
                    <a:lstStyle/>
                    <a:p>
                      <a:endParaRPr lang="en-US"/>
                    </a:p>
                  </a:txBody>
                  <a:tcPr/>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 </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gridSpan="2">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نرخ توصیه شده</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hMerge="1">
                  <a:txBody>
                    <a:bodyPr/>
                    <a:lstStyle/>
                    <a:p>
                      <a:endParaRPr lang="en-US"/>
                    </a:p>
                  </a:txBody>
                  <a:tcPr/>
                </a:tc>
                <a:tc gridSpan="2">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نرخ حداقل</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hMerge="1">
                  <a:txBody>
                    <a:bodyPr/>
                    <a:lstStyle/>
                    <a:p>
                      <a:endParaRPr lang="en-US"/>
                    </a:p>
                  </a:txBody>
                  <a:tcPr/>
                </a:tc>
                <a:tc gridSpan="2">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               نرخ حداقل</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hMerge="1">
                  <a:txBody>
                    <a:bodyPr/>
                    <a:lstStyle/>
                    <a:p>
                      <a:endParaRPr lang="en-US"/>
                    </a:p>
                  </a:txBody>
                  <a:tcPr/>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 </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fa-IR"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en-US"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fa-IR"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fa-IR"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fa-IR"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c>
                  <a:txBody>
                    <a:bodyPr/>
                    <a:lstStyle/>
                    <a:p>
                      <a:pPr marL="0" marR="0" indent="0" algn="ctr" rtl="0">
                        <a:lnSpc>
                          <a:spcPct val="115000"/>
                        </a:lnSpc>
                        <a:spcBef>
                          <a:spcPts val="0"/>
                        </a:spcBef>
                        <a:spcAft>
                          <a:spcPts val="0"/>
                        </a:spcAft>
                      </a:pPr>
                      <a:endParaRPr lang="fa-IR" sz="1400" dirty="0">
                        <a:solidFill>
                          <a:schemeClr val="tx1"/>
                        </a:solidFill>
                        <a:effectLst/>
                        <a:latin typeface="Tahoma" panose="020B0604030504040204" pitchFamily="34" charset="0"/>
                        <a:ea typeface="Times New Roman" panose="02020603050405020304" pitchFamily="18"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سالن تاتر</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7.5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490736">
                <a:tc>
                  <a:txBody>
                    <a:bodyPr/>
                    <a:lstStyle/>
                    <a:p>
                      <a:pPr marL="0" marR="0" indent="0" algn="ctr" rtl="1">
                        <a:lnSpc>
                          <a:spcPct val="115000"/>
                        </a:lnSpc>
                        <a:spcBef>
                          <a:spcPts val="0"/>
                        </a:spcBef>
                        <a:spcAft>
                          <a:spcPts val="0"/>
                        </a:spcAft>
                      </a:pPr>
                      <a:r>
                        <a:rPr lang="fa-IR" sz="1400" dirty="0" smtClean="0">
                          <a:solidFill>
                            <a:schemeClr val="tx1"/>
                          </a:solidFill>
                          <a:effectLst/>
                          <a:cs typeface="B Lotus" panose="00000400000000000000" pitchFamily="2" charset="-78"/>
                        </a:rPr>
                        <a:t>سالن </a:t>
                      </a:r>
                      <a:r>
                        <a:rPr lang="fa-IR" sz="1400" dirty="0">
                          <a:solidFill>
                            <a:schemeClr val="tx1"/>
                          </a:solidFill>
                          <a:effectLst/>
                          <a:cs typeface="B Lotus" panose="00000400000000000000" pitchFamily="2" charset="-78"/>
                        </a:rPr>
                        <a:t>های </a:t>
                      </a:r>
                      <a:r>
                        <a:rPr lang="fa-IR" sz="1400" dirty="0" smtClean="0">
                          <a:solidFill>
                            <a:schemeClr val="tx1"/>
                          </a:solidFill>
                          <a:effectLst/>
                          <a:cs typeface="B Lotus" panose="00000400000000000000" pitchFamily="2" charset="-78"/>
                        </a:rPr>
                        <a:t>همایش</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18</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15</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12</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10</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solidFill>
                      <a:srgbClr val="FFFF00"/>
                    </a:solidFill>
                  </a:tcPr>
                </a:tc>
              </a:tr>
              <a:tr h="490736">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سرسرای ورودی، غرفه ها و فروشگاه ها</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7.5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سالن های بزرگ میهمانی</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12</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کافه تریا</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رستوران</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18</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15.9</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12</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12</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سالن های پذیرایی عصرانه</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40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12</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25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سالن ها و اتاق های کنفرانس</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12</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اتاق های هیات مدیره و کمیسیون</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25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50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30</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6</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دفاتر کار خصوصی</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12</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30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8</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25</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1.3</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0.25</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r h="245368">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سرویس بهداشتی</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a:solidFill>
                            <a:schemeClr val="tx1"/>
                          </a:solidFill>
                          <a:effectLst/>
                          <a:cs typeface="B Lotus" panose="00000400000000000000" pitchFamily="2" charset="-78"/>
                        </a:rPr>
                        <a:t>10</a:t>
                      </a:r>
                      <a:endParaRPr lang="en-US" sz="130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c>
                  <a:txBody>
                    <a:bodyPr/>
                    <a:lstStyle/>
                    <a:p>
                      <a:pPr marL="0" marR="0" indent="0" algn="ctr" rtl="1">
                        <a:lnSpc>
                          <a:spcPct val="115000"/>
                        </a:lnSpc>
                        <a:spcBef>
                          <a:spcPts val="0"/>
                        </a:spcBef>
                        <a:spcAft>
                          <a:spcPts val="0"/>
                        </a:spcAft>
                      </a:pPr>
                      <a:r>
                        <a:rPr lang="fa-IR" sz="1400" dirty="0">
                          <a:solidFill>
                            <a:schemeClr val="tx1"/>
                          </a:solidFill>
                          <a:effectLst/>
                          <a:cs typeface="B Lotus" panose="00000400000000000000" pitchFamily="2" charset="-78"/>
                        </a:rPr>
                        <a:t>2</a:t>
                      </a:r>
                      <a:endParaRPr lang="en-US" sz="1300" dirty="0">
                        <a:solidFill>
                          <a:schemeClr val="tx1"/>
                        </a:solidFill>
                        <a:effectLst/>
                        <a:latin typeface="Calibri" panose="020F0502020204030204" pitchFamily="34" charset="0"/>
                        <a:ea typeface="Calibri" panose="020F0502020204030204" pitchFamily="34" charset="0"/>
                        <a:cs typeface="B Lotus" panose="00000400000000000000" pitchFamily="2" charset="-78"/>
                      </a:endParaRPr>
                    </a:p>
                  </a:txBody>
                  <a:tcPr marL="70825" marR="70825" marT="0" marB="0"/>
                </a:tc>
              </a:tr>
            </a:tbl>
          </a:graphicData>
        </a:graphic>
      </p:graphicFrame>
      <p:graphicFrame>
        <p:nvGraphicFramePr>
          <p:cNvPr id="6" name="Diagram 5"/>
          <p:cNvGraphicFramePr/>
          <p:nvPr>
            <p:extLst>
              <p:ext uri="{D42A27DB-BD31-4B8C-83A1-F6EECF244321}">
                <p14:modId xmlns:p14="http://schemas.microsoft.com/office/powerpoint/2010/main" val="203437741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3061183"/>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4" name="Rectangle 4"/>
          <p:cNvSpPr txBox="1">
            <a:spLocks noChangeArrowheads="1"/>
          </p:cNvSpPr>
          <p:nvPr/>
        </p:nvSpPr>
        <p:spPr>
          <a:xfrm>
            <a:off x="609600" y="556714"/>
            <a:ext cx="7696200" cy="685800"/>
          </a:xfrm>
          <a:prstGeom prst="rect">
            <a:avLst/>
          </a:prstGeom>
          <a:extLst/>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استانداردها</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pic>
        <p:nvPicPr>
          <p:cNvPr id="6" name="Picture 6">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371" y="2178050"/>
            <a:ext cx="5508625"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7"/>
          <p:cNvSpPr txBox="1">
            <a:spLocks noChangeArrowheads="1"/>
          </p:cNvSpPr>
          <p:nvPr/>
        </p:nvSpPr>
        <p:spPr bwMode="auto">
          <a:xfrm>
            <a:off x="1009650" y="1397591"/>
            <a:ext cx="655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r" rtl="1" eaLnBrk="1" hangingPunct="1">
              <a:spcBef>
                <a:spcPct val="20000"/>
              </a:spcBef>
              <a:buClr>
                <a:schemeClr val="accent2"/>
              </a:buClr>
              <a:buSzPct val="70000"/>
              <a:buFont typeface="Wingdings" panose="05000000000000000000" pitchFamily="2" charset="2"/>
              <a:buChar char="l"/>
            </a:pPr>
            <a:r>
              <a:rPr lang="fa-IR" sz="2000" dirty="0">
                <a:cs typeface="B Lotus" panose="00000400000000000000" pitchFamily="2" charset="-78"/>
              </a:rPr>
              <a:t> فاصله زمانی بین انتشار از منبع تا رسیدن به مقصد (دوره همبستگی) = </a:t>
            </a:r>
            <a:r>
              <a:rPr lang="en-US" sz="2000" dirty="0">
                <a:cs typeface="B Lotus" panose="00000400000000000000" pitchFamily="2" charset="-78"/>
              </a:rPr>
              <a:t>t</a:t>
            </a:r>
          </a:p>
        </p:txBody>
      </p:sp>
      <p:graphicFrame>
        <p:nvGraphicFramePr>
          <p:cNvPr id="8" name="Object 8"/>
          <p:cNvGraphicFramePr>
            <a:graphicFrameLocks noChangeAspect="1"/>
          </p:cNvGraphicFramePr>
          <p:nvPr>
            <p:extLst>
              <p:ext uri="{D42A27DB-BD31-4B8C-83A1-F6EECF244321}">
                <p14:modId xmlns:p14="http://schemas.microsoft.com/office/powerpoint/2010/main" val="95738131"/>
              </p:ext>
            </p:extLst>
          </p:nvPr>
        </p:nvGraphicFramePr>
        <p:xfrm>
          <a:off x="8001000" y="2204632"/>
          <a:ext cx="1049338" cy="920750"/>
        </p:xfrm>
        <a:graphic>
          <a:graphicData uri="http://schemas.openxmlformats.org/presentationml/2006/ole">
            <mc:AlternateContent xmlns:mc="http://schemas.openxmlformats.org/markup-compatibility/2006">
              <mc:Choice xmlns:v="urn:schemas-microsoft-com:vml" Requires="v">
                <p:oleObj spid="_x0000_s1083" name="Equation" r:id="rId5" imgW="723586" imgH="634725" progId="Equation.3">
                  <p:embed/>
                </p:oleObj>
              </mc:Choice>
              <mc:Fallback>
                <p:oleObj name="Equation" r:id="rId5" imgW="723586" imgH="634725"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1000" y="2204632"/>
                        <a:ext cx="104933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Left Arrow 8"/>
          <p:cNvSpPr/>
          <p:nvPr/>
        </p:nvSpPr>
        <p:spPr bwMode="auto">
          <a:xfrm>
            <a:off x="6889750" y="2223682"/>
            <a:ext cx="914400" cy="228600"/>
          </a:xfrm>
          <a:prstGeom prst="leftArrow">
            <a:avLst/>
          </a:prstGeom>
          <a:ln/>
          <a:extLst/>
        </p:spPr>
        <p:style>
          <a:lnRef idx="2">
            <a:schemeClr val="accent2"/>
          </a:lnRef>
          <a:fillRef idx="1">
            <a:schemeClr val="lt1"/>
          </a:fillRef>
          <a:effectRef idx="0">
            <a:schemeClr val="accent2"/>
          </a:effectRef>
          <a:fontRef idx="minor">
            <a:schemeClr val="dk1"/>
          </a:fontRef>
        </p:style>
        <p:txBody>
          <a:bodyPr/>
          <a:lstStyle/>
          <a:p>
            <a:pPr marL="692150" indent="-347663" eaLnBrk="1" hangingPunct="1">
              <a:spcBef>
                <a:spcPct val="20000"/>
              </a:spcBef>
              <a:buClr>
                <a:schemeClr val="accent2"/>
              </a:buClr>
              <a:buSzPct val="70000"/>
              <a:buFont typeface="Wingdings" pitchFamily="2" charset="2"/>
              <a:buChar char="l"/>
              <a:defRPr/>
            </a:pPr>
            <a:endParaRPr lang="en-US">
              <a:solidFill>
                <a:schemeClr val="tx1"/>
              </a:solidFill>
            </a:endParaRPr>
          </a:p>
        </p:txBody>
      </p:sp>
      <p:sp>
        <p:nvSpPr>
          <p:cNvPr id="10" name="TextBox 16"/>
          <p:cNvSpPr txBox="1">
            <a:spLocks noChangeArrowheads="1"/>
          </p:cNvSpPr>
          <p:nvPr/>
        </p:nvSpPr>
        <p:spPr bwMode="auto">
          <a:xfrm>
            <a:off x="5746750" y="2107795"/>
            <a:ext cx="879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r" rtl="1" eaLnBrk="1" hangingPunct="1">
              <a:spcBef>
                <a:spcPct val="20000"/>
              </a:spcBef>
              <a:buClr>
                <a:schemeClr val="accent2"/>
              </a:buClr>
              <a:buSzPct val="70000"/>
            </a:pPr>
            <a:r>
              <a:rPr lang="fa-IR" sz="2400">
                <a:cs typeface="B Lotus" panose="00000400000000000000" pitchFamily="2" charset="-78"/>
              </a:rPr>
              <a:t>پژواک</a:t>
            </a:r>
            <a:endParaRPr lang="en-US" sz="1600">
              <a:cs typeface="B Lotus" panose="00000400000000000000" pitchFamily="2" charset="-78"/>
            </a:endParaRPr>
          </a:p>
        </p:txBody>
      </p:sp>
      <p:sp>
        <p:nvSpPr>
          <p:cNvPr id="11" name="Left Arrow 10"/>
          <p:cNvSpPr/>
          <p:nvPr/>
        </p:nvSpPr>
        <p:spPr bwMode="auto">
          <a:xfrm>
            <a:off x="6889750" y="2896782"/>
            <a:ext cx="914400" cy="228600"/>
          </a:xfrm>
          <a:prstGeom prst="leftArrow">
            <a:avLst/>
          </a:prstGeom>
          <a:ln/>
          <a:extLst/>
        </p:spPr>
        <p:style>
          <a:lnRef idx="2">
            <a:schemeClr val="accent2"/>
          </a:lnRef>
          <a:fillRef idx="1">
            <a:schemeClr val="lt1"/>
          </a:fillRef>
          <a:effectRef idx="0">
            <a:schemeClr val="accent2"/>
          </a:effectRef>
          <a:fontRef idx="minor">
            <a:schemeClr val="dk1"/>
          </a:fontRef>
        </p:style>
        <p:txBody>
          <a:bodyPr/>
          <a:lstStyle/>
          <a:p>
            <a:pPr marL="692150" indent="-347663" eaLnBrk="1" hangingPunct="1">
              <a:spcBef>
                <a:spcPct val="20000"/>
              </a:spcBef>
              <a:buClr>
                <a:schemeClr val="accent2"/>
              </a:buClr>
              <a:buSzPct val="70000"/>
              <a:buFont typeface="Wingdings" pitchFamily="2" charset="2"/>
              <a:buChar char="l"/>
              <a:defRPr/>
            </a:pPr>
            <a:endParaRPr lang="en-US">
              <a:solidFill>
                <a:schemeClr val="tx1"/>
              </a:solidFill>
            </a:endParaRPr>
          </a:p>
        </p:txBody>
      </p:sp>
      <p:sp>
        <p:nvSpPr>
          <p:cNvPr id="12" name="TextBox 18"/>
          <p:cNvSpPr txBox="1">
            <a:spLocks noChangeArrowheads="1"/>
          </p:cNvSpPr>
          <p:nvPr/>
        </p:nvSpPr>
        <p:spPr bwMode="auto">
          <a:xfrm>
            <a:off x="5102225" y="2780895"/>
            <a:ext cx="1524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r" rtl="1" eaLnBrk="1" hangingPunct="1">
              <a:spcBef>
                <a:spcPct val="20000"/>
              </a:spcBef>
              <a:buClr>
                <a:schemeClr val="accent2"/>
              </a:buClr>
              <a:buSzPct val="70000"/>
            </a:pPr>
            <a:r>
              <a:rPr lang="fa-IR" sz="2400">
                <a:cs typeface="B Lotus" panose="00000400000000000000" pitchFamily="2" charset="-78"/>
              </a:rPr>
              <a:t>طنین</a:t>
            </a:r>
            <a:endParaRPr lang="en-US" sz="1600">
              <a:cs typeface="B Lotus" panose="00000400000000000000" pitchFamily="2" charset="-78"/>
            </a:endParaRPr>
          </a:p>
        </p:txBody>
      </p:sp>
      <p:graphicFrame>
        <p:nvGraphicFramePr>
          <p:cNvPr id="13" name="Diagram 12"/>
          <p:cNvGraphicFramePr/>
          <p:nvPr>
            <p:extLst>
              <p:ext uri="{D42A27DB-BD31-4B8C-83A1-F6EECF244321}">
                <p14:modId xmlns:p14="http://schemas.microsoft.com/office/powerpoint/2010/main" val="2043396419"/>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31010096"/>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262" y="1368425"/>
            <a:ext cx="3878263" cy="3662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angle 4"/>
          <p:cNvSpPr txBox="1">
            <a:spLocks noChangeArrowheads="1"/>
          </p:cNvSpPr>
          <p:nvPr/>
        </p:nvSpPr>
        <p:spPr>
          <a:xfrm>
            <a:off x="195262" y="225425"/>
            <a:ext cx="7696200" cy="685800"/>
          </a:xfrm>
          <a:prstGeom prst="rect">
            <a:avLst/>
          </a:prstGeom>
          <a:extLst/>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کف سالن</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sp>
        <p:nvSpPr>
          <p:cNvPr id="6" name="Rectangle 6"/>
          <p:cNvSpPr>
            <a:spLocks noChangeArrowheads="1"/>
          </p:cNvSpPr>
          <p:nvPr/>
        </p:nvSpPr>
        <p:spPr bwMode="auto">
          <a:xfrm>
            <a:off x="2013857" y="819149"/>
            <a:ext cx="6629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just" rtl="1" eaLnBrk="1" hangingPunct="1">
              <a:spcBef>
                <a:spcPct val="20000"/>
              </a:spcBef>
              <a:buClr>
                <a:schemeClr val="accent2"/>
              </a:buClr>
              <a:buSzPct val="70000"/>
              <a:buFont typeface="Wingdings" panose="05000000000000000000" pitchFamily="2" charset="2"/>
              <a:buChar char="l"/>
            </a:pPr>
            <a:r>
              <a:rPr lang="fa-IR" sz="1800" dirty="0">
                <a:latin typeface="Calibri" panose="020F0502020204030204" pitchFamily="34" charset="0"/>
                <a:ea typeface="Calibri" panose="020F0502020204030204" pitchFamily="34" charset="0"/>
                <a:cs typeface="B Lotus" panose="00000400000000000000" pitchFamily="2" charset="-78"/>
              </a:rPr>
              <a:t> به دلایل ایمنی بهتر است که بیش از 1:8 نباشد. به عبارت دیگر اختلاف بلندی هر ردیف با ردیف قبلی باید مساوی 8 سانتی متر باش</a:t>
            </a:r>
            <a:endParaRPr lang="en-US" sz="1800" dirty="0">
              <a:ea typeface="Calibri" panose="020F0502020204030204" pitchFamily="34" charset="0"/>
              <a:cs typeface="B Lotus" panose="00000400000000000000" pitchFamily="2" charset="-78"/>
            </a:endParaRPr>
          </a:p>
        </p:txBody>
      </p:sp>
      <p:sp>
        <p:nvSpPr>
          <p:cNvPr id="7" name="Rectangle 9"/>
          <p:cNvSpPr>
            <a:spLocks noChangeArrowheads="1"/>
          </p:cNvSpPr>
          <p:nvPr/>
        </p:nvSpPr>
        <p:spPr bwMode="auto">
          <a:xfrm>
            <a:off x="4038600" y="2276475"/>
            <a:ext cx="4572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just" rtl="1" eaLnBrk="1" hangingPunct="1">
              <a:spcBef>
                <a:spcPct val="20000"/>
              </a:spcBef>
              <a:buClr>
                <a:schemeClr val="accent2"/>
              </a:buClr>
              <a:buSzPct val="70000"/>
              <a:buFont typeface="Wingdings" panose="05000000000000000000" pitchFamily="2" charset="2"/>
              <a:buChar char="l"/>
            </a:pPr>
            <a:r>
              <a:rPr lang="fa-IR" sz="1800">
                <a:latin typeface="Calibri" panose="020F0502020204030204" pitchFamily="34" charset="0"/>
                <a:ea typeface="Calibri" panose="020F0502020204030204" pitchFamily="34" charset="0"/>
                <a:cs typeface="B Lotus" panose="00000400000000000000" pitchFamily="2" charset="-78"/>
              </a:rPr>
              <a:t> فاصله قائم بین تراز متوسط چشمان ناظر و بالاترین نقطه روی سر را حداقل 2/5 سانتی متر و در سالن های با عملکرد ویژه، بین 7/5 تا 12/5 سانتی متر در نظر می گیرند.</a:t>
            </a:r>
            <a:endParaRPr lang="en-US" sz="1800">
              <a:ea typeface="Calibri" panose="020F0502020204030204" pitchFamily="34" charset="0"/>
              <a:cs typeface="B Lotus" panose="00000400000000000000" pitchFamily="2" charset="-78"/>
            </a:endParaRPr>
          </a:p>
        </p:txBody>
      </p:sp>
      <p:sp>
        <p:nvSpPr>
          <p:cNvPr id="8" name="Rectangle 10"/>
          <p:cNvSpPr>
            <a:spLocks noChangeArrowheads="1"/>
          </p:cNvSpPr>
          <p:nvPr/>
        </p:nvSpPr>
        <p:spPr bwMode="auto">
          <a:xfrm>
            <a:off x="4038600" y="32766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5000"/>
              </a:spcBef>
              <a:buClr>
                <a:schemeClr val="tx2"/>
              </a:buClr>
              <a:buSzPct val="60000"/>
              <a:buFont typeface="Wingdings" panose="05000000000000000000" pitchFamily="2" charset="2"/>
              <a:defRPr sz="2700">
                <a:solidFill>
                  <a:schemeClr val="tx1"/>
                </a:solidFill>
                <a:latin typeface="Arial" panose="020B0604020202090204" pitchFamily="34" charset="0"/>
              </a:defRPr>
            </a:lvl1pPr>
            <a:lvl2pPr marL="742950" indent="-285750">
              <a:spcAft>
                <a:spcPct val="25000"/>
              </a:spcAft>
              <a:buClr>
                <a:schemeClr val="accent2"/>
              </a:buClr>
              <a:buSzPct val="55000"/>
              <a:buFont typeface="Wingdings" panose="05000000000000000000" pitchFamily="2" charset="2"/>
              <a:buChar char="l"/>
              <a:defRPr sz="2400">
                <a:solidFill>
                  <a:schemeClr val="tx1"/>
                </a:solidFill>
                <a:latin typeface="Arial" panose="020B0604020202090204" pitchFamily="34" charset="0"/>
              </a:defRPr>
            </a:lvl2pPr>
            <a:lvl3pPr marL="1143000" indent="-228600">
              <a:spcAft>
                <a:spcPct val="25000"/>
              </a:spcAft>
              <a:buClr>
                <a:schemeClr val="accent1"/>
              </a:buClr>
              <a:buSzPct val="50000"/>
              <a:buFont typeface="Wingdings" panose="05000000000000000000" pitchFamily="2" charset="2"/>
              <a:buChar char="l"/>
              <a:defRPr sz="2200">
                <a:solidFill>
                  <a:schemeClr val="tx1"/>
                </a:solidFill>
                <a:latin typeface="Arial" panose="020B060402020209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9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90204" pitchFamily="34" charset="0"/>
              </a:defRPr>
            </a:lvl9pPr>
          </a:lstStyle>
          <a:p>
            <a:pPr algn="just" rtl="1" eaLnBrk="1" hangingPunct="1">
              <a:spcBef>
                <a:spcPct val="20000"/>
              </a:spcBef>
              <a:buClr>
                <a:schemeClr val="accent2"/>
              </a:buClr>
              <a:buSzPct val="70000"/>
              <a:buFont typeface="Wingdings" panose="05000000000000000000" pitchFamily="2" charset="2"/>
              <a:buChar char="l"/>
            </a:pPr>
            <a:r>
              <a:rPr lang="fa-IR" sz="1800" dirty="0">
                <a:latin typeface="Calibri" panose="020F0502020204030204" pitchFamily="34" charset="0"/>
                <a:ea typeface="Calibri" panose="020F0502020204030204" pitchFamily="34" charset="0"/>
                <a:cs typeface="B Lotus" panose="00000400000000000000" pitchFamily="2" charset="-78"/>
              </a:rPr>
              <a:t> حداکثر زاویه قائم دید رو به بالا نباید از 30 درجه بیشتر باشد.</a:t>
            </a:r>
            <a:endParaRPr lang="en-US" sz="1800" dirty="0">
              <a:ea typeface="Calibri" panose="020F0502020204030204" pitchFamily="34" charset="0"/>
              <a:cs typeface="B Lotus" panose="00000400000000000000" pitchFamily="2" charset="-78"/>
            </a:endParaRPr>
          </a:p>
        </p:txBody>
      </p:sp>
      <p:graphicFrame>
        <p:nvGraphicFramePr>
          <p:cNvPr id="10" name="Diagram 9"/>
          <p:cNvGraphicFramePr/>
          <p:nvPr>
            <p:extLst>
              <p:ext uri="{D42A27DB-BD31-4B8C-83A1-F6EECF244321}">
                <p14:modId xmlns:p14="http://schemas.microsoft.com/office/powerpoint/2010/main" val="299656783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06925869"/>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543414622"/>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txBox="1">
            <a:spLocks noChangeArrowheads="1"/>
          </p:cNvSpPr>
          <p:nvPr/>
        </p:nvSpPr>
        <p:spPr>
          <a:xfrm>
            <a:off x="1026795" y="3629"/>
            <a:ext cx="7696200" cy="685800"/>
          </a:xfrm>
          <a:prstGeom prst="rect">
            <a:avLst/>
          </a:prstGeom>
          <a:extLst/>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dirty="0" smtClean="0">
                <a:ln w="13462">
                  <a:solidFill>
                    <a:schemeClr val="bg1"/>
                  </a:solidFill>
                  <a:prstDash val="solid"/>
                </a:ln>
                <a:effectLst>
                  <a:outerShdw dist="38100" dir="2700000" algn="bl" rotWithShape="0">
                    <a:schemeClr val="accent5"/>
                  </a:outerShdw>
                </a:effectLst>
                <a:cs typeface="B Titr" panose="00000700000000000000" pitchFamily="2" charset="-78"/>
              </a:rPr>
              <a:t>فضاهای مورد نیاز</a:t>
            </a:r>
            <a:endParaRPr lang="en-US" sz="2800" dirty="0">
              <a:ln w="13462">
                <a:solidFill>
                  <a:schemeClr val="bg1"/>
                </a:solidFill>
                <a:prstDash val="solid"/>
              </a:ln>
              <a:effectLst>
                <a:outerShdw dist="38100" dir="2700000" algn="bl" rotWithShape="0">
                  <a:schemeClr val="accent5"/>
                </a:outerShdw>
              </a:effectLst>
              <a:cs typeface="B Titr" panose="00000700000000000000" pitchFamily="2" charset="-78"/>
            </a:endParaRPr>
          </a:p>
        </p:txBody>
      </p:sp>
      <p:graphicFrame>
        <p:nvGraphicFramePr>
          <p:cNvPr id="6" name="Diagram 5"/>
          <p:cNvGraphicFramePr/>
          <p:nvPr>
            <p:extLst>
              <p:ext uri="{D42A27DB-BD31-4B8C-83A1-F6EECF244321}">
                <p14:modId xmlns:p14="http://schemas.microsoft.com/office/powerpoint/2010/main" val="2709665130"/>
              </p:ext>
            </p:extLst>
          </p:nvPr>
        </p:nvGraphicFramePr>
        <p:xfrm>
          <a:off x="914400" y="460829"/>
          <a:ext cx="7920990" cy="4800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6775682"/>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121788350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4"/>
          <p:cNvSpPr txBox="1">
            <a:spLocks noChangeArrowheads="1"/>
          </p:cNvSpPr>
          <p:nvPr/>
        </p:nvSpPr>
        <p:spPr>
          <a:xfrm>
            <a:off x="990600" y="152400"/>
            <a:ext cx="7696200" cy="685800"/>
          </a:xfrm>
          <a:prstGeom prst="rect">
            <a:avLst/>
          </a:prstGeom>
          <a:extLst/>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dirty="0" smtClean="0">
                <a:ln w="13462">
                  <a:solidFill>
                    <a:schemeClr val="bg1"/>
                  </a:solidFill>
                  <a:prstDash val="solid"/>
                </a:ln>
                <a:effectLst>
                  <a:outerShdw dist="38100" dir="2700000" algn="bl" rotWithShape="0">
                    <a:schemeClr val="accent5"/>
                  </a:outerShdw>
                </a:effectLst>
                <a:cs typeface="B Titr" panose="00000700000000000000" pitchFamily="2" charset="-78"/>
              </a:rPr>
              <a:t>برنامه فیزیکی</a:t>
            </a:r>
            <a:endParaRPr lang="en-US" sz="2800" dirty="0">
              <a:ln w="13462">
                <a:solidFill>
                  <a:schemeClr val="bg1"/>
                </a:solidFill>
                <a:prstDash val="solid"/>
              </a:ln>
              <a:effectLst>
                <a:outerShdw dist="38100" dir="2700000" algn="bl" rotWithShape="0">
                  <a:schemeClr val="accent5"/>
                </a:outerShdw>
              </a:effectLst>
              <a:cs typeface="B Titr" panose="00000700000000000000" pitchFamily="2" charset="-78"/>
            </a:endParaRPr>
          </a:p>
        </p:txBody>
      </p:sp>
      <p:graphicFrame>
        <p:nvGraphicFramePr>
          <p:cNvPr id="8" name="Table 7"/>
          <p:cNvGraphicFramePr>
            <a:graphicFrameLocks noGrp="1"/>
          </p:cNvGraphicFramePr>
          <p:nvPr>
            <p:extLst>
              <p:ext uri="{D42A27DB-BD31-4B8C-83A1-F6EECF244321}">
                <p14:modId xmlns:p14="http://schemas.microsoft.com/office/powerpoint/2010/main" val="1559578160"/>
              </p:ext>
            </p:extLst>
          </p:nvPr>
        </p:nvGraphicFramePr>
        <p:xfrm>
          <a:off x="457200" y="733267"/>
          <a:ext cx="7088188" cy="4476750"/>
        </p:xfrm>
        <a:graphic>
          <a:graphicData uri="http://schemas.openxmlformats.org/drawingml/2006/table">
            <a:tbl>
              <a:tblPr rtl="1" firstRow="1" firstCol="1" bandRow="1">
                <a:tableStyleId>{93296810-A885-4BE3-A3E7-6D5BEEA58F35}</a:tableStyleId>
              </a:tblPr>
              <a:tblGrid>
                <a:gridCol w="3242395"/>
                <a:gridCol w="3845793"/>
              </a:tblGrid>
              <a:tr h="476250">
                <a:tc>
                  <a:txBody>
                    <a:bodyPr/>
                    <a:lstStyle/>
                    <a:p>
                      <a:pPr indent="457200" algn="just" rtl="1">
                        <a:lnSpc>
                          <a:spcPct val="115000"/>
                        </a:lnSpc>
                      </a:pPr>
                      <a:r>
                        <a:rPr lang="fa-IR" sz="1700" dirty="0">
                          <a:solidFill>
                            <a:schemeClr val="bg1"/>
                          </a:solidFill>
                          <a:effectLst/>
                          <a:cs typeface="B Lotus" panose="00000400000000000000" pitchFamily="2" charset="-78"/>
                        </a:rPr>
                        <a:t>شرح</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ar-SA" sz="1700" dirty="0">
                          <a:solidFill>
                            <a:schemeClr val="bg1"/>
                          </a:solidFill>
                          <a:effectLst/>
                          <a:cs typeface="B Lotus" panose="00000400000000000000" pitchFamily="2" charset="-78"/>
                        </a:rPr>
                        <a:t>مساحت کل (متر مربع)</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r>
              <a:tr h="400050">
                <a:tc>
                  <a:txBody>
                    <a:bodyPr/>
                    <a:lstStyle/>
                    <a:p>
                      <a:pPr indent="457200" algn="just" rtl="1">
                        <a:lnSpc>
                          <a:spcPct val="115000"/>
                        </a:lnSpc>
                      </a:pPr>
                      <a:r>
                        <a:rPr lang="ar-SA" sz="1800" dirty="0" smtClean="0">
                          <a:solidFill>
                            <a:schemeClr val="bg1"/>
                          </a:solidFill>
                          <a:effectLst/>
                          <a:cs typeface="B Lotus" panose="00000400000000000000" pitchFamily="2" charset="-78"/>
                        </a:rPr>
                        <a:t>فضا</a:t>
                      </a:r>
                      <a:r>
                        <a:rPr lang="fa-IR" sz="1800" dirty="0" smtClean="0">
                          <a:solidFill>
                            <a:schemeClr val="bg1"/>
                          </a:solidFill>
                          <a:effectLst/>
                          <a:cs typeface="B Lotus" panose="00000400000000000000" pitchFamily="2" charset="-78"/>
                        </a:rPr>
                        <a:t>ی</a:t>
                      </a:r>
                      <a:r>
                        <a:rPr lang="fa-IR" sz="1800" baseline="0" dirty="0" smtClean="0">
                          <a:solidFill>
                            <a:schemeClr val="bg1"/>
                          </a:solidFill>
                          <a:effectLst/>
                          <a:cs typeface="B Lotus" panose="00000400000000000000" pitchFamily="2" charset="-78"/>
                        </a:rPr>
                        <a:t> </a:t>
                      </a:r>
                      <a:r>
                        <a:rPr lang="fa-IR" sz="1800" dirty="0" smtClean="0">
                          <a:solidFill>
                            <a:schemeClr val="bg1"/>
                          </a:solidFill>
                          <a:effectLst/>
                          <a:latin typeface="Calibri" panose="020F0502020204030204" pitchFamily="34" charset="0"/>
                          <a:cs typeface="B Lotus" panose="00000400000000000000" pitchFamily="2" charset="-78"/>
                        </a:rPr>
                        <a:t>پارکینگ</a:t>
                      </a:r>
                      <a:endParaRPr lang="en-US" sz="18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1937</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r>
              <a:tr h="400050">
                <a:tc>
                  <a:txBody>
                    <a:bodyPr/>
                    <a:lstStyle/>
                    <a:p>
                      <a:pPr indent="457200" algn="just" rtl="1">
                        <a:lnSpc>
                          <a:spcPct val="115000"/>
                        </a:lnSpc>
                      </a:pPr>
                      <a:r>
                        <a:rPr lang="fa-IR" sz="1800" dirty="0" smtClean="0">
                          <a:solidFill>
                            <a:schemeClr val="bg1"/>
                          </a:solidFill>
                          <a:effectLst/>
                          <a:cs typeface="B Lotus" panose="00000400000000000000" pitchFamily="2" charset="-78"/>
                        </a:rPr>
                        <a:t>سالن های کنفرانس و جلسات</a:t>
                      </a:r>
                      <a:endParaRPr lang="en-US" sz="18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800</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r>
              <a:tr h="400050">
                <a:tc>
                  <a:txBody>
                    <a:bodyPr/>
                    <a:lstStyle/>
                    <a:p>
                      <a:pPr indent="457200" algn="just" rtl="1">
                        <a:lnSpc>
                          <a:spcPct val="115000"/>
                        </a:lnSpc>
                      </a:pPr>
                      <a:r>
                        <a:rPr lang="fa-IR" sz="1700" dirty="0" smtClean="0">
                          <a:solidFill>
                            <a:schemeClr val="bg1"/>
                          </a:solidFill>
                          <a:effectLst/>
                          <a:cs typeface="B Lotus" panose="00000400000000000000" pitchFamily="2" charset="-78"/>
                        </a:rPr>
                        <a:t>نمازخانه- کافی شاپ رستوران</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1200</a:t>
                      </a:r>
                    </a:p>
                  </a:txBody>
                  <a:tcPr marL="99583" marR="99583" marT="0" marB="0">
                    <a:cell3D prstMaterial="dkEdge">
                      <a:bevel/>
                      <a:lightRig rig="flood" dir="t"/>
                    </a:cell3D>
                  </a:tcPr>
                </a:tc>
              </a:tr>
              <a:tr h="400050">
                <a:tc>
                  <a:txBody>
                    <a:bodyPr/>
                    <a:lstStyle/>
                    <a:p>
                      <a:pPr lvl="0" algn="ctr" rtl="1"/>
                      <a:r>
                        <a:rPr lang="fa-IR" sz="1800" b="1" dirty="0" smtClean="0">
                          <a:solidFill>
                            <a:schemeClr val="bg1"/>
                          </a:solidFill>
                          <a:cs typeface="B Lotus" panose="00000400000000000000" pitchFamily="2" charset="-78"/>
                        </a:rPr>
                        <a:t>فضاهای فرهنگی</a:t>
                      </a:r>
                      <a:endParaRPr lang="en-US" sz="1800" b="1" dirty="0">
                        <a:solidFill>
                          <a:schemeClr val="bg1"/>
                        </a:solidFill>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2500</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r>
              <a:tr h="400050">
                <a:tc>
                  <a:txBody>
                    <a:bodyPr/>
                    <a:lstStyle/>
                    <a:p>
                      <a:pPr indent="457200" algn="just" rtl="1">
                        <a:lnSpc>
                          <a:spcPct val="115000"/>
                        </a:lnSpc>
                      </a:pPr>
                      <a:r>
                        <a:rPr lang="fa-IR" sz="1700" dirty="0" smtClean="0">
                          <a:solidFill>
                            <a:schemeClr val="bg1"/>
                          </a:solidFill>
                          <a:effectLst/>
                          <a:cs typeface="B Lotus" panose="00000400000000000000" pitchFamily="2" charset="-78"/>
                        </a:rPr>
                        <a:t>کتابخانه و نمایشگاه هنرجویان</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2900</a:t>
                      </a:r>
                    </a:p>
                  </a:txBody>
                  <a:tcPr marL="99583" marR="99583" marT="0" marB="0">
                    <a:cell3D prstMaterial="dkEdge">
                      <a:bevel/>
                      <a:lightRig rig="flood" dir="t"/>
                    </a:cell3D>
                  </a:tcPr>
                </a:tc>
              </a:tr>
              <a:tr h="400050">
                <a:tc>
                  <a:txBody>
                    <a:bodyPr/>
                    <a:lstStyle/>
                    <a:p>
                      <a:pPr indent="457200" algn="just" rtl="1">
                        <a:lnSpc>
                          <a:spcPct val="115000"/>
                        </a:lnSpc>
                      </a:pPr>
                      <a:r>
                        <a:rPr lang="fa-IR" sz="1600" dirty="0" smtClean="0">
                          <a:solidFill>
                            <a:schemeClr val="bg1"/>
                          </a:solidFill>
                          <a:effectLst/>
                          <a:cs typeface="B Lotus" panose="00000400000000000000" pitchFamily="2" charset="-78"/>
                        </a:rPr>
                        <a:t>نمایشگاه دائم و موقت و فروشگاهها</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3300</a:t>
                      </a:r>
                    </a:p>
                  </a:txBody>
                  <a:tcPr marL="99583" marR="99583" marT="0" marB="0">
                    <a:cell3D prstMaterial="dkEdge">
                      <a:bevel/>
                      <a:lightRig rig="flood" dir="t"/>
                    </a:cell3D>
                  </a:tcPr>
                </a:tc>
              </a:tr>
              <a:tr h="400050">
                <a:tc>
                  <a:txBody>
                    <a:bodyPr/>
                    <a:lstStyle/>
                    <a:p>
                      <a:pPr indent="457200" algn="just" rtl="1">
                        <a:lnSpc>
                          <a:spcPct val="115000"/>
                        </a:lnSpc>
                      </a:pPr>
                      <a:r>
                        <a:rPr lang="ar-SA" sz="1700" dirty="0" smtClean="0">
                          <a:solidFill>
                            <a:schemeClr val="bg1"/>
                          </a:solidFill>
                          <a:effectLst/>
                          <a:cs typeface="B Lotus" panose="00000400000000000000" pitchFamily="2" charset="-78"/>
                        </a:rPr>
                        <a:t>سالن</a:t>
                      </a:r>
                      <a:r>
                        <a:rPr lang="fa-IR" sz="1700" baseline="0" dirty="0" smtClean="0">
                          <a:solidFill>
                            <a:schemeClr val="bg1"/>
                          </a:solidFill>
                          <a:effectLst/>
                          <a:cs typeface="B Lotus" panose="00000400000000000000" pitchFamily="2" charset="-78"/>
                        </a:rPr>
                        <a:t> </a:t>
                      </a:r>
                      <a:r>
                        <a:rPr lang="ar-SA" sz="1700" dirty="0" smtClean="0">
                          <a:solidFill>
                            <a:schemeClr val="bg1"/>
                          </a:solidFill>
                          <a:effectLst/>
                          <a:cs typeface="B Lotus" panose="00000400000000000000" pitchFamily="2" charset="-78"/>
                        </a:rPr>
                        <a:t>همایش</a:t>
                      </a:r>
                      <a:r>
                        <a:rPr lang="fa-IR" sz="1700" dirty="0" smtClean="0">
                          <a:solidFill>
                            <a:schemeClr val="bg1"/>
                          </a:solidFill>
                          <a:effectLst/>
                          <a:cs typeface="B Lotus" panose="00000400000000000000" pitchFamily="2" charset="-78"/>
                        </a:rPr>
                        <a:t>-اداری-کارگاه</a:t>
                      </a:r>
                      <a:r>
                        <a:rPr lang="fa-IR" sz="1700" baseline="0" dirty="0" smtClean="0">
                          <a:solidFill>
                            <a:schemeClr val="bg1"/>
                          </a:solidFill>
                          <a:effectLst/>
                          <a:cs typeface="B Lotus" panose="00000400000000000000" pitchFamily="2" charset="-78"/>
                        </a:rPr>
                        <a:t> آموزشی</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2700</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r>
              <a:tr h="400050">
                <a:tc>
                  <a:txBody>
                    <a:bodyPr/>
                    <a:lstStyle/>
                    <a:p>
                      <a:pPr indent="457200" algn="just" rtl="1">
                        <a:lnSpc>
                          <a:spcPct val="115000"/>
                        </a:lnSpc>
                      </a:pPr>
                      <a:r>
                        <a:rPr lang="fa-IR" sz="1600" dirty="0" smtClean="0">
                          <a:solidFill>
                            <a:schemeClr val="bg1"/>
                          </a:solidFill>
                          <a:effectLst/>
                          <a:cs typeface="B Lotus" panose="00000400000000000000" pitchFamily="2" charset="-78"/>
                        </a:rPr>
                        <a:t>انبار و تاسیسات</a:t>
                      </a:r>
                      <a:endParaRPr lang="en-US" sz="1600" dirty="0">
                        <a:solidFill>
                          <a:schemeClr val="bg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600</a:t>
                      </a:r>
                    </a:p>
                  </a:txBody>
                  <a:tcPr marL="99583" marR="99583" marT="0" marB="0">
                    <a:cell3D prstMaterial="dkEdge">
                      <a:bevel/>
                      <a:lightRig rig="flood" dir="t"/>
                    </a:cell3D>
                  </a:tcPr>
                </a:tc>
              </a:tr>
              <a:tr h="400050">
                <a:tc>
                  <a:txBody>
                    <a:bodyPr/>
                    <a:lstStyle/>
                    <a:p>
                      <a:pPr indent="457200" algn="just" rtl="1">
                        <a:lnSpc>
                          <a:spcPct val="115000"/>
                        </a:lnSpc>
                      </a:pPr>
                      <a:r>
                        <a:rPr lang="ar-SA" sz="1700" b="1" dirty="0">
                          <a:solidFill>
                            <a:schemeClr val="tx1"/>
                          </a:solidFill>
                          <a:effectLst/>
                          <a:cs typeface="B Lotus" panose="00000400000000000000" pitchFamily="2" charset="-78"/>
                        </a:rPr>
                        <a:t>جمع کل</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solidFill>
                      <a:srgbClr val="FFFF00"/>
                    </a:solidFill>
                  </a:tcPr>
                </a:tc>
                <a:tc>
                  <a:txBody>
                    <a:bodyPr/>
                    <a:lstStyle/>
                    <a:p>
                      <a:pPr indent="457200" algn="just" rtl="1">
                        <a:lnSpc>
                          <a:spcPct val="115000"/>
                        </a:lnSpc>
                      </a:pPr>
                      <a:r>
                        <a:rPr lang="fa-IR" sz="1700" b="1" dirty="0" smtClean="0">
                          <a:solidFill>
                            <a:schemeClr val="tx1"/>
                          </a:solidFill>
                          <a:effectLst/>
                          <a:cs typeface="B Lotus" panose="00000400000000000000" pitchFamily="2" charset="-78"/>
                        </a:rPr>
                        <a:t>15937</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solidFill>
                      <a:srgbClr val="FFFF00"/>
                    </a:solidFill>
                  </a:tcPr>
                </a:tc>
              </a:tr>
              <a:tr h="400050">
                <a:tc>
                  <a:txBody>
                    <a:bodyPr/>
                    <a:lstStyle/>
                    <a:p>
                      <a:pPr indent="457200" algn="just" rtl="1">
                        <a:lnSpc>
                          <a:spcPct val="115000"/>
                        </a:lnSpc>
                      </a:pPr>
                      <a:r>
                        <a:rPr lang="fa-IR" sz="1600" b="1" dirty="0" smtClean="0">
                          <a:solidFill>
                            <a:schemeClr val="tx1"/>
                          </a:solidFill>
                          <a:effectLst/>
                          <a:latin typeface="Calibri" panose="020F0502020204030204" pitchFamily="34" charset="0"/>
                          <a:cs typeface="B Lotus" panose="00000400000000000000" pitchFamily="2" charset="-78"/>
                        </a:rPr>
                        <a:t>مساحت</a:t>
                      </a:r>
                      <a:r>
                        <a:rPr lang="fa-IR" sz="1600" b="1" baseline="0" dirty="0" smtClean="0">
                          <a:solidFill>
                            <a:schemeClr val="tx1"/>
                          </a:solidFill>
                          <a:effectLst/>
                          <a:latin typeface="Calibri" panose="020F0502020204030204" pitchFamily="34" charset="0"/>
                          <a:cs typeface="B Lotus" panose="00000400000000000000" pitchFamily="2" charset="-78"/>
                        </a:rPr>
                        <a:t> زمین</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solidFill>
                      <a:srgbClr val="FFFF00"/>
                    </a:solidFill>
                  </a:tcPr>
                </a:tc>
                <a:tc>
                  <a:txBody>
                    <a:bodyPr/>
                    <a:lstStyle/>
                    <a:p>
                      <a:pPr indent="457200" algn="just" rtl="1">
                        <a:lnSpc>
                          <a:spcPct val="115000"/>
                        </a:lnSpc>
                      </a:pPr>
                      <a:r>
                        <a:rPr lang="fa-IR" sz="1600" b="1" dirty="0" smtClean="0">
                          <a:solidFill>
                            <a:schemeClr val="tx1"/>
                          </a:solidFill>
                          <a:effectLst/>
                          <a:latin typeface="Calibri" panose="020F0502020204030204" pitchFamily="34" charset="0"/>
                          <a:cs typeface="B Lotus" panose="00000400000000000000" pitchFamily="2" charset="-78"/>
                        </a:rPr>
                        <a:t>27000</a:t>
                      </a:r>
                      <a:endParaRPr lang="en-US" sz="1600" b="1" dirty="0">
                        <a:solidFill>
                          <a:schemeClr val="tx1"/>
                        </a:solidFill>
                        <a:effectLst/>
                        <a:latin typeface="Calibri" panose="020F0502020204030204" pitchFamily="34" charset="0"/>
                        <a:cs typeface="B Lotus" panose="00000400000000000000" pitchFamily="2" charset="-78"/>
                      </a:endParaRPr>
                    </a:p>
                  </a:txBody>
                  <a:tcPr marL="99583" marR="99583" marT="0" marB="0">
                    <a:cell3D prstMaterial="dkEdge">
                      <a:bevel/>
                      <a:lightRig rig="flood" dir="t"/>
                    </a:cell3D>
                    <a:solidFill>
                      <a:srgbClr val="FFFF00"/>
                    </a:solidFill>
                  </a:tcPr>
                </a:tc>
              </a:tr>
            </a:tbl>
          </a:graphicData>
        </a:graphic>
      </p:graphicFrame>
    </p:spTree>
    <p:extLst>
      <p:ext uri="{BB962C8B-B14F-4D97-AF65-F5344CB8AC3E}">
        <p14:creationId xmlns:p14="http://schemas.microsoft.com/office/powerpoint/2010/main" val="3782523937"/>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3" name="Rectangle 4"/>
          <p:cNvSpPr txBox="1">
            <a:spLocks noChangeArrowheads="1"/>
          </p:cNvSpPr>
          <p:nvPr/>
        </p:nvSpPr>
        <p:spPr>
          <a:xfrm>
            <a:off x="5713412" y="533400"/>
            <a:ext cx="2667000" cy="685800"/>
          </a:xfrm>
          <a:prstGeom prst="rect">
            <a:avLst/>
          </a:prstGeom>
          <a:extLst/>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fa-IR" sz="280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برنامه فیزیکی</a:t>
            </a:r>
            <a:endParaRPr lang="en-US" sz="2800"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endParaRPr>
          </a:p>
        </p:txBody>
      </p:sp>
      <p:cxnSp>
        <p:nvCxnSpPr>
          <p:cNvPr id="7" name="Straight Connector 6"/>
          <p:cNvCxnSpPr/>
          <p:nvPr/>
        </p:nvCxnSpPr>
        <p:spPr bwMode="auto">
          <a:xfrm>
            <a:off x="1397479" y="4060341"/>
            <a:ext cx="7010400" cy="0"/>
          </a:xfrm>
          <a:prstGeom prst="line">
            <a:avLst/>
          </a:prstGeom>
          <a:noFill/>
          <a:ln w="47625" cap="flat" cmpd="sng" algn="ctr">
            <a:solidFill>
              <a:schemeClr val="accent1">
                <a:lumMod val="50000"/>
              </a:schemeClr>
            </a:solidFill>
            <a:prstDash val="solid"/>
            <a:round/>
            <a:headEnd type="none" w="med" len="med"/>
            <a:tailEnd type="none" w="med" len="med"/>
          </a:ln>
          <a:effectLst/>
          <a:extLst/>
        </p:spPr>
      </p:cxnSp>
      <p:sp>
        <p:nvSpPr>
          <p:cNvPr id="8" name="Rounded Rectangle 7"/>
          <p:cNvSpPr/>
          <p:nvPr/>
        </p:nvSpPr>
        <p:spPr bwMode="auto">
          <a:xfrm>
            <a:off x="4156495" y="4101458"/>
            <a:ext cx="3768305" cy="457200"/>
          </a:xfrm>
          <a:prstGeom prst="roundRect">
            <a:avLst/>
          </a:prstGeom>
          <a:solidFill>
            <a:schemeClr val="bg2">
              <a:lumMod val="75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sz="1800" b="1" dirty="0" smtClean="0">
                <a:solidFill>
                  <a:schemeClr val="tx1"/>
                </a:solidFill>
                <a:cs typeface="B Titr" panose="00000700000000000000" pitchFamily="2" charset="-78"/>
              </a:rPr>
              <a:t>انبار و تاسیسات</a:t>
            </a:r>
            <a:endParaRPr lang="en-US" sz="1800" b="1" dirty="0">
              <a:solidFill>
                <a:schemeClr val="tx1"/>
              </a:solidFill>
              <a:cs typeface="B Titr" panose="00000700000000000000" pitchFamily="2" charset="-78"/>
            </a:endParaRPr>
          </a:p>
        </p:txBody>
      </p:sp>
      <p:sp>
        <p:nvSpPr>
          <p:cNvPr id="9" name="Rounded Rectangle 8"/>
          <p:cNvSpPr/>
          <p:nvPr/>
        </p:nvSpPr>
        <p:spPr bwMode="auto">
          <a:xfrm>
            <a:off x="1886314" y="3536350"/>
            <a:ext cx="6005418" cy="457200"/>
          </a:xfrm>
          <a:prstGeom prst="roundRect">
            <a:avLst/>
          </a:prstGeom>
          <a:solidFill>
            <a:schemeClr val="accent3">
              <a:lumMod val="85000"/>
            </a:schemeClr>
          </a:solidFill>
          <a:ln>
            <a:solidFill>
              <a:schemeClr val="accent5">
                <a:lumMod val="75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r" rtl="1">
              <a:spcBef>
                <a:spcPct val="20000"/>
              </a:spcBef>
              <a:buClr>
                <a:schemeClr val="accent2"/>
              </a:buClr>
              <a:buSzPct val="70000"/>
              <a:defRPr/>
            </a:pPr>
            <a:r>
              <a:rPr lang="en-US" sz="1800" b="1" dirty="0" smtClean="0">
                <a:solidFill>
                  <a:schemeClr val="tx1"/>
                </a:solidFill>
                <a:cs typeface="B Titr" panose="00000700000000000000" pitchFamily="2" charset="-78"/>
              </a:rPr>
              <a:t>               </a:t>
            </a:r>
            <a:r>
              <a:rPr lang="fa-IR" sz="1800" b="1" dirty="0" smtClean="0">
                <a:solidFill>
                  <a:schemeClr val="tx1"/>
                </a:solidFill>
                <a:cs typeface="B Titr" panose="00000700000000000000" pitchFamily="2" charset="-78"/>
              </a:rPr>
              <a:t>اداری - سالن ها - </a:t>
            </a:r>
            <a:r>
              <a:rPr lang="fa-IR" b="1" dirty="0" smtClean="0">
                <a:solidFill>
                  <a:schemeClr val="tx1"/>
                </a:solidFill>
                <a:cs typeface="B Titr" panose="00000700000000000000" pitchFamily="2" charset="-78"/>
              </a:rPr>
              <a:t>کارگاه </a:t>
            </a:r>
            <a:r>
              <a:rPr lang="fa-IR" b="1" dirty="0">
                <a:solidFill>
                  <a:schemeClr val="tx1"/>
                </a:solidFill>
                <a:cs typeface="B Titr" panose="00000700000000000000" pitchFamily="2" charset="-78"/>
              </a:rPr>
              <a:t>آموزشی</a:t>
            </a:r>
            <a:endParaRPr lang="en-US" b="1" dirty="0">
              <a:solidFill>
                <a:schemeClr val="tx1"/>
              </a:solidFill>
              <a:cs typeface="B Titr" panose="00000700000000000000" pitchFamily="2" charset="-78"/>
            </a:endParaRPr>
          </a:p>
          <a:p>
            <a:pPr marL="344487" algn="r" rtl="1">
              <a:spcBef>
                <a:spcPct val="20000"/>
              </a:spcBef>
              <a:buClr>
                <a:schemeClr val="accent2"/>
              </a:buClr>
              <a:buSzPct val="70000"/>
              <a:buFont typeface="Wingdings" pitchFamily="2" charset="2"/>
              <a:buNone/>
              <a:defRPr/>
            </a:pPr>
            <a:endParaRPr lang="en-US" sz="1800" b="1" dirty="0">
              <a:solidFill>
                <a:schemeClr val="tx1"/>
              </a:solidFill>
              <a:cs typeface="B Titr" panose="00000700000000000000" pitchFamily="2" charset="-78"/>
            </a:endParaRPr>
          </a:p>
        </p:txBody>
      </p:sp>
      <p:sp>
        <p:nvSpPr>
          <p:cNvPr id="11" name="TextBox 10"/>
          <p:cNvSpPr txBox="1">
            <a:spLocks noChangeArrowheads="1"/>
          </p:cNvSpPr>
          <p:nvPr/>
        </p:nvSpPr>
        <p:spPr bwMode="auto">
          <a:xfrm>
            <a:off x="254479" y="3876201"/>
            <a:ext cx="1143000" cy="368300"/>
          </a:xfrm>
          <a:prstGeom prst="rect">
            <a:avLst/>
          </a:prstGeom>
          <a:noFill/>
          <a:ln w="9525">
            <a:noFill/>
            <a:miter lim="800000"/>
            <a:headEnd/>
            <a:tailEnd/>
          </a:ln>
        </p:spPr>
        <p:txBody>
          <a:bodyPr>
            <a:spAutoFit/>
          </a:bodyPr>
          <a:lstStyle/>
          <a:p>
            <a:pPr algn="ctr" rtl="1">
              <a:spcBef>
                <a:spcPct val="20000"/>
              </a:spcBef>
              <a:buClr>
                <a:schemeClr val="accent2"/>
              </a:buClr>
              <a:buSzPct val="70000"/>
              <a:buFont typeface="Wingdings" pitchFamily="2" charset="2"/>
              <a:buNone/>
            </a:pPr>
            <a:r>
              <a:rPr lang="fa-IR" sz="1800" dirty="0">
                <a:cs typeface="B Titr" pitchFamily="2" charset="-78"/>
              </a:rPr>
              <a:t>خط زمین</a:t>
            </a:r>
            <a:endParaRPr lang="en-US" sz="1800" dirty="0">
              <a:cs typeface="B Titr" pitchFamily="2" charset="-78"/>
            </a:endParaRPr>
          </a:p>
        </p:txBody>
      </p:sp>
      <p:sp>
        <p:nvSpPr>
          <p:cNvPr id="13" name="Rounded Rectangle 12"/>
          <p:cNvSpPr/>
          <p:nvPr/>
        </p:nvSpPr>
        <p:spPr bwMode="auto">
          <a:xfrm>
            <a:off x="1886314" y="2527221"/>
            <a:ext cx="1979762" cy="476014"/>
          </a:xfrm>
          <a:prstGeom prst="roundRect">
            <a:avLst/>
          </a:prstGeom>
          <a:solidFill>
            <a:schemeClr val="accent3">
              <a:lumMod val="50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b="1" dirty="0">
                <a:solidFill>
                  <a:schemeClr val="tx1"/>
                </a:solidFill>
                <a:cs typeface="B Titr" panose="00000700000000000000" pitchFamily="2" charset="-78"/>
              </a:rPr>
              <a:t>کتابخانه</a:t>
            </a:r>
            <a:endParaRPr lang="en-US" b="1" dirty="0">
              <a:solidFill>
                <a:schemeClr val="tx1"/>
              </a:solidFill>
              <a:cs typeface="B Titr" panose="00000700000000000000" pitchFamily="2" charset="-78"/>
            </a:endParaRPr>
          </a:p>
        </p:txBody>
      </p:sp>
      <p:sp>
        <p:nvSpPr>
          <p:cNvPr id="14" name="Rounded Rectangle 13"/>
          <p:cNvSpPr/>
          <p:nvPr/>
        </p:nvSpPr>
        <p:spPr bwMode="auto">
          <a:xfrm>
            <a:off x="1886314" y="2025081"/>
            <a:ext cx="1979762" cy="476014"/>
          </a:xfrm>
          <a:prstGeom prst="roundRect">
            <a:avLst/>
          </a:prstGeom>
          <a:solidFill>
            <a:schemeClr val="accent3">
              <a:lumMod val="50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sz="1400" b="1" dirty="0" smtClean="0">
                <a:solidFill>
                  <a:schemeClr val="tx1"/>
                </a:solidFill>
                <a:cs typeface="B Titr" panose="00000700000000000000" pitchFamily="2" charset="-78"/>
              </a:rPr>
              <a:t>کافی شاپ-رستوران</a:t>
            </a:r>
            <a:endParaRPr lang="en-US" sz="1400" b="1" dirty="0">
              <a:solidFill>
                <a:schemeClr val="tx1"/>
              </a:solidFill>
              <a:cs typeface="B Titr" panose="00000700000000000000" pitchFamily="2" charset="-78"/>
            </a:endParaRPr>
          </a:p>
        </p:txBody>
      </p:sp>
      <p:sp>
        <p:nvSpPr>
          <p:cNvPr id="17" name="Rounded Rectangle 16"/>
          <p:cNvSpPr/>
          <p:nvPr/>
        </p:nvSpPr>
        <p:spPr bwMode="auto">
          <a:xfrm>
            <a:off x="1886315" y="3015954"/>
            <a:ext cx="6005416" cy="457200"/>
          </a:xfrm>
          <a:prstGeom prst="roundRect">
            <a:avLst/>
          </a:prstGeom>
          <a:solidFill>
            <a:schemeClr val="accent3">
              <a:lumMod val="85000"/>
            </a:schemeClr>
          </a:solidFill>
          <a:ln>
            <a:solidFill>
              <a:schemeClr val="accent5">
                <a:lumMod val="75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sz="1800" b="1" dirty="0" smtClean="0">
                <a:solidFill>
                  <a:schemeClr val="tx1"/>
                </a:solidFill>
                <a:cs typeface="B Titr" panose="00000700000000000000" pitchFamily="2" charset="-78"/>
              </a:rPr>
              <a:t>نمایشگاه دائمی- نمایشگاه نیمه باز - فروشکاهها</a:t>
            </a:r>
            <a:endParaRPr lang="en-US" sz="1800" b="1" dirty="0">
              <a:solidFill>
                <a:schemeClr val="tx1"/>
              </a:solidFill>
              <a:cs typeface="B Titr" panose="00000700000000000000" pitchFamily="2" charset="-78"/>
            </a:endParaRPr>
          </a:p>
        </p:txBody>
      </p:sp>
      <p:sp>
        <p:nvSpPr>
          <p:cNvPr id="19" name="Rounded Rectangle 18"/>
          <p:cNvSpPr/>
          <p:nvPr/>
        </p:nvSpPr>
        <p:spPr bwMode="auto">
          <a:xfrm>
            <a:off x="1886314" y="1503578"/>
            <a:ext cx="1979762" cy="476014"/>
          </a:xfrm>
          <a:prstGeom prst="roundRect">
            <a:avLst/>
          </a:prstGeom>
          <a:solidFill>
            <a:schemeClr val="accent3">
              <a:lumMod val="50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sz="1200" b="1" dirty="0" smtClean="0">
                <a:solidFill>
                  <a:schemeClr val="tx1"/>
                </a:solidFill>
                <a:cs typeface="B Titr" panose="00000700000000000000" pitchFamily="2" charset="-78"/>
              </a:rPr>
              <a:t>سالن های کنفرانس و جلسات</a:t>
            </a:r>
            <a:endParaRPr lang="en-US" sz="1200" b="1" dirty="0">
              <a:solidFill>
                <a:schemeClr val="tx1"/>
              </a:solidFill>
              <a:cs typeface="B Titr" panose="00000700000000000000" pitchFamily="2" charset="-78"/>
            </a:endParaRPr>
          </a:p>
        </p:txBody>
      </p:sp>
      <p:sp>
        <p:nvSpPr>
          <p:cNvPr id="20" name="Rounded Rectangle 19"/>
          <p:cNvSpPr/>
          <p:nvPr/>
        </p:nvSpPr>
        <p:spPr bwMode="auto">
          <a:xfrm>
            <a:off x="5911969" y="2495082"/>
            <a:ext cx="1979762" cy="476014"/>
          </a:xfrm>
          <a:prstGeom prst="roundRect">
            <a:avLst/>
          </a:prstGeom>
          <a:solidFill>
            <a:schemeClr val="accent3">
              <a:lumMod val="50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r" rtl="1">
              <a:spcBef>
                <a:spcPct val="20000"/>
              </a:spcBef>
              <a:buClr>
                <a:schemeClr val="accent2"/>
              </a:buClr>
              <a:buSzPct val="70000"/>
              <a:buFont typeface="Wingdings" pitchFamily="2" charset="2"/>
              <a:buNone/>
              <a:defRPr/>
            </a:pPr>
            <a:r>
              <a:rPr lang="fa-IR" sz="1600" b="1" dirty="0">
                <a:solidFill>
                  <a:schemeClr val="tx1"/>
                </a:solidFill>
                <a:cs typeface="B Titr" panose="00000700000000000000" pitchFamily="2" charset="-78"/>
              </a:rPr>
              <a:t>نمایشگاه هنرجویان</a:t>
            </a:r>
            <a:endParaRPr lang="en-US" sz="1600" b="1" dirty="0">
              <a:solidFill>
                <a:schemeClr val="tx1"/>
              </a:solidFill>
              <a:cs typeface="B Titr" panose="00000700000000000000" pitchFamily="2" charset="-78"/>
            </a:endParaRPr>
          </a:p>
        </p:txBody>
      </p:sp>
      <p:sp>
        <p:nvSpPr>
          <p:cNvPr id="21" name="Rounded Rectangle 20"/>
          <p:cNvSpPr/>
          <p:nvPr/>
        </p:nvSpPr>
        <p:spPr bwMode="auto">
          <a:xfrm>
            <a:off x="5911969" y="2005033"/>
            <a:ext cx="1979762" cy="476014"/>
          </a:xfrm>
          <a:prstGeom prst="roundRect">
            <a:avLst/>
          </a:prstGeom>
          <a:solidFill>
            <a:schemeClr val="accent3">
              <a:lumMod val="50000"/>
            </a:schemeClr>
          </a:solidFill>
          <a:ln/>
          <a:extLst/>
        </p:spPr>
        <p:style>
          <a:lnRef idx="0">
            <a:schemeClr val="accent1"/>
          </a:lnRef>
          <a:fillRef idx="3">
            <a:schemeClr val="accent1"/>
          </a:fillRef>
          <a:effectRef idx="3">
            <a:schemeClr val="accent1"/>
          </a:effectRef>
          <a:fontRef idx="minor">
            <a:schemeClr val="lt1"/>
          </a:fontRef>
        </p:style>
        <p:txBody>
          <a:bodyPr/>
          <a:lstStyle/>
          <a:p>
            <a:pPr marL="344487" algn="ctr" rtl="1">
              <a:spcBef>
                <a:spcPct val="20000"/>
              </a:spcBef>
              <a:buClr>
                <a:schemeClr val="accent2"/>
              </a:buClr>
              <a:buSzPct val="70000"/>
              <a:buFont typeface="Wingdings" pitchFamily="2" charset="2"/>
              <a:buNone/>
              <a:defRPr/>
            </a:pPr>
            <a:r>
              <a:rPr lang="fa-IR" sz="1600" b="1" dirty="0" smtClean="0">
                <a:solidFill>
                  <a:schemeClr val="tx1"/>
                </a:solidFill>
                <a:cs typeface="B Titr" panose="00000700000000000000" pitchFamily="2" charset="-78"/>
              </a:rPr>
              <a:t>نمازخانه</a:t>
            </a:r>
            <a:endParaRPr lang="en-US" sz="1600" b="1" dirty="0">
              <a:solidFill>
                <a:schemeClr val="tx1"/>
              </a:solidFill>
              <a:cs typeface="B Titr" panose="00000700000000000000" pitchFamily="2" charset="-78"/>
            </a:endParaRPr>
          </a:p>
        </p:txBody>
      </p:sp>
      <p:graphicFrame>
        <p:nvGraphicFramePr>
          <p:cNvPr id="23" name="Diagram 22"/>
          <p:cNvGraphicFramePr/>
          <p:nvPr>
            <p:extLst>
              <p:ext uri="{D42A27DB-BD31-4B8C-83A1-F6EECF244321}">
                <p14:modId xmlns:p14="http://schemas.microsoft.com/office/powerpoint/2010/main" val="1992513902"/>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8995866"/>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pSp>
        <p:nvGrpSpPr>
          <p:cNvPr id="3" name="Group 2"/>
          <p:cNvGrpSpPr/>
          <p:nvPr/>
        </p:nvGrpSpPr>
        <p:grpSpPr>
          <a:xfrm>
            <a:off x="5715000" y="1212571"/>
            <a:ext cx="2045458" cy="1663408"/>
            <a:chOff x="3146393" y="1415634"/>
            <a:chExt cx="2919710" cy="2510814"/>
          </a:xfrm>
          <a:solidFill>
            <a:schemeClr val="accent4">
              <a:lumMod val="65000"/>
              <a:lumOff val="35000"/>
            </a:schemeClr>
          </a:solidFill>
          <a:scene3d>
            <a:camera prst="orthographicFront"/>
            <a:lightRig rig="flat" dir="t"/>
          </a:scene3d>
        </p:grpSpPr>
        <p:sp>
          <p:nvSpPr>
            <p:cNvPr id="4" name="Rounded Rectangle 3"/>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6" name="Rounded Rectangle 4"/>
            <p:cNvSpPr/>
            <p:nvPr/>
          </p:nvSpPr>
          <p:spPr>
            <a:xfrm rot="16200000">
              <a:off x="3473409" y="1333754"/>
              <a:ext cx="2265678"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defTabSz="1244600" rtl="1">
                <a:lnSpc>
                  <a:spcPct val="90000"/>
                </a:lnSpc>
                <a:spcBef>
                  <a:spcPct val="0"/>
                </a:spcBef>
                <a:spcAft>
                  <a:spcPct val="35000"/>
                </a:spcAft>
              </a:pPr>
              <a:r>
                <a:rPr lang="fa-IR" sz="1800" kern="1200" dirty="0" smtClean="0">
                  <a:solidFill>
                    <a:schemeClr val="bg1">
                      <a:lumMod val="50000"/>
                      <a:lumOff val="50000"/>
                    </a:schemeClr>
                  </a:solidFill>
                  <a:cs typeface="B Titr" panose="00000700000000000000" pitchFamily="2" charset="-78"/>
                </a:rPr>
                <a:t>سازه های مطالعه  شده در پروژه</a:t>
              </a:r>
              <a:endParaRPr lang="en-US" sz="1800" kern="1200" dirty="0">
                <a:solidFill>
                  <a:schemeClr val="bg1">
                    <a:lumMod val="50000"/>
                    <a:lumOff val="50000"/>
                  </a:schemeClr>
                </a:solidFill>
                <a:cs typeface="B Titr" panose="00000700000000000000" pitchFamily="2" charset="-78"/>
              </a:endParaRPr>
            </a:p>
          </p:txBody>
        </p:sp>
      </p:grpSp>
      <p:sp>
        <p:nvSpPr>
          <p:cNvPr id="7" name="Right Brace 6"/>
          <p:cNvSpPr>
            <a:spLocks/>
          </p:cNvSpPr>
          <p:nvPr/>
        </p:nvSpPr>
        <p:spPr bwMode="auto">
          <a:xfrm>
            <a:off x="4969574" y="609600"/>
            <a:ext cx="381000" cy="2869350"/>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sp>
        <p:nvSpPr>
          <p:cNvPr id="8" name="TextBox 7"/>
          <p:cNvSpPr txBox="1">
            <a:spLocks noChangeArrowheads="1"/>
          </p:cNvSpPr>
          <p:nvPr/>
        </p:nvSpPr>
        <p:spPr bwMode="auto">
          <a:xfrm>
            <a:off x="2012469" y="609600"/>
            <a:ext cx="2820887" cy="3693319"/>
          </a:xfrm>
          <a:prstGeom prst="rect">
            <a:avLst/>
          </a:prstGeom>
          <a:noFill/>
          <a:ln w="9525">
            <a:noFill/>
            <a:miter lim="800000"/>
            <a:headEnd/>
            <a:tailEnd/>
          </a:ln>
        </p:spPr>
        <p:txBody>
          <a:bodyPr wrap="square">
            <a:spAutoFit/>
          </a:bodyPr>
          <a:lstStyle/>
          <a:p>
            <a:pPr algn="r" rtl="1">
              <a:spcBef>
                <a:spcPct val="20000"/>
              </a:spcBef>
              <a:buClr>
                <a:schemeClr val="accent2"/>
              </a:buClr>
              <a:buSzPct val="70000"/>
              <a:buFont typeface="Wingdings" pitchFamily="2" charset="2"/>
              <a:buChar char="l"/>
            </a:pPr>
            <a:r>
              <a:rPr lang="fa-IR" dirty="0">
                <a:cs typeface="B Titr" panose="00000700000000000000" pitchFamily="2" charset="-78"/>
              </a:rPr>
              <a:t> سازه تیر ورق</a:t>
            </a:r>
          </a:p>
          <a:p>
            <a:pPr algn="r" rtl="1">
              <a:spcBef>
                <a:spcPct val="20000"/>
              </a:spcBef>
              <a:buClr>
                <a:schemeClr val="accent2"/>
              </a:buClr>
              <a:buSzPct val="70000"/>
              <a:buFont typeface="Wingdings" pitchFamily="2" charset="2"/>
              <a:buChar char="l"/>
            </a:pPr>
            <a:endParaRPr lang="fa-IR" dirty="0">
              <a:cs typeface="B Titr" panose="00000700000000000000" pitchFamily="2" charset="-78"/>
            </a:endParaRPr>
          </a:p>
          <a:p>
            <a:pPr algn="r" rtl="1">
              <a:spcBef>
                <a:spcPct val="20000"/>
              </a:spcBef>
              <a:buClr>
                <a:schemeClr val="accent2"/>
              </a:buClr>
              <a:buSzPct val="70000"/>
              <a:buFont typeface="Wingdings" pitchFamily="2" charset="2"/>
              <a:buChar char="l"/>
            </a:pPr>
            <a:r>
              <a:rPr lang="fa-IR" dirty="0">
                <a:cs typeface="B Titr" panose="00000700000000000000" pitchFamily="2" charset="-78"/>
              </a:rPr>
              <a:t> سازه ورق های تا شو</a:t>
            </a:r>
          </a:p>
          <a:p>
            <a:pPr algn="r" rtl="1">
              <a:spcBef>
                <a:spcPct val="20000"/>
              </a:spcBef>
              <a:buClr>
                <a:schemeClr val="accent2"/>
              </a:buClr>
              <a:buSzPct val="70000"/>
              <a:buFont typeface="Wingdings" pitchFamily="2" charset="2"/>
              <a:buChar char="l"/>
            </a:pPr>
            <a:endParaRPr lang="fa-IR" dirty="0">
              <a:cs typeface="B Titr" panose="00000700000000000000" pitchFamily="2" charset="-78"/>
            </a:endParaRPr>
          </a:p>
          <a:p>
            <a:pPr algn="r" rtl="1">
              <a:spcBef>
                <a:spcPct val="20000"/>
              </a:spcBef>
              <a:buClr>
                <a:schemeClr val="accent2"/>
              </a:buClr>
              <a:buSzPct val="70000"/>
              <a:buFont typeface="Wingdings" pitchFamily="2" charset="2"/>
              <a:buChar char="l"/>
            </a:pPr>
            <a:r>
              <a:rPr lang="fa-IR" dirty="0">
                <a:cs typeface="B Titr" panose="00000700000000000000" pitchFamily="2" charset="-78"/>
              </a:rPr>
              <a:t>سازه بتنی</a:t>
            </a:r>
          </a:p>
          <a:p>
            <a:pPr algn="r" rtl="1">
              <a:spcBef>
                <a:spcPct val="20000"/>
              </a:spcBef>
              <a:buClr>
                <a:schemeClr val="accent2"/>
              </a:buClr>
              <a:buSzPct val="70000"/>
              <a:buFont typeface="Wingdings" pitchFamily="2" charset="2"/>
              <a:buChar char="l"/>
            </a:pPr>
            <a:endParaRPr lang="fa-IR" dirty="0">
              <a:cs typeface="B Titr" panose="00000700000000000000" pitchFamily="2" charset="-78"/>
            </a:endParaRPr>
          </a:p>
          <a:p>
            <a:pPr algn="r" rtl="1">
              <a:spcBef>
                <a:spcPct val="20000"/>
              </a:spcBef>
              <a:buClr>
                <a:schemeClr val="accent2"/>
              </a:buClr>
              <a:buSzPct val="70000"/>
              <a:buFont typeface="Wingdings" pitchFamily="2" charset="2"/>
              <a:buChar char="l"/>
            </a:pPr>
            <a:r>
              <a:rPr lang="fa-IR" dirty="0">
                <a:cs typeface="B Titr" panose="00000700000000000000" pitchFamily="2" charset="-78"/>
              </a:rPr>
              <a:t> سازه فلزی </a:t>
            </a:r>
          </a:p>
          <a:p>
            <a:pPr algn="r" rtl="1">
              <a:spcBef>
                <a:spcPct val="20000"/>
              </a:spcBef>
              <a:buClr>
                <a:schemeClr val="accent2"/>
              </a:buClr>
              <a:buSzPct val="70000"/>
              <a:buFont typeface="Wingdings" pitchFamily="2" charset="2"/>
              <a:buChar char="l"/>
            </a:pPr>
            <a:endParaRPr lang="fa-IR" dirty="0">
              <a:cs typeface="B Titr" panose="00000700000000000000" pitchFamily="2" charset="-78"/>
            </a:endParaRPr>
          </a:p>
          <a:p>
            <a:pPr algn="r" rtl="1">
              <a:spcBef>
                <a:spcPct val="20000"/>
              </a:spcBef>
              <a:buClr>
                <a:schemeClr val="accent2"/>
              </a:buClr>
              <a:buSzPct val="70000"/>
              <a:buFont typeface="Wingdings" pitchFamily="2" charset="2"/>
              <a:buChar char="l"/>
            </a:pPr>
            <a:r>
              <a:rPr lang="fa-IR" dirty="0">
                <a:cs typeface="B Titr" panose="00000700000000000000" pitchFamily="2" charset="-78"/>
              </a:rPr>
              <a:t>سازه فضا کار سه بعدی</a:t>
            </a:r>
          </a:p>
          <a:p>
            <a:pPr algn="r" rtl="1">
              <a:spcBef>
                <a:spcPct val="20000"/>
              </a:spcBef>
              <a:buClr>
                <a:schemeClr val="accent2"/>
              </a:buClr>
              <a:buSzPct val="70000"/>
              <a:buFont typeface="Wingdings" pitchFamily="2" charset="2"/>
              <a:buNone/>
            </a:pPr>
            <a:endParaRPr lang="fa-IR" sz="1800" b="1" dirty="0">
              <a:cs typeface="B Lotus" pitchFamily="2" charset="-78"/>
            </a:endParaRPr>
          </a:p>
          <a:p>
            <a:pPr algn="r" rtl="1">
              <a:spcBef>
                <a:spcPct val="20000"/>
              </a:spcBef>
              <a:buClr>
                <a:schemeClr val="accent2"/>
              </a:buClr>
              <a:buSzPct val="70000"/>
              <a:buFont typeface="Wingdings" pitchFamily="2" charset="2"/>
              <a:buNone/>
            </a:pPr>
            <a:endParaRPr lang="fa-IR" sz="1800" b="1" dirty="0">
              <a:cs typeface="B Lotus" pitchFamily="2" charset="-78"/>
            </a:endParaRPr>
          </a:p>
        </p:txBody>
      </p:sp>
      <p:graphicFrame>
        <p:nvGraphicFramePr>
          <p:cNvPr id="9" name="Diagram 8"/>
          <p:cNvGraphicFramePr/>
          <p:nvPr>
            <p:extLst>
              <p:ext uri="{D42A27DB-BD31-4B8C-83A1-F6EECF244321}">
                <p14:modId xmlns:p14="http://schemas.microsoft.com/office/powerpoint/2010/main" val="284600865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6671952"/>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553200" y="1608225"/>
            <a:ext cx="2045458" cy="804980"/>
            <a:chOff x="3146393" y="1415634"/>
            <a:chExt cx="2919710" cy="2510814"/>
          </a:xfrm>
          <a:solidFill>
            <a:schemeClr val="accent4">
              <a:lumMod val="65000"/>
              <a:lumOff val="35000"/>
            </a:schemeClr>
          </a:solidFill>
          <a:scene3d>
            <a:camera prst="orthographicFront"/>
            <a:lightRig rig="flat" dir="t"/>
          </a:scene3d>
        </p:grpSpPr>
        <p:sp>
          <p:nvSpPr>
            <p:cNvPr id="13" name="Rounded Rectangle 12"/>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4" name="Rounded Rectangle 4"/>
            <p:cNvSpPr/>
            <p:nvPr/>
          </p:nvSpPr>
          <p:spPr>
            <a:xfrm rot="16200000">
              <a:off x="3473409" y="1333754"/>
              <a:ext cx="2265678"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algn="ctr" rtl="1">
                <a:spcBef>
                  <a:spcPct val="20000"/>
                </a:spcBef>
                <a:buClr>
                  <a:schemeClr val="accent2"/>
                </a:buClr>
                <a:buSzPct val="70000"/>
                <a:buFont typeface="Wingdings" pitchFamily="2" charset="2"/>
                <a:buNone/>
              </a:pPr>
              <a:r>
                <a:rPr lang="fa-IR" sz="1200" dirty="0">
                  <a:cs typeface="B Titr" pitchFamily="2" charset="-78"/>
                </a:rPr>
                <a:t>مزایای استفاده از سازه های بتنی</a:t>
              </a:r>
              <a:endParaRPr lang="en-US" sz="1200" dirty="0">
                <a:cs typeface="B Titr" pitchFamily="2" charset="-78"/>
              </a:endParaRPr>
            </a:p>
          </p:txBody>
        </p:sp>
      </p:grpSp>
      <p:grpSp>
        <p:nvGrpSpPr>
          <p:cNvPr id="15" name="Group 14"/>
          <p:cNvGrpSpPr/>
          <p:nvPr/>
        </p:nvGrpSpPr>
        <p:grpSpPr>
          <a:xfrm>
            <a:off x="6538060" y="3690820"/>
            <a:ext cx="2045458" cy="804980"/>
            <a:chOff x="3146393" y="1415634"/>
            <a:chExt cx="2919710" cy="2510814"/>
          </a:xfrm>
          <a:solidFill>
            <a:schemeClr val="accent4">
              <a:lumMod val="65000"/>
              <a:lumOff val="35000"/>
            </a:schemeClr>
          </a:solidFill>
          <a:scene3d>
            <a:camera prst="orthographicFront"/>
            <a:lightRig rig="flat" dir="t"/>
          </a:scene3d>
        </p:grpSpPr>
        <p:sp>
          <p:nvSpPr>
            <p:cNvPr id="16" name="Rounded Rectangle 15"/>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7" name="Rounded Rectangle 4"/>
            <p:cNvSpPr/>
            <p:nvPr/>
          </p:nvSpPr>
          <p:spPr>
            <a:xfrm rot="16200000">
              <a:off x="3473409" y="1333754"/>
              <a:ext cx="2265678"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algn="ctr" rtl="1">
                <a:spcBef>
                  <a:spcPct val="20000"/>
                </a:spcBef>
                <a:buClr>
                  <a:schemeClr val="accent2"/>
                </a:buClr>
                <a:buSzPct val="70000"/>
                <a:buFont typeface="Wingdings" pitchFamily="2" charset="2"/>
                <a:buNone/>
              </a:pPr>
              <a:r>
                <a:rPr lang="fa-IR" sz="1200" dirty="0">
                  <a:cs typeface="B Titr" pitchFamily="2" charset="-78"/>
                </a:rPr>
                <a:t>مزایای استفاده از سازه های فلزی</a:t>
              </a:r>
              <a:endParaRPr lang="en-US" sz="1200" dirty="0">
                <a:cs typeface="B Titr" pitchFamily="2" charset="-78"/>
              </a:endParaRPr>
            </a:p>
          </p:txBody>
        </p:sp>
      </p:grpSp>
      <p:sp>
        <p:nvSpPr>
          <p:cNvPr id="18" name="Right Brace 17"/>
          <p:cNvSpPr>
            <a:spLocks/>
          </p:cNvSpPr>
          <p:nvPr/>
        </p:nvSpPr>
        <p:spPr bwMode="auto">
          <a:xfrm>
            <a:off x="5938767" y="389429"/>
            <a:ext cx="381000" cy="2914132"/>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sp>
        <p:nvSpPr>
          <p:cNvPr id="19" name="Right Brace 18"/>
          <p:cNvSpPr>
            <a:spLocks/>
          </p:cNvSpPr>
          <p:nvPr/>
        </p:nvSpPr>
        <p:spPr bwMode="auto">
          <a:xfrm>
            <a:off x="5938767" y="3508513"/>
            <a:ext cx="381000" cy="1292087"/>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grpSp>
        <p:nvGrpSpPr>
          <p:cNvPr id="20" name="Group 19"/>
          <p:cNvGrpSpPr/>
          <p:nvPr/>
        </p:nvGrpSpPr>
        <p:grpSpPr>
          <a:xfrm>
            <a:off x="535939" y="223548"/>
            <a:ext cx="5169395" cy="331761"/>
            <a:chOff x="3146393" y="1415634"/>
            <a:chExt cx="2919710" cy="2510814"/>
          </a:xfrm>
          <a:solidFill>
            <a:schemeClr val="accent4">
              <a:lumMod val="65000"/>
              <a:lumOff val="35000"/>
            </a:schemeClr>
          </a:solidFill>
          <a:scene3d>
            <a:camera prst="orthographicFront"/>
            <a:lightRig rig="flat" dir="t"/>
          </a:scene3d>
        </p:grpSpPr>
        <p:sp>
          <p:nvSpPr>
            <p:cNvPr id="21" name="Rounded Rectangle 20"/>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22"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قابلیت </a:t>
              </a:r>
              <a:r>
                <a:rPr lang="fa-IR" sz="1600" b="1" dirty="0">
                  <a:cs typeface="B Lotus" panose="00000400000000000000" pitchFamily="2" charset="-78"/>
                </a:rPr>
                <a:t>شکل پذیری بر اساس هندسه های </a:t>
              </a:r>
              <a:r>
                <a:rPr lang="fa-IR" sz="1600" b="1" dirty="0" smtClean="0">
                  <a:cs typeface="B Lotus" panose="00000400000000000000" pitchFamily="2" charset="-78"/>
                </a:rPr>
                <a:t>گوناگون</a:t>
              </a:r>
              <a:endParaRPr lang="en-US" sz="1600" b="1" dirty="0">
                <a:cs typeface="B Lotus" panose="00000400000000000000" pitchFamily="2" charset="-78"/>
              </a:endParaRPr>
            </a:p>
          </p:txBody>
        </p:sp>
      </p:grpSp>
      <p:grpSp>
        <p:nvGrpSpPr>
          <p:cNvPr id="26" name="Group 25"/>
          <p:cNvGrpSpPr/>
          <p:nvPr/>
        </p:nvGrpSpPr>
        <p:grpSpPr>
          <a:xfrm>
            <a:off x="535939" y="609600"/>
            <a:ext cx="5184535" cy="331761"/>
            <a:chOff x="3146393" y="1415634"/>
            <a:chExt cx="2919710" cy="2510814"/>
          </a:xfrm>
          <a:solidFill>
            <a:schemeClr val="accent4">
              <a:lumMod val="65000"/>
              <a:lumOff val="35000"/>
            </a:schemeClr>
          </a:solidFill>
          <a:scene3d>
            <a:camera prst="orthographicFront"/>
            <a:lightRig rig="flat" dir="t"/>
          </a:scene3d>
        </p:grpSpPr>
        <p:sp>
          <p:nvSpPr>
            <p:cNvPr id="27" name="Rounded Rectangle 26"/>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28"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مقاومت </a:t>
              </a:r>
              <a:r>
                <a:rPr lang="fa-IR" sz="1600" b="1" dirty="0">
                  <a:cs typeface="B Lotus" panose="00000400000000000000" pitchFamily="2" charset="-78"/>
                </a:rPr>
                <a:t>فشاری بالا به دلیل ترکیب موثر مقاومت فشاری فولاد و بتن</a:t>
              </a:r>
              <a:endParaRPr lang="en-US" sz="1600" b="1" dirty="0">
                <a:cs typeface="B Lotus" panose="00000400000000000000" pitchFamily="2" charset="-78"/>
              </a:endParaRPr>
            </a:p>
          </p:txBody>
        </p:sp>
      </p:grpSp>
      <p:grpSp>
        <p:nvGrpSpPr>
          <p:cNvPr id="29" name="Group 28"/>
          <p:cNvGrpSpPr/>
          <p:nvPr/>
        </p:nvGrpSpPr>
        <p:grpSpPr>
          <a:xfrm>
            <a:off x="551079" y="990600"/>
            <a:ext cx="5169395" cy="331761"/>
            <a:chOff x="3146393" y="1415634"/>
            <a:chExt cx="2919710" cy="2510814"/>
          </a:xfrm>
          <a:solidFill>
            <a:schemeClr val="accent4">
              <a:lumMod val="65000"/>
              <a:lumOff val="35000"/>
            </a:schemeClr>
          </a:solidFill>
          <a:scene3d>
            <a:camera prst="orthographicFront"/>
            <a:lightRig rig="flat" dir="t"/>
          </a:scene3d>
        </p:grpSpPr>
        <p:sp>
          <p:nvSpPr>
            <p:cNvPr id="30" name="Rounded Rectangle 29"/>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31"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مقاومت </a:t>
              </a:r>
              <a:r>
                <a:rPr lang="fa-IR" sz="1600" b="1" dirty="0">
                  <a:cs typeface="B Lotus" panose="00000400000000000000" pitchFamily="2" charset="-78"/>
                </a:rPr>
                <a:t>در برابر حریق</a:t>
              </a:r>
              <a:endParaRPr lang="en-US" sz="1600" b="1" dirty="0">
                <a:cs typeface="B Lotus" panose="00000400000000000000" pitchFamily="2" charset="-78"/>
              </a:endParaRPr>
            </a:p>
          </p:txBody>
        </p:sp>
      </p:grpSp>
      <p:grpSp>
        <p:nvGrpSpPr>
          <p:cNvPr id="32" name="Group 31"/>
          <p:cNvGrpSpPr/>
          <p:nvPr/>
        </p:nvGrpSpPr>
        <p:grpSpPr>
          <a:xfrm>
            <a:off x="551079" y="1371600"/>
            <a:ext cx="5169395" cy="331761"/>
            <a:chOff x="3146393" y="1415634"/>
            <a:chExt cx="2919710" cy="2510814"/>
          </a:xfrm>
          <a:solidFill>
            <a:schemeClr val="accent4">
              <a:lumMod val="65000"/>
              <a:lumOff val="35000"/>
            </a:schemeClr>
          </a:solidFill>
          <a:scene3d>
            <a:camera prst="orthographicFront"/>
            <a:lightRig rig="flat" dir="t"/>
          </a:scene3d>
        </p:grpSpPr>
        <p:sp>
          <p:nvSpPr>
            <p:cNvPr id="33" name="Rounded Rectangle 32"/>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34"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a:t>
              </a:r>
              <a:r>
                <a:rPr lang="fa-IR" sz="1600" b="1" dirty="0">
                  <a:cs typeface="B Lotus" panose="00000400000000000000" pitchFamily="2" charset="-78"/>
                </a:rPr>
                <a:t>امکان پیش ساختگی</a:t>
              </a:r>
              <a:endParaRPr lang="en-US" sz="1600" b="1" dirty="0">
                <a:cs typeface="B Lotus" panose="00000400000000000000" pitchFamily="2" charset="-78"/>
              </a:endParaRPr>
            </a:p>
          </p:txBody>
        </p:sp>
      </p:grpSp>
      <p:grpSp>
        <p:nvGrpSpPr>
          <p:cNvPr id="35" name="Group 34"/>
          <p:cNvGrpSpPr/>
          <p:nvPr/>
        </p:nvGrpSpPr>
        <p:grpSpPr>
          <a:xfrm>
            <a:off x="551079" y="1752600"/>
            <a:ext cx="5169395" cy="331761"/>
            <a:chOff x="3146393" y="1415634"/>
            <a:chExt cx="2919710" cy="2510814"/>
          </a:xfrm>
          <a:solidFill>
            <a:schemeClr val="accent4">
              <a:lumMod val="65000"/>
              <a:lumOff val="35000"/>
            </a:schemeClr>
          </a:solidFill>
          <a:scene3d>
            <a:camera prst="orthographicFront"/>
            <a:lightRig rig="flat" dir="t"/>
          </a:scene3d>
        </p:grpSpPr>
        <p:sp>
          <p:nvSpPr>
            <p:cNvPr id="36" name="Rounded Rectangle 35"/>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37"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a:t>
              </a:r>
              <a:r>
                <a:rPr lang="fa-IR" sz="1600" b="1" dirty="0">
                  <a:cs typeface="B Lotus" panose="00000400000000000000" pitchFamily="2" charset="-78"/>
                </a:rPr>
                <a:t>عدم خوردگی فولاد در بتن آرمه توسط رطوبت وگازهای شیمیایی</a:t>
              </a:r>
              <a:endParaRPr lang="en-US" sz="1600" b="1" dirty="0">
                <a:cs typeface="B Lotus" panose="00000400000000000000" pitchFamily="2" charset="-78"/>
              </a:endParaRPr>
            </a:p>
          </p:txBody>
        </p:sp>
      </p:grpSp>
      <p:grpSp>
        <p:nvGrpSpPr>
          <p:cNvPr id="41" name="Group 40"/>
          <p:cNvGrpSpPr/>
          <p:nvPr/>
        </p:nvGrpSpPr>
        <p:grpSpPr>
          <a:xfrm>
            <a:off x="551079" y="2133600"/>
            <a:ext cx="5169395" cy="798443"/>
            <a:chOff x="3146394" y="1415622"/>
            <a:chExt cx="2919710" cy="6042729"/>
          </a:xfrm>
          <a:solidFill>
            <a:schemeClr val="accent4">
              <a:lumMod val="65000"/>
              <a:lumOff val="35000"/>
            </a:schemeClr>
          </a:solidFill>
          <a:scene3d>
            <a:camera prst="orthographicFront"/>
            <a:lightRig rig="flat" dir="t"/>
          </a:scene3d>
        </p:grpSpPr>
        <p:sp>
          <p:nvSpPr>
            <p:cNvPr id="42" name="Rounded Rectangle 41"/>
            <p:cNvSpPr/>
            <p:nvPr/>
          </p:nvSpPr>
          <p:spPr>
            <a:xfrm rot="16200000">
              <a:off x="1584884" y="2977132"/>
              <a:ext cx="6042729" cy="2919710"/>
            </a:xfrm>
            <a:prstGeom prst="roundRect">
              <a:avLst/>
            </a:prstGeom>
          </p:spPr>
          <p:style>
            <a:lnRef idx="0">
              <a:schemeClr val="dk1"/>
            </a:lnRef>
            <a:fillRef idx="3">
              <a:schemeClr val="dk1"/>
            </a:fillRef>
            <a:effectRef idx="3">
              <a:schemeClr val="dk1"/>
            </a:effectRef>
            <a:fontRef idx="minor">
              <a:schemeClr val="lt1"/>
            </a:fontRef>
          </p:style>
        </p:sp>
        <p:sp>
          <p:nvSpPr>
            <p:cNvPr id="43" name="Rounded Rectangle 4"/>
            <p:cNvSpPr/>
            <p:nvPr/>
          </p:nvSpPr>
          <p:spPr>
            <a:xfrm rot="16200000">
              <a:off x="2345430" y="2584298"/>
              <a:ext cx="4766771"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a:cs typeface="B Lotus" panose="00000400000000000000" pitchFamily="2" charset="-78"/>
                </a:rPr>
                <a:t> </a:t>
              </a:r>
              <a:r>
                <a:rPr lang="fa-IR" sz="1600" b="1" dirty="0" smtClean="0">
                  <a:cs typeface="B Lotus" panose="00000400000000000000" pitchFamily="2" charset="-78"/>
                </a:rPr>
                <a:t> مقاومت </a:t>
              </a:r>
              <a:r>
                <a:rPr lang="fa-IR" sz="1600" b="1" dirty="0">
                  <a:cs typeface="B Lotus" panose="00000400000000000000" pitchFamily="2" charset="-78"/>
                </a:rPr>
                <a:t>در برابر کمانش به دلیل ترکیب موثر مقاطع حجیم بتنی با مقاطع فولادی در عناصر فشاری</a:t>
              </a:r>
              <a:endParaRPr lang="en-US" sz="1600" b="1" dirty="0">
                <a:cs typeface="B Lotus" panose="00000400000000000000" pitchFamily="2" charset="-78"/>
              </a:endParaRPr>
            </a:p>
          </p:txBody>
        </p:sp>
      </p:grpSp>
      <p:grpSp>
        <p:nvGrpSpPr>
          <p:cNvPr id="44" name="Group 43"/>
          <p:cNvGrpSpPr/>
          <p:nvPr/>
        </p:nvGrpSpPr>
        <p:grpSpPr>
          <a:xfrm>
            <a:off x="551079" y="2971800"/>
            <a:ext cx="5169395" cy="331761"/>
            <a:chOff x="3146393" y="1415634"/>
            <a:chExt cx="2919710" cy="2510814"/>
          </a:xfrm>
          <a:solidFill>
            <a:schemeClr val="accent4">
              <a:lumMod val="65000"/>
              <a:lumOff val="35000"/>
            </a:schemeClr>
          </a:solidFill>
          <a:scene3d>
            <a:camera prst="orthographicFront"/>
            <a:lightRig rig="flat" dir="t"/>
          </a:scene3d>
        </p:grpSpPr>
        <p:sp>
          <p:nvSpPr>
            <p:cNvPr id="45" name="Rounded Rectangle 44"/>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46"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cs typeface="B Lotus" panose="00000400000000000000" pitchFamily="2" charset="-78"/>
                </a:rPr>
                <a:t>  عایق </a:t>
              </a:r>
              <a:r>
                <a:rPr lang="fa-IR" sz="1600" b="1" dirty="0">
                  <a:cs typeface="B Lotus" panose="00000400000000000000" pitchFamily="2" charset="-78"/>
                </a:rPr>
                <a:t>بودن در برابر رطوبت و انتقال حرارت و صوت</a:t>
              </a:r>
              <a:endParaRPr lang="en-US" sz="1600" b="1" dirty="0">
                <a:cs typeface="B Lotus" panose="00000400000000000000" pitchFamily="2" charset="-78"/>
              </a:endParaRPr>
            </a:p>
          </p:txBody>
        </p:sp>
      </p:grpSp>
      <p:grpSp>
        <p:nvGrpSpPr>
          <p:cNvPr id="47" name="Group 46"/>
          <p:cNvGrpSpPr/>
          <p:nvPr/>
        </p:nvGrpSpPr>
        <p:grpSpPr>
          <a:xfrm>
            <a:off x="535938" y="3429000"/>
            <a:ext cx="5184535" cy="331761"/>
            <a:chOff x="3146393" y="1415634"/>
            <a:chExt cx="2919710" cy="2510814"/>
          </a:xfrm>
          <a:solidFill>
            <a:schemeClr val="accent4">
              <a:lumMod val="65000"/>
              <a:lumOff val="35000"/>
            </a:schemeClr>
          </a:solidFill>
          <a:scene3d>
            <a:camera prst="orthographicFront"/>
            <a:lightRig rig="flat" dir="t"/>
          </a:scene3d>
        </p:grpSpPr>
        <p:sp>
          <p:nvSpPr>
            <p:cNvPr id="48" name="Rounded Rectangle 47"/>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49"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solidFill>
                    <a:schemeClr val="bg1"/>
                  </a:solidFill>
                  <a:cs typeface="B Lotus" panose="00000400000000000000" pitchFamily="2" charset="-78"/>
                </a:rPr>
                <a:t>  سبکی </a:t>
              </a:r>
              <a:r>
                <a:rPr lang="fa-IR" sz="1600" b="1" dirty="0">
                  <a:solidFill>
                    <a:schemeClr val="bg1"/>
                  </a:solidFill>
                  <a:cs typeface="B Lotus" panose="00000400000000000000" pitchFamily="2" charset="-78"/>
                </a:rPr>
                <a:t>سازه نسبت به بتن آرمه</a:t>
              </a:r>
            </a:p>
          </p:txBody>
        </p:sp>
      </p:grpSp>
      <p:grpSp>
        <p:nvGrpSpPr>
          <p:cNvPr id="50" name="Group 49"/>
          <p:cNvGrpSpPr/>
          <p:nvPr/>
        </p:nvGrpSpPr>
        <p:grpSpPr>
          <a:xfrm>
            <a:off x="551078" y="3810000"/>
            <a:ext cx="5169395" cy="331761"/>
            <a:chOff x="3146393" y="1415634"/>
            <a:chExt cx="2919710" cy="2510814"/>
          </a:xfrm>
          <a:solidFill>
            <a:schemeClr val="accent4">
              <a:lumMod val="65000"/>
              <a:lumOff val="35000"/>
            </a:schemeClr>
          </a:solidFill>
          <a:scene3d>
            <a:camera prst="orthographicFront"/>
            <a:lightRig rig="flat" dir="t"/>
          </a:scene3d>
        </p:grpSpPr>
        <p:sp>
          <p:nvSpPr>
            <p:cNvPr id="51" name="Rounded Rectangle 50"/>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52"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solidFill>
                    <a:schemeClr val="bg1"/>
                  </a:solidFill>
                  <a:cs typeface="B Lotus" panose="00000400000000000000" pitchFamily="2" charset="-78"/>
                </a:rPr>
                <a:t>  ایجاد </a:t>
              </a:r>
              <a:r>
                <a:rPr lang="fa-IR" sz="1600" b="1" dirty="0">
                  <a:solidFill>
                    <a:schemeClr val="bg1"/>
                  </a:solidFill>
                  <a:cs typeface="B Lotus" panose="00000400000000000000" pitchFamily="2" charset="-78"/>
                </a:rPr>
                <a:t>طرح های جدید</a:t>
              </a:r>
            </a:p>
          </p:txBody>
        </p:sp>
      </p:grpSp>
      <p:grpSp>
        <p:nvGrpSpPr>
          <p:cNvPr id="53" name="Group 52"/>
          <p:cNvGrpSpPr/>
          <p:nvPr/>
        </p:nvGrpSpPr>
        <p:grpSpPr>
          <a:xfrm>
            <a:off x="551078" y="4191000"/>
            <a:ext cx="5169395" cy="331761"/>
            <a:chOff x="3146393" y="1415634"/>
            <a:chExt cx="2919710" cy="2510814"/>
          </a:xfrm>
          <a:solidFill>
            <a:schemeClr val="accent4">
              <a:lumMod val="65000"/>
              <a:lumOff val="35000"/>
            </a:schemeClr>
          </a:solidFill>
          <a:scene3d>
            <a:camera prst="orthographicFront"/>
            <a:lightRig rig="flat" dir="t"/>
          </a:scene3d>
        </p:grpSpPr>
        <p:sp>
          <p:nvSpPr>
            <p:cNvPr id="54" name="Rounded Rectangle 53"/>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55"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solidFill>
                    <a:schemeClr val="bg1"/>
                  </a:solidFill>
                  <a:cs typeface="B Lotus" panose="00000400000000000000" pitchFamily="2" charset="-78"/>
                </a:rPr>
                <a:t>  ایجاد </a:t>
              </a:r>
              <a:r>
                <a:rPr lang="fa-IR" sz="1600" b="1" dirty="0">
                  <a:solidFill>
                    <a:schemeClr val="bg1"/>
                  </a:solidFill>
                  <a:cs typeface="B Lotus" panose="00000400000000000000" pitchFamily="2" charset="-78"/>
                </a:rPr>
                <a:t>تراس و دهانه هایی با عمق بیشتر</a:t>
              </a:r>
            </a:p>
          </p:txBody>
        </p:sp>
      </p:grpSp>
      <p:grpSp>
        <p:nvGrpSpPr>
          <p:cNvPr id="56" name="Group 55"/>
          <p:cNvGrpSpPr/>
          <p:nvPr/>
        </p:nvGrpSpPr>
        <p:grpSpPr>
          <a:xfrm>
            <a:off x="551078" y="4572000"/>
            <a:ext cx="5169395" cy="331761"/>
            <a:chOff x="3146393" y="1415634"/>
            <a:chExt cx="2919710" cy="2510814"/>
          </a:xfrm>
          <a:solidFill>
            <a:schemeClr val="accent4">
              <a:lumMod val="65000"/>
              <a:lumOff val="35000"/>
            </a:schemeClr>
          </a:solidFill>
          <a:scene3d>
            <a:camera prst="orthographicFront"/>
            <a:lightRig rig="flat" dir="t"/>
          </a:scene3d>
        </p:grpSpPr>
        <p:sp>
          <p:nvSpPr>
            <p:cNvPr id="57" name="Rounded Rectangle 56"/>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58"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r" rtl="1">
                <a:lnSpc>
                  <a:spcPct val="150000"/>
                </a:lnSpc>
                <a:buFont typeface="Arial" pitchFamily="34" charset="0"/>
                <a:buChar char="•"/>
              </a:pPr>
              <a:r>
                <a:rPr lang="fa-IR" sz="1600" b="1" dirty="0" smtClean="0">
                  <a:solidFill>
                    <a:schemeClr val="bg1"/>
                  </a:solidFill>
                  <a:cs typeface="B Lotus" panose="00000400000000000000" pitchFamily="2" charset="-78"/>
                </a:rPr>
                <a:t>  سرعت </a:t>
              </a:r>
              <a:r>
                <a:rPr lang="fa-IR" sz="1600" b="1" dirty="0">
                  <a:solidFill>
                    <a:schemeClr val="bg1"/>
                  </a:solidFill>
                  <a:cs typeface="B Lotus" panose="00000400000000000000" pitchFamily="2" charset="-78"/>
                </a:rPr>
                <a:t>اجرای بالا</a:t>
              </a:r>
              <a:endParaRPr lang="en-US" sz="1600" b="1" dirty="0">
                <a:solidFill>
                  <a:schemeClr val="bg1"/>
                </a:solidFill>
                <a:cs typeface="B Lotus" panose="00000400000000000000" pitchFamily="2" charset="-78"/>
              </a:endParaRPr>
            </a:p>
          </p:txBody>
        </p:sp>
      </p:grpSp>
      <p:graphicFrame>
        <p:nvGraphicFramePr>
          <p:cNvPr id="60" name="Diagram 59"/>
          <p:cNvGraphicFramePr/>
          <p:nvPr>
            <p:extLst>
              <p:ext uri="{D42A27DB-BD31-4B8C-83A1-F6EECF244321}">
                <p14:modId xmlns:p14="http://schemas.microsoft.com/office/powerpoint/2010/main" val="2046362891"/>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2183211"/>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76200"/>
            <a:ext cx="7239000" cy="5755422"/>
          </a:xfrm>
          <a:prstGeom prst="rect">
            <a:avLst/>
          </a:prstGeom>
        </p:spPr>
        <p:txBody>
          <a:bodyPr wrap="square">
            <a:spAutoFit/>
          </a:bodyPr>
          <a:lstStyle/>
          <a:p>
            <a:pPr indent="359410" algn="just" rtl="1">
              <a:lnSpc>
                <a:spcPct val="150000"/>
              </a:lnSpc>
              <a:spcAft>
                <a:spcPts val="1000"/>
              </a:spcAft>
            </a:pPr>
            <a:r>
              <a:rPr lang="fa-IR" b="1" spc="-50" dirty="0">
                <a:latin typeface="Calibri" panose="020F0502020204030204" pitchFamily="34" charset="0"/>
                <a:ea typeface="Calibri" panose="020F0502020204030204" pitchFamily="34" charset="0"/>
                <a:cs typeface="B Zar" panose="00000400000000000000" pitchFamily="2" charset="-78"/>
              </a:rPr>
              <a:t>چکیده</a:t>
            </a:r>
            <a:r>
              <a:rPr lang="fa-IR" sz="1200" spc="-50" dirty="0" smtClean="0">
                <a:latin typeface="Calibri" panose="020F0502020204030204" pitchFamily="34" charset="0"/>
                <a:ea typeface="Calibri" panose="020F0502020204030204" pitchFamily="34" charset="0"/>
                <a:cs typeface="Arial" panose="020B0604020202090204" pitchFamily="34" charset="0"/>
              </a:rPr>
              <a:t>:</a:t>
            </a:r>
            <a:endParaRPr lang="en-US" sz="1200" spc="-50" dirty="0" smtClean="0">
              <a:latin typeface="Calibri" panose="020F0502020204030204" pitchFamily="34" charset="0"/>
              <a:ea typeface="Calibri" panose="020F0502020204030204" pitchFamily="34" charset="0"/>
              <a:cs typeface="Arial" panose="020B0604020202090204" pitchFamily="34" charset="0"/>
            </a:endParaRP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امروزه با توجه به گسترش بی رویه شهر نشینی و افزایش روزافزون مشکلات و دغدغه های کاری شهروندان ، نیاز به وجود فعالیت های فرهنگی در طول هفته احساس می شود. بنابر این وجود یک مجتمع فرهنگی در جامعه امروز می تواند امری ضروری و اجتناب نا پذیر باشد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اما این مکان در کلانشهری مانند تبریز باید به گونه ای طراحی شود که به محیط زیست اسیبی نرساند و نسل های آینده را در تامین نیازهای خود بویژه بحث انرژی دچار مشکل نکند. یکی از بهترین راهکار ها در این زمینه که در سطح جهانی نیز مطرح است بحث معماری پایدار است که خود زیرمجموعه ای از طراحی پایدار بشمار میرود. در این نوع معماری با حفظ انرژی، هماهنگی با اقلیم،کاهش استفاده از منابع، برآوردن نیازهای ساکنان، هماهنگی با سایت و کل گرایی میتوان به طراحی دست یافت که علاوه بر پایدار بودن ، میتواند احساس خوشایند در شهروندان ایجاد نماید.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در این پژوهش سعی شده با مطالعه مبانی نظری مربوط به موضوع و بررسی ساختمان های موجود،اقلیم منطقه و نهایتا اصول طراحی پایدار یک مجتمع فرهنگی متناسب با اصول فوق الذکر، طراحی گردد که علاوه بر پایدار بودن پاسخگوی نیاز های شهروندان باشد.</a:t>
            </a:r>
          </a:p>
          <a:p>
            <a:pPr indent="359410" algn="just" rtl="1">
              <a:lnSpc>
                <a:spcPct val="150000"/>
              </a:lnSpc>
              <a:spcAft>
                <a:spcPts val="1000"/>
              </a:spcAft>
            </a:pPr>
            <a:endParaRPr lang="fa-IR" sz="1400" dirty="0">
              <a:solidFill>
                <a:srgbClr val="000000"/>
              </a:solidFill>
              <a:latin typeface="Tahoma" panose="020B0604030504040204" pitchFamily="34" charset="0"/>
              <a:ea typeface="Calibri" panose="020F0502020204030204" pitchFamily="34" charset="0"/>
              <a:cs typeface="B Lotus" pitchFamily="2" charset="-78"/>
            </a:endParaRP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کلیدواژه ها: فعالیت فرهنگی- مجتمع غرهنگی-  معماری پایدار – طراحی پایدار- حفظ انرژی</a:t>
            </a:r>
          </a:p>
          <a:p>
            <a:pPr indent="359410" algn="just" rtl="1">
              <a:lnSpc>
                <a:spcPct val="150000"/>
              </a:lnSpc>
              <a:spcAft>
                <a:spcPts val="1000"/>
              </a:spcAft>
            </a:pPr>
            <a:endParaRPr lang="en-US" sz="1200" dirty="0">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192416"/>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pSp>
        <p:nvGrpSpPr>
          <p:cNvPr id="9" name="Group 8"/>
          <p:cNvGrpSpPr/>
          <p:nvPr/>
        </p:nvGrpSpPr>
        <p:grpSpPr>
          <a:xfrm>
            <a:off x="4864397" y="1871589"/>
            <a:ext cx="2045458" cy="804980"/>
            <a:chOff x="3146393" y="1415634"/>
            <a:chExt cx="2919710" cy="2510814"/>
          </a:xfrm>
          <a:solidFill>
            <a:schemeClr val="accent4">
              <a:lumMod val="65000"/>
              <a:lumOff val="35000"/>
            </a:schemeClr>
          </a:solidFill>
          <a:scene3d>
            <a:camera prst="orthographicFront"/>
            <a:lightRig rig="flat" dir="t"/>
          </a:scene3d>
        </p:grpSpPr>
        <p:sp>
          <p:nvSpPr>
            <p:cNvPr id="10" name="Rounded Rectangle 9"/>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1" name="Rounded Rectangle 4"/>
            <p:cNvSpPr/>
            <p:nvPr/>
          </p:nvSpPr>
          <p:spPr>
            <a:xfrm rot="16200000">
              <a:off x="3473409" y="1333754"/>
              <a:ext cx="2265678"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lvl="0" algn="ctr" defTabSz="1244600" rtl="1">
                <a:lnSpc>
                  <a:spcPct val="90000"/>
                </a:lnSpc>
                <a:spcBef>
                  <a:spcPct val="0"/>
                </a:spcBef>
                <a:spcAft>
                  <a:spcPct val="35000"/>
                </a:spcAft>
              </a:pPr>
              <a:r>
                <a:rPr lang="fa-IR" sz="1200" dirty="0">
                  <a:cs typeface="B Titr" panose="00000700000000000000" pitchFamily="2" charset="-78"/>
                </a:rPr>
                <a:t>سازه های استفاده   شده در پروژه</a:t>
              </a:r>
              <a:endParaRPr lang="en-US" sz="1200" dirty="0">
                <a:cs typeface="B Titr" panose="00000700000000000000" pitchFamily="2" charset="-78"/>
              </a:endParaRPr>
            </a:p>
          </p:txBody>
        </p:sp>
      </p:grpSp>
      <p:sp>
        <p:nvSpPr>
          <p:cNvPr id="12" name="Right Brace 11"/>
          <p:cNvSpPr>
            <a:spLocks/>
          </p:cNvSpPr>
          <p:nvPr/>
        </p:nvSpPr>
        <p:spPr bwMode="auto">
          <a:xfrm>
            <a:off x="4265104" y="1678403"/>
            <a:ext cx="381000" cy="1292087"/>
          </a:xfrm>
          <a:prstGeom prst="rightBrace">
            <a:avLst>
              <a:gd name="adj1" fmla="val 8322"/>
              <a:gd name="adj2" fmla="val 50000"/>
            </a:avLst>
          </a:prstGeom>
          <a:ln>
            <a:headEnd/>
            <a:tailEnd/>
          </a:ln>
        </p:spPr>
        <p:style>
          <a:lnRef idx="3">
            <a:schemeClr val="dk1"/>
          </a:lnRef>
          <a:fillRef idx="0">
            <a:schemeClr val="dk1"/>
          </a:fillRef>
          <a:effectRef idx="2">
            <a:schemeClr val="dk1"/>
          </a:effectRef>
          <a:fontRef idx="minor">
            <a:schemeClr val="tx1"/>
          </a:fontRef>
        </p:style>
        <p:txBody>
          <a:bodyPr/>
          <a:lstStyle/>
          <a:p>
            <a:pPr marL="692150" indent="-347663">
              <a:spcBef>
                <a:spcPct val="20000"/>
              </a:spcBef>
              <a:buClr>
                <a:schemeClr val="accent2"/>
              </a:buClr>
              <a:buSzPct val="70000"/>
              <a:buFont typeface="Wingdings" pitchFamily="2" charset="2"/>
              <a:buChar char="l"/>
            </a:pPr>
            <a:endParaRPr lang="en-US" dirty="0">
              <a:solidFill>
                <a:schemeClr val="bg1"/>
              </a:solidFill>
            </a:endParaRPr>
          </a:p>
        </p:txBody>
      </p:sp>
      <p:grpSp>
        <p:nvGrpSpPr>
          <p:cNvPr id="13" name="Group 12"/>
          <p:cNvGrpSpPr/>
          <p:nvPr/>
        </p:nvGrpSpPr>
        <p:grpSpPr>
          <a:xfrm>
            <a:off x="1447800" y="1524000"/>
            <a:ext cx="2599010" cy="331761"/>
            <a:chOff x="3146393" y="1415634"/>
            <a:chExt cx="2919710" cy="2510814"/>
          </a:xfrm>
          <a:solidFill>
            <a:schemeClr val="accent4">
              <a:lumMod val="65000"/>
              <a:lumOff val="35000"/>
            </a:schemeClr>
          </a:solidFill>
          <a:scene3d>
            <a:camera prst="orthographicFront"/>
            <a:lightRig rig="flat" dir="t"/>
          </a:scene3d>
        </p:grpSpPr>
        <p:sp>
          <p:nvSpPr>
            <p:cNvPr id="14" name="Rounded Rectangle 13"/>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5"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algn="r" rtl="1">
                <a:spcBef>
                  <a:spcPct val="20000"/>
                </a:spcBef>
                <a:buClr>
                  <a:schemeClr val="accent2"/>
                </a:buClr>
                <a:buSzPct val="70000"/>
              </a:pPr>
              <a:r>
                <a:rPr lang="fa-IR" sz="1600" dirty="0" smtClean="0">
                  <a:cs typeface="B Lotus" pitchFamily="2" charset="-78"/>
                </a:rPr>
                <a:t>  سازه بتنی (کوبیاکس)</a:t>
              </a:r>
              <a:endParaRPr lang="fa-IR" sz="1600" dirty="0">
                <a:cs typeface="B Lotus" pitchFamily="2" charset="-78"/>
              </a:endParaRPr>
            </a:p>
          </p:txBody>
        </p:sp>
      </p:grpSp>
      <p:grpSp>
        <p:nvGrpSpPr>
          <p:cNvPr id="16" name="Group 15"/>
          <p:cNvGrpSpPr/>
          <p:nvPr/>
        </p:nvGrpSpPr>
        <p:grpSpPr>
          <a:xfrm>
            <a:off x="1447800" y="2679179"/>
            <a:ext cx="2596273" cy="331761"/>
            <a:chOff x="3146393" y="1415634"/>
            <a:chExt cx="2919710" cy="2510814"/>
          </a:xfrm>
          <a:solidFill>
            <a:schemeClr val="accent4">
              <a:lumMod val="65000"/>
              <a:lumOff val="35000"/>
            </a:schemeClr>
          </a:solidFill>
          <a:scene3d>
            <a:camera prst="orthographicFront"/>
            <a:lightRig rig="flat" dir="t"/>
          </a:scene3d>
        </p:grpSpPr>
        <p:sp>
          <p:nvSpPr>
            <p:cNvPr id="17" name="Rounded Rectangle 16"/>
            <p:cNvSpPr/>
            <p:nvPr/>
          </p:nvSpPr>
          <p:spPr>
            <a:xfrm rot="16200000">
              <a:off x="3350841" y="1211186"/>
              <a:ext cx="2510814" cy="2919710"/>
            </a:xfrm>
            <a:prstGeom prst="roundRect">
              <a:avLst/>
            </a:prstGeom>
          </p:spPr>
          <p:style>
            <a:lnRef idx="0">
              <a:schemeClr val="dk1"/>
            </a:lnRef>
            <a:fillRef idx="3">
              <a:schemeClr val="dk1"/>
            </a:fillRef>
            <a:effectRef idx="3">
              <a:schemeClr val="dk1"/>
            </a:effectRef>
            <a:fontRef idx="minor">
              <a:schemeClr val="lt1"/>
            </a:fontRef>
          </p:style>
        </p:sp>
        <p:sp>
          <p:nvSpPr>
            <p:cNvPr id="18" name="Rounded Rectangle 4"/>
            <p:cNvSpPr/>
            <p:nvPr/>
          </p:nvSpPr>
          <p:spPr>
            <a:xfrm rot="16200000">
              <a:off x="3595979" y="1333747"/>
              <a:ext cx="2265674" cy="2674574"/>
            </a:xfrm>
            <a:prstGeom prst="rect">
              <a:avLst/>
            </a:prstGeom>
          </p:spPr>
          <p:style>
            <a:lnRef idx="0">
              <a:schemeClr val="dk1"/>
            </a:lnRef>
            <a:fillRef idx="3">
              <a:schemeClr val="dk1"/>
            </a:fillRef>
            <a:effectRef idx="3">
              <a:schemeClr val="dk1"/>
            </a:effectRef>
            <a:fontRef idx="minor">
              <a:schemeClr val="lt1"/>
            </a:fontRef>
          </p:style>
          <p:txBody>
            <a:bodyPr spcFirstLastPara="0" vert="vert" wrap="square" lIns="106680" tIns="53340" rIns="106680" bIns="53340" numCol="1" spcCol="1270" anchor="ctr" anchorCtr="0">
              <a:noAutofit/>
            </a:bodyPr>
            <a:lstStyle/>
            <a:p>
              <a:pPr algn="r" rtl="1">
                <a:spcBef>
                  <a:spcPct val="20000"/>
                </a:spcBef>
                <a:buClr>
                  <a:schemeClr val="accent2"/>
                </a:buClr>
                <a:buSzPct val="70000"/>
              </a:pPr>
              <a:r>
                <a:rPr lang="fa-IR" sz="1600" dirty="0" smtClean="0">
                  <a:cs typeface="B Lotus" pitchFamily="2" charset="-78"/>
                </a:rPr>
                <a:t>  سازه </a:t>
              </a:r>
              <a:r>
                <a:rPr lang="fa-IR" sz="1600" dirty="0">
                  <a:cs typeface="B Lotus" pitchFamily="2" charset="-78"/>
                </a:rPr>
                <a:t>تیر </a:t>
              </a:r>
              <a:r>
                <a:rPr lang="fa-IR" sz="1600" dirty="0" smtClean="0">
                  <a:cs typeface="B Lotus" pitchFamily="2" charset="-78"/>
                </a:rPr>
                <a:t>ورق – ستون های مورب</a:t>
              </a:r>
              <a:endParaRPr lang="fa-IR" sz="1600" dirty="0">
                <a:cs typeface="B Lotus" pitchFamily="2" charset="-78"/>
              </a:endParaRPr>
            </a:p>
          </p:txBody>
        </p:sp>
      </p:grpSp>
      <p:graphicFrame>
        <p:nvGraphicFramePr>
          <p:cNvPr id="20" name="Diagram 19"/>
          <p:cNvGraphicFramePr/>
          <p:nvPr>
            <p:extLst>
              <p:ext uri="{D42A27DB-BD31-4B8C-83A1-F6EECF244321}">
                <p14:modId xmlns:p14="http://schemas.microsoft.com/office/powerpoint/2010/main" val="2046362891"/>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523011"/>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212"/>
          <p:cNvSpPr>
            <a:spLocks noChangeArrowheads="1"/>
          </p:cNvSpPr>
          <p:nvPr/>
        </p:nvSpPr>
        <p:spPr bwMode="auto">
          <a:xfrm>
            <a:off x="4191000" y="574675"/>
            <a:ext cx="5508625" cy="1482725"/>
          </a:xfrm>
          <a:prstGeom prst="rect">
            <a:avLst/>
          </a:prstGeom>
          <a:noFill/>
          <a:ln>
            <a:noFill/>
          </a:ln>
          <a:effectLst>
            <a:outerShdw dist="28398" dir="3806097" algn="ctr" rotWithShape="0">
              <a:srgbClr val="7F7F7F">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ts val="500"/>
              </a:spcBef>
              <a:spcAft>
                <a:spcPts val="500"/>
              </a:spcAft>
              <a:buClrTx/>
              <a:buSzTx/>
              <a:buFontTx/>
              <a:buNone/>
              <a:tabLst/>
            </a:pPr>
            <a:r>
              <a:rPr kumimoji="0" lang="fa-IR" sz="2200" b="0" i="0" u="none" strike="noStrike" cap="none" normalizeH="0" baseline="0" dirty="0" smtClean="0">
                <a:ln>
                  <a:noFill/>
                </a:ln>
                <a:effectLst/>
                <a:latin typeface="Times New Roman" panose="02020503050405090304" pitchFamily="18" charset="0"/>
                <a:ea typeface="Arial" panose="020B0604020202090204" pitchFamily="34" charset="0"/>
                <a:cs typeface="B Titr" panose="00000700000000000000" pitchFamily="2" charset="-78"/>
              </a:rPr>
              <a:t>نمونه های موردی (تجربیات ایران و جهان)</a:t>
            </a:r>
            <a:endParaRPr kumimoji="0" lang="en-US" sz="1800" b="0" i="0" u="none" strike="noStrike" cap="none" normalizeH="0" baseline="0" dirty="0" smtClean="0">
              <a:ln>
                <a:noFill/>
              </a:ln>
              <a:effectLst/>
              <a:latin typeface="Arial" panose="020B060402020209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991843392"/>
              </p:ext>
            </p:extLst>
          </p:nvPr>
        </p:nvGraphicFramePr>
        <p:xfrm>
          <a:off x="496447" y="468312"/>
          <a:ext cx="2551553" cy="4560888"/>
        </p:xfrm>
        <a:graphic>
          <a:graphicData uri="http://schemas.openxmlformats.org/drawingml/2006/table">
            <a:tbl>
              <a:tblPr rtl="1" firstRow="1" firstCol="1" bandRow="1">
                <a:tableStyleId>{5C22544A-7EE6-4342-B048-85BDC9FD1C3A}</a:tableStyleId>
              </a:tblPr>
              <a:tblGrid>
                <a:gridCol w="2551553"/>
              </a:tblGrid>
              <a:tr h="4560888">
                <a:tc>
                  <a:txBody>
                    <a:bodyPr/>
                    <a:lstStyle/>
                    <a:p>
                      <a:pPr marL="0" marR="0" indent="0" algn="justLow" rtl="1">
                        <a:lnSpc>
                          <a:spcPct val="150000"/>
                        </a:lnSpc>
                        <a:spcBef>
                          <a:spcPts val="0"/>
                        </a:spcBef>
                        <a:spcAft>
                          <a:spcPts val="0"/>
                        </a:spcAft>
                      </a:pPr>
                      <a:r>
                        <a:rPr lang="fa-IR" sz="1400" spc="-50" dirty="0">
                          <a:effectLst/>
                        </a:rPr>
                        <a:t> </a:t>
                      </a:r>
                      <a:endParaRPr lang="en-US" sz="1100" dirty="0">
                        <a:effectLst/>
                      </a:endParaRPr>
                    </a:p>
                    <a:p>
                      <a:pPr marL="0" marR="0" indent="0" algn="justLow" rtl="1">
                        <a:lnSpc>
                          <a:spcPct val="150000"/>
                        </a:lnSpc>
                        <a:spcBef>
                          <a:spcPts val="0"/>
                        </a:spcBef>
                        <a:spcAft>
                          <a:spcPts val="0"/>
                        </a:spcAft>
                      </a:pPr>
                      <a:r>
                        <a:rPr lang="fa-IR" sz="1400" spc="-50" dirty="0">
                          <a:effectLst/>
                        </a:rPr>
                        <a:t> </a:t>
                      </a:r>
                      <a:endParaRPr lang="en-US" sz="1100" dirty="0">
                        <a:effectLst/>
                      </a:endParaRPr>
                    </a:p>
                    <a:p>
                      <a:pPr marL="0" marR="0" indent="0" algn="justLow" rtl="1">
                        <a:lnSpc>
                          <a:spcPct val="150000"/>
                        </a:lnSpc>
                        <a:spcBef>
                          <a:spcPts val="0"/>
                        </a:spcBef>
                        <a:spcAft>
                          <a:spcPts val="0"/>
                        </a:spcAft>
                      </a:pPr>
                      <a:r>
                        <a:rPr lang="fa-IR" sz="1400" spc="-50" dirty="0">
                          <a:effectLst/>
                        </a:rPr>
                        <a:t> </a:t>
                      </a:r>
                      <a:endParaRPr lang="en-US" sz="1100" dirty="0">
                        <a:effectLst/>
                      </a:endParaRPr>
                    </a:p>
                    <a:p>
                      <a:pPr marL="0" marR="0" indent="0" algn="justLow" rtl="1">
                        <a:lnSpc>
                          <a:spcPct val="150000"/>
                        </a:lnSpc>
                        <a:spcBef>
                          <a:spcPts val="0"/>
                        </a:spcBef>
                        <a:spcAft>
                          <a:spcPts val="0"/>
                        </a:spcAft>
                      </a:pPr>
                      <a:r>
                        <a:rPr lang="fa-IR" sz="1400" spc="-50" dirty="0">
                          <a:effectLst/>
                        </a:rPr>
                        <a:t> </a:t>
                      </a:r>
                      <a:endParaRPr lang="en-US" sz="1100" dirty="0">
                        <a:effectLst/>
                      </a:endParaRPr>
                    </a:p>
                    <a:p>
                      <a:pPr marL="0" marR="0" indent="0" algn="justLow" rtl="1">
                        <a:lnSpc>
                          <a:spcPct val="150000"/>
                        </a:lnSpc>
                        <a:spcBef>
                          <a:spcPts val="0"/>
                        </a:spcBef>
                        <a:spcAft>
                          <a:spcPts val="0"/>
                        </a:spcAft>
                      </a:pPr>
                      <a:r>
                        <a:rPr lang="fa-IR" sz="1400" spc="-50" dirty="0">
                          <a:effectLst/>
                        </a:rPr>
                        <a:t> </a:t>
                      </a:r>
                      <a:endParaRPr lang="en-US" sz="1100" dirty="0">
                        <a:effectLst/>
                        <a:latin typeface="Calibri" panose="020F0502020204030204" pitchFamily="34" charset="0"/>
                        <a:ea typeface="Calibri" panose="020F0502020204030204" pitchFamily="34" charset="0"/>
                        <a:cs typeface="Arial" panose="020B0604020202090204" pitchFamily="34" charset="0"/>
                      </a:endParaRPr>
                    </a:p>
                  </a:txBody>
                  <a:tcPr marL="68580" marR="68580" marT="0" marB="0"/>
                </a:tc>
              </a:tr>
            </a:tbl>
          </a:graphicData>
        </a:graphic>
      </p:graphicFrame>
      <p:sp>
        <p:nvSpPr>
          <p:cNvPr id="8" name="Rectangle 7"/>
          <p:cNvSpPr/>
          <p:nvPr/>
        </p:nvSpPr>
        <p:spPr>
          <a:xfrm>
            <a:off x="-533400" y="6038127"/>
            <a:ext cx="4572000" cy="325089"/>
          </a:xfrm>
          <a:prstGeom prst="rect">
            <a:avLst/>
          </a:prstGeom>
        </p:spPr>
        <p:txBody>
          <a:bodyPr>
            <a:spAutoFit/>
          </a:bodyPr>
          <a:lstStyle/>
          <a:p>
            <a:pPr indent="360045" algn="justLow" rtl="1">
              <a:lnSpc>
                <a:spcPct val="150000"/>
              </a:lnSpc>
              <a:spcAft>
                <a:spcPts val="1000"/>
              </a:spcAft>
            </a:pPr>
            <a:r>
              <a:rPr lang="fa-IR" sz="1050" b="1" spc="-50" dirty="0">
                <a:solidFill>
                  <a:schemeClr val="bg1"/>
                </a:solidFill>
                <a:latin typeface="Times New Roman" panose="02020503050405090304" pitchFamily="18" charset="0"/>
                <a:ea typeface="Calibri" panose="020F0502020204030204" pitchFamily="34" charset="0"/>
                <a:cs typeface="B Lotus" panose="00000400000000000000" pitchFamily="2" charset="-78"/>
              </a:rPr>
              <a:t>جدول 3-1- </a:t>
            </a:r>
            <a:r>
              <a:rPr lang="fa-IR" sz="1050" b="1" dirty="0">
                <a:solidFill>
                  <a:schemeClr val="bg1"/>
                </a:solidFill>
                <a:latin typeface="Times New Roman" panose="02020503050405090304" pitchFamily="18" charset="0"/>
                <a:ea typeface="Calibri" panose="020F0502020204030204" pitchFamily="34" charset="0"/>
                <a:cs typeface="B Lotus" panose="00000400000000000000" pitchFamily="2" charset="-78"/>
              </a:rPr>
              <a:t>مجموعه فرهنگی-تفریحی نیاوران</a:t>
            </a:r>
            <a:r>
              <a:rPr lang="fa-IR" sz="1000" dirty="0">
                <a:solidFill>
                  <a:schemeClr val="bg1"/>
                </a:solidFill>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lang="en-US" sz="1000" dirty="0">
              <a:solidFill>
                <a:schemeClr val="bg1"/>
              </a:solidFill>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11" name="Diagram 10"/>
          <p:cNvGraphicFramePr/>
          <p:nvPr>
            <p:extLst>
              <p:ext uri="{D42A27DB-BD31-4B8C-83A1-F6EECF244321}">
                <p14:modId xmlns:p14="http://schemas.microsoft.com/office/powerpoint/2010/main" val="1185195027"/>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3505200" y="1066800"/>
            <a:ext cx="5334000" cy="4278094"/>
          </a:xfrm>
          <a:prstGeom prst="rect">
            <a:avLst/>
          </a:prstGeom>
        </p:spPr>
        <p:txBody>
          <a:bodyPr wrap="square">
            <a:spAutoFit/>
          </a:bodyPr>
          <a:lstStyle/>
          <a:p>
            <a:pPr algn="r" rtl="1"/>
            <a:r>
              <a:rPr lang="fa-IR" sz="1600" b="1" dirty="0">
                <a:cs typeface="B Titr" pitchFamily="2" charset="-78"/>
              </a:rPr>
              <a:t> فرهنگسراي سرو</a:t>
            </a:r>
          </a:p>
          <a:p>
            <a:pPr algn="r" rtl="1"/>
            <a:r>
              <a:rPr lang="fa-IR" sz="1600" b="1" dirty="0">
                <a:cs typeface="B Lotus" pitchFamily="2" charset="-78"/>
              </a:rPr>
              <a:t>فرهنگسراي سرو با هدف ارائه فعاليت هاي فرهنگي ، هنري ، مقابله با تهاجم فرهنگي و اعتلاي فرهنگ مقدس اسلامي در ساختماني به مساحت 3546 متر مربع در هفت طبقه ، مختص بانوان در ضلع شمالي پارک ساعي احداث گرديده و مکملي براي پارک گرديده است .</a:t>
            </a:r>
          </a:p>
          <a:p>
            <a:pPr algn="r" rtl="1"/>
            <a:r>
              <a:rPr lang="fa-IR" sz="1600" b="1" dirty="0">
                <a:cs typeface="B Lotus" pitchFamily="2" charset="-78"/>
              </a:rPr>
              <a:t>ساختمان فرهنگسرا داراي بخش هاي متنوع و زيادي مي باشد که با توجه به اينکه مختص بانوان برنامه ريزي شده ، سعي گرديده است که تمام کاربري ها و فضاهاي فرهنگي و آموزشي و براي کليه گروه هاي سني خانم ها ، بخش هاي گوناگوني که در زير به آنها مي پردازيم ، در طبقات ساختمان دسته بندي و جاي دهي شوند . </a:t>
            </a:r>
          </a:p>
          <a:p>
            <a:pPr algn="r" rtl="1"/>
            <a:r>
              <a:rPr lang="fa-IR" sz="1600" b="1" dirty="0">
                <a:cs typeface="B Lotus" pitchFamily="2" charset="-78"/>
              </a:rPr>
              <a:t>طبقه زير زمين : مجموعه کتابخانه را در خود جاي داده است .</a:t>
            </a:r>
          </a:p>
          <a:p>
            <a:pPr algn="r" rtl="1"/>
            <a:r>
              <a:rPr lang="fa-IR" sz="1600" b="1" dirty="0">
                <a:cs typeface="B Lotus" pitchFamily="2" charset="-78"/>
              </a:rPr>
              <a:t>طبقه همکف : نگارخانه ، آمفي تئاتر ، ورودي و ...</a:t>
            </a:r>
          </a:p>
          <a:p>
            <a:pPr algn="r" rtl="1"/>
            <a:r>
              <a:rPr lang="fa-IR" sz="1600" b="1" dirty="0">
                <a:cs typeface="B Lotus" pitchFamily="2" charset="-78"/>
              </a:rPr>
              <a:t>طبقه اول : آتيله هاي طراحي سفال ، موسيقي و کلاس هاي عملي </a:t>
            </a:r>
          </a:p>
          <a:p>
            <a:pPr algn="r" rtl="1"/>
            <a:r>
              <a:rPr lang="fa-IR" sz="1600" b="1" dirty="0">
                <a:cs typeface="B Lotus" pitchFamily="2" charset="-78"/>
              </a:rPr>
              <a:t>طبقه دوم : سايت کامپيوتر ، لابراتوار زبان ، خانه موسيقي ، لابراتوار عکاسي و...</a:t>
            </a:r>
          </a:p>
          <a:p>
            <a:pPr algn="r" rtl="1"/>
            <a:r>
              <a:rPr lang="fa-IR" sz="1600" b="1" dirty="0">
                <a:cs typeface="B Lotus" pitchFamily="2" charset="-78"/>
              </a:rPr>
              <a:t>طبقه سوم : کادر اداري و کلاس هاي تئوري </a:t>
            </a:r>
          </a:p>
          <a:p>
            <a:pPr algn="r" rtl="1"/>
            <a:r>
              <a:rPr lang="fa-IR" sz="1600" b="1" dirty="0">
                <a:cs typeface="B Lotus" pitchFamily="2" charset="-78"/>
              </a:rPr>
              <a:t>طبقه چهارم : کارگاه ، روابط عمومي ، پارچه نويسي و ...</a:t>
            </a:r>
          </a:p>
        </p:txBody>
      </p:sp>
      <p:pic>
        <p:nvPicPr>
          <p:cNvPr id="3" name="Picture 1" descr="Description: C:\Users\Hasan\Desktop\sarv.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7814" y="1879045"/>
            <a:ext cx="2822055" cy="1727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196451"/>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114487675"/>
              </p:ext>
            </p:extLst>
          </p:nvPr>
        </p:nvGraphicFramePr>
        <p:xfrm>
          <a:off x="152400" y="381000"/>
          <a:ext cx="3733799" cy="4267200"/>
        </p:xfrm>
        <a:graphic>
          <a:graphicData uri="http://schemas.openxmlformats.org/drawingml/2006/table">
            <a:tbl>
              <a:tblPr rtl="1" firstRow="1" firstCol="1" bandRow="1">
                <a:tableStyleId>{5C22544A-7EE6-4342-B048-85BDC9FD1C3A}</a:tableStyleId>
              </a:tblPr>
              <a:tblGrid>
                <a:gridCol w="3733799"/>
              </a:tblGrid>
              <a:tr h="4267200">
                <a:tc>
                  <a:txBody>
                    <a:bodyPr/>
                    <a:lstStyle/>
                    <a:p>
                      <a:pPr marL="0" marR="0" indent="0" algn="justLow" rtl="0">
                        <a:lnSpc>
                          <a:spcPct val="150000"/>
                        </a:lnSpc>
                        <a:spcBef>
                          <a:spcPts val="0"/>
                        </a:spcBef>
                        <a:spcAft>
                          <a:spcPts val="0"/>
                        </a:spcAft>
                      </a:pPr>
                      <a:endParaRPr lang="fa-IR" sz="1400" spc="-50" dirty="0">
                        <a:solidFill>
                          <a:srgbClr val="FFFFFF"/>
                        </a:solidFill>
                        <a:effectLst/>
                        <a:latin typeface="Times New Roman" panose="02020503050405090304" pitchFamily="18"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7" name="Rectangle 6"/>
          <p:cNvSpPr>
            <a:spLocks noChangeArrowheads="1"/>
          </p:cNvSpPr>
          <p:nvPr/>
        </p:nvSpPr>
        <p:spPr bwMode="auto">
          <a:xfrm>
            <a:off x="141569" y="4724400"/>
            <a:ext cx="40386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60363" algn="justLow" defTabSz="914400" rtl="1" eaLnBrk="0" fontAlgn="base" latinLnBrk="0" hangingPunct="0">
              <a:lnSpc>
                <a:spcPct val="100000"/>
              </a:lnSpc>
              <a:spcBef>
                <a:spcPct val="0"/>
              </a:spcBef>
              <a:spcAft>
                <a:spcPct val="0"/>
              </a:spcAft>
              <a:buClrTx/>
              <a:buSzTx/>
              <a:buFontTx/>
              <a:buNone/>
              <a:tabLst/>
            </a:pPr>
            <a:r>
              <a:rPr kumimoji="0" lang="fa-IR" sz="1200" b="1" i="0" u="none" strike="noStrike" cap="none" normalizeH="0" baseline="0" dirty="0" smtClean="0">
                <a:ln>
                  <a:noFill/>
                </a:ln>
                <a:solidFill>
                  <a:schemeClr val="bg1"/>
                </a:solidFill>
                <a:effectLst/>
                <a:latin typeface="Times New Roman" panose="02020503050405090304" pitchFamily="18" charset="0"/>
                <a:ea typeface="Calibri" panose="020F0502020204030204" pitchFamily="34" charset="0"/>
                <a:cs typeface="B Lotus" panose="00000400000000000000" pitchFamily="2" charset="-78"/>
              </a:rPr>
              <a:t>جدول 3-2- فرهنگسرای خاوران</a:t>
            </a:r>
            <a:r>
              <a:rPr kumimoji="0" lang="fa-IR" sz="1100" b="0" i="0" u="none" strike="noStrike" cap="none" normalizeH="0" baseline="0" dirty="0" smtClean="0">
                <a:ln>
                  <a:noFill/>
                </a:ln>
                <a:solidFill>
                  <a:schemeClr val="bg1"/>
                </a:solidFill>
                <a:effectLst/>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kumimoji="0" lang="fa-IR" sz="1800" b="0" i="0" u="none" strike="noStrike" cap="none" normalizeH="0" baseline="0" dirty="0" smtClean="0">
              <a:ln>
                <a:noFill/>
              </a:ln>
              <a:solidFill>
                <a:schemeClr val="bg1"/>
              </a:solidFill>
              <a:effectLst/>
              <a:latin typeface="Arial" panose="020B0604020202090204" pitchFamily="34" charset="0"/>
              <a:cs typeface="Arial" panose="020B0604020202090204" pitchFamily="34" charset="0"/>
            </a:endParaRPr>
          </a:p>
        </p:txBody>
      </p:sp>
      <p:sp>
        <p:nvSpPr>
          <p:cNvPr id="3" name="Rectangle 2"/>
          <p:cNvSpPr/>
          <p:nvPr/>
        </p:nvSpPr>
        <p:spPr>
          <a:xfrm>
            <a:off x="3962400" y="234663"/>
            <a:ext cx="5029200" cy="5016758"/>
          </a:xfrm>
          <a:prstGeom prst="rect">
            <a:avLst/>
          </a:prstGeom>
        </p:spPr>
        <p:txBody>
          <a:bodyPr wrap="square">
            <a:spAutoFit/>
          </a:bodyPr>
          <a:lstStyle/>
          <a:p>
            <a:pPr algn="r"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Titr" panose="00000700000000000000" pitchFamily="2" charset="-78"/>
              </a:rPr>
              <a:t>فرهنگسراي خاوران  ( جوان )</a:t>
            </a:r>
          </a:p>
          <a:p>
            <a:pPr algn="r"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Lotus" pitchFamily="2" charset="-78"/>
              </a:rPr>
              <a:t>اين فرهنگسرا در منطقه 15 تهران در جنوب شهر ، در محل گورستاني قديمي ، در يکي از پر ازدحام ترين مکان هاي جنوب شرقي تهران و در فاصله بسيار کمي از مسير حرکت خودروهاي سنگين ، بدون توجه به آلودگي صوتي بنا شده است</a:t>
            </a:r>
          </a:p>
          <a:p>
            <a:pPr algn="r"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Lotus" pitchFamily="2" charset="-78"/>
              </a:rPr>
              <a:t>فرهنگسرا به طور کلي از چهار بخش تشکيل شده است :</a:t>
            </a:r>
          </a:p>
          <a:p>
            <a:pPr algn="r" rtl="1">
              <a:lnSpc>
                <a:spcPct val="150000"/>
              </a:lnSpc>
              <a:spcAft>
                <a:spcPts val="1000"/>
              </a:spcAft>
            </a:pPr>
            <a:r>
              <a:rPr lang="fa-IR" dirty="0" smtClean="0">
                <a:solidFill>
                  <a:srgbClr val="000000"/>
                </a:solidFill>
                <a:latin typeface="Tahoma" panose="020B0604030504040204" pitchFamily="34" charset="0"/>
                <a:ea typeface="Calibri" panose="020F0502020204030204" pitchFamily="34" charset="0"/>
                <a:cs typeface="B Lotus" pitchFamily="2" charset="-78"/>
              </a:rPr>
              <a:t>1-ساختمان </a:t>
            </a:r>
            <a:r>
              <a:rPr lang="fa-IR" dirty="0">
                <a:solidFill>
                  <a:srgbClr val="000000"/>
                </a:solidFill>
                <a:latin typeface="Tahoma" panose="020B0604030504040204" pitchFamily="34" charset="0"/>
                <a:ea typeface="Calibri" panose="020F0502020204030204" pitchFamily="34" charset="0"/>
                <a:cs typeface="B Lotus" pitchFamily="2" charset="-78"/>
              </a:rPr>
              <a:t>ورودي : شامل بخش اداري ، دروازه و ميدانچه ورودي </a:t>
            </a:r>
          </a:p>
          <a:p>
            <a:pPr algn="r" rtl="1">
              <a:lnSpc>
                <a:spcPct val="150000"/>
              </a:lnSpc>
              <a:spcAft>
                <a:spcPts val="1000"/>
              </a:spcAft>
            </a:pPr>
            <a:r>
              <a:rPr lang="fa-IR" dirty="0" smtClean="0">
                <a:solidFill>
                  <a:srgbClr val="000000"/>
                </a:solidFill>
                <a:latin typeface="Tahoma" panose="020B0604030504040204" pitchFamily="34" charset="0"/>
                <a:ea typeface="Calibri" panose="020F0502020204030204" pitchFamily="34" charset="0"/>
                <a:cs typeface="B Lotus" pitchFamily="2" charset="-78"/>
              </a:rPr>
              <a:t>2-محوطه </a:t>
            </a:r>
            <a:r>
              <a:rPr lang="fa-IR" dirty="0">
                <a:solidFill>
                  <a:srgbClr val="000000"/>
                </a:solidFill>
                <a:latin typeface="Tahoma" panose="020B0604030504040204" pitchFamily="34" charset="0"/>
                <a:ea typeface="Calibri" panose="020F0502020204030204" pitchFamily="34" charset="0"/>
                <a:cs typeface="B Lotus" pitchFamily="2" charset="-78"/>
              </a:rPr>
              <a:t>باز : شامل کف سازي ، فضاي سبز ، نيمکت و آمفي تئاتر</a:t>
            </a:r>
          </a:p>
          <a:p>
            <a:pPr algn="r" rtl="1">
              <a:lnSpc>
                <a:spcPct val="150000"/>
              </a:lnSpc>
              <a:spcAft>
                <a:spcPts val="1000"/>
              </a:spcAft>
            </a:pPr>
            <a:r>
              <a:rPr lang="fa-IR" dirty="0" smtClean="0">
                <a:solidFill>
                  <a:srgbClr val="000000"/>
                </a:solidFill>
                <a:latin typeface="Tahoma" panose="020B0604030504040204" pitchFamily="34" charset="0"/>
                <a:ea typeface="Calibri" panose="020F0502020204030204" pitchFamily="34" charset="0"/>
                <a:cs typeface="B Lotus" pitchFamily="2" charset="-78"/>
              </a:rPr>
              <a:t>3-بازارچه </a:t>
            </a:r>
            <a:r>
              <a:rPr lang="fa-IR" dirty="0">
                <a:solidFill>
                  <a:srgbClr val="000000"/>
                </a:solidFill>
                <a:latin typeface="Tahoma" panose="020B0604030504040204" pitchFamily="34" charset="0"/>
                <a:ea typeface="Calibri" panose="020F0502020204030204" pitchFamily="34" charset="0"/>
                <a:cs typeface="B Lotus" pitchFamily="2" charset="-78"/>
              </a:rPr>
              <a:t>زير زميني در فاصله بين ورودي و ساختمان اصلي </a:t>
            </a:r>
          </a:p>
          <a:p>
            <a:pPr algn="r" rtl="1">
              <a:lnSpc>
                <a:spcPct val="150000"/>
              </a:lnSpc>
              <a:spcAft>
                <a:spcPts val="1000"/>
              </a:spcAft>
            </a:pPr>
            <a:r>
              <a:rPr lang="fa-IR" dirty="0" smtClean="0">
                <a:solidFill>
                  <a:srgbClr val="000000"/>
                </a:solidFill>
                <a:latin typeface="Tahoma" panose="020B0604030504040204" pitchFamily="34" charset="0"/>
                <a:ea typeface="Calibri" panose="020F0502020204030204" pitchFamily="34" charset="0"/>
                <a:cs typeface="B Lotus" pitchFamily="2" charset="-78"/>
              </a:rPr>
              <a:t>4-ساختمان </a:t>
            </a:r>
            <a:r>
              <a:rPr lang="fa-IR" dirty="0">
                <a:solidFill>
                  <a:srgbClr val="000000"/>
                </a:solidFill>
                <a:latin typeface="Tahoma" panose="020B0604030504040204" pitchFamily="34" charset="0"/>
                <a:ea typeface="Calibri" panose="020F0502020204030204" pitchFamily="34" charset="0"/>
                <a:cs typeface="B Lotus" pitchFamily="2" charset="-78"/>
              </a:rPr>
              <a:t>اصلي واقع در ضلع مقابل ورودي </a:t>
            </a:r>
          </a:p>
        </p:txBody>
      </p:sp>
      <p:pic>
        <p:nvPicPr>
          <p:cNvPr id="2" name="Picture 2" descr="Description: C:\Users\Hasan\Desktop\4.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647" y="1219200"/>
            <a:ext cx="3892301"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Diagram 7"/>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48927579"/>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627174141"/>
              </p:ext>
            </p:extLst>
          </p:nvPr>
        </p:nvGraphicFramePr>
        <p:xfrm>
          <a:off x="304800" y="228600"/>
          <a:ext cx="3658235" cy="4808121"/>
        </p:xfrm>
        <a:graphic>
          <a:graphicData uri="http://schemas.openxmlformats.org/drawingml/2006/table">
            <a:tbl>
              <a:tblPr rtl="1" firstRow="1" firstCol="1" bandRow="1">
                <a:tableStyleId>{5C22544A-7EE6-4342-B048-85BDC9FD1C3A}</a:tableStyleId>
              </a:tblPr>
              <a:tblGrid>
                <a:gridCol w="3658235"/>
              </a:tblGrid>
              <a:tr h="2575217">
                <a:tc>
                  <a:txBody>
                    <a:bodyPr/>
                    <a:lstStyle/>
                    <a:p>
                      <a:pPr marL="0" marR="0" indent="0" algn="ctr" rtl="1">
                        <a:lnSpc>
                          <a:spcPct val="150000"/>
                        </a:lnSpc>
                        <a:spcBef>
                          <a:spcPts val="0"/>
                        </a:spcBef>
                        <a:spcAft>
                          <a:spcPts val="0"/>
                        </a:spcAft>
                      </a:pPr>
                      <a:endParaRPr lang="en-US" sz="1100" dirty="0">
                        <a:effectLst/>
                        <a:latin typeface="Calibri" panose="020F0502020204030204" pitchFamily="34" charset="0"/>
                        <a:ea typeface="Calibri" panose="020F0502020204030204" pitchFamily="34" charset="0"/>
                        <a:cs typeface="Arial" panose="020B0604020202090204" pitchFamily="34" charset="0"/>
                      </a:endParaRPr>
                    </a:p>
                  </a:txBody>
                  <a:tcPr marL="68580" marR="68580" marT="0" marB="0"/>
                </a:tc>
              </a:tr>
              <a:tr h="2232904">
                <a:tc>
                  <a:txBody>
                    <a:bodyPr/>
                    <a:lstStyle/>
                    <a:p>
                      <a:pPr marL="0" marR="0" indent="0" algn="justLow" rtl="0">
                        <a:lnSpc>
                          <a:spcPct val="150000"/>
                        </a:lnSpc>
                        <a:spcBef>
                          <a:spcPts val="0"/>
                        </a:spcBef>
                        <a:spcAft>
                          <a:spcPts val="0"/>
                        </a:spcAft>
                      </a:pPr>
                      <a:endParaRPr lang="fa-IR" sz="1400" spc="-50" dirty="0">
                        <a:solidFill>
                          <a:srgbClr val="FFFFFF"/>
                        </a:solidFill>
                        <a:effectLst/>
                        <a:latin typeface="Times New Roman" panose="02020503050405090304" pitchFamily="18"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4" name="Rectangle 5"/>
          <p:cNvSpPr>
            <a:spLocks noChangeArrowheads="1"/>
          </p:cNvSpPr>
          <p:nvPr/>
        </p:nvSpPr>
        <p:spPr bwMode="auto">
          <a:xfrm>
            <a:off x="152400" y="254449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p:cNvSpPr/>
          <p:nvPr/>
        </p:nvSpPr>
        <p:spPr>
          <a:xfrm>
            <a:off x="4242627" y="728944"/>
            <a:ext cx="4572000" cy="3970318"/>
          </a:xfrm>
          <a:prstGeom prst="rect">
            <a:avLst/>
          </a:prstGeom>
        </p:spPr>
        <p:txBody>
          <a:bodyPr>
            <a:spAutoFit/>
          </a:bodyPr>
          <a:lstStyle/>
          <a:p>
            <a:pPr marL="285750" indent="-285750" algn="r" rtl="1">
              <a:buFontTx/>
              <a:buChar char="-"/>
            </a:pPr>
            <a:r>
              <a:rPr lang="fa-IR" dirty="0">
                <a:solidFill>
                  <a:srgbClr val="000000"/>
                </a:solidFill>
                <a:latin typeface="Tahoma" panose="020B0604030504040204" pitchFamily="34" charset="0"/>
                <a:ea typeface="Calibri" panose="020F0502020204030204" pitchFamily="34" charset="0"/>
                <a:cs typeface="B Titr" panose="00000700000000000000" pitchFamily="2" charset="-78"/>
              </a:rPr>
              <a:t>فرهنگسراي نگارستان  ( موزه قرآن )</a:t>
            </a:r>
          </a:p>
          <a:p>
            <a:pPr algn="r" rtl="1"/>
            <a:r>
              <a:rPr lang="fa-IR" dirty="0">
                <a:solidFill>
                  <a:srgbClr val="000000"/>
                </a:solidFill>
                <a:latin typeface="Tahoma" panose="020B0604030504040204" pitchFamily="34" charset="0"/>
                <a:ea typeface="Calibri" panose="020F0502020204030204" pitchFamily="34" charset="0"/>
                <a:cs typeface="B Lotus" pitchFamily="2" charset="-78"/>
              </a:rPr>
              <a:t>بناي اوليه آن قبل از انقلاب و در محوطه کاخ مرمر شکل گرفته و به لحاظ حفاظت از ارزش هاي ساختمان قديمي ، در داخل زميني در گودالي به ابعاد تقريبي 60×30 متر و عمق 14 متر و زير بناي کل حدود 10000 متر مربع ، احداث گرديده است . عناصر اصلي مجموعه عبارتند از : سالن آمفي تئاتر با گنجايش 400 نفر و سرسراي اصلي که بعد از آمفي تئاتر مهمترين عنصر مجموعه را تشکيل داده است . اين سرسرا در سطح اول فضاي ورودي اصلي مجموعه را تشکيل مي دهد و در سطح دوم ، فضاي انتظار آمفي تئاتر است و در سطح سوم محل برگزاري نمايشگاه ها . نورگيري که بر روي بام مجموعه احداث شده ( و جزئي از عناصر پارک و محوطه مجموعه را تشکيل مي دهد ) سطح مختلف اين فضا ي مهم را به شکلي مطلوب از نور و روشنائي طبيعي بهره مند ساخته است .</a:t>
            </a:r>
          </a:p>
        </p:txBody>
      </p:sp>
      <p:pic>
        <p:nvPicPr>
          <p:cNvPr id="2" name="Picture 3" descr="Description: C:\Users\Hasan\Desktop\Quran_ax_(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8" y="898797"/>
            <a:ext cx="3837853" cy="283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Diagram 7"/>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4250229"/>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841022471"/>
              </p:ext>
            </p:extLst>
          </p:nvPr>
        </p:nvGraphicFramePr>
        <p:xfrm>
          <a:off x="168692" y="228600"/>
          <a:ext cx="2955508" cy="4953001"/>
        </p:xfrm>
        <a:graphic>
          <a:graphicData uri="http://schemas.openxmlformats.org/drawingml/2006/table">
            <a:tbl>
              <a:tblPr rtl="1" firstRow="1" firstCol="1" bandRow="1">
                <a:tableStyleId>{5C22544A-7EE6-4342-B048-85BDC9FD1C3A}</a:tableStyleId>
              </a:tblPr>
              <a:tblGrid>
                <a:gridCol w="2955508"/>
              </a:tblGrid>
              <a:tr h="563838">
                <a:tc>
                  <a:txBody>
                    <a:bodyPr/>
                    <a:lstStyle/>
                    <a:p>
                      <a:pPr marL="0" marR="0" indent="0" algn="justLow" rtl="1">
                        <a:lnSpc>
                          <a:spcPct val="150000"/>
                        </a:lnSpc>
                        <a:spcBef>
                          <a:spcPts val="0"/>
                        </a:spcBef>
                        <a:spcAft>
                          <a:spcPts val="0"/>
                        </a:spcAft>
                      </a:pPr>
                      <a:r>
                        <a:rPr lang="en-US" sz="800" spc="-50" dirty="0">
                          <a:effectLst/>
                        </a:rPr>
                        <a:t/>
                      </a:r>
                      <a:br>
                        <a:rPr lang="en-US" sz="800" spc="-50" dirty="0">
                          <a:effectLst/>
                        </a:rPr>
                      </a:br>
                      <a:r>
                        <a:rPr lang="fa-IR" sz="1100" spc="-50" dirty="0">
                          <a:effectLst/>
                        </a:rPr>
                        <a:t>تصاویر و اسناد پروژه</a:t>
                      </a:r>
                      <a:endParaRPr lang="en-US" sz="800" dirty="0">
                        <a:effectLst/>
                        <a:latin typeface="Calibri" panose="020F0502020204030204" pitchFamily="34" charset="0"/>
                        <a:ea typeface="Calibri" panose="020F0502020204030204" pitchFamily="34" charset="0"/>
                        <a:cs typeface="Arial" panose="020B0604020202090204" pitchFamily="34" charset="0"/>
                      </a:endParaRPr>
                    </a:p>
                  </a:txBody>
                  <a:tcPr marL="52979" marR="52979" marT="0" marB="0"/>
                </a:tc>
              </a:tr>
              <a:tr h="4389163">
                <a:tc>
                  <a:txBody>
                    <a:bodyPr/>
                    <a:lstStyle/>
                    <a:p>
                      <a:pPr marL="0" marR="0" indent="0" algn="justLow" rtl="1">
                        <a:lnSpc>
                          <a:spcPct val="150000"/>
                        </a:lnSpc>
                        <a:spcBef>
                          <a:spcPts val="0"/>
                        </a:spcBef>
                        <a:spcAft>
                          <a:spcPts val="0"/>
                        </a:spcAft>
                      </a:pPr>
                      <a:r>
                        <a:rPr lang="fa-IR" sz="1100" spc="-50" dirty="0">
                          <a:effectLst/>
                        </a:rPr>
                        <a:t> </a:t>
                      </a:r>
                      <a:r>
                        <a:rPr lang="en-US" sz="900" spc="-50" dirty="0">
                          <a:effectLst/>
                        </a:rPr>
                        <a:t> </a:t>
                      </a:r>
                      <a:endParaRPr lang="en-US" sz="800" dirty="0">
                        <a:effectLst/>
                      </a:endParaRPr>
                    </a:p>
                    <a:p>
                      <a:pPr marL="0" marR="0" indent="0" algn="justLow" rtl="1">
                        <a:lnSpc>
                          <a:spcPct val="150000"/>
                        </a:lnSpc>
                        <a:spcBef>
                          <a:spcPts val="0"/>
                        </a:spcBef>
                        <a:spcAft>
                          <a:spcPts val="0"/>
                        </a:spcAft>
                      </a:pPr>
                      <a:r>
                        <a:rPr lang="en-US" sz="900" dirty="0">
                          <a:effectLst/>
                        </a:rPr>
                        <a:t> </a:t>
                      </a:r>
                      <a:endParaRPr lang="en-US" sz="800" dirty="0">
                        <a:effectLst/>
                        <a:latin typeface="Calibri" panose="020F0502020204030204" pitchFamily="34" charset="0"/>
                        <a:ea typeface="Calibri" panose="020F0502020204030204" pitchFamily="34" charset="0"/>
                        <a:cs typeface="Arial" panose="020B0604020202090204" pitchFamily="34" charset="0"/>
                      </a:endParaRPr>
                    </a:p>
                  </a:txBody>
                  <a:tcPr marL="52979" marR="52979" marT="0" marB="0"/>
                </a:tc>
              </a:tr>
            </a:tbl>
          </a:graphicData>
        </a:graphic>
      </p:graphicFrame>
      <p:sp>
        <p:nvSpPr>
          <p:cNvPr id="4" name="Rectangle 5"/>
          <p:cNvSpPr>
            <a:spLocks noChangeArrowheads="1"/>
          </p:cNvSpPr>
          <p:nvPr/>
        </p:nvSpPr>
        <p:spPr bwMode="auto">
          <a:xfrm>
            <a:off x="1383492" y="4971062"/>
            <a:ext cx="52578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60363" algn="justLow" defTabSz="914400" rtl="1" eaLnBrk="0" fontAlgn="base" latinLnBrk="0" hangingPunct="0">
              <a:lnSpc>
                <a:spcPct val="100000"/>
              </a:lnSpc>
              <a:spcBef>
                <a:spcPct val="0"/>
              </a:spcBef>
              <a:spcAft>
                <a:spcPct val="0"/>
              </a:spcAft>
              <a:buClrTx/>
              <a:buSzTx/>
              <a:buFontTx/>
              <a:buNone/>
              <a:tabLst/>
            </a:pPr>
            <a:r>
              <a:rPr kumimoji="0" lang="fa-IR" sz="900" b="1" i="0" u="none" strike="noStrike" cap="none" normalizeH="0" baseline="0" dirty="0" smtClean="0">
                <a:ln>
                  <a:noFill/>
                </a:ln>
                <a:solidFill>
                  <a:schemeClr val="bg1"/>
                </a:solidFill>
                <a:effectLst/>
                <a:latin typeface="Times New Roman" panose="02020503050405090304" pitchFamily="18" charset="0"/>
                <a:ea typeface="Calibri" panose="020F0502020204030204" pitchFamily="34" charset="0"/>
                <a:cs typeface="B Lotus" panose="00000400000000000000" pitchFamily="2" charset="-78"/>
              </a:rPr>
              <a:t>جدول 3-4- </a:t>
            </a:r>
            <a:r>
              <a:rPr kumimoji="0" lang="fa-IR" sz="1000" b="1" i="0" u="none" strike="noStrike" cap="none" normalizeH="0" baseline="0" dirty="0" smtClean="0">
                <a:ln>
                  <a:noFill/>
                </a:ln>
                <a:solidFill>
                  <a:schemeClr val="bg1"/>
                </a:solidFill>
                <a:effectLst/>
                <a:latin typeface="Times New Roman" panose="02020503050405090304" pitchFamily="18" charset="0"/>
                <a:ea typeface="Calibri" panose="020F0502020204030204" pitchFamily="34" charset="0"/>
                <a:cs typeface="B Lotus" panose="00000400000000000000" pitchFamily="2" charset="-78"/>
              </a:rPr>
              <a:t>مرکز فرهنگي ژان ماري تجيبائو</a:t>
            </a:r>
            <a:r>
              <a:rPr kumimoji="0" lang="fa-IR" sz="800" b="0" i="0" u="none" strike="noStrike" cap="none" normalizeH="0" baseline="0" dirty="0" smtClean="0">
                <a:ln>
                  <a:noFill/>
                </a:ln>
                <a:solidFill>
                  <a:schemeClr val="bg1"/>
                </a:solidFill>
                <a:effectLst/>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kumimoji="0" lang="fa-IR" sz="1100" b="0" i="0" u="none" strike="noStrike" cap="none" normalizeH="0" baseline="0" dirty="0" smtClean="0">
              <a:ln>
                <a:noFill/>
              </a:ln>
              <a:solidFill>
                <a:schemeClr val="bg1"/>
              </a:solidFill>
              <a:effectLst/>
              <a:latin typeface="Arial" panose="020B0604020202090204" pitchFamily="34" charset="0"/>
              <a:cs typeface="Arial" panose="020B0604020202090204" pitchFamily="34" charset="0"/>
            </a:endParaRPr>
          </a:p>
        </p:txBody>
      </p:sp>
      <p:sp>
        <p:nvSpPr>
          <p:cNvPr id="6" name="Rectangle 5"/>
          <p:cNvSpPr/>
          <p:nvPr/>
        </p:nvSpPr>
        <p:spPr>
          <a:xfrm>
            <a:off x="3200400" y="300158"/>
            <a:ext cx="5795565" cy="2585323"/>
          </a:xfrm>
          <a:prstGeom prst="rect">
            <a:avLst/>
          </a:prstGeom>
        </p:spPr>
        <p:txBody>
          <a:bodyPr wrap="square">
            <a:spAutoFit/>
          </a:bodyPr>
          <a:lstStyle/>
          <a:p>
            <a:pPr algn="r" rtl="1"/>
            <a:r>
              <a:rPr lang="fa-IR" dirty="0">
                <a:solidFill>
                  <a:srgbClr val="000000"/>
                </a:solidFill>
                <a:latin typeface="B Titr" pitchFamily="2" charset="-78"/>
                <a:ea typeface="Calibri" panose="020F0502020204030204" pitchFamily="34" charset="0"/>
                <a:cs typeface="B Titr" pitchFamily="2" charset="-78"/>
              </a:rPr>
              <a:t>فرهنگسرای قانون( ابن سینا) </a:t>
            </a:r>
          </a:p>
          <a:p>
            <a:pPr algn="r" rtl="1"/>
            <a:r>
              <a:rPr lang="fa-IR" dirty="0">
                <a:solidFill>
                  <a:srgbClr val="000000"/>
                </a:solidFill>
                <a:latin typeface="B Titr" pitchFamily="2" charset="-78"/>
                <a:ea typeface="Calibri" panose="020F0502020204030204" pitchFamily="34" charset="0"/>
                <a:cs typeface="B Lotus" pitchFamily="2" charset="-78"/>
              </a:rPr>
              <a:t>فرهنگسرای ابن سینا در شهرک قدس ( غرب )  ،  خیابان ایران زمین شمالی و در زمینی به مساحت ۱۶۳۲ متر مربع احداث  شده  است . فعالیت اصلی این فرهنگسرا به تأتر اختصاص یافته و این فرهنگسرا تأمین کننده نیازهای تأتری فرهنگسراهای دیگر و نیز برنامه ریز فعالیت های تأتری شهرداری تهران است.</a:t>
            </a:r>
          </a:p>
          <a:p>
            <a:pPr algn="r" rtl="1"/>
            <a:r>
              <a:rPr lang="fa-IR" dirty="0">
                <a:solidFill>
                  <a:srgbClr val="000000"/>
                </a:solidFill>
                <a:latin typeface="B Titr" pitchFamily="2" charset="-78"/>
                <a:ea typeface="Calibri" panose="020F0502020204030204" pitchFamily="34" charset="0"/>
                <a:cs typeface="B Lotus" pitchFamily="2" charset="-78"/>
              </a:rPr>
              <a:t>صرف نظر از این فعالیت اختصاصی  ، فرهنگسرای ابن سینا در بخش های مختلف آموزشی ، تشکیل کانون های مختلف از جمله کانون های قرآن ، ادبی ، اردویی ، ورزشی ، اجرای برنامه های تأتر ، نمایش عروسکی و موسیقی و همچنین فیلم فعال است.(سایت رسمی فرهنگسرای ابن سینا،1394)</a:t>
            </a:r>
          </a:p>
        </p:txBody>
      </p:sp>
      <p:pic>
        <p:nvPicPr>
          <p:cNvPr id="7" name="Picture 3" descr="C:\Users\Hasan\Desktop\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74" y="1073875"/>
            <a:ext cx="2737902" cy="36232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Diagram 7"/>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7286893"/>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3962400" y="20595"/>
            <a:ext cx="5181600" cy="5137304"/>
          </a:xfrm>
          <a:prstGeom prst="rect">
            <a:avLst/>
          </a:prstGeom>
        </p:spPr>
        <p:txBody>
          <a:bodyPr wrap="square">
            <a:spAutoFit/>
          </a:bodyPr>
          <a:lstStyle/>
          <a:p>
            <a:pPr indent="359410" algn="justLow" rtl="1">
              <a:lnSpc>
                <a:spcPct val="150000"/>
              </a:lnSpc>
              <a:spcAft>
                <a:spcPts val="1000"/>
              </a:spcAft>
            </a:pPr>
            <a:r>
              <a:rPr lang="fa-IR" b="1" dirty="0">
                <a:latin typeface="Times New Roman" panose="02020503050405090304" pitchFamily="18" charset="0"/>
                <a:ea typeface="Calibri" panose="020F0502020204030204" pitchFamily="34" charset="0"/>
                <a:cs typeface="B Titr" panose="00000700000000000000" pitchFamily="2" charset="-78"/>
              </a:rPr>
              <a:t>فرهنگسرای نیاوران</a:t>
            </a:r>
          </a:p>
          <a:p>
            <a:pPr indent="359410" algn="justLow" rtl="1">
              <a:lnSpc>
                <a:spcPct val="150000"/>
              </a:lnSpc>
              <a:spcAft>
                <a:spcPts val="1000"/>
              </a:spcAft>
            </a:pPr>
            <a:r>
              <a:rPr lang="fa-IR" sz="1300" b="1" dirty="0">
                <a:latin typeface="Times New Roman" panose="02020503050405090304" pitchFamily="18" charset="0"/>
                <a:ea typeface="Calibri" panose="020F0502020204030204" pitchFamily="34" charset="0"/>
                <a:cs typeface="B Lotus" pitchFamily="2" charset="-78"/>
              </a:rPr>
              <a:t>در حقیقت ساختمان فرهنگسرا از کنار هم نشستن احجام کامل و منفرد به وجود آمده است، این احجام در یکدیگر حل نشده اند تا کل واحدی را بسازند، بلکه در کنار هم نشسته اند فرهنگسرای‌ نیاوران در سال 1356 ، با مساحت 25000 مترمربع ساخته و افتتاح شد. کامران دیبا معمار و طراح فضای فرهنگسرا‌ بوده که هم‌زمان موزه هنرهای معاصر و پارک شفق را نیز طراحی و اجرا کرده است‌. ساختمان فرهنگسرای نیاوران در بخش جنوب غربی بستر طرح واقع شده و ترکیبی از اجزاء مختلف است که به گرد حیاط مربع شکلی انتظام یافته اند و حجم نعلی شکلی دارد</a:t>
            </a:r>
            <a:r>
              <a:rPr lang="fa-IR" sz="1300" b="1" dirty="0" smtClean="0">
                <a:latin typeface="Times New Roman" panose="02020503050405090304" pitchFamily="18" charset="0"/>
                <a:ea typeface="Calibri" panose="020F0502020204030204" pitchFamily="34" charset="0"/>
                <a:cs typeface="B Lotus" pitchFamily="2" charset="-78"/>
              </a:rPr>
              <a:t>. </a:t>
            </a:r>
            <a:r>
              <a:rPr lang="fa-IR" sz="1300" b="1" dirty="0">
                <a:latin typeface="Times New Roman" panose="02020503050405090304" pitchFamily="18" charset="0"/>
                <a:ea typeface="Calibri" panose="020F0502020204030204" pitchFamily="34" charset="0"/>
                <a:cs typeface="B Lotus" pitchFamily="2" charset="-78"/>
              </a:rPr>
              <a:t>حجم کلی بنا با با ارتفاعی حدود 2 طبقه دیده می شود و تمامی اجزاء محموعه دارای ارتفاع تقریبا یکسانی هستند. ضخامت حجم ساختمان در همه جا یکسان نیست، به این دلیل حجم را نیمه منظم و گوناگون می یابیم. در حقیقت ساختمان فرهنگسرا از کنار هم نشستن احجام کامل و منفرد به وجود آمده است، این احجام در یکدیگر حل نشده اند تا کل واحدی را بسازند، بلکه در کنار هم نشسته اند، در بعضی مواقع گویی احجام با هم برخورد کرده اند و مجموعه ای را فراهم ساخته اند. تفاوت طراحی نما در آن ها نیز به گونه گونی و استقلال آنها از یکدیگر کمک می کند. این گونه گونی و تنوع، فرهنگسرا را نه به شکل یک بنا، که به صورت مجموعه ای از بناها و حیاط آن را به صورت مرکز محله ای کوچک جلوه می دهد.(سایت معمار نیوز،1390)</a:t>
            </a:r>
          </a:p>
        </p:txBody>
      </p:sp>
      <p:graphicFrame>
        <p:nvGraphicFramePr>
          <p:cNvPr id="3" name="Table 2"/>
          <p:cNvGraphicFramePr>
            <a:graphicFrameLocks noGrp="1"/>
          </p:cNvGraphicFramePr>
          <p:nvPr>
            <p:extLst>
              <p:ext uri="{D42A27DB-BD31-4B8C-83A1-F6EECF244321}">
                <p14:modId xmlns:p14="http://schemas.microsoft.com/office/powerpoint/2010/main" val="2511538602"/>
              </p:ext>
            </p:extLst>
          </p:nvPr>
        </p:nvGraphicFramePr>
        <p:xfrm>
          <a:off x="472487" y="391118"/>
          <a:ext cx="3489913" cy="4130222"/>
        </p:xfrm>
        <a:graphic>
          <a:graphicData uri="http://schemas.openxmlformats.org/drawingml/2006/table">
            <a:tbl>
              <a:tblPr rtl="1" firstRow="1" firstCol="1" bandRow="1">
                <a:tableStyleId>{5C22544A-7EE6-4342-B048-85BDC9FD1C3A}</a:tableStyleId>
              </a:tblPr>
              <a:tblGrid>
                <a:gridCol w="3489913"/>
              </a:tblGrid>
              <a:tr h="373708">
                <a:tc>
                  <a:txBody>
                    <a:bodyPr/>
                    <a:lstStyle/>
                    <a:p>
                      <a:pPr marL="0" marR="0" indent="0" algn="justLow" rtl="1">
                        <a:lnSpc>
                          <a:spcPct val="150000"/>
                        </a:lnSpc>
                        <a:spcBef>
                          <a:spcPts val="0"/>
                        </a:spcBef>
                        <a:spcAft>
                          <a:spcPts val="0"/>
                        </a:spcAft>
                      </a:pPr>
                      <a:r>
                        <a:rPr lang="fa-IR" sz="1400" spc="-50" dirty="0">
                          <a:effectLst/>
                        </a:rPr>
                        <a:t>تصاویر و اسناد پروژه</a:t>
                      </a:r>
                      <a:endParaRPr lang="en-US" sz="1100" dirty="0">
                        <a:effectLst/>
                        <a:latin typeface="Calibri" panose="020F0502020204030204" pitchFamily="34" charset="0"/>
                        <a:ea typeface="Calibri" panose="020F0502020204030204" pitchFamily="34" charset="0"/>
                        <a:cs typeface="Arial" panose="020B0604020202090204" pitchFamily="34" charset="0"/>
                      </a:endParaRPr>
                    </a:p>
                  </a:txBody>
                  <a:tcPr marL="68580" marR="68580" marT="0" marB="0"/>
                </a:tc>
              </a:tr>
              <a:tr h="3756514">
                <a:tc>
                  <a:txBody>
                    <a:bodyPr/>
                    <a:lstStyle/>
                    <a:p>
                      <a:pPr marL="0" marR="0" indent="0" algn="justLow" rtl="0">
                        <a:lnSpc>
                          <a:spcPct val="150000"/>
                        </a:lnSpc>
                        <a:spcBef>
                          <a:spcPts val="0"/>
                        </a:spcBef>
                        <a:spcAft>
                          <a:spcPts val="0"/>
                        </a:spcAft>
                      </a:pPr>
                      <a:r>
                        <a:rPr lang="en-US" sz="1200" spc="-50" dirty="0">
                          <a:effectLst/>
                        </a:rPr>
                        <a:t/>
                      </a:r>
                      <a:br>
                        <a:rPr lang="en-US" sz="1200" spc="-50" dirty="0">
                          <a:effectLst/>
                        </a:rPr>
                      </a:br>
                      <a:endParaRPr lang="en-US" sz="1200" spc="-50" dirty="0">
                        <a:solidFill>
                          <a:srgbClr val="FFFFFF"/>
                        </a:solidFill>
                        <a:effectLst/>
                        <a:latin typeface="Times New Roman" panose="02020503050405090304" pitchFamily="18" charset="0"/>
                        <a:ea typeface="Calibri" panose="020F0502020204030204" pitchFamily="34" charset="0"/>
                        <a:cs typeface="B Lotus" panose="00000400000000000000" pitchFamily="2" charset="-78"/>
                      </a:endParaRPr>
                    </a:p>
                  </a:txBody>
                  <a:tcPr marL="68580" marR="68580" marT="0" marB="0"/>
                </a:tc>
              </a:tr>
            </a:tbl>
          </a:graphicData>
        </a:graphic>
      </p:graphicFrame>
      <p:sp>
        <p:nvSpPr>
          <p:cNvPr id="4" name="Rectangle 5"/>
          <p:cNvSpPr>
            <a:spLocks noChangeArrowheads="1"/>
          </p:cNvSpPr>
          <p:nvPr/>
        </p:nvSpPr>
        <p:spPr bwMode="auto">
          <a:xfrm>
            <a:off x="257810" y="4691590"/>
            <a:ext cx="385699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60363" algn="justLow" defTabSz="914400" rtl="1" eaLnBrk="0" fontAlgn="base" latinLnBrk="0" hangingPunct="0">
              <a:lnSpc>
                <a:spcPct val="100000"/>
              </a:lnSpc>
              <a:spcBef>
                <a:spcPct val="0"/>
              </a:spcBef>
              <a:spcAft>
                <a:spcPct val="0"/>
              </a:spcAft>
              <a:buClrTx/>
              <a:buSzTx/>
              <a:buFontTx/>
              <a:buNone/>
              <a:tabLst/>
            </a:pPr>
            <a:r>
              <a:rPr kumimoji="0" lang="fa-IR" sz="1200" b="1" i="0" u="none" strike="noStrike" cap="none" normalizeH="0" baseline="0" dirty="0" smtClean="0">
                <a:ln>
                  <a:noFill/>
                </a:ln>
                <a:solidFill>
                  <a:schemeClr val="bg1"/>
                </a:solidFill>
                <a:effectLst/>
                <a:latin typeface="Times New Roman" panose="02020503050405090304" pitchFamily="18" charset="0"/>
                <a:ea typeface="Calibri" panose="020F0502020204030204" pitchFamily="34" charset="0"/>
                <a:cs typeface="B Lotus" panose="00000400000000000000" pitchFamily="2" charset="-78"/>
              </a:rPr>
              <a:t>جدول 3-5- مرکز گتی</a:t>
            </a:r>
            <a:r>
              <a:rPr kumimoji="0" lang="fa-IR" sz="1100" b="0" i="0" u="none" strike="noStrike" cap="none" normalizeH="0" baseline="0" dirty="0" smtClean="0">
                <a:ln>
                  <a:noFill/>
                </a:ln>
                <a:solidFill>
                  <a:schemeClr val="bg1"/>
                </a:solidFill>
                <a:effectLst/>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kumimoji="0" lang="fa-IR" sz="1800" b="0" i="0" u="none" strike="noStrike" cap="none" normalizeH="0" baseline="0" dirty="0" smtClean="0">
              <a:ln>
                <a:noFill/>
              </a:ln>
              <a:solidFill>
                <a:schemeClr val="bg1"/>
              </a:solidFill>
              <a:effectLst/>
              <a:latin typeface="Arial" panose="020B0604020202090204" pitchFamily="34" charset="0"/>
              <a:cs typeface="Arial" panose="020B0604020202090204" pitchFamily="34" charset="0"/>
            </a:endParaRPr>
          </a:p>
        </p:txBody>
      </p:sp>
      <p:pic>
        <p:nvPicPr>
          <p:cNvPr id="6" name="Picture 7" descr="Description: C:\Users\Hasan\Desktop\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896" y="1393191"/>
            <a:ext cx="3429421" cy="2569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Diagram 7"/>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0413383"/>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4037884" y="203553"/>
            <a:ext cx="4877515" cy="5021888"/>
          </a:xfrm>
          <a:prstGeom prst="rect">
            <a:avLst/>
          </a:prstGeom>
        </p:spPr>
        <p:txBody>
          <a:bodyPr wrap="square">
            <a:spAutoFit/>
          </a:bodyPr>
          <a:lstStyle/>
          <a:p>
            <a:pPr indent="359410" algn="justLow" rtl="1">
              <a:lnSpc>
                <a:spcPct val="150000"/>
              </a:lnSpc>
              <a:spcAft>
                <a:spcPts val="1000"/>
              </a:spcAft>
            </a:pPr>
            <a:r>
              <a:rPr lang="fa-IR" sz="1600" b="1" dirty="0">
                <a:latin typeface="Times New Roman" panose="02020503050405090304" pitchFamily="18" charset="0"/>
                <a:ea typeface="Calibri" panose="020F0502020204030204" pitchFamily="34" charset="0"/>
                <a:cs typeface="B Titr" panose="00000700000000000000" pitchFamily="2" charset="-78"/>
              </a:rPr>
              <a:t>مرکز فرهنگي ژرژپمپيدو </a:t>
            </a:r>
          </a:p>
          <a:p>
            <a:pPr indent="359410" algn="justLow" rtl="1">
              <a:lnSpc>
                <a:spcPct val="150000"/>
              </a:lnSpc>
              <a:spcAft>
                <a:spcPts val="1000"/>
              </a:spcAft>
            </a:pPr>
            <a:r>
              <a:rPr lang="fa-IR" sz="1600" b="1" dirty="0">
                <a:latin typeface="Times New Roman" panose="02020503050405090304" pitchFamily="18" charset="0"/>
                <a:ea typeface="Calibri" panose="020F0502020204030204" pitchFamily="34" charset="0"/>
                <a:cs typeface="B Lotus" pitchFamily="2" charset="-78"/>
              </a:rPr>
              <a:t>يکي از اولين نمونه هاي سبک « هاي تک » مرکز فرهنگي پمپيدو است که بين سال هاي 1972 و 1976 در پاريس ، با طراحي معماران معروف يعني « ريچارد راجرز» و « رنزو پيانو » ساخته شد .</a:t>
            </a:r>
          </a:p>
          <a:p>
            <a:pPr indent="359410" algn="justLow" rtl="1">
              <a:lnSpc>
                <a:spcPct val="150000"/>
              </a:lnSpc>
              <a:spcAft>
                <a:spcPts val="1000"/>
              </a:spcAft>
            </a:pPr>
            <a:r>
              <a:rPr lang="fa-IR" sz="1600" b="1" dirty="0">
                <a:latin typeface="Times New Roman" panose="02020503050405090304" pitchFamily="18" charset="0"/>
                <a:ea typeface="Calibri" panose="020F0502020204030204" pitchFamily="34" charset="0"/>
                <a:cs typeface="B Lotus" pitchFamily="2" charset="-78"/>
              </a:rPr>
              <a:t>مجموعه فرهنگي « پمپيدو ـ پاريس » به عنوان بنايي که نقطه اوج سبک ساختار نمايي در دهه 70 بود هنوز پس از سي سال نه تنها توانسته کاربري خود را حفظ کند بلکه به قول بعضي منتقدين از ديدي هنري ، به اثري ماندگار تبديل شده است .</a:t>
            </a:r>
          </a:p>
          <a:p>
            <a:pPr indent="359410" algn="justLow" rtl="1">
              <a:lnSpc>
                <a:spcPct val="150000"/>
              </a:lnSpc>
              <a:spcAft>
                <a:spcPts val="1000"/>
              </a:spcAft>
            </a:pPr>
            <a:r>
              <a:rPr lang="fa-IR" sz="1600" b="1" dirty="0">
                <a:latin typeface="Times New Roman" panose="02020503050405090304" pitchFamily="18" charset="0"/>
                <a:ea typeface="Calibri" panose="020F0502020204030204" pitchFamily="34" charset="0"/>
                <a:cs typeface="B Lotus" pitchFamily="2" charset="-78"/>
              </a:rPr>
              <a:t>گروه انگليسي ـ ايتاليايي ( پيانو و راجرز) مضمون طرح خود را « محل اطلاعات دستخوش دگرگوني مدام » توصيف کرده اند . « پالايشگاه » ، « کارخانه تقطير » ، « کشتي اقيانوس پيما « پمپيدوليوم » ، لقب ها و عنوان هايي است که پاريسي ها به آن داده اند .</a:t>
            </a:r>
          </a:p>
        </p:txBody>
      </p:sp>
      <p:graphicFrame>
        <p:nvGraphicFramePr>
          <p:cNvPr id="3" name="Table 2"/>
          <p:cNvGraphicFramePr>
            <a:graphicFrameLocks noGrp="1"/>
          </p:cNvGraphicFramePr>
          <p:nvPr>
            <p:extLst>
              <p:ext uri="{D42A27DB-BD31-4B8C-83A1-F6EECF244321}">
                <p14:modId xmlns:p14="http://schemas.microsoft.com/office/powerpoint/2010/main" val="2277018903"/>
              </p:ext>
            </p:extLst>
          </p:nvPr>
        </p:nvGraphicFramePr>
        <p:xfrm>
          <a:off x="162377" y="304800"/>
          <a:ext cx="3876223" cy="4343400"/>
        </p:xfrm>
        <a:graphic>
          <a:graphicData uri="http://schemas.openxmlformats.org/drawingml/2006/table">
            <a:tbl>
              <a:tblPr rtl="1" firstRow="1" firstCol="1" bandRow="1">
                <a:tableStyleId>{5C22544A-7EE6-4342-B048-85BDC9FD1C3A}</a:tableStyleId>
              </a:tblPr>
              <a:tblGrid>
                <a:gridCol w="3876223"/>
              </a:tblGrid>
              <a:tr h="332352">
                <a:tc>
                  <a:txBody>
                    <a:bodyPr/>
                    <a:lstStyle/>
                    <a:p>
                      <a:pPr marL="0" marR="0" indent="0" algn="justLow" rtl="1">
                        <a:lnSpc>
                          <a:spcPct val="150000"/>
                        </a:lnSpc>
                        <a:spcBef>
                          <a:spcPts val="0"/>
                        </a:spcBef>
                        <a:spcAft>
                          <a:spcPts val="0"/>
                        </a:spcAft>
                      </a:pPr>
                      <a:r>
                        <a:rPr lang="fa-IR" sz="1300" spc="-50" dirty="0">
                          <a:effectLst/>
                        </a:rPr>
                        <a:t>تصاویر و اسناد پروژه</a:t>
                      </a:r>
                      <a:endParaRPr lang="en-US" sz="1000" dirty="0">
                        <a:effectLst/>
                        <a:latin typeface="Calibri" panose="020F0502020204030204" pitchFamily="34" charset="0"/>
                        <a:ea typeface="Calibri" panose="020F0502020204030204" pitchFamily="34" charset="0"/>
                        <a:cs typeface="Arial" panose="020B0604020202090204" pitchFamily="34" charset="0"/>
                      </a:endParaRPr>
                    </a:p>
                  </a:txBody>
                  <a:tcPr marL="62506" marR="62506" marT="0" marB="0"/>
                </a:tc>
              </a:tr>
              <a:tr h="4011048">
                <a:tc>
                  <a:txBody>
                    <a:bodyPr/>
                    <a:lstStyle/>
                    <a:p>
                      <a:pPr marL="0" marR="0" indent="0" algn="justLow" rtl="0">
                        <a:lnSpc>
                          <a:spcPct val="150000"/>
                        </a:lnSpc>
                        <a:spcBef>
                          <a:spcPts val="0"/>
                        </a:spcBef>
                        <a:spcAft>
                          <a:spcPts val="0"/>
                        </a:spcAft>
                      </a:pPr>
                      <a:endParaRPr lang="en-US" sz="1100" spc="-50" dirty="0">
                        <a:solidFill>
                          <a:srgbClr val="FFFFFF"/>
                        </a:solidFill>
                        <a:effectLst/>
                        <a:latin typeface="Times New Roman" panose="02020503050405090304" pitchFamily="18" charset="0"/>
                        <a:ea typeface="Calibri" panose="020F0502020204030204" pitchFamily="34" charset="0"/>
                        <a:cs typeface="B Lotus" panose="00000400000000000000" pitchFamily="2" charset="-78"/>
                      </a:endParaRPr>
                    </a:p>
                  </a:txBody>
                  <a:tcPr marL="62506" marR="62506" marT="0" marB="0"/>
                </a:tc>
              </a:tr>
            </a:tbl>
          </a:graphicData>
        </a:graphic>
      </p:graphicFrame>
      <p:sp>
        <p:nvSpPr>
          <p:cNvPr id="4" name="Rectangle 4"/>
          <p:cNvSpPr>
            <a:spLocks noChangeArrowheads="1"/>
          </p:cNvSpPr>
          <p:nvPr/>
        </p:nvSpPr>
        <p:spPr bwMode="auto">
          <a:xfrm>
            <a:off x="253464" y="4724400"/>
            <a:ext cx="39383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60363" algn="justLow" defTabSz="914400" rtl="1" eaLnBrk="0" fontAlgn="base" latinLnBrk="0" hangingPunct="0">
              <a:lnSpc>
                <a:spcPct val="100000"/>
              </a:lnSpc>
              <a:spcBef>
                <a:spcPct val="0"/>
              </a:spcBef>
              <a:spcAft>
                <a:spcPct val="0"/>
              </a:spcAft>
              <a:buClrTx/>
              <a:buSzTx/>
              <a:buFontTx/>
              <a:buNone/>
              <a:tabLst/>
            </a:pPr>
            <a:r>
              <a:rPr kumimoji="0" lang="fa-IR" sz="1200" b="1" i="0" u="none" strike="noStrike" cap="none" normalizeH="0" baseline="0" dirty="0" smtClean="0">
                <a:ln>
                  <a:noFill/>
                </a:ln>
                <a:solidFill>
                  <a:schemeClr val="bg1"/>
                </a:solidFill>
                <a:effectLst/>
                <a:latin typeface="Times New Roman" panose="02020503050405090304" pitchFamily="18" charset="0"/>
                <a:ea typeface="Calibri" panose="020F0502020204030204" pitchFamily="34" charset="0"/>
                <a:cs typeface="B Lotus" panose="00000400000000000000" pitchFamily="2" charset="-78"/>
              </a:rPr>
              <a:t>جدول 3-6- پارک دولاویلت</a:t>
            </a:r>
            <a:r>
              <a:rPr kumimoji="0" lang="fa-IR" sz="1100" b="0" i="0" u="none" strike="noStrike" cap="none" normalizeH="0" baseline="0" dirty="0" smtClean="0">
                <a:ln>
                  <a:noFill/>
                </a:ln>
                <a:solidFill>
                  <a:schemeClr val="bg1"/>
                </a:solidFill>
                <a:effectLst/>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kumimoji="0" lang="fa-IR" sz="1800" b="0" i="0" u="none" strike="noStrike" cap="none" normalizeH="0" baseline="0" dirty="0" smtClean="0">
              <a:ln>
                <a:noFill/>
              </a:ln>
              <a:solidFill>
                <a:schemeClr val="bg1"/>
              </a:solidFill>
              <a:effectLst/>
              <a:latin typeface="Arial" panose="020B0604020202090204" pitchFamily="34" charset="0"/>
              <a:cs typeface="Arial" panose="020B0604020202090204" pitchFamily="34" charset="0"/>
            </a:endParaRPr>
          </a:p>
        </p:txBody>
      </p:sp>
      <p:pic>
        <p:nvPicPr>
          <p:cNvPr id="6" name="Picture 5" descr="Description: C:\Users\Hasan\Desktop\b190b9bcae39ee6b68c160e3e6f45456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37776"/>
            <a:ext cx="3885484" cy="291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Diagram 7"/>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2802421"/>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b="1" smtClean="0">
                <a:solidFill>
                  <a:prstClr val="black"/>
                </a:solidFill>
                <a:latin typeface="Times New Roman" panose="02020503050405090304" pitchFamily="18" charset="0"/>
                <a:ea typeface="Calibri" panose="020F0502020204030204" pitchFamily="34" charset="0"/>
                <a:cs typeface="B Lotus" panose="00000400000000000000" pitchFamily="2" charset="-78"/>
              </a:rPr>
              <a:t/>
            </a:r>
            <a:br>
              <a:rPr lang="en-US" sz="1400" b="1" smtClean="0">
                <a:solidFill>
                  <a:prstClr val="black"/>
                </a:solidFill>
                <a:latin typeface="Times New Roman" panose="02020503050405090304" pitchFamily="18" charset="0"/>
                <a:ea typeface="Calibri" panose="020F0502020204030204" pitchFamily="34" charset="0"/>
                <a:cs typeface="B Lotus" panose="00000400000000000000" pitchFamily="2" charset="-78"/>
              </a:rPr>
            </a:br>
            <a:endParaRPr lang="en-US" smtClean="0">
              <a:solidFill>
                <a:prstClr val="black"/>
              </a:solidFill>
              <a:latin typeface="Arial" panose="020B0604020202090204" pitchFamily="34" charset="0"/>
            </a:endParaRPr>
          </a:p>
        </p:txBody>
      </p:sp>
      <p:sp>
        <p:nvSpPr>
          <p:cNvPr id="2" name="Rectangle 1"/>
          <p:cNvSpPr/>
          <p:nvPr/>
        </p:nvSpPr>
        <p:spPr>
          <a:xfrm>
            <a:off x="4037884" y="203553"/>
            <a:ext cx="4953716" cy="5001369"/>
          </a:xfrm>
          <a:prstGeom prst="rect">
            <a:avLst/>
          </a:prstGeom>
        </p:spPr>
        <p:txBody>
          <a:bodyPr wrap="square">
            <a:spAutoFit/>
          </a:bodyPr>
          <a:lstStyle/>
          <a:p>
            <a:pPr indent="359410" algn="justLow" rtl="1">
              <a:lnSpc>
                <a:spcPct val="150000"/>
              </a:lnSpc>
              <a:spcAft>
                <a:spcPts val="1000"/>
              </a:spcAft>
            </a:pPr>
            <a:r>
              <a:rPr lang="fa-IR" sz="1600" b="1" dirty="0">
                <a:solidFill>
                  <a:prstClr val="black"/>
                </a:solidFill>
                <a:latin typeface="Times New Roman" panose="02020503050405090304" pitchFamily="18" charset="0"/>
                <a:ea typeface="Calibri" panose="020F0502020204030204" pitchFamily="34" charset="0"/>
                <a:cs typeface="B Titr" panose="00000700000000000000" pitchFamily="2" charset="-78"/>
              </a:rPr>
              <a:t>مرکز فرهنگي ژان ماري تجيبائو ( نومه آ ، کالدونياي جديد)</a:t>
            </a:r>
          </a:p>
          <a:p>
            <a:pPr indent="359410" algn="justLow" rtl="1">
              <a:lnSpc>
                <a:spcPct val="150000"/>
              </a:lnSpc>
              <a:spcAft>
                <a:spcPts val="1000"/>
              </a:spcAft>
            </a:pPr>
            <a:r>
              <a:rPr lang="fa-IR" sz="1200" b="1" dirty="0">
                <a:solidFill>
                  <a:prstClr val="black"/>
                </a:solidFill>
                <a:latin typeface="Times New Roman" panose="02020503050405090304" pitchFamily="18" charset="0"/>
                <a:ea typeface="Calibri" panose="020F0502020204030204" pitchFamily="34" charset="0"/>
                <a:cs typeface="B Lotus" pitchFamily="2" charset="-78"/>
              </a:rPr>
              <a:t>ساخت مرکزي براي بيان فرهنگ کاناک ، تصميمي بود که دولت فرانسه در طي کنفرانس صلح ، پس از شورش هاي سال 1984 و 1988 درکالدونياي جديد اتخاذ کرد . اين مرکز به نام رهبر کاناک که در سال 1989 کشته شد نامگذاري شده است . آژانس توسعه فرهنگ کاناک ، به رياست ماري کلود تجيبائو ، مسابقه اي بين المللي برگزار کرد که رئيس جمهور فرانسه نيز حمايت از آن را به عهده گرفت .</a:t>
            </a:r>
          </a:p>
          <a:p>
            <a:pPr indent="359410" algn="justLow" rtl="1">
              <a:lnSpc>
                <a:spcPct val="150000"/>
              </a:lnSpc>
              <a:spcAft>
                <a:spcPts val="1000"/>
              </a:spcAft>
            </a:pPr>
            <a:r>
              <a:rPr lang="fa-IR" sz="1200" b="1" dirty="0">
                <a:solidFill>
                  <a:prstClr val="black"/>
                </a:solidFill>
                <a:latin typeface="Times New Roman" panose="02020503050405090304" pitchFamily="18" charset="0"/>
                <a:ea typeface="Calibri" panose="020F0502020204030204" pitchFamily="34" charset="0"/>
                <a:cs typeface="B Lotus" pitchFamily="2" charset="-78"/>
              </a:rPr>
              <a:t>اين مکان بسيار زيبا حدود 10 کيلومتري شرق نومه آ قرا دارد . اين پيشامدگي به شکل شبه جزيره ايست بين اقيانوس و تالاب اين موقعيت تضادهايي قوي ايجاد مي کند ، زيرا يک طرف آن رو به باد هاي غالب و آب هاي عميق است ، حال آنکه جانب ديگر رو به تالاب و بسيار آرام است . طرح پروژه از شکل محل و برجستگي آن گرفته شده است . طرح در طول يک ستون فقرات امتداد مي يابد که تيغه تاج ، شبه جزيره را دنبال مي کند . همچون دهکده هاي کاناک که جاده سبب انسجام مجموعه مي شود . بنا ها در دو طرف در سه گروه ساختمان قرار دارند بي آنکه تقارن خاصي داشته باشند و باغ هايي آن ها را از هم جدا مي کنند .</a:t>
            </a:r>
          </a:p>
          <a:p>
            <a:pPr indent="359410" algn="justLow" rtl="1">
              <a:lnSpc>
                <a:spcPct val="150000"/>
              </a:lnSpc>
              <a:spcAft>
                <a:spcPts val="1000"/>
              </a:spcAft>
            </a:pPr>
            <a:r>
              <a:rPr lang="fa-IR" sz="1200" b="1" dirty="0">
                <a:solidFill>
                  <a:prstClr val="black"/>
                </a:solidFill>
                <a:latin typeface="Times New Roman" panose="02020503050405090304" pitchFamily="18" charset="0"/>
                <a:ea typeface="Calibri" panose="020F0502020204030204" pitchFamily="34" charset="0"/>
                <a:cs typeface="B Lotus" pitchFamily="2" charset="-78"/>
              </a:rPr>
              <a:t>به اين ترتيب ، سه دهکده ايجاد شده است که هر کدام جزيره اي است با کارکردي معين ، با فضاهايي براي نمايش فرهنگ سنتي و معاصر کاناک ، يک آمفي تئاتر ، کتابخانه ، رسانه ـ کتابخانه و لابراتوار آموزش .</a:t>
            </a:r>
          </a:p>
        </p:txBody>
      </p:sp>
      <p:graphicFrame>
        <p:nvGraphicFramePr>
          <p:cNvPr id="3" name="Table 2"/>
          <p:cNvGraphicFramePr>
            <a:graphicFrameLocks noGrp="1"/>
          </p:cNvGraphicFramePr>
          <p:nvPr>
            <p:extLst>
              <p:ext uri="{D42A27DB-BD31-4B8C-83A1-F6EECF244321}">
                <p14:modId xmlns:p14="http://schemas.microsoft.com/office/powerpoint/2010/main" val="2011712604"/>
              </p:ext>
            </p:extLst>
          </p:nvPr>
        </p:nvGraphicFramePr>
        <p:xfrm>
          <a:off x="162377" y="304800"/>
          <a:ext cx="3876223" cy="4343400"/>
        </p:xfrm>
        <a:graphic>
          <a:graphicData uri="http://schemas.openxmlformats.org/drawingml/2006/table">
            <a:tbl>
              <a:tblPr rtl="1" firstRow="1" firstCol="1" bandRow="1">
                <a:tableStyleId>{5C22544A-7EE6-4342-B048-85BDC9FD1C3A}</a:tableStyleId>
              </a:tblPr>
              <a:tblGrid>
                <a:gridCol w="3876223"/>
              </a:tblGrid>
              <a:tr h="332352">
                <a:tc>
                  <a:txBody>
                    <a:bodyPr/>
                    <a:lstStyle/>
                    <a:p>
                      <a:pPr marL="0" marR="0" indent="0" algn="justLow" rtl="1">
                        <a:lnSpc>
                          <a:spcPct val="150000"/>
                        </a:lnSpc>
                        <a:spcBef>
                          <a:spcPts val="0"/>
                        </a:spcBef>
                        <a:spcAft>
                          <a:spcPts val="0"/>
                        </a:spcAft>
                      </a:pPr>
                      <a:r>
                        <a:rPr lang="fa-IR" sz="1300" spc="-50" dirty="0">
                          <a:effectLst/>
                        </a:rPr>
                        <a:t>تصاویر و اسناد پروژه</a:t>
                      </a:r>
                      <a:endParaRPr lang="en-US" sz="1000" dirty="0">
                        <a:effectLst/>
                        <a:latin typeface="Calibri" panose="020F0502020204030204" pitchFamily="34" charset="0"/>
                        <a:ea typeface="Calibri" panose="020F0502020204030204" pitchFamily="34" charset="0"/>
                        <a:cs typeface="Arial" panose="020B0604020202090204" pitchFamily="34" charset="0"/>
                      </a:endParaRPr>
                    </a:p>
                  </a:txBody>
                  <a:tcPr marL="62506" marR="62506" marT="0" marB="0"/>
                </a:tc>
              </a:tr>
              <a:tr h="4011048">
                <a:tc>
                  <a:txBody>
                    <a:bodyPr/>
                    <a:lstStyle/>
                    <a:p>
                      <a:pPr marL="0" marR="0" indent="0" algn="justLow" rtl="0">
                        <a:lnSpc>
                          <a:spcPct val="150000"/>
                        </a:lnSpc>
                        <a:spcBef>
                          <a:spcPts val="0"/>
                        </a:spcBef>
                        <a:spcAft>
                          <a:spcPts val="0"/>
                        </a:spcAft>
                      </a:pPr>
                      <a:endParaRPr lang="en-US" sz="1100" spc="-50" dirty="0">
                        <a:solidFill>
                          <a:srgbClr val="FFFFFF"/>
                        </a:solidFill>
                        <a:effectLst/>
                        <a:latin typeface="Times New Roman" panose="02020503050405090304" pitchFamily="18" charset="0"/>
                        <a:ea typeface="Calibri" panose="020F0502020204030204" pitchFamily="34" charset="0"/>
                        <a:cs typeface="B Lotus" panose="00000400000000000000" pitchFamily="2" charset="-78"/>
                      </a:endParaRPr>
                    </a:p>
                  </a:txBody>
                  <a:tcPr marL="62506" marR="62506" marT="0" marB="0"/>
                </a:tc>
              </a:tr>
            </a:tbl>
          </a:graphicData>
        </a:graphic>
      </p:graphicFrame>
      <p:sp>
        <p:nvSpPr>
          <p:cNvPr id="4" name="Rectangle 4"/>
          <p:cNvSpPr>
            <a:spLocks noChangeArrowheads="1"/>
          </p:cNvSpPr>
          <p:nvPr/>
        </p:nvSpPr>
        <p:spPr bwMode="auto">
          <a:xfrm>
            <a:off x="253464" y="4724400"/>
            <a:ext cx="39383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360363" algn="justLow" rtl="1" eaLnBrk="0" fontAlgn="base" hangingPunct="0">
              <a:spcBef>
                <a:spcPct val="0"/>
              </a:spcBef>
              <a:spcAft>
                <a:spcPct val="0"/>
              </a:spcAft>
            </a:pPr>
            <a:r>
              <a:rPr lang="fa-IR" sz="1200" b="1" dirty="0" smtClean="0">
                <a:solidFill>
                  <a:prstClr val="white"/>
                </a:solidFill>
                <a:latin typeface="Times New Roman" panose="02020503050405090304" pitchFamily="18" charset="0"/>
                <a:ea typeface="Calibri" panose="020F0502020204030204" pitchFamily="34" charset="0"/>
                <a:cs typeface="B Lotus" panose="00000400000000000000" pitchFamily="2" charset="-78"/>
              </a:rPr>
              <a:t>جدول 3-6- پارک دولاویلت</a:t>
            </a:r>
            <a:r>
              <a:rPr lang="fa-IR" sz="1100" dirty="0" smtClean="0">
                <a:solidFill>
                  <a:prstClr val="white"/>
                </a:solidFill>
                <a:latin typeface="Times New Roman" panose="02020503050405090304" pitchFamily="18" charset="0"/>
                <a:ea typeface="Times New Roman" panose="02020503050405090304" pitchFamily="18" charset="0"/>
                <a:cs typeface="B Lotus" panose="00000400000000000000" pitchFamily="2" charset="-78"/>
              </a:rPr>
              <a:t>(بر اساس پردازش اطلاعات از نگارنده) </a:t>
            </a:r>
            <a:endParaRPr lang="fa-IR" dirty="0" smtClean="0">
              <a:solidFill>
                <a:prstClr val="white"/>
              </a:solidFill>
              <a:latin typeface="Arial" panose="020B0604020202090204" pitchFamily="34" charset="0"/>
              <a:cs typeface="Arial" panose="020B0604020202090204" pitchFamily="34" charset="0"/>
            </a:endParaRPr>
          </a:p>
        </p:txBody>
      </p:sp>
      <p:pic>
        <p:nvPicPr>
          <p:cNvPr id="10" name="Picture 2" descr="eee3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80" y="2741307"/>
            <a:ext cx="2286000" cy="1702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 name="Picture 1" descr="مرکز_فرهنگی_ژان_ماری_تجیبائو"/>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762000"/>
            <a:ext cx="1868492" cy="1306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 name="Picture 4" descr="139310565189472312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024762" y="2937947"/>
            <a:ext cx="2338041" cy="6914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 name="Picture 3" descr="220px-Jean-Marie_Tjibaou_Cultural_Cent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762000"/>
            <a:ext cx="1332320" cy="17694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aphicFrame>
        <p:nvGraphicFramePr>
          <p:cNvPr id="14" name="Diagram 13"/>
          <p:cNvGraphicFramePr/>
          <p:nvPr>
            <p:extLst>
              <p:ext uri="{D42A27DB-BD31-4B8C-83A1-F6EECF244321}">
                <p14:modId xmlns:p14="http://schemas.microsoft.com/office/powerpoint/2010/main" val="2552558340"/>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954968750"/>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Footer Placeholder 1"/>
          <p:cNvSpPr>
            <a:spLocks noGrp="1"/>
          </p:cNvSpPr>
          <p:nvPr>
            <p:ph type="ftr" sz="quarter" idx="11"/>
          </p:nvPr>
        </p:nvSpPr>
        <p:spPr>
          <a:xfrm>
            <a:off x="152400" y="6396038"/>
            <a:ext cx="2895600" cy="457200"/>
          </a:xfrm>
          <a:noFill/>
          <a:ln>
            <a:miter lim="800000"/>
            <a:headEnd/>
            <a:tailEnd/>
          </a:ln>
        </p:spPr>
        <p:txBody>
          <a:bodyPr/>
          <a:lstStyle/>
          <a:p>
            <a:pPr marL="171450" indent="-171450" algn="l">
              <a:buFont typeface="Arial" charset="0"/>
              <a:buChar char="•"/>
            </a:pPr>
            <a:r>
              <a:rPr lang="en-US" altLang="en-US" sz="1200" smtClean="0">
                <a:latin typeface="Times New Roman" pitchFamily="18" charset="0"/>
                <a:cs typeface="Times New Roman" pitchFamily="18" charset="0"/>
              </a:rPr>
              <a:t>www.wikimapia.org</a:t>
            </a:r>
          </a:p>
        </p:txBody>
      </p:sp>
      <p:sp>
        <p:nvSpPr>
          <p:cNvPr id="23555" name="Slide Number Placeholder 3"/>
          <p:cNvSpPr>
            <a:spLocks noGrp="1"/>
          </p:cNvSpPr>
          <p:nvPr>
            <p:ph type="sldNum" sz="quarter" idx="12"/>
          </p:nvPr>
        </p:nvSpPr>
        <p:spPr>
          <a:ln>
            <a:miter lim="800000"/>
            <a:headEnd/>
            <a:tailEnd/>
          </a:ln>
        </p:spPr>
        <p:txBody>
          <a:bodyPr/>
          <a:lstStyle/>
          <a:p>
            <a:pPr>
              <a:defRPr/>
            </a:pPr>
            <a:fld id="{00367478-2DA5-4E69-85DA-24A78150109A}" type="slidenum">
              <a:rPr lang="en-US" altLang="en-US" smtClean="0"/>
              <a:pPr>
                <a:defRPr/>
              </a:pPr>
              <a:t>28</a:t>
            </a:fld>
            <a:endParaRPr lang="en-US" altLang="en-US" smtClean="0"/>
          </a:p>
        </p:txBody>
      </p:sp>
      <p:pic>
        <p:nvPicPr>
          <p:cNvPr id="5" name="Picture 4"/>
          <p:cNvPicPr>
            <a:picLocks noChangeAspect="1"/>
          </p:cNvPicPr>
          <p:nvPr/>
        </p:nvPicPr>
        <p:blipFill rotWithShape="1">
          <a:blip r:embed="rId3">
            <a:extLst/>
          </a:blip>
          <a:srcRect b="9759"/>
          <a:stretch/>
        </p:blipFill>
        <p:spPr>
          <a:xfrm>
            <a:off x="1219200" y="152400"/>
            <a:ext cx="5574841" cy="4800600"/>
          </a:xfrm>
          <a:prstGeom prst="rect">
            <a:avLst/>
          </a:prstGeom>
          <a:ln>
            <a:noFill/>
          </a:ln>
          <a:effectLst>
            <a:softEdge rad="112500"/>
          </a:effectLst>
        </p:spPr>
      </p:pic>
      <p:sp>
        <p:nvSpPr>
          <p:cNvPr id="7" name="Oval 6">
            <a:hlinkClick r:id="rId4" action="ppaction://hlinksldjump"/>
          </p:cNvPr>
          <p:cNvSpPr>
            <a:spLocks noChangeArrowheads="1"/>
          </p:cNvSpPr>
          <p:nvPr/>
        </p:nvSpPr>
        <p:spPr bwMode="auto">
          <a:xfrm>
            <a:off x="2219325" y="1600200"/>
            <a:ext cx="447675" cy="400050"/>
          </a:xfrm>
          <a:prstGeom prst="ellipse">
            <a:avLst/>
          </a:prstGeom>
          <a:noFill/>
          <a:ln w="41275" algn="ctr">
            <a:solidFill>
              <a:srgbClr val="FF0000"/>
            </a:solidFill>
            <a:round/>
            <a:headEnd/>
            <a:tailEnd/>
          </a:ln>
        </p:spPr>
        <p:txBody>
          <a:bodyPr/>
          <a:lstStyle/>
          <a:p>
            <a:pPr marL="692150" indent="-347663">
              <a:spcBef>
                <a:spcPct val="20000"/>
              </a:spcBef>
              <a:buClr>
                <a:schemeClr val="accent2"/>
              </a:buClr>
              <a:buSzPct val="70000"/>
              <a:buFont typeface="Wingdings" pitchFamily="2" charset="2"/>
              <a:buChar char="l"/>
            </a:pPr>
            <a:endParaRPr lang="en-US"/>
          </a:p>
        </p:txBody>
      </p:sp>
      <p:sp>
        <p:nvSpPr>
          <p:cNvPr id="3" name="TextBox 2"/>
          <p:cNvSpPr txBox="1"/>
          <p:nvPr/>
        </p:nvSpPr>
        <p:spPr>
          <a:xfrm rot="16200000">
            <a:off x="6878638" y="3144837"/>
            <a:ext cx="3124200" cy="4921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rtl="1">
              <a:spcBef>
                <a:spcPct val="20000"/>
              </a:spcBef>
              <a:buClr>
                <a:schemeClr val="accent2"/>
              </a:buClr>
              <a:buSzPct val="70000"/>
              <a:buFont typeface="Wingdings" pitchFamily="2" charset="2"/>
              <a:buNone/>
              <a:defRPr/>
            </a:pPr>
            <a:r>
              <a:rPr lang="fa-IR" b="1" dirty="0">
                <a:solidFill>
                  <a:schemeClr val="accent2"/>
                </a:solidFill>
                <a:cs typeface="B Titr" panose="00000700000000000000" pitchFamily="2" charset="-78"/>
              </a:rPr>
              <a:t>موقعیت سایت در کشور</a:t>
            </a:r>
            <a:endParaRPr lang="en-US" b="1" dirty="0">
              <a:solidFill>
                <a:schemeClr val="accent2"/>
              </a:solidFill>
              <a:cs typeface="B Titr" panose="00000700000000000000" pitchFamily="2" charset="-78"/>
            </a:endParaRPr>
          </a:p>
        </p:txBody>
      </p:sp>
      <p:graphicFrame>
        <p:nvGraphicFramePr>
          <p:cNvPr id="9" name="Diagram 8"/>
          <p:cNvGraphicFramePr/>
          <p:nvPr>
            <p:extLst>
              <p:ext uri="{D42A27DB-BD31-4B8C-83A1-F6EECF244321}">
                <p14:modId xmlns:p14="http://schemas.microsoft.com/office/powerpoint/2010/main" val="157398766"/>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20310465"/>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3" name="Footer Placeholder 1"/>
          <p:cNvSpPr>
            <a:spLocks noGrp="1"/>
          </p:cNvSpPr>
          <p:nvPr>
            <p:ph type="ftr" sz="quarter" idx="11"/>
          </p:nvPr>
        </p:nvSpPr>
        <p:spPr>
          <a:xfrm>
            <a:off x="4763" y="6629400"/>
            <a:ext cx="2895600" cy="457200"/>
          </a:xfrm>
          <a:noFill/>
          <a:ln>
            <a:miter lim="800000"/>
            <a:headEnd/>
            <a:tailEnd/>
          </a:ln>
        </p:spPr>
        <p:txBody>
          <a:bodyPr/>
          <a:lstStyle/>
          <a:p>
            <a:pPr marL="171450" indent="-171450" algn="l">
              <a:buFont typeface="Arial" charset="0"/>
              <a:buChar char="•"/>
            </a:pPr>
            <a:r>
              <a:rPr lang="en-US" altLang="en-US" sz="1200" smtClean="0">
                <a:latin typeface="Times New Roman" pitchFamily="18" charset="0"/>
                <a:cs typeface="Times New Roman" pitchFamily="18" charset="0"/>
              </a:rPr>
              <a:t>www.wikimapia.org</a:t>
            </a:r>
          </a:p>
        </p:txBody>
      </p:sp>
      <p:sp>
        <p:nvSpPr>
          <p:cNvPr id="24579" name="Slide Number Placeholder 3"/>
          <p:cNvSpPr>
            <a:spLocks noGrp="1"/>
          </p:cNvSpPr>
          <p:nvPr>
            <p:ph type="sldNum" sz="quarter" idx="12"/>
          </p:nvPr>
        </p:nvSpPr>
        <p:spPr>
          <a:ln>
            <a:miter lim="800000"/>
            <a:headEnd/>
            <a:tailEnd/>
          </a:ln>
        </p:spPr>
        <p:txBody>
          <a:bodyPr/>
          <a:lstStyle/>
          <a:p>
            <a:pPr>
              <a:defRPr/>
            </a:pPr>
            <a:fld id="{59977A93-02F2-4133-A058-6243F6094E3C}" type="slidenum">
              <a:rPr lang="en-US" altLang="en-US" smtClean="0"/>
              <a:pPr>
                <a:defRPr/>
              </a:pPr>
              <a:t>29</a:t>
            </a:fld>
            <a:endParaRPr lang="en-US" altLang="en-US" smtClean="0"/>
          </a:p>
        </p:txBody>
      </p:sp>
      <p:pic>
        <p:nvPicPr>
          <p:cNvPr id="5" name="Picture 4"/>
          <p:cNvPicPr>
            <a:picLocks noChangeAspect="1"/>
          </p:cNvPicPr>
          <p:nvPr/>
        </p:nvPicPr>
        <p:blipFill>
          <a:blip r:embed="rId2">
            <a:extLst/>
          </a:blip>
          <a:stretch>
            <a:fillRect/>
          </a:stretch>
        </p:blipFill>
        <p:spPr>
          <a:xfrm>
            <a:off x="76200" y="0"/>
            <a:ext cx="7876063" cy="5687251"/>
          </a:xfrm>
          <a:prstGeom prst="rect">
            <a:avLst/>
          </a:prstGeom>
          <a:ln>
            <a:noFill/>
          </a:ln>
          <a:effectLst>
            <a:softEdge rad="112500"/>
          </a:effectLst>
        </p:spPr>
      </p:pic>
      <p:sp>
        <p:nvSpPr>
          <p:cNvPr id="7" name="Oval 6"/>
          <p:cNvSpPr>
            <a:spLocks noChangeArrowheads="1"/>
          </p:cNvSpPr>
          <p:nvPr/>
        </p:nvSpPr>
        <p:spPr bwMode="auto">
          <a:xfrm rot="2121053">
            <a:off x="5095111" y="3490281"/>
            <a:ext cx="431103" cy="274778"/>
          </a:xfrm>
          <a:prstGeom prst="ellipse">
            <a:avLst/>
          </a:prstGeom>
          <a:noFill/>
          <a:ln w="44450" algn="ctr">
            <a:solidFill>
              <a:srgbClr val="FF6600"/>
            </a:solidFill>
            <a:round/>
            <a:headEnd/>
            <a:tailEnd/>
          </a:ln>
        </p:spPr>
        <p:txBody>
          <a:bodyPr/>
          <a:lstStyle/>
          <a:p>
            <a:pPr marL="692150" indent="-347663">
              <a:spcBef>
                <a:spcPct val="20000"/>
              </a:spcBef>
              <a:buClr>
                <a:schemeClr val="accent2"/>
              </a:buClr>
              <a:buSzPct val="70000"/>
              <a:buFont typeface="Wingdings" pitchFamily="2" charset="2"/>
              <a:buChar char="l"/>
            </a:pPr>
            <a:endParaRPr lang="en-US"/>
          </a:p>
        </p:txBody>
      </p:sp>
      <p:sp>
        <p:nvSpPr>
          <p:cNvPr id="15" name="TextBox 14"/>
          <p:cNvSpPr txBox="1"/>
          <p:nvPr/>
        </p:nvSpPr>
        <p:spPr>
          <a:xfrm rot="16200000">
            <a:off x="6878638" y="3144837"/>
            <a:ext cx="3124200" cy="4921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rtl="1">
              <a:spcBef>
                <a:spcPct val="20000"/>
              </a:spcBef>
              <a:buClr>
                <a:schemeClr val="accent2"/>
              </a:buClr>
              <a:buSzPct val="70000"/>
              <a:buFont typeface="Wingdings" pitchFamily="2" charset="2"/>
              <a:buNone/>
              <a:defRPr/>
            </a:pPr>
            <a:r>
              <a:rPr lang="fa-IR" b="1" dirty="0">
                <a:solidFill>
                  <a:schemeClr val="accent2"/>
                </a:solidFill>
                <a:cs typeface="B Titr" panose="00000700000000000000" pitchFamily="2" charset="-78"/>
              </a:rPr>
              <a:t>موقعیت سایت در شهر</a:t>
            </a:r>
            <a:endParaRPr lang="en-US" b="1" dirty="0">
              <a:solidFill>
                <a:schemeClr val="accent2"/>
              </a:solidFill>
              <a:cs typeface="B Titr" panose="00000700000000000000" pitchFamily="2" charset="-78"/>
            </a:endParaRPr>
          </a:p>
        </p:txBody>
      </p:sp>
      <p:graphicFrame>
        <p:nvGraphicFramePr>
          <p:cNvPr id="8" name="Diagram 7"/>
          <p:cNvGraphicFramePr/>
          <p:nvPr>
            <p:extLst>
              <p:ext uri="{D42A27DB-BD31-4B8C-83A1-F6EECF244321}">
                <p14:modId xmlns:p14="http://schemas.microsoft.com/office/powerpoint/2010/main" val="1714307795"/>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71306296"/>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7800" y="228600"/>
            <a:ext cx="7543800" cy="515526"/>
          </a:xfrm>
          <a:prstGeom prst="rect">
            <a:avLst/>
          </a:prstGeom>
        </p:spPr>
        <p:txBody>
          <a:bodyPr wrap="square">
            <a:spAutoFit/>
          </a:bodyPr>
          <a:lstStyle/>
          <a:p>
            <a:pPr indent="359410" algn="just" rtl="1">
              <a:lnSpc>
                <a:spcPct val="150000"/>
              </a:lnSpc>
              <a:spcAft>
                <a:spcPts val="1000"/>
              </a:spcAft>
            </a:pPr>
            <a:r>
              <a:rPr lang="ar-SA" sz="2000" b="1" spc="-50" dirty="0">
                <a:latin typeface="PMingLiU" panose="02020500000000000000" pitchFamily="18" charset="-120"/>
                <a:ea typeface="PMingLiU" panose="02020500000000000000" pitchFamily="18" charset="-120"/>
                <a:cs typeface="B Titr" panose="00000700000000000000" pitchFamily="2" charset="-78"/>
              </a:rPr>
              <a:t>بیان </a:t>
            </a:r>
            <a:r>
              <a:rPr lang="ar-SA" sz="2000" b="1" spc="-50" dirty="0" smtClean="0">
                <a:latin typeface="PMingLiU" panose="02020500000000000000" pitchFamily="18" charset="-120"/>
                <a:ea typeface="PMingLiU" panose="02020500000000000000" pitchFamily="18" charset="-120"/>
                <a:cs typeface="B Titr" panose="00000700000000000000" pitchFamily="2" charset="-78"/>
              </a:rPr>
              <a:t>مسئله</a:t>
            </a:r>
            <a:endParaRPr lang="en-US" sz="1400" dirty="0">
              <a:latin typeface="Calibri" panose="020F0502020204030204" pitchFamily="34" charset="0"/>
              <a:ea typeface="Calibri" panose="020F0502020204030204" pitchFamily="34" charset="0"/>
              <a:cs typeface="Arial" panose="020B0604020202090204" pitchFamily="34" charset="0"/>
            </a:endParaRPr>
          </a:p>
        </p:txBody>
      </p:sp>
      <p:sp>
        <p:nvSpPr>
          <p:cNvPr id="6" name="Rectangle 5"/>
          <p:cNvSpPr/>
          <p:nvPr/>
        </p:nvSpPr>
        <p:spPr>
          <a:xfrm>
            <a:off x="1447800" y="609600"/>
            <a:ext cx="7543800" cy="3785652"/>
          </a:xfrm>
          <a:prstGeom prst="rect">
            <a:avLst/>
          </a:prstGeom>
        </p:spPr>
        <p:txBody>
          <a:bodyPr wrap="square">
            <a:spAutoFit/>
          </a:bodyPr>
          <a:lstStyle/>
          <a:p>
            <a:pPr indent="457200" algn="just" rtl="1" fontAlgn="t">
              <a:lnSpc>
                <a:spcPct val="150000"/>
              </a:lnSpc>
            </a:pPr>
            <a:r>
              <a:rPr lang="fa-IR" sz="1600" dirty="0">
                <a:latin typeface="Calibri" panose="020F0502020204030204" pitchFamily="34" charset="0"/>
                <a:ea typeface="Calibri" panose="020F0502020204030204" pitchFamily="34" charset="0"/>
                <a:cs typeface="B Lotus" panose="00000400000000000000" pitchFamily="2" charset="-78"/>
              </a:rPr>
              <a:t>معماری اگرچه ریشه در خاک دارد و پای بر زمین ، اما آزادانه و سبک بال  سر بر آسمان می ساید و نفس می کشد و به سبزه و آب می آمیزد و با آدمی زندگی میکند و فرهنگ بشری آن را به مانند مجسمه ای شکل می دهد و راز پایداری معماری ، همانا شناخت فرهنگ بستر آن می باشد .</a:t>
            </a:r>
          </a:p>
          <a:p>
            <a:pPr indent="457200" algn="just" rtl="1" fontAlgn="t">
              <a:lnSpc>
                <a:spcPct val="150000"/>
              </a:lnSpc>
            </a:pPr>
            <a:r>
              <a:rPr lang="fa-IR" sz="1600" dirty="0">
                <a:latin typeface="Calibri" panose="020F0502020204030204" pitchFamily="34" charset="0"/>
                <a:ea typeface="Calibri" panose="020F0502020204030204" pitchFamily="34" charset="0"/>
                <a:cs typeface="B Lotus" panose="00000400000000000000" pitchFamily="2" charset="-78"/>
              </a:rPr>
              <a:t>فرهنگ از دو جزء ( فر ) به معنای بالا ، بیرون ، پیش و( هنگ ) به معنی کشیدن است ، که بر روی هم به معنی پیش کشیدن ( پیش بردن ) ؛ بیرون کشیدن و بالا کشیدن استعداد های ذاتی نهفته در نماد فرد و اجتماع است . واژه فرهنگ به معنی کشت و پرورش به کار رفته و به مجموعه سنن و آداب ،اسطوره ها ، شناخت ها ، دانشها ، هنر ها و آنچه  که به کمک انسان پدیدآمده  باشد ، فرهنگ گفته می شود .</a:t>
            </a:r>
          </a:p>
          <a:p>
            <a:pPr indent="457200" algn="just" rtl="1" fontAlgn="t">
              <a:lnSpc>
                <a:spcPct val="150000"/>
              </a:lnSpc>
            </a:pPr>
            <a:r>
              <a:rPr lang="fa-IR" sz="1600" dirty="0">
                <a:latin typeface="Calibri" panose="020F0502020204030204" pitchFamily="34" charset="0"/>
                <a:ea typeface="Calibri" panose="020F0502020204030204" pitchFamily="34" charset="0"/>
                <a:cs typeface="B Lotus" panose="00000400000000000000" pitchFamily="2" charset="-78"/>
              </a:rPr>
              <a:t>با پیشرفت تمدن مفهوم فرهنگ و تربیت گسترش می یابد، هر نسلی تحت تاثیر تربیت نسل قبل قرار می گیرد و جایگزین او می شود. به تدریج نسل جدید آموخته های نسل قبل را تکمیل کرده وبه آیندگان می سپارد. اما آنچه که این نسلها را به یکدیگر پیوند می دهد، فرهنگ و آداب و رسوم آنها است. </a:t>
            </a:r>
            <a:endParaRPr lang="en-US" sz="12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7" name="Diagram 6"/>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3278742"/>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3" name="Footer Placeholder 1"/>
          <p:cNvSpPr>
            <a:spLocks noGrp="1"/>
          </p:cNvSpPr>
          <p:nvPr>
            <p:ph type="ftr" sz="quarter" idx="11"/>
          </p:nvPr>
        </p:nvSpPr>
        <p:spPr>
          <a:xfrm>
            <a:off x="4763" y="6629400"/>
            <a:ext cx="2895600" cy="457200"/>
          </a:xfrm>
          <a:noFill/>
          <a:ln>
            <a:miter lim="800000"/>
            <a:headEnd/>
            <a:tailEnd/>
          </a:ln>
        </p:spPr>
        <p:txBody>
          <a:bodyPr/>
          <a:lstStyle/>
          <a:p>
            <a:pPr marL="171450" indent="-171450" algn="l">
              <a:buFont typeface="Arial" charset="0"/>
              <a:buChar char="•"/>
            </a:pPr>
            <a:r>
              <a:rPr lang="en-US" altLang="en-US" sz="1200" smtClean="0">
                <a:latin typeface="Times New Roman" pitchFamily="18" charset="0"/>
                <a:cs typeface="Times New Roman" pitchFamily="18" charset="0"/>
              </a:rPr>
              <a:t>www.wikimapia.org</a:t>
            </a:r>
          </a:p>
        </p:txBody>
      </p:sp>
      <p:sp>
        <p:nvSpPr>
          <p:cNvPr id="24579" name="Slide Number Placeholder 3"/>
          <p:cNvSpPr>
            <a:spLocks noGrp="1"/>
          </p:cNvSpPr>
          <p:nvPr>
            <p:ph type="sldNum" sz="quarter" idx="12"/>
          </p:nvPr>
        </p:nvSpPr>
        <p:spPr>
          <a:ln>
            <a:miter lim="800000"/>
            <a:headEnd/>
            <a:tailEnd/>
          </a:ln>
        </p:spPr>
        <p:txBody>
          <a:bodyPr/>
          <a:lstStyle/>
          <a:p>
            <a:pPr>
              <a:defRPr/>
            </a:pPr>
            <a:fld id="{59977A93-02F2-4133-A058-6243F6094E3C}" type="slidenum">
              <a:rPr lang="en-US" altLang="en-US" smtClean="0"/>
              <a:pPr>
                <a:defRPr/>
              </a:pPr>
              <a:t>30</a:t>
            </a:fld>
            <a:endParaRPr lang="en-US" altLang="en-US" smtClean="0"/>
          </a:p>
        </p:txBody>
      </p:sp>
      <p:sp>
        <p:nvSpPr>
          <p:cNvPr id="15" name="TextBox 14"/>
          <p:cNvSpPr txBox="1"/>
          <p:nvPr/>
        </p:nvSpPr>
        <p:spPr>
          <a:xfrm rot="16200000">
            <a:off x="6837364" y="2286382"/>
            <a:ext cx="3124200" cy="4921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rtl="1">
              <a:spcBef>
                <a:spcPct val="20000"/>
              </a:spcBef>
              <a:buClr>
                <a:schemeClr val="accent2"/>
              </a:buClr>
              <a:buSzPct val="70000"/>
              <a:buFont typeface="Wingdings" pitchFamily="2" charset="2"/>
              <a:buNone/>
              <a:defRPr/>
            </a:pPr>
            <a:r>
              <a:rPr lang="fa-IR" b="1" dirty="0">
                <a:solidFill>
                  <a:schemeClr val="accent2"/>
                </a:solidFill>
                <a:cs typeface="B Titr" panose="00000700000000000000" pitchFamily="2" charset="-78"/>
              </a:rPr>
              <a:t>موقعیت سایت در شهر</a:t>
            </a:r>
            <a:endParaRPr lang="en-US" b="1" dirty="0">
              <a:solidFill>
                <a:schemeClr val="accent2"/>
              </a:solidFill>
              <a:cs typeface="B Titr" panose="00000700000000000000" pitchFamily="2" charset="-78"/>
            </a:endParaRPr>
          </a:p>
        </p:txBody>
      </p:sp>
      <p:sp>
        <p:nvSpPr>
          <p:cNvPr id="8" name="Rectangle 7"/>
          <p:cNvSpPr/>
          <p:nvPr/>
        </p:nvSpPr>
        <p:spPr>
          <a:xfrm>
            <a:off x="381000" y="152400"/>
            <a:ext cx="7498080" cy="5328510"/>
          </a:xfrm>
          <a:prstGeom prst="rect">
            <a:avLst/>
          </a:prstGeom>
        </p:spPr>
        <p:txBody>
          <a:bodyPr wrap="square">
            <a:spAutoFit/>
          </a:bodyPr>
          <a:lstStyle/>
          <a:p>
            <a:pPr algn="r">
              <a:lnSpc>
                <a:spcPct val="107000"/>
              </a:lnSpc>
            </a:pPr>
            <a:r>
              <a:rPr lang="fa-IR" sz="2000" dirty="0">
                <a:latin typeface="B Nazanin" panose="00000400000000000000" pitchFamily="2" charset="-78"/>
                <a:ea typeface="Calibri" panose="020F0502020204030204" pitchFamily="34" charset="0"/>
                <a:cs typeface="B Nazanin" panose="00000400000000000000" pitchFamily="2" charset="-78"/>
              </a:rPr>
              <a:t>سایت مورد نظر در منطقه یک شهرداری تبریز</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a:lnSpc>
                <a:spcPct val="107000"/>
              </a:lnSpc>
            </a:pPr>
            <a:r>
              <a:rPr lang="ar-SA" sz="2000" dirty="0">
                <a:latin typeface="B Nazanin" panose="00000400000000000000" pitchFamily="2" charset="-78"/>
                <a:ea typeface="Calibri" panose="020F0502020204030204" pitchFamily="34" charset="0"/>
                <a:cs typeface="B Nazanin" panose="00000400000000000000" pitchFamily="2" charset="-78"/>
              </a:rPr>
              <a:t>درجوار خیابان های توانیر جنوبی (از غرب) ، قانون (از شمال) وخیابان عارف (از شرق) قرار گرفته است. در اطراف سایت کاربری هایی چون ورزشی، مسکونی، آموزشی، فضای سبز و ... وجود دارند. جهت وزش باد منطقه از سمت شمال شرقی (نامطلوب) و جنوب غربی (مطلوب) می باشد. شیب سایت در حدود شش درصد و از سمت شرق به غرب است. سایت مورد نظر از لحاظ دسترسی از موقعیت مناسبی در شهر برخوردار است و نزدیکی به مراکز و مکان هایی چون شاهراه های اصلی شهر، ایستگاه اتوبوس، مترو، هتل های بزرگ شهر (هتل شهریار و هتل پارس)، مراکز توریستی تفریحی نظیر ایل گلی و ... از مزیت های این سایت می باشد.</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a:lnSpc>
                <a:spcPct val="107000"/>
              </a:lnSpc>
            </a:pPr>
            <a:r>
              <a:rPr lang="fa-IR" sz="2000" dirty="0">
                <a:latin typeface="B Nazanin" panose="00000400000000000000" pitchFamily="2" charset="-78"/>
                <a:ea typeface="Calibri" panose="020F0502020204030204" pitchFamily="34" charset="0"/>
                <a:cs typeface="B Nazanin" panose="00000400000000000000" pitchFamily="2" charset="-78"/>
              </a:rPr>
              <a:t> </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a:lnSpc>
                <a:spcPct val="107000"/>
              </a:lnSpc>
            </a:pPr>
            <a:r>
              <a:rPr lang="fa-IR" sz="2000" dirty="0">
                <a:latin typeface="B Nazanin" panose="00000400000000000000" pitchFamily="2" charset="-78"/>
                <a:ea typeface="Calibri" panose="020F0502020204030204" pitchFamily="34" charset="0"/>
                <a:cs typeface="B Nazanin" panose="00000400000000000000" pitchFamily="2" charset="-78"/>
              </a:rPr>
              <a:t>دلایل انتخاب سایت</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a:lnSpc>
                <a:spcPct val="107000"/>
              </a:lnSpc>
            </a:pPr>
            <a:r>
              <a:rPr lang="ar-SA" sz="2000" dirty="0">
                <a:latin typeface="B Nazanin" panose="00000400000000000000" pitchFamily="2" charset="-78"/>
                <a:ea typeface="Calibri" panose="020F0502020204030204" pitchFamily="34" charset="0"/>
                <a:cs typeface="B Nazanin" panose="00000400000000000000" pitchFamily="2" charset="-78"/>
              </a:rPr>
              <a:t>در مکان یابی مرکز گرد همایی علاوه بر معیار های فوق معیارهای دیگری نیز باید مد نظر قرار گیرد. به طور کلی موارد ذیل را از معیار های مناسب برای مراکز همایش می توان بر شمرد: دسترسی آسان به فرودگاه </a:t>
            </a:r>
            <a:r>
              <a:rPr lang="ar-SA" sz="2000" dirty="0" smtClean="0">
                <a:latin typeface="B Nazanin" panose="00000400000000000000" pitchFamily="2" charset="-78"/>
                <a:ea typeface="Calibri" panose="020F0502020204030204" pitchFamily="34" charset="0"/>
                <a:cs typeface="B Nazanin" panose="00000400000000000000" pitchFamily="2" charset="-78"/>
              </a:rPr>
              <a:t>دسترسی </a:t>
            </a:r>
            <a:r>
              <a:rPr lang="ar-SA" sz="2000" dirty="0">
                <a:latin typeface="B Nazanin" panose="00000400000000000000" pitchFamily="2" charset="-78"/>
                <a:ea typeface="Calibri" panose="020F0502020204030204" pitchFamily="34" charset="0"/>
                <a:cs typeface="B Nazanin" panose="00000400000000000000" pitchFamily="2" charset="-78"/>
              </a:rPr>
              <a:t>آسان به مراکز ایستگاهی شهری از جمله: مترو، اتوبوس و تاکسی - داشتن شریان های ارتباطی مناسب به شهر </a:t>
            </a:r>
            <a:r>
              <a:rPr lang="ar-SA" sz="2000" dirty="0" smtClean="0">
                <a:latin typeface="B Nazanin" panose="00000400000000000000" pitchFamily="2" charset="-78"/>
                <a:ea typeface="Calibri" panose="020F0502020204030204" pitchFamily="34" charset="0"/>
                <a:cs typeface="B Nazanin" panose="00000400000000000000" pitchFamily="2" charset="-78"/>
              </a:rPr>
              <a:t>- </a:t>
            </a:r>
            <a:r>
              <a:rPr lang="ar-SA" sz="2000" dirty="0">
                <a:latin typeface="B Nazanin" panose="00000400000000000000" pitchFamily="2" charset="-78"/>
                <a:ea typeface="Calibri" panose="020F0502020204030204" pitchFamily="34" charset="0"/>
                <a:cs typeface="B Nazanin" panose="00000400000000000000" pitchFamily="2" charset="-78"/>
              </a:rPr>
              <a:t>دسترسی سریع به مراکز مهم شهری - دور نبودن از بافت شهر و آمیختگی با آن - </a:t>
            </a:r>
            <a:r>
              <a:rPr lang="ar-SA" sz="2000" dirty="0" smtClean="0">
                <a:latin typeface="B Nazanin" panose="00000400000000000000" pitchFamily="2" charset="-78"/>
                <a:ea typeface="Calibri" panose="020F0502020204030204" pitchFamily="34" charset="0"/>
                <a:cs typeface="B Nazanin" panose="00000400000000000000" pitchFamily="2" charset="-78"/>
              </a:rPr>
              <a:t>واقع </a:t>
            </a:r>
            <a:r>
              <a:rPr lang="ar-SA" sz="2000" dirty="0">
                <a:latin typeface="B Nazanin" panose="00000400000000000000" pitchFamily="2" charset="-78"/>
                <a:ea typeface="Calibri" panose="020F0502020204030204" pitchFamily="34" charset="0"/>
                <a:cs typeface="B Nazanin" panose="00000400000000000000" pitchFamily="2" charset="-78"/>
              </a:rPr>
              <a:t>نشدن در حریم ارتفاعی.</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a:lnSpc>
                <a:spcPct val="107000"/>
              </a:lnSpc>
            </a:pPr>
            <a:r>
              <a:rPr lang="ar-SA" sz="2000" dirty="0">
                <a:latin typeface="B Nazanin" panose="00000400000000000000" pitchFamily="2" charset="-78"/>
                <a:ea typeface="Calibri" panose="020F0502020204030204" pitchFamily="34" charset="0"/>
                <a:cs typeface="B Nazanin" panose="00000400000000000000" pitchFamily="2" charset="-78"/>
              </a:rPr>
              <a:t> </a:t>
            </a:r>
            <a:endParaRPr lang="en-US" sz="1100" dirty="0">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7" name="Diagram 6"/>
          <p:cNvGraphicFramePr/>
          <p:nvPr>
            <p:extLst>
              <p:ext uri="{D42A27DB-BD31-4B8C-83A1-F6EECF244321}">
                <p14:modId xmlns:p14="http://schemas.microsoft.com/office/powerpoint/2010/main" val="1714307795"/>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36233693"/>
      </p:ext>
    </p:extLst>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a:blip r:embed="rId3"/>
          <a:stretch>
            <a:fillRect/>
          </a:stretch>
        </p:blipFill>
        <p:spPr>
          <a:xfrm>
            <a:off x="371667" y="216457"/>
            <a:ext cx="7235442" cy="4896544"/>
          </a:xfrm>
          <a:prstGeom prst="rect">
            <a:avLst/>
          </a:prstGeom>
        </p:spPr>
      </p:pic>
      <p:sp>
        <p:nvSpPr>
          <p:cNvPr id="4100" name="Slide Number Placeholder 3"/>
          <p:cNvSpPr>
            <a:spLocks noGrp="1"/>
          </p:cNvSpPr>
          <p:nvPr>
            <p:ph type="sldNum" sz="quarter" idx="12"/>
          </p:nvPr>
        </p:nvSpPr>
        <p:spPr>
          <a:xfrm>
            <a:off x="6580188" y="5873750"/>
            <a:ext cx="2133600" cy="457200"/>
          </a:xfrm>
          <a:ln>
            <a:miter lim="800000"/>
            <a:headEnd/>
            <a:tailEnd/>
          </a:ln>
        </p:spPr>
        <p:txBody>
          <a:bodyPr/>
          <a:lstStyle/>
          <a:p>
            <a:pPr>
              <a:defRPr/>
            </a:pPr>
            <a:fld id="{BF31AB1A-9C8B-4310-A90C-6B7FC3594F4D}" type="slidenum">
              <a:rPr lang="en-US" altLang="en-US" smtClean="0"/>
              <a:pPr>
                <a:defRPr/>
              </a:pPr>
              <a:t>31</a:t>
            </a:fld>
            <a:endParaRPr lang="en-US" altLang="en-US" smtClean="0"/>
          </a:p>
        </p:txBody>
      </p:sp>
      <p:sp>
        <p:nvSpPr>
          <p:cNvPr id="8" name="Freeform 7"/>
          <p:cNvSpPr/>
          <p:nvPr/>
        </p:nvSpPr>
        <p:spPr bwMode="auto">
          <a:xfrm>
            <a:off x="3047457" y="1794028"/>
            <a:ext cx="1883861" cy="1176945"/>
          </a:xfrm>
          <a:custGeom>
            <a:avLst/>
            <a:gdLst>
              <a:gd name="connsiteX0" fmla="*/ 6439 w 657075"/>
              <a:gd name="connsiteY0" fmla="*/ 373487 h 515155"/>
              <a:gd name="connsiteX1" fmla="*/ 83712 w 657075"/>
              <a:gd name="connsiteY1" fmla="*/ 57955 h 515155"/>
              <a:gd name="connsiteX2" fmla="*/ 186743 w 657075"/>
              <a:gd name="connsiteY2" fmla="*/ 51515 h 515155"/>
              <a:gd name="connsiteX3" fmla="*/ 244698 w 657075"/>
              <a:gd name="connsiteY3" fmla="*/ 19318 h 515155"/>
              <a:gd name="connsiteX4" fmla="*/ 264017 w 657075"/>
              <a:gd name="connsiteY4" fmla="*/ 6439 h 515155"/>
              <a:gd name="connsiteX5" fmla="*/ 347729 w 657075"/>
              <a:gd name="connsiteY5" fmla="*/ 0 h 515155"/>
              <a:gd name="connsiteX6" fmla="*/ 476518 w 657075"/>
              <a:gd name="connsiteY6" fmla="*/ 6439 h 515155"/>
              <a:gd name="connsiteX7" fmla="*/ 515155 w 657075"/>
              <a:gd name="connsiteY7" fmla="*/ 19318 h 515155"/>
              <a:gd name="connsiteX8" fmla="*/ 534473 w 657075"/>
              <a:gd name="connsiteY8" fmla="*/ 32197 h 515155"/>
              <a:gd name="connsiteX9" fmla="*/ 573110 w 657075"/>
              <a:gd name="connsiteY9" fmla="*/ 45076 h 515155"/>
              <a:gd name="connsiteX10" fmla="*/ 618186 w 657075"/>
              <a:gd name="connsiteY10" fmla="*/ 57955 h 515155"/>
              <a:gd name="connsiteX11" fmla="*/ 637504 w 657075"/>
              <a:gd name="connsiteY11" fmla="*/ 64394 h 515155"/>
              <a:gd name="connsiteX12" fmla="*/ 643943 w 657075"/>
              <a:gd name="connsiteY12" fmla="*/ 83712 h 515155"/>
              <a:gd name="connsiteX13" fmla="*/ 656822 w 657075"/>
              <a:gd name="connsiteY13" fmla="*/ 103031 h 515155"/>
              <a:gd name="connsiteX14" fmla="*/ 643943 w 657075"/>
              <a:gd name="connsiteY14" fmla="*/ 160986 h 515155"/>
              <a:gd name="connsiteX15" fmla="*/ 637504 w 657075"/>
              <a:gd name="connsiteY15" fmla="*/ 199622 h 515155"/>
              <a:gd name="connsiteX16" fmla="*/ 631064 w 657075"/>
              <a:gd name="connsiteY16" fmla="*/ 257577 h 515155"/>
              <a:gd name="connsiteX17" fmla="*/ 618186 w 657075"/>
              <a:gd name="connsiteY17" fmla="*/ 296214 h 515155"/>
              <a:gd name="connsiteX18" fmla="*/ 605307 w 657075"/>
              <a:gd name="connsiteY18" fmla="*/ 315532 h 515155"/>
              <a:gd name="connsiteX19" fmla="*/ 598867 w 657075"/>
              <a:gd name="connsiteY19" fmla="*/ 347729 h 515155"/>
              <a:gd name="connsiteX20" fmla="*/ 592428 w 657075"/>
              <a:gd name="connsiteY20" fmla="*/ 418563 h 515155"/>
              <a:gd name="connsiteX21" fmla="*/ 585988 w 657075"/>
              <a:gd name="connsiteY21" fmla="*/ 437882 h 515155"/>
              <a:gd name="connsiteX22" fmla="*/ 579549 w 657075"/>
              <a:gd name="connsiteY22" fmla="*/ 470079 h 515155"/>
              <a:gd name="connsiteX23" fmla="*/ 560231 w 657075"/>
              <a:gd name="connsiteY23" fmla="*/ 508715 h 515155"/>
              <a:gd name="connsiteX24" fmla="*/ 540912 w 657075"/>
              <a:gd name="connsiteY24" fmla="*/ 515155 h 515155"/>
              <a:gd name="connsiteX25" fmla="*/ 502276 w 657075"/>
              <a:gd name="connsiteY25" fmla="*/ 508715 h 515155"/>
              <a:gd name="connsiteX26" fmla="*/ 482957 w 657075"/>
              <a:gd name="connsiteY26" fmla="*/ 502276 h 515155"/>
              <a:gd name="connsiteX27" fmla="*/ 444321 w 657075"/>
              <a:gd name="connsiteY27" fmla="*/ 495836 h 515155"/>
              <a:gd name="connsiteX28" fmla="*/ 405684 w 657075"/>
              <a:gd name="connsiteY28" fmla="*/ 482958 h 515155"/>
              <a:gd name="connsiteX29" fmla="*/ 386366 w 657075"/>
              <a:gd name="connsiteY29" fmla="*/ 476518 h 515155"/>
              <a:gd name="connsiteX30" fmla="*/ 276895 w 657075"/>
              <a:gd name="connsiteY30" fmla="*/ 463639 h 515155"/>
              <a:gd name="connsiteX31" fmla="*/ 218941 w 657075"/>
              <a:gd name="connsiteY31" fmla="*/ 444321 h 515155"/>
              <a:gd name="connsiteX32" fmla="*/ 199622 w 657075"/>
              <a:gd name="connsiteY32" fmla="*/ 437882 h 515155"/>
              <a:gd name="connsiteX33" fmla="*/ 180304 w 657075"/>
              <a:gd name="connsiteY33" fmla="*/ 431442 h 515155"/>
              <a:gd name="connsiteX34" fmla="*/ 148107 w 657075"/>
              <a:gd name="connsiteY34" fmla="*/ 425003 h 515155"/>
              <a:gd name="connsiteX35" fmla="*/ 128788 w 657075"/>
              <a:gd name="connsiteY35" fmla="*/ 418563 h 515155"/>
              <a:gd name="connsiteX36" fmla="*/ 77273 w 657075"/>
              <a:gd name="connsiteY36" fmla="*/ 412124 h 515155"/>
              <a:gd name="connsiteX37" fmla="*/ 38636 w 657075"/>
              <a:gd name="connsiteY37" fmla="*/ 399245 h 515155"/>
              <a:gd name="connsiteX38" fmla="*/ 19318 w 657075"/>
              <a:gd name="connsiteY38" fmla="*/ 386366 h 515155"/>
              <a:gd name="connsiteX39" fmla="*/ 0 w 657075"/>
              <a:gd name="connsiteY39" fmla="*/ 379927 h 515155"/>
              <a:gd name="connsiteX40" fmla="*/ 6439 w 657075"/>
              <a:gd name="connsiteY40" fmla="*/ 373487 h 515155"/>
              <a:gd name="connsiteX0" fmla="*/ 6439 w 657075"/>
              <a:gd name="connsiteY0" fmla="*/ 451924 h 593592"/>
              <a:gd name="connsiteX1" fmla="*/ 83712 w 657075"/>
              <a:gd name="connsiteY1" fmla="*/ 136392 h 593592"/>
              <a:gd name="connsiteX2" fmla="*/ 186743 w 657075"/>
              <a:gd name="connsiteY2" fmla="*/ 129952 h 593592"/>
              <a:gd name="connsiteX3" fmla="*/ 244698 w 657075"/>
              <a:gd name="connsiteY3" fmla="*/ 97755 h 593592"/>
              <a:gd name="connsiteX4" fmla="*/ 336042 w 657075"/>
              <a:gd name="connsiteY4" fmla="*/ 42 h 593592"/>
              <a:gd name="connsiteX5" fmla="*/ 347729 w 657075"/>
              <a:gd name="connsiteY5" fmla="*/ 78437 h 593592"/>
              <a:gd name="connsiteX6" fmla="*/ 476518 w 657075"/>
              <a:gd name="connsiteY6" fmla="*/ 84876 h 593592"/>
              <a:gd name="connsiteX7" fmla="*/ 515155 w 657075"/>
              <a:gd name="connsiteY7" fmla="*/ 97755 h 593592"/>
              <a:gd name="connsiteX8" fmla="*/ 534473 w 657075"/>
              <a:gd name="connsiteY8" fmla="*/ 110634 h 593592"/>
              <a:gd name="connsiteX9" fmla="*/ 573110 w 657075"/>
              <a:gd name="connsiteY9" fmla="*/ 123513 h 593592"/>
              <a:gd name="connsiteX10" fmla="*/ 618186 w 657075"/>
              <a:gd name="connsiteY10" fmla="*/ 136392 h 593592"/>
              <a:gd name="connsiteX11" fmla="*/ 637504 w 657075"/>
              <a:gd name="connsiteY11" fmla="*/ 142831 h 593592"/>
              <a:gd name="connsiteX12" fmla="*/ 643943 w 657075"/>
              <a:gd name="connsiteY12" fmla="*/ 162149 h 593592"/>
              <a:gd name="connsiteX13" fmla="*/ 656822 w 657075"/>
              <a:gd name="connsiteY13" fmla="*/ 181468 h 593592"/>
              <a:gd name="connsiteX14" fmla="*/ 643943 w 657075"/>
              <a:gd name="connsiteY14" fmla="*/ 239423 h 593592"/>
              <a:gd name="connsiteX15" fmla="*/ 637504 w 657075"/>
              <a:gd name="connsiteY15" fmla="*/ 278059 h 593592"/>
              <a:gd name="connsiteX16" fmla="*/ 631064 w 657075"/>
              <a:gd name="connsiteY16" fmla="*/ 336014 h 593592"/>
              <a:gd name="connsiteX17" fmla="*/ 618186 w 657075"/>
              <a:gd name="connsiteY17" fmla="*/ 374651 h 593592"/>
              <a:gd name="connsiteX18" fmla="*/ 605307 w 657075"/>
              <a:gd name="connsiteY18" fmla="*/ 393969 h 593592"/>
              <a:gd name="connsiteX19" fmla="*/ 598867 w 657075"/>
              <a:gd name="connsiteY19" fmla="*/ 426166 h 593592"/>
              <a:gd name="connsiteX20" fmla="*/ 592428 w 657075"/>
              <a:gd name="connsiteY20" fmla="*/ 497000 h 593592"/>
              <a:gd name="connsiteX21" fmla="*/ 585988 w 657075"/>
              <a:gd name="connsiteY21" fmla="*/ 516319 h 593592"/>
              <a:gd name="connsiteX22" fmla="*/ 579549 w 657075"/>
              <a:gd name="connsiteY22" fmla="*/ 548516 h 593592"/>
              <a:gd name="connsiteX23" fmla="*/ 560231 w 657075"/>
              <a:gd name="connsiteY23" fmla="*/ 587152 h 593592"/>
              <a:gd name="connsiteX24" fmla="*/ 540912 w 657075"/>
              <a:gd name="connsiteY24" fmla="*/ 593592 h 593592"/>
              <a:gd name="connsiteX25" fmla="*/ 502276 w 657075"/>
              <a:gd name="connsiteY25" fmla="*/ 587152 h 593592"/>
              <a:gd name="connsiteX26" fmla="*/ 482957 w 657075"/>
              <a:gd name="connsiteY26" fmla="*/ 580713 h 593592"/>
              <a:gd name="connsiteX27" fmla="*/ 444321 w 657075"/>
              <a:gd name="connsiteY27" fmla="*/ 574273 h 593592"/>
              <a:gd name="connsiteX28" fmla="*/ 405684 w 657075"/>
              <a:gd name="connsiteY28" fmla="*/ 561395 h 593592"/>
              <a:gd name="connsiteX29" fmla="*/ 386366 w 657075"/>
              <a:gd name="connsiteY29" fmla="*/ 554955 h 593592"/>
              <a:gd name="connsiteX30" fmla="*/ 276895 w 657075"/>
              <a:gd name="connsiteY30" fmla="*/ 542076 h 593592"/>
              <a:gd name="connsiteX31" fmla="*/ 218941 w 657075"/>
              <a:gd name="connsiteY31" fmla="*/ 522758 h 593592"/>
              <a:gd name="connsiteX32" fmla="*/ 199622 w 657075"/>
              <a:gd name="connsiteY32" fmla="*/ 516319 h 593592"/>
              <a:gd name="connsiteX33" fmla="*/ 180304 w 657075"/>
              <a:gd name="connsiteY33" fmla="*/ 509879 h 593592"/>
              <a:gd name="connsiteX34" fmla="*/ 148107 w 657075"/>
              <a:gd name="connsiteY34" fmla="*/ 503440 h 593592"/>
              <a:gd name="connsiteX35" fmla="*/ 128788 w 657075"/>
              <a:gd name="connsiteY35" fmla="*/ 497000 h 593592"/>
              <a:gd name="connsiteX36" fmla="*/ 77273 w 657075"/>
              <a:gd name="connsiteY36" fmla="*/ 490561 h 593592"/>
              <a:gd name="connsiteX37" fmla="*/ 38636 w 657075"/>
              <a:gd name="connsiteY37" fmla="*/ 477682 h 593592"/>
              <a:gd name="connsiteX38" fmla="*/ 19318 w 657075"/>
              <a:gd name="connsiteY38" fmla="*/ 464803 h 593592"/>
              <a:gd name="connsiteX39" fmla="*/ 0 w 657075"/>
              <a:gd name="connsiteY39" fmla="*/ 458364 h 593592"/>
              <a:gd name="connsiteX40" fmla="*/ 6439 w 657075"/>
              <a:gd name="connsiteY40" fmla="*/ 451924 h 593592"/>
              <a:gd name="connsiteX0" fmla="*/ 6439 w 657075"/>
              <a:gd name="connsiteY0" fmla="*/ 462009 h 603677"/>
              <a:gd name="connsiteX1" fmla="*/ 83712 w 657075"/>
              <a:gd name="connsiteY1" fmla="*/ 146477 h 603677"/>
              <a:gd name="connsiteX2" fmla="*/ 186743 w 657075"/>
              <a:gd name="connsiteY2" fmla="*/ 140037 h 603677"/>
              <a:gd name="connsiteX3" fmla="*/ 244698 w 657075"/>
              <a:gd name="connsiteY3" fmla="*/ 107840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186743 w 657075"/>
              <a:gd name="connsiteY2" fmla="*/ 140037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216890 w 657075"/>
              <a:gd name="connsiteY1" fmla="*/ 426795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276895 w 657075"/>
              <a:gd name="connsiteY30" fmla="*/ 552161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68196 w 657075"/>
              <a:gd name="connsiteY27" fmla="*/ 730081 h 820538"/>
              <a:gd name="connsiteX28" fmla="*/ 431212 w 657075"/>
              <a:gd name="connsiteY28" fmla="*/ 719953 h 820538"/>
              <a:gd name="connsiteX29" fmla="*/ 378817 w 657075"/>
              <a:gd name="connsiteY29" fmla="*/ 747647 h 820538"/>
              <a:gd name="connsiteX30" fmla="*/ 335811 w 657075"/>
              <a:gd name="connsiteY30" fmla="*/ 820538 h 820538"/>
              <a:gd name="connsiteX31" fmla="*/ 199622 w 657075"/>
              <a:gd name="connsiteY31" fmla="*/ 526404 h 820538"/>
              <a:gd name="connsiteX32" fmla="*/ 180304 w 657075"/>
              <a:gd name="connsiteY32" fmla="*/ 519964 h 820538"/>
              <a:gd name="connsiteX33" fmla="*/ 148107 w 657075"/>
              <a:gd name="connsiteY33" fmla="*/ 513525 h 820538"/>
              <a:gd name="connsiteX34" fmla="*/ 128788 w 657075"/>
              <a:gd name="connsiteY34" fmla="*/ 507085 h 820538"/>
              <a:gd name="connsiteX35" fmla="*/ 77273 w 657075"/>
              <a:gd name="connsiteY35" fmla="*/ 500646 h 820538"/>
              <a:gd name="connsiteX36" fmla="*/ 38636 w 657075"/>
              <a:gd name="connsiteY36" fmla="*/ 487767 h 820538"/>
              <a:gd name="connsiteX37" fmla="*/ 19318 w 657075"/>
              <a:gd name="connsiteY37" fmla="*/ 474888 h 820538"/>
              <a:gd name="connsiteX38" fmla="*/ 0 w 657075"/>
              <a:gd name="connsiteY38" fmla="*/ 468449 h 820538"/>
              <a:gd name="connsiteX39" fmla="*/ 6439 w 657075"/>
              <a:gd name="connsiteY39"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31212 w 657075"/>
              <a:gd name="connsiteY27" fmla="*/ 719953 h 820538"/>
              <a:gd name="connsiteX28" fmla="*/ 378817 w 657075"/>
              <a:gd name="connsiteY28" fmla="*/ 747647 h 820538"/>
              <a:gd name="connsiteX29" fmla="*/ 335811 w 657075"/>
              <a:gd name="connsiteY29" fmla="*/ 820538 h 820538"/>
              <a:gd name="connsiteX30" fmla="*/ 199622 w 657075"/>
              <a:gd name="connsiteY30" fmla="*/ 526404 h 820538"/>
              <a:gd name="connsiteX31" fmla="*/ 180304 w 657075"/>
              <a:gd name="connsiteY31" fmla="*/ 519964 h 820538"/>
              <a:gd name="connsiteX32" fmla="*/ 148107 w 657075"/>
              <a:gd name="connsiteY32" fmla="*/ 513525 h 820538"/>
              <a:gd name="connsiteX33" fmla="*/ 128788 w 657075"/>
              <a:gd name="connsiteY33" fmla="*/ 507085 h 820538"/>
              <a:gd name="connsiteX34" fmla="*/ 77273 w 657075"/>
              <a:gd name="connsiteY34" fmla="*/ 500646 h 820538"/>
              <a:gd name="connsiteX35" fmla="*/ 38636 w 657075"/>
              <a:gd name="connsiteY35" fmla="*/ 487767 h 820538"/>
              <a:gd name="connsiteX36" fmla="*/ 19318 w 657075"/>
              <a:gd name="connsiteY36" fmla="*/ 474888 h 820538"/>
              <a:gd name="connsiteX37" fmla="*/ 0 w 657075"/>
              <a:gd name="connsiteY37" fmla="*/ 468449 h 820538"/>
              <a:gd name="connsiteX38" fmla="*/ 6439 w 657075"/>
              <a:gd name="connsiteY38"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378817 w 657075"/>
              <a:gd name="connsiteY27" fmla="*/ 747647 h 820538"/>
              <a:gd name="connsiteX28" fmla="*/ 335811 w 657075"/>
              <a:gd name="connsiteY28" fmla="*/ 820538 h 820538"/>
              <a:gd name="connsiteX29" fmla="*/ 199622 w 657075"/>
              <a:gd name="connsiteY29" fmla="*/ 526404 h 820538"/>
              <a:gd name="connsiteX30" fmla="*/ 180304 w 657075"/>
              <a:gd name="connsiteY30" fmla="*/ 519964 h 820538"/>
              <a:gd name="connsiteX31" fmla="*/ 148107 w 657075"/>
              <a:gd name="connsiteY31" fmla="*/ 513525 h 820538"/>
              <a:gd name="connsiteX32" fmla="*/ 128788 w 657075"/>
              <a:gd name="connsiteY32" fmla="*/ 507085 h 820538"/>
              <a:gd name="connsiteX33" fmla="*/ 77273 w 657075"/>
              <a:gd name="connsiteY33" fmla="*/ 500646 h 820538"/>
              <a:gd name="connsiteX34" fmla="*/ 38636 w 657075"/>
              <a:gd name="connsiteY34" fmla="*/ 487767 h 820538"/>
              <a:gd name="connsiteX35" fmla="*/ 19318 w 657075"/>
              <a:gd name="connsiteY35" fmla="*/ 474888 h 820538"/>
              <a:gd name="connsiteX36" fmla="*/ 0 w 657075"/>
              <a:gd name="connsiteY36" fmla="*/ 468449 h 820538"/>
              <a:gd name="connsiteX37" fmla="*/ 6439 w 657075"/>
              <a:gd name="connsiteY37" fmla="*/ 462009 h 820538"/>
              <a:gd name="connsiteX0" fmla="*/ 6439 w 657075"/>
              <a:gd name="connsiteY0" fmla="*/ 462009 h 827071"/>
              <a:gd name="connsiteX1" fmla="*/ 216890 w 657075"/>
              <a:gd name="connsiteY1" fmla="*/ 426795 h 827071"/>
              <a:gd name="connsiteX2" fmla="*/ 246537 w 657075"/>
              <a:gd name="connsiteY2" fmla="*/ 294951 h 827071"/>
              <a:gd name="connsiteX3" fmla="*/ 273236 w 657075"/>
              <a:gd name="connsiteY3" fmla="*/ 148413 h 827071"/>
              <a:gd name="connsiteX4" fmla="*/ 336042 w 657075"/>
              <a:gd name="connsiteY4" fmla="*/ 10127 h 827071"/>
              <a:gd name="connsiteX5" fmla="*/ 395293 w 657075"/>
              <a:gd name="connsiteY5" fmla="*/ 0 h 827071"/>
              <a:gd name="connsiteX6" fmla="*/ 476518 w 657075"/>
              <a:gd name="connsiteY6" fmla="*/ 94961 h 827071"/>
              <a:gd name="connsiteX7" fmla="*/ 515155 w 657075"/>
              <a:gd name="connsiteY7" fmla="*/ 107840 h 827071"/>
              <a:gd name="connsiteX8" fmla="*/ 534473 w 657075"/>
              <a:gd name="connsiteY8" fmla="*/ 120719 h 827071"/>
              <a:gd name="connsiteX9" fmla="*/ 573110 w 657075"/>
              <a:gd name="connsiteY9" fmla="*/ 133598 h 827071"/>
              <a:gd name="connsiteX10" fmla="*/ 618186 w 657075"/>
              <a:gd name="connsiteY10" fmla="*/ 146477 h 827071"/>
              <a:gd name="connsiteX11" fmla="*/ 637504 w 657075"/>
              <a:gd name="connsiteY11" fmla="*/ 152916 h 827071"/>
              <a:gd name="connsiteX12" fmla="*/ 643943 w 657075"/>
              <a:gd name="connsiteY12" fmla="*/ 172234 h 827071"/>
              <a:gd name="connsiteX13" fmla="*/ 656822 w 657075"/>
              <a:gd name="connsiteY13" fmla="*/ 191553 h 827071"/>
              <a:gd name="connsiteX14" fmla="*/ 643943 w 657075"/>
              <a:gd name="connsiteY14" fmla="*/ 249508 h 827071"/>
              <a:gd name="connsiteX15" fmla="*/ 637504 w 657075"/>
              <a:gd name="connsiteY15" fmla="*/ 288144 h 827071"/>
              <a:gd name="connsiteX16" fmla="*/ 631064 w 657075"/>
              <a:gd name="connsiteY16" fmla="*/ 346099 h 827071"/>
              <a:gd name="connsiteX17" fmla="*/ 618186 w 657075"/>
              <a:gd name="connsiteY17" fmla="*/ 384736 h 827071"/>
              <a:gd name="connsiteX18" fmla="*/ 605307 w 657075"/>
              <a:gd name="connsiteY18" fmla="*/ 404054 h 827071"/>
              <a:gd name="connsiteX19" fmla="*/ 598867 w 657075"/>
              <a:gd name="connsiteY19" fmla="*/ 436251 h 827071"/>
              <a:gd name="connsiteX20" fmla="*/ 592428 w 657075"/>
              <a:gd name="connsiteY20" fmla="*/ 507085 h 827071"/>
              <a:gd name="connsiteX21" fmla="*/ 585988 w 657075"/>
              <a:gd name="connsiteY21" fmla="*/ 526404 h 827071"/>
              <a:gd name="connsiteX22" fmla="*/ 579549 w 657075"/>
              <a:gd name="connsiteY22" fmla="*/ 558601 h 827071"/>
              <a:gd name="connsiteX23" fmla="*/ 560231 w 657075"/>
              <a:gd name="connsiteY23" fmla="*/ 597237 h 827071"/>
              <a:gd name="connsiteX24" fmla="*/ 540912 w 657075"/>
              <a:gd name="connsiteY24" fmla="*/ 603677 h 827071"/>
              <a:gd name="connsiteX25" fmla="*/ 502276 w 657075"/>
              <a:gd name="connsiteY25" fmla="*/ 597237 h 827071"/>
              <a:gd name="connsiteX26" fmla="*/ 514213 w 657075"/>
              <a:gd name="connsiteY26" fmla="*/ 719893 h 827071"/>
              <a:gd name="connsiteX27" fmla="*/ 335811 w 657075"/>
              <a:gd name="connsiteY27" fmla="*/ 820538 h 827071"/>
              <a:gd name="connsiteX28" fmla="*/ 199622 w 657075"/>
              <a:gd name="connsiteY28" fmla="*/ 526404 h 827071"/>
              <a:gd name="connsiteX29" fmla="*/ 180304 w 657075"/>
              <a:gd name="connsiteY29" fmla="*/ 519964 h 827071"/>
              <a:gd name="connsiteX30" fmla="*/ 148107 w 657075"/>
              <a:gd name="connsiteY30" fmla="*/ 513525 h 827071"/>
              <a:gd name="connsiteX31" fmla="*/ 128788 w 657075"/>
              <a:gd name="connsiteY31" fmla="*/ 507085 h 827071"/>
              <a:gd name="connsiteX32" fmla="*/ 77273 w 657075"/>
              <a:gd name="connsiteY32" fmla="*/ 500646 h 827071"/>
              <a:gd name="connsiteX33" fmla="*/ 38636 w 657075"/>
              <a:gd name="connsiteY33" fmla="*/ 487767 h 827071"/>
              <a:gd name="connsiteX34" fmla="*/ 19318 w 657075"/>
              <a:gd name="connsiteY34" fmla="*/ 474888 h 827071"/>
              <a:gd name="connsiteX35" fmla="*/ 0 w 657075"/>
              <a:gd name="connsiteY35" fmla="*/ 468449 h 827071"/>
              <a:gd name="connsiteX36" fmla="*/ 6439 w 657075"/>
              <a:gd name="connsiteY36" fmla="*/ 462009 h 827071"/>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199622 w 657075"/>
              <a:gd name="connsiteY28" fmla="*/ 52640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277083 w 657075"/>
              <a:gd name="connsiteY28" fmla="*/ 68869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6518 w 657075"/>
              <a:gd name="connsiteY6" fmla="*/ 94961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555967 w 657075"/>
              <a:gd name="connsiteY11" fmla="*/ 31520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61794"/>
              <a:gd name="connsiteY0" fmla="*/ 462009 h 736985"/>
              <a:gd name="connsiteX1" fmla="*/ 216890 w 661794"/>
              <a:gd name="connsiteY1" fmla="*/ 426795 h 736985"/>
              <a:gd name="connsiteX2" fmla="*/ 246537 w 661794"/>
              <a:gd name="connsiteY2" fmla="*/ 294951 h 736985"/>
              <a:gd name="connsiteX3" fmla="*/ 273236 w 661794"/>
              <a:gd name="connsiteY3" fmla="*/ 148413 h 736985"/>
              <a:gd name="connsiteX4" fmla="*/ 336042 w 661794"/>
              <a:gd name="connsiteY4" fmla="*/ 10127 h 736985"/>
              <a:gd name="connsiteX5" fmla="*/ 395293 w 661794"/>
              <a:gd name="connsiteY5" fmla="*/ 0 h 736985"/>
              <a:gd name="connsiteX6" fmla="*/ 477877 w 661794"/>
              <a:gd name="connsiteY6" fmla="*/ 35947 h 736985"/>
              <a:gd name="connsiteX7" fmla="*/ 517873 w 661794"/>
              <a:gd name="connsiteY7" fmla="*/ 52513 h 736985"/>
              <a:gd name="connsiteX8" fmla="*/ 543986 w 661794"/>
              <a:gd name="connsiteY8" fmla="*/ 76458 h 736985"/>
              <a:gd name="connsiteX9" fmla="*/ 560880 w 661794"/>
              <a:gd name="connsiteY9" fmla="*/ 148352 h 736985"/>
              <a:gd name="connsiteX10" fmla="*/ 558392 w 661794"/>
              <a:gd name="connsiteY10" fmla="*/ 249752 h 736985"/>
              <a:gd name="connsiteX11" fmla="*/ 555967 w 661794"/>
              <a:gd name="connsiteY11" fmla="*/ 315206 h 736985"/>
              <a:gd name="connsiteX12" fmla="*/ 656822 w 661794"/>
              <a:gd name="connsiteY12" fmla="*/ 191553 h 736985"/>
              <a:gd name="connsiteX13" fmla="*/ 643943 w 661794"/>
              <a:gd name="connsiteY13" fmla="*/ 249508 h 736985"/>
              <a:gd name="connsiteX14" fmla="*/ 637504 w 661794"/>
              <a:gd name="connsiteY14" fmla="*/ 288144 h 736985"/>
              <a:gd name="connsiteX15" fmla="*/ 631064 w 661794"/>
              <a:gd name="connsiteY15" fmla="*/ 346099 h 736985"/>
              <a:gd name="connsiteX16" fmla="*/ 618186 w 661794"/>
              <a:gd name="connsiteY16" fmla="*/ 384736 h 736985"/>
              <a:gd name="connsiteX17" fmla="*/ 605307 w 661794"/>
              <a:gd name="connsiteY17" fmla="*/ 404054 h 736985"/>
              <a:gd name="connsiteX18" fmla="*/ 598867 w 661794"/>
              <a:gd name="connsiteY18" fmla="*/ 436251 h 736985"/>
              <a:gd name="connsiteX19" fmla="*/ 592428 w 661794"/>
              <a:gd name="connsiteY19" fmla="*/ 507085 h 736985"/>
              <a:gd name="connsiteX20" fmla="*/ 585988 w 661794"/>
              <a:gd name="connsiteY20" fmla="*/ 526404 h 736985"/>
              <a:gd name="connsiteX21" fmla="*/ 579549 w 661794"/>
              <a:gd name="connsiteY21" fmla="*/ 558601 h 736985"/>
              <a:gd name="connsiteX22" fmla="*/ 560231 w 661794"/>
              <a:gd name="connsiteY22" fmla="*/ 597237 h 736985"/>
              <a:gd name="connsiteX23" fmla="*/ 540912 w 661794"/>
              <a:gd name="connsiteY23" fmla="*/ 603677 h 736985"/>
              <a:gd name="connsiteX24" fmla="*/ 540327 w 661794"/>
              <a:gd name="connsiteY24" fmla="*/ 671004 h 736985"/>
              <a:gd name="connsiteX25" fmla="*/ 514213 w 661794"/>
              <a:gd name="connsiteY25" fmla="*/ 719893 h 736985"/>
              <a:gd name="connsiteX26" fmla="*/ 322221 w 661794"/>
              <a:gd name="connsiteY26" fmla="*/ 720952 h 736985"/>
              <a:gd name="connsiteX27" fmla="*/ 277083 w 661794"/>
              <a:gd name="connsiteY27" fmla="*/ 688694 h 736985"/>
              <a:gd name="connsiteX28" fmla="*/ 180304 w 661794"/>
              <a:gd name="connsiteY28" fmla="*/ 519964 h 736985"/>
              <a:gd name="connsiteX29" fmla="*/ 148107 w 661794"/>
              <a:gd name="connsiteY29" fmla="*/ 513525 h 736985"/>
              <a:gd name="connsiteX30" fmla="*/ 128788 w 661794"/>
              <a:gd name="connsiteY30" fmla="*/ 507085 h 736985"/>
              <a:gd name="connsiteX31" fmla="*/ 77273 w 661794"/>
              <a:gd name="connsiteY31" fmla="*/ 500646 h 736985"/>
              <a:gd name="connsiteX32" fmla="*/ 38636 w 661794"/>
              <a:gd name="connsiteY32" fmla="*/ 487767 h 736985"/>
              <a:gd name="connsiteX33" fmla="*/ 19318 w 661794"/>
              <a:gd name="connsiteY33" fmla="*/ 474888 h 736985"/>
              <a:gd name="connsiteX34" fmla="*/ 0 w 661794"/>
              <a:gd name="connsiteY34" fmla="*/ 468449 h 736985"/>
              <a:gd name="connsiteX35" fmla="*/ 6439 w 661794"/>
              <a:gd name="connsiteY35" fmla="*/ 462009 h 736985"/>
              <a:gd name="connsiteX0" fmla="*/ 6439 w 643943"/>
              <a:gd name="connsiteY0" fmla="*/ 462009 h 736985"/>
              <a:gd name="connsiteX1" fmla="*/ 216890 w 643943"/>
              <a:gd name="connsiteY1" fmla="*/ 426795 h 736985"/>
              <a:gd name="connsiteX2" fmla="*/ 246537 w 643943"/>
              <a:gd name="connsiteY2" fmla="*/ 294951 h 736985"/>
              <a:gd name="connsiteX3" fmla="*/ 273236 w 643943"/>
              <a:gd name="connsiteY3" fmla="*/ 148413 h 736985"/>
              <a:gd name="connsiteX4" fmla="*/ 336042 w 643943"/>
              <a:gd name="connsiteY4" fmla="*/ 10127 h 736985"/>
              <a:gd name="connsiteX5" fmla="*/ 395293 w 643943"/>
              <a:gd name="connsiteY5" fmla="*/ 0 h 736985"/>
              <a:gd name="connsiteX6" fmla="*/ 477877 w 643943"/>
              <a:gd name="connsiteY6" fmla="*/ 35947 h 736985"/>
              <a:gd name="connsiteX7" fmla="*/ 517873 w 643943"/>
              <a:gd name="connsiteY7" fmla="*/ 52513 h 736985"/>
              <a:gd name="connsiteX8" fmla="*/ 543986 w 643943"/>
              <a:gd name="connsiteY8" fmla="*/ 76458 h 736985"/>
              <a:gd name="connsiteX9" fmla="*/ 560880 w 643943"/>
              <a:gd name="connsiteY9" fmla="*/ 148352 h 736985"/>
              <a:gd name="connsiteX10" fmla="*/ 558392 w 643943"/>
              <a:gd name="connsiteY10" fmla="*/ 249752 h 736985"/>
              <a:gd name="connsiteX11" fmla="*/ 555967 w 643943"/>
              <a:gd name="connsiteY11" fmla="*/ 315206 h 736985"/>
              <a:gd name="connsiteX12" fmla="*/ 643943 w 643943"/>
              <a:gd name="connsiteY12" fmla="*/ 249508 h 736985"/>
              <a:gd name="connsiteX13" fmla="*/ 637504 w 643943"/>
              <a:gd name="connsiteY13" fmla="*/ 288144 h 736985"/>
              <a:gd name="connsiteX14" fmla="*/ 631064 w 643943"/>
              <a:gd name="connsiteY14" fmla="*/ 346099 h 736985"/>
              <a:gd name="connsiteX15" fmla="*/ 618186 w 643943"/>
              <a:gd name="connsiteY15" fmla="*/ 384736 h 736985"/>
              <a:gd name="connsiteX16" fmla="*/ 605307 w 643943"/>
              <a:gd name="connsiteY16" fmla="*/ 404054 h 736985"/>
              <a:gd name="connsiteX17" fmla="*/ 598867 w 643943"/>
              <a:gd name="connsiteY17" fmla="*/ 436251 h 736985"/>
              <a:gd name="connsiteX18" fmla="*/ 592428 w 643943"/>
              <a:gd name="connsiteY18" fmla="*/ 507085 h 736985"/>
              <a:gd name="connsiteX19" fmla="*/ 585988 w 643943"/>
              <a:gd name="connsiteY19" fmla="*/ 526404 h 736985"/>
              <a:gd name="connsiteX20" fmla="*/ 579549 w 643943"/>
              <a:gd name="connsiteY20" fmla="*/ 558601 h 736985"/>
              <a:gd name="connsiteX21" fmla="*/ 560231 w 643943"/>
              <a:gd name="connsiteY21" fmla="*/ 597237 h 736985"/>
              <a:gd name="connsiteX22" fmla="*/ 540912 w 643943"/>
              <a:gd name="connsiteY22" fmla="*/ 603677 h 736985"/>
              <a:gd name="connsiteX23" fmla="*/ 540327 w 643943"/>
              <a:gd name="connsiteY23" fmla="*/ 671004 h 736985"/>
              <a:gd name="connsiteX24" fmla="*/ 514213 w 643943"/>
              <a:gd name="connsiteY24" fmla="*/ 719893 h 736985"/>
              <a:gd name="connsiteX25" fmla="*/ 322221 w 643943"/>
              <a:gd name="connsiteY25" fmla="*/ 720952 h 736985"/>
              <a:gd name="connsiteX26" fmla="*/ 277083 w 643943"/>
              <a:gd name="connsiteY26" fmla="*/ 688694 h 736985"/>
              <a:gd name="connsiteX27" fmla="*/ 180304 w 643943"/>
              <a:gd name="connsiteY27" fmla="*/ 519964 h 736985"/>
              <a:gd name="connsiteX28" fmla="*/ 148107 w 643943"/>
              <a:gd name="connsiteY28" fmla="*/ 513525 h 736985"/>
              <a:gd name="connsiteX29" fmla="*/ 128788 w 643943"/>
              <a:gd name="connsiteY29" fmla="*/ 507085 h 736985"/>
              <a:gd name="connsiteX30" fmla="*/ 77273 w 643943"/>
              <a:gd name="connsiteY30" fmla="*/ 500646 h 736985"/>
              <a:gd name="connsiteX31" fmla="*/ 38636 w 643943"/>
              <a:gd name="connsiteY31" fmla="*/ 487767 h 736985"/>
              <a:gd name="connsiteX32" fmla="*/ 19318 w 643943"/>
              <a:gd name="connsiteY32" fmla="*/ 474888 h 736985"/>
              <a:gd name="connsiteX33" fmla="*/ 0 w 643943"/>
              <a:gd name="connsiteY33" fmla="*/ 468449 h 736985"/>
              <a:gd name="connsiteX34" fmla="*/ 6439 w 643943"/>
              <a:gd name="connsiteY34" fmla="*/ 462009 h 736985"/>
              <a:gd name="connsiteX0" fmla="*/ 6439 w 642368"/>
              <a:gd name="connsiteY0" fmla="*/ 462009 h 736985"/>
              <a:gd name="connsiteX1" fmla="*/ 216890 w 642368"/>
              <a:gd name="connsiteY1" fmla="*/ 426795 h 736985"/>
              <a:gd name="connsiteX2" fmla="*/ 246537 w 642368"/>
              <a:gd name="connsiteY2" fmla="*/ 294951 h 736985"/>
              <a:gd name="connsiteX3" fmla="*/ 273236 w 642368"/>
              <a:gd name="connsiteY3" fmla="*/ 148413 h 736985"/>
              <a:gd name="connsiteX4" fmla="*/ 336042 w 642368"/>
              <a:gd name="connsiteY4" fmla="*/ 10127 h 736985"/>
              <a:gd name="connsiteX5" fmla="*/ 395293 w 642368"/>
              <a:gd name="connsiteY5" fmla="*/ 0 h 736985"/>
              <a:gd name="connsiteX6" fmla="*/ 477877 w 642368"/>
              <a:gd name="connsiteY6" fmla="*/ 35947 h 736985"/>
              <a:gd name="connsiteX7" fmla="*/ 517873 w 642368"/>
              <a:gd name="connsiteY7" fmla="*/ 52513 h 736985"/>
              <a:gd name="connsiteX8" fmla="*/ 543986 w 642368"/>
              <a:gd name="connsiteY8" fmla="*/ 76458 h 736985"/>
              <a:gd name="connsiteX9" fmla="*/ 560880 w 642368"/>
              <a:gd name="connsiteY9" fmla="*/ 148352 h 736985"/>
              <a:gd name="connsiteX10" fmla="*/ 558392 w 642368"/>
              <a:gd name="connsiteY10" fmla="*/ 249752 h 736985"/>
              <a:gd name="connsiteX11" fmla="*/ 555967 w 642368"/>
              <a:gd name="connsiteY11" fmla="*/ 315206 h 736985"/>
              <a:gd name="connsiteX12" fmla="*/ 637504 w 642368"/>
              <a:gd name="connsiteY12" fmla="*/ 288144 h 736985"/>
              <a:gd name="connsiteX13" fmla="*/ 631064 w 642368"/>
              <a:gd name="connsiteY13" fmla="*/ 346099 h 736985"/>
              <a:gd name="connsiteX14" fmla="*/ 618186 w 642368"/>
              <a:gd name="connsiteY14" fmla="*/ 384736 h 736985"/>
              <a:gd name="connsiteX15" fmla="*/ 605307 w 642368"/>
              <a:gd name="connsiteY15" fmla="*/ 404054 h 736985"/>
              <a:gd name="connsiteX16" fmla="*/ 598867 w 642368"/>
              <a:gd name="connsiteY16" fmla="*/ 436251 h 736985"/>
              <a:gd name="connsiteX17" fmla="*/ 592428 w 642368"/>
              <a:gd name="connsiteY17" fmla="*/ 507085 h 736985"/>
              <a:gd name="connsiteX18" fmla="*/ 585988 w 642368"/>
              <a:gd name="connsiteY18" fmla="*/ 526404 h 736985"/>
              <a:gd name="connsiteX19" fmla="*/ 579549 w 642368"/>
              <a:gd name="connsiteY19" fmla="*/ 558601 h 736985"/>
              <a:gd name="connsiteX20" fmla="*/ 560231 w 642368"/>
              <a:gd name="connsiteY20" fmla="*/ 597237 h 736985"/>
              <a:gd name="connsiteX21" fmla="*/ 540912 w 642368"/>
              <a:gd name="connsiteY21" fmla="*/ 603677 h 736985"/>
              <a:gd name="connsiteX22" fmla="*/ 540327 w 642368"/>
              <a:gd name="connsiteY22" fmla="*/ 671004 h 736985"/>
              <a:gd name="connsiteX23" fmla="*/ 514213 w 642368"/>
              <a:gd name="connsiteY23" fmla="*/ 719893 h 736985"/>
              <a:gd name="connsiteX24" fmla="*/ 322221 w 642368"/>
              <a:gd name="connsiteY24" fmla="*/ 720952 h 736985"/>
              <a:gd name="connsiteX25" fmla="*/ 277083 w 642368"/>
              <a:gd name="connsiteY25" fmla="*/ 688694 h 736985"/>
              <a:gd name="connsiteX26" fmla="*/ 180304 w 642368"/>
              <a:gd name="connsiteY26" fmla="*/ 519964 h 736985"/>
              <a:gd name="connsiteX27" fmla="*/ 148107 w 642368"/>
              <a:gd name="connsiteY27" fmla="*/ 513525 h 736985"/>
              <a:gd name="connsiteX28" fmla="*/ 128788 w 642368"/>
              <a:gd name="connsiteY28" fmla="*/ 507085 h 736985"/>
              <a:gd name="connsiteX29" fmla="*/ 77273 w 642368"/>
              <a:gd name="connsiteY29" fmla="*/ 500646 h 736985"/>
              <a:gd name="connsiteX30" fmla="*/ 38636 w 642368"/>
              <a:gd name="connsiteY30" fmla="*/ 487767 h 736985"/>
              <a:gd name="connsiteX31" fmla="*/ 19318 w 642368"/>
              <a:gd name="connsiteY31" fmla="*/ 474888 h 736985"/>
              <a:gd name="connsiteX32" fmla="*/ 0 w 642368"/>
              <a:gd name="connsiteY32" fmla="*/ 468449 h 736985"/>
              <a:gd name="connsiteX33" fmla="*/ 6439 w 642368"/>
              <a:gd name="connsiteY33" fmla="*/ 462009 h 736985"/>
              <a:gd name="connsiteX0" fmla="*/ 6439 w 634497"/>
              <a:gd name="connsiteY0" fmla="*/ 462009 h 736985"/>
              <a:gd name="connsiteX1" fmla="*/ 216890 w 634497"/>
              <a:gd name="connsiteY1" fmla="*/ 426795 h 736985"/>
              <a:gd name="connsiteX2" fmla="*/ 246537 w 634497"/>
              <a:gd name="connsiteY2" fmla="*/ 294951 h 736985"/>
              <a:gd name="connsiteX3" fmla="*/ 273236 w 634497"/>
              <a:gd name="connsiteY3" fmla="*/ 148413 h 736985"/>
              <a:gd name="connsiteX4" fmla="*/ 336042 w 634497"/>
              <a:gd name="connsiteY4" fmla="*/ 10127 h 736985"/>
              <a:gd name="connsiteX5" fmla="*/ 395293 w 634497"/>
              <a:gd name="connsiteY5" fmla="*/ 0 h 736985"/>
              <a:gd name="connsiteX6" fmla="*/ 477877 w 634497"/>
              <a:gd name="connsiteY6" fmla="*/ 35947 h 736985"/>
              <a:gd name="connsiteX7" fmla="*/ 517873 w 634497"/>
              <a:gd name="connsiteY7" fmla="*/ 52513 h 736985"/>
              <a:gd name="connsiteX8" fmla="*/ 543986 w 634497"/>
              <a:gd name="connsiteY8" fmla="*/ 76458 h 736985"/>
              <a:gd name="connsiteX9" fmla="*/ 560880 w 634497"/>
              <a:gd name="connsiteY9" fmla="*/ 148352 h 736985"/>
              <a:gd name="connsiteX10" fmla="*/ 558392 w 634497"/>
              <a:gd name="connsiteY10" fmla="*/ 249752 h 736985"/>
              <a:gd name="connsiteX11" fmla="*/ 555967 w 634497"/>
              <a:gd name="connsiteY11" fmla="*/ 315206 h 736985"/>
              <a:gd name="connsiteX12" fmla="*/ 631064 w 634497"/>
              <a:gd name="connsiteY12" fmla="*/ 346099 h 736985"/>
              <a:gd name="connsiteX13" fmla="*/ 618186 w 634497"/>
              <a:gd name="connsiteY13" fmla="*/ 384736 h 736985"/>
              <a:gd name="connsiteX14" fmla="*/ 605307 w 634497"/>
              <a:gd name="connsiteY14" fmla="*/ 404054 h 736985"/>
              <a:gd name="connsiteX15" fmla="*/ 598867 w 634497"/>
              <a:gd name="connsiteY15" fmla="*/ 436251 h 736985"/>
              <a:gd name="connsiteX16" fmla="*/ 592428 w 634497"/>
              <a:gd name="connsiteY16" fmla="*/ 507085 h 736985"/>
              <a:gd name="connsiteX17" fmla="*/ 585988 w 634497"/>
              <a:gd name="connsiteY17" fmla="*/ 526404 h 736985"/>
              <a:gd name="connsiteX18" fmla="*/ 579549 w 634497"/>
              <a:gd name="connsiteY18" fmla="*/ 558601 h 736985"/>
              <a:gd name="connsiteX19" fmla="*/ 560231 w 634497"/>
              <a:gd name="connsiteY19" fmla="*/ 597237 h 736985"/>
              <a:gd name="connsiteX20" fmla="*/ 540912 w 634497"/>
              <a:gd name="connsiteY20" fmla="*/ 603677 h 736985"/>
              <a:gd name="connsiteX21" fmla="*/ 540327 w 634497"/>
              <a:gd name="connsiteY21" fmla="*/ 671004 h 736985"/>
              <a:gd name="connsiteX22" fmla="*/ 514213 w 634497"/>
              <a:gd name="connsiteY22" fmla="*/ 719893 h 736985"/>
              <a:gd name="connsiteX23" fmla="*/ 322221 w 634497"/>
              <a:gd name="connsiteY23" fmla="*/ 720952 h 736985"/>
              <a:gd name="connsiteX24" fmla="*/ 277083 w 634497"/>
              <a:gd name="connsiteY24" fmla="*/ 688694 h 736985"/>
              <a:gd name="connsiteX25" fmla="*/ 180304 w 634497"/>
              <a:gd name="connsiteY25" fmla="*/ 519964 h 736985"/>
              <a:gd name="connsiteX26" fmla="*/ 148107 w 634497"/>
              <a:gd name="connsiteY26" fmla="*/ 513525 h 736985"/>
              <a:gd name="connsiteX27" fmla="*/ 128788 w 634497"/>
              <a:gd name="connsiteY27" fmla="*/ 507085 h 736985"/>
              <a:gd name="connsiteX28" fmla="*/ 77273 w 634497"/>
              <a:gd name="connsiteY28" fmla="*/ 500646 h 736985"/>
              <a:gd name="connsiteX29" fmla="*/ 38636 w 634497"/>
              <a:gd name="connsiteY29" fmla="*/ 487767 h 736985"/>
              <a:gd name="connsiteX30" fmla="*/ 19318 w 634497"/>
              <a:gd name="connsiteY30" fmla="*/ 474888 h 736985"/>
              <a:gd name="connsiteX31" fmla="*/ 0 w 634497"/>
              <a:gd name="connsiteY31" fmla="*/ 468449 h 736985"/>
              <a:gd name="connsiteX32" fmla="*/ 6439 w 634497"/>
              <a:gd name="connsiteY32" fmla="*/ 462009 h 736985"/>
              <a:gd name="connsiteX0" fmla="*/ 6439 w 618186"/>
              <a:gd name="connsiteY0" fmla="*/ 462009 h 736985"/>
              <a:gd name="connsiteX1" fmla="*/ 216890 w 618186"/>
              <a:gd name="connsiteY1" fmla="*/ 426795 h 736985"/>
              <a:gd name="connsiteX2" fmla="*/ 246537 w 618186"/>
              <a:gd name="connsiteY2" fmla="*/ 294951 h 736985"/>
              <a:gd name="connsiteX3" fmla="*/ 273236 w 618186"/>
              <a:gd name="connsiteY3" fmla="*/ 148413 h 736985"/>
              <a:gd name="connsiteX4" fmla="*/ 336042 w 618186"/>
              <a:gd name="connsiteY4" fmla="*/ 10127 h 736985"/>
              <a:gd name="connsiteX5" fmla="*/ 395293 w 618186"/>
              <a:gd name="connsiteY5" fmla="*/ 0 h 736985"/>
              <a:gd name="connsiteX6" fmla="*/ 477877 w 618186"/>
              <a:gd name="connsiteY6" fmla="*/ 35947 h 736985"/>
              <a:gd name="connsiteX7" fmla="*/ 517873 w 618186"/>
              <a:gd name="connsiteY7" fmla="*/ 52513 h 736985"/>
              <a:gd name="connsiteX8" fmla="*/ 543986 w 618186"/>
              <a:gd name="connsiteY8" fmla="*/ 76458 h 736985"/>
              <a:gd name="connsiteX9" fmla="*/ 560880 w 618186"/>
              <a:gd name="connsiteY9" fmla="*/ 148352 h 736985"/>
              <a:gd name="connsiteX10" fmla="*/ 558392 w 618186"/>
              <a:gd name="connsiteY10" fmla="*/ 249752 h 736985"/>
              <a:gd name="connsiteX11" fmla="*/ 555967 w 618186"/>
              <a:gd name="connsiteY11" fmla="*/ 315206 h 736985"/>
              <a:gd name="connsiteX12" fmla="*/ 618186 w 618186"/>
              <a:gd name="connsiteY12" fmla="*/ 384736 h 736985"/>
              <a:gd name="connsiteX13" fmla="*/ 605307 w 618186"/>
              <a:gd name="connsiteY13" fmla="*/ 404054 h 736985"/>
              <a:gd name="connsiteX14" fmla="*/ 598867 w 618186"/>
              <a:gd name="connsiteY14" fmla="*/ 436251 h 736985"/>
              <a:gd name="connsiteX15" fmla="*/ 592428 w 618186"/>
              <a:gd name="connsiteY15" fmla="*/ 507085 h 736985"/>
              <a:gd name="connsiteX16" fmla="*/ 585988 w 618186"/>
              <a:gd name="connsiteY16" fmla="*/ 526404 h 736985"/>
              <a:gd name="connsiteX17" fmla="*/ 579549 w 618186"/>
              <a:gd name="connsiteY17" fmla="*/ 558601 h 736985"/>
              <a:gd name="connsiteX18" fmla="*/ 560231 w 618186"/>
              <a:gd name="connsiteY18" fmla="*/ 597237 h 736985"/>
              <a:gd name="connsiteX19" fmla="*/ 540912 w 618186"/>
              <a:gd name="connsiteY19" fmla="*/ 603677 h 736985"/>
              <a:gd name="connsiteX20" fmla="*/ 540327 w 618186"/>
              <a:gd name="connsiteY20" fmla="*/ 671004 h 736985"/>
              <a:gd name="connsiteX21" fmla="*/ 514213 w 618186"/>
              <a:gd name="connsiteY21" fmla="*/ 719893 h 736985"/>
              <a:gd name="connsiteX22" fmla="*/ 322221 w 618186"/>
              <a:gd name="connsiteY22" fmla="*/ 720952 h 736985"/>
              <a:gd name="connsiteX23" fmla="*/ 277083 w 618186"/>
              <a:gd name="connsiteY23" fmla="*/ 688694 h 736985"/>
              <a:gd name="connsiteX24" fmla="*/ 180304 w 618186"/>
              <a:gd name="connsiteY24" fmla="*/ 519964 h 736985"/>
              <a:gd name="connsiteX25" fmla="*/ 148107 w 618186"/>
              <a:gd name="connsiteY25" fmla="*/ 513525 h 736985"/>
              <a:gd name="connsiteX26" fmla="*/ 128788 w 618186"/>
              <a:gd name="connsiteY26" fmla="*/ 507085 h 736985"/>
              <a:gd name="connsiteX27" fmla="*/ 77273 w 618186"/>
              <a:gd name="connsiteY27" fmla="*/ 500646 h 736985"/>
              <a:gd name="connsiteX28" fmla="*/ 38636 w 618186"/>
              <a:gd name="connsiteY28" fmla="*/ 487767 h 736985"/>
              <a:gd name="connsiteX29" fmla="*/ 19318 w 618186"/>
              <a:gd name="connsiteY29" fmla="*/ 474888 h 736985"/>
              <a:gd name="connsiteX30" fmla="*/ 0 w 618186"/>
              <a:gd name="connsiteY30" fmla="*/ 468449 h 736985"/>
              <a:gd name="connsiteX31" fmla="*/ 6439 w 618186"/>
              <a:gd name="connsiteY31" fmla="*/ 462009 h 736985"/>
              <a:gd name="connsiteX0" fmla="*/ 6439 w 605307"/>
              <a:gd name="connsiteY0" fmla="*/ 462009 h 736985"/>
              <a:gd name="connsiteX1" fmla="*/ 216890 w 605307"/>
              <a:gd name="connsiteY1" fmla="*/ 426795 h 736985"/>
              <a:gd name="connsiteX2" fmla="*/ 246537 w 605307"/>
              <a:gd name="connsiteY2" fmla="*/ 294951 h 736985"/>
              <a:gd name="connsiteX3" fmla="*/ 273236 w 605307"/>
              <a:gd name="connsiteY3" fmla="*/ 148413 h 736985"/>
              <a:gd name="connsiteX4" fmla="*/ 336042 w 605307"/>
              <a:gd name="connsiteY4" fmla="*/ 10127 h 736985"/>
              <a:gd name="connsiteX5" fmla="*/ 395293 w 605307"/>
              <a:gd name="connsiteY5" fmla="*/ 0 h 736985"/>
              <a:gd name="connsiteX6" fmla="*/ 477877 w 605307"/>
              <a:gd name="connsiteY6" fmla="*/ 35947 h 736985"/>
              <a:gd name="connsiteX7" fmla="*/ 517873 w 605307"/>
              <a:gd name="connsiteY7" fmla="*/ 52513 h 736985"/>
              <a:gd name="connsiteX8" fmla="*/ 543986 w 605307"/>
              <a:gd name="connsiteY8" fmla="*/ 76458 h 736985"/>
              <a:gd name="connsiteX9" fmla="*/ 560880 w 605307"/>
              <a:gd name="connsiteY9" fmla="*/ 148352 h 736985"/>
              <a:gd name="connsiteX10" fmla="*/ 558392 w 605307"/>
              <a:gd name="connsiteY10" fmla="*/ 249752 h 736985"/>
              <a:gd name="connsiteX11" fmla="*/ 555967 w 605307"/>
              <a:gd name="connsiteY11" fmla="*/ 315206 h 736985"/>
              <a:gd name="connsiteX12" fmla="*/ 605307 w 605307"/>
              <a:gd name="connsiteY12" fmla="*/ 404054 h 736985"/>
              <a:gd name="connsiteX13" fmla="*/ 598867 w 605307"/>
              <a:gd name="connsiteY13" fmla="*/ 436251 h 736985"/>
              <a:gd name="connsiteX14" fmla="*/ 592428 w 605307"/>
              <a:gd name="connsiteY14" fmla="*/ 507085 h 736985"/>
              <a:gd name="connsiteX15" fmla="*/ 585988 w 605307"/>
              <a:gd name="connsiteY15" fmla="*/ 526404 h 736985"/>
              <a:gd name="connsiteX16" fmla="*/ 579549 w 605307"/>
              <a:gd name="connsiteY16" fmla="*/ 558601 h 736985"/>
              <a:gd name="connsiteX17" fmla="*/ 560231 w 605307"/>
              <a:gd name="connsiteY17" fmla="*/ 597237 h 736985"/>
              <a:gd name="connsiteX18" fmla="*/ 540912 w 605307"/>
              <a:gd name="connsiteY18" fmla="*/ 603677 h 736985"/>
              <a:gd name="connsiteX19" fmla="*/ 540327 w 605307"/>
              <a:gd name="connsiteY19" fmla="*/ 671004 h 736985"/>
              <a:gd name="connsiteX20" fmla="*/ 514213 w 605307"/>
              <a:gd name="connsiteY20" fmla="*/ 719893 h 736985"/>
              <a:gd name="connsiteX21" fmla="*/ 322221 w 605307"/>
              <a:gd name="connsiteY21" fmla="*/ 720952 h 736985"/>
              <a:gd name="connsiteX22" fmla="*/ 277083 w 605307"/>
              <a:gd name="connsiteY22" fmla="*/ 688694 h 736985"/>
              <a:gd name="connsiteX23" fmla="*/ 180304 w 605307"/>
              <a:gd name="connsiteY23" fmla="*/ 519964 h 736985"/>
              <a:gd name="connsiteX24" fmla="*/ 148107 w 605307"/>
              <a:gd name="connsiteY24" fmla="*/ 513525 h 736985"/>
              <a:gd name="connsiteX25" fmla="*/ 128788 w 605307"/>
              <a:gd name="connsiteY25" fmla="*/ 507085 h 736985"/>
              <a:gd name="connsiteX26" fmla="*/ 77273 w 605307"/>
              <a:gd name="connsiteY26" fmla="*/ 500646 h 736985"/>
              <a:gd name="connsiteX27" fmla="*/ 38636 w 605307"/>
              <a:gd name="connsiteY27" fmla="*/ 487767 h 736985"/>
              <a:gd name="connsiteX28" fmla="*/ 19318 w 605307"/>
              <a:gd name="connsiteY28" fmla="*/ 474888 h 736985"/>
              <a:gd name="connsiteX29" fmla="*/ 0 w 605307"/>
              <a:gd name="connsiteY29" fmla="*/ 468449 h 736985"/>
              <a:gd name="connsiteX30" fmla="*/ 6439 w 605307"/>
              <a:gd name="connsiteY30" fmla="*/ 462009 h 736985"/>
              <a:gd name="connsiteX0" fmla="*/ 6439 w 600900"/>
              <a:gd name="connsiteY0" fmla="*/ 462009 h 736985"/>
              <a:gd name="connsiteX1" fmla="*/ 216890 w 600900"/>
              <a:gd name="connsiteY1" fmla="*/ 426795 h 736985"/>
              <a:gd name="connsiteX2" fmla="*/ 246537 w 600900"/>
              <a:gd name="connsiteY2" fmla="*/ 294951 h 736985"/>
              <a:gd name="connsiteX3" fmla="*/ 273236 w 600900"/>
              <a:gd name="connsiteY3" fmla="*/ 148413 h 736985"/>
              <a:gd name="connsiteX4" fmla="*/ 336042 w 600900"/>
              <a:gd name="connsiteY4" fmla="*/ 10127 h 736985"/>
              <a:gd name="connsiteX5" fmla="*/ 395293 w 600900"/>
              <a:gd name="connsiteY5" fmla="*/ 0 h 736985"/>
              <a:gd name="connsiteX6" fmla="*/ 477877 w 600900"/>
              <a:gd name="connsiteY6" fmla="*/ 35947 h 736985"/>
              <a:gd name="connsiteX7" fmla="*/ 517873 w 600900"/>
              <a:gd name="connsiteY7" fmla="*/ 52513 h 736985"/>
              <a:gd name="connsiteX8" fmla="*/ 543986 w 600900"/>
              <a:gd name="connsiteY8" fmla="*/ 76458 h 736985"/>
              <a:gd name="connsiteX9" fmla="*/ 560880 w 600900"/>
              <a:gd name="connsiteY9" fmla="*/ 148352 h 736985"/>
              <a:gd name="connsiteX10" fmla="*/ 558392 w 600900"/>
              <a:gd name="connsiteY10" fmla="*/ 249752 h 736985"/>
              <a:gd name="connsiteX11" fmla="*/ 555967 w 600900"/>
              <a:gd name="connsiteY11" fmla="*/ 315206 h 736985"/>
              <a:gd name="connsiteX12" fmla="*/ 598867 w 600900"/>
              <a:gd name="connsiteY12" fmla="*/ 436251 h 736985"/>
              <a:gd name="connsiteX13" fmla="*/ 592428 w 600900"/>
              <a:gd name="connsiteY13" fmla="*/ 507085 h 736985"/>
              <a:gd name="connsiteX14" fmla="*/ 585988 w 600900"/>
              <a:gd name="connsiteY14" fmla="*/ 526404 h 736985"/>
              <a:gd name="connsiteX15" fmla="*/ 579549 w 600900"/>
              <a:gd name="connsiteY15" fmla="*/ 558601 h 736985"/>
              <a:gd name="connsiteX16" fmla="*/ 560231 w 600900"/>
              <a:gd name="connsiteY16" fmla="*/ 597237 h 736985"/>
              <a:gd name="connsiteX17" fmla="*/ 540912 w 600900"/>
              <a:gd name="connsiteY17" fmla="*/ 603677 h 736985"/>
              <a:gd name="connsiteX18" fmla="*/ 540327 w 600900"/>
              <a:gd name="connsiteY18" fmla="*/ 671004 h 736985"/>
              <a:gd name="connsiteX19" fmla="*/ 514213 w 600900"/>
              <a:gd name="connsiteY19" fmla="*/ 719893 h 736985"/>
              <a:gd name="connsiteX20" fmla="*/ 322221 w 600900"/>
              <a:gd name="connsiteY20" fmla="*/ 720952 h 736985"/>
              <a:gd name="connsiteX21" fmla="*/ 277083 w 600900"/>
              <a:gd name="connsiteY21" fmla="*/ 688694 h 736985"/>
              <a:gd name="connsiteX22" fmla="*/ 180304 w 600900"/>
              <a:gd name="connsiteY22" fmla="*/ 519964 h 736985"/>
              <a:gd name="connsiteX23" fmla="*/ 148107 w 600900"/>
              <a:gd name="connsiteY23" fmla="*/ 513525 h 736985"/>
              <a:gd name="connsiteX24" fmla="*/ 128788 w 600900"/>
              <a:gd name="connsiteY24" fmla="*/ 507085 h 736985"/>
              <a:gd name="connsiteX25" fmla="*/ 77273 w 600900"/>
              <a:gd name="connsiteY25" fmla="*/ 500646 h 736985"/>
              <a:gd name="connsiteX26" fmla="*/ 38636 w 600900"/>
              <a:gd name="connsiteY26" fmla="*/ 487767 h 736985"/>
              <a:gd name="connsiteX27" fmla="*/ 19318 w 600900"/>
              <a:gd name="connsiteY27" fmla="*/ 474888 h 736985"/>
              <a:gd name="connsiteX28" fmla="*/ 0 w 600900"/>
              <a:gd name="connsiteY28" fmla="*/ 468449 h 736985"/>
              <a:gd name="connsiteX29" fmla="*/ 6439 w 600900"/>
              <a:gd name="connsiteY29" fmla="*/ 462009 h 736985"/>
              <a:gd name="connsiteX0" fmla="*/ 6439 w 593837"/>
              <a:gd name="connsiteY0" fmla="*/ 462009 h 736985"/>
              <a:gd name="connsiteX1" fmla="*/ 216890 w 593837"/>
              <a:gd name="connsiteY1" fmla="*/ 426795 h 736985"/>
              <a:gd name="connsiteX2" fmla="*/ 246537 w 593837"/>
              <a:gd name="connsiteY2" fmla="*/ 294951 h 736985"/>
              <a:gd name="connsiteX3" fmla="*/ 273236 w 593837"/>
              <a:gd name="connsiteY3" fmla="*/ 148413 h 736985"/>
              <a:gd name="connsiteX4" fmla="*/ 336042 w 593837"/>
              <a:gd name="connsiteY4" fmla="*/ 10127 h 736985"/>
              <a:gd name="connsiteX5" fmla="*/ 395293 w 593837"/>
              <a:gd name="connsiteY5" fmla="*/ 0 h 736985"/>
              <a:gd name="connsiteX6" fmla="*/ 477877 w 593837"/>
              <a:gd name="connsiteY6" fmla="*/ 35947 h 736985"/>
              <a:gd name="connsiteX7" fmla="*/ 517873 w 593837"/>
              <a:gd name="connsiteY7" fmla="*/ 52513 h 736985"/>
              <a:gd name="connsiteX8" fmla="*/ 543986 w 593837"/>
              <a:gd name="connsiteY8" fmla="*/ 76458 h 736985"/>
              <a:gd name="connsiteX9" fmla="*/ 560880 w 593837"/>
              <a:gd name="connsiteY9" fmla="*/ 148352 h 736985"/>
              <a:gd name="connsiteX10" fmla="*/ 558392 w 593837"/>
              <a:gd name="connsiteY10" fmla="*/ 249752 h 736985"/>
              <a:gd name="connsiteX11" fmla="*/ 555967 w 593837"/>
              <a:gd name="connsiteY11" fmla="*/ 315206 h 736985"/>
              <a:gd name="connsiteX12" fmla="*/ 592428 w 593837"/>
              <a:gd name="connsiteY12" fmla="*/ 507085 h 736985"/>
              <a:gd name="connsiteX13" fmla="*/ 585988 w 593837"/>
              <a:gd name="connsiteY13" fmla="*/ 526404 h 736985"/>
              <a:gd name="connsiteX14" fmla="*/ 579549 w 593837"/>
              <a:gd name="connsiteY14" fmla="*/ 558601 h 736985"/>
              <a:gd name="connsiteX15" fmla="*/ 560231 w 593837"/>
              <a:gd name="connsiteY15" fmla="*/ 597237 h 736985"/>
              <a:gd name="connsiteX16" fmla="*/ 540912 w 593837"/>
              <a:gd name="connsiteY16" fmla="*/ 603677 h 736985"/>
              <a:gd name="connsiteX17" fmla="*/ 540327 w 593837"/>
              <a:gd name="connsiteY17" fmla="*/ 671004 h 736985"/>
              <a:gd name="connsiteX18" fmla="*/ 514213 w 593837"/>
              <a:gd name="connsiteY18" fmla="*/ 719893 h 736985"/>
              <a:gd name="connsiteX19" fmla="*/ 322221 w 593837"/>
              <a:gd name="connsiteY19" fmla="*/ 720952 h 736985"/>
              <a:gd name="connsiteX20" fmla="*/ 277083 w 593837"/>
              <a:gd name="connsiteY20" fmla="*/ 688694 h 736985"/>
              <a:gd name="connsiteX21" fmla="*/ 180304 w 593837"/>
              <a:gd name="connsiteY21" fmla="*/ 519964 h 736985"/>
              <a:gd name="connsiteX22" fmla="*/ 148107 w 593837"/>
              <a:gd name="connsiteY22" fmla="*/ 513525 h 736985"/>
              <a:gd name="connsiteX23" fmla="*/ 128788 w 593837"/>
              <a:gd name="connsiteY23" fmla="*/ 507085 h 736985"/>
              <a:gd name="connsiteX24" fmla="*/ 77273 w 593837"/>
              <a:gd name="connsiteY24" fmla="*/ 500646 h 736985"/>
              <a:gd name="connsiteX25" fmla="*/ 38636 w 593837"/>
              <a:gd name="connsiteY25" fmla="*/ 487767 h 736985"/>
              <a:gd name="connsiteX26" fmla="*/ 19318 w 593837"/>
              <a:gd name="connsiteY26" fmla="*/ 474888 h 736985"/>
              <a:gd name="connsiteX27" fmla="*/ 0 w 593837"/>
              <a:gd name="connsiteY27" fmla="*/ 468449 h 736985"/>
              <a:gd name="connsiteX28" fmla="*/ 6439 w 593837"/>
              <a:gd name="connsiteY28" fmla="*/ 462009 h 736985"/>
              <a:gd name="connsiteX0" fmla="*/ 6439 w 593233"/>
              <a:gd name="connsiteY0" fmla="*/ 462009 h 736985"/>
              <a:gd name="connsiteX1" fmla="*/ 216890 w 593233"/>
              <a:gd name="connsiteY1" fmla="*/ 426795 h 736985"/>
              <a:gd name="connsiteX2" fmla="*/ 246537 w 593233"/>
              <a:gd name="connsiteY2" fmla="*/ 294951 h 736985"/>
              <a:gd name="connsiteX3" fmla="*/ 273236 w 593233"/>
              <a:gd name="connsiteY3" fmla="*/ 148413 h 736985"/>
              <a:gd name="connsiteX4" fmla="*/ 336042 w 593233"/>
              <a:gd name="connsiteY4" fmla="*/ 10127 h 736985"/>
              <a:gd name="connsiteX5" fmla="*/ 395293 w 593233"/>
              <a:gd name="connsiteY5" fmla="*/ 0 h 736985"/>
              <a:gd name="connsiteX6" fmla="*/ 477877 w 593233"/>
              <a:gd name="connsiteY6" fmla="*/ 35947 h 736985"/>
              <a:gd name="connsiteX7" fmla="*/ 517873 w 593233"/>
              <a:gd name="connsiteY7" fmla="*/ 52513 h 736985"/>
              <a:gd name="connsiteX8" fmla="*/ 543986 w 593233"/>
              <a:gd name="connsiteY8" fmla="*/ 76458 h 736985"/>
              <a:gd name="connsiteX9" fmla="*/ 560880 w 593233"/>
              <a:gd name="connsiteY9" fmla="*/ 148352 h 736985"/>
              <a:gd name="connsiteX10" fmla="*/ 558392 w 593233"/>
              <a:gd name="connsiteY10" fmla="*/ 249752 h 736985"/>
              <a:gd name="connsiteX11" fmla="*/ 555967 w 593233"/>
              <a:gd name="connsiteY11" fmla="*/ 315206 h 736985"/>
              <a:gd name="connsiteX12" fmla="*/ 592428 w 593233"/>
              <a:gd name="connsiteY12" fmla="*/ 507085 h 736985"/>
              <a:gd name="connsiteX13" fmla="*/ 579549 w 593233"/>
              <a:gd name="connsiteY13" fmla="*/ 558601 h 736985"/>
              <a:gd name="connsiteX14" fmla="*/ 560231 w 593233"/>
              <a:gd name="connsiteY14" fmla="*/ 597237 h 736985"/>
              <a:gd name="connsiteX15" fmla="*/ 540912 w 593233"/>
              <a:gd name="connsiteY15" fmla="*/ 603677 h 736985"/>
              <a:gd name="connsiteX16" fmla="*/ 540327 w 593233"/>
              <a:gd name="connsiteY16" fmla="*/ 671004 h 736985"/>
              <a:gd name="connsiteX17" fmla="*/ 514213 w 593233"/>
              <a:gd name="connsiteY17" fmla="*/ 719893 h 736985"/>
              <a:gd name="connsiteX18" fmla="*/ 322221 w 593233"/>
              <a:gd name="connsiteY18" fmla="*/ 720952 h 736985"/>
              <a:gd name="connsiteX19" fmla="*/ 277083 w 593233"/>
              <a:gd name="connsiteY19" fmla="*/ 688694 h 736985"/>
              <a:gd name="connsiteX20" fmla="*/ 180304 w 593233"/>
              <a:gd name="connsiteY20" fmla="*/ 519964 h 736985"/>
              <a:gd name="connsiteX21" fmla="*/ 148107 w 593233"/>
              <a:gd name="connsiteY21" fmla="*/ 513525 h 736985"/>
              <a:gd name="connsiteX22" fmla="*/ 128788 w 593233"/>
              <a:gd name="connsiteY22" fmla="*/ 507085 h 736985"/>
              <a:gd name="connsiteX23" fmla="*/ 77273 w 593233"/>
              <a:gd name="connsiteY23" fmla="*/ 500646 h 736985"/>
              <a:gd name="connsiteX24" fmla="*/ 38636 w 593233"/>
              <a:gd name="connsiteY24" fmla="*/ 487767 h 736985"/>
              <a:gd name="connsiteX25" fmla="*/ 19318 w 593233"/>
              <a:gd name="connsiteY25" fmla="*/ 474888 h 736985"/>
              <a:gd name="connsiteX26" fmla="*/ 0 w 593233"/>
              <a:gd name="connsiteY26" fmla="*/ 468449 h 736985"/>
              <a:gd name="connsiteX27" fmla="*/ 6439 w 593233"/>
              <a:gd name="connsiteY27" fmla="*/ 462009 h 736985"/>
              <a:gd name="connsiteX0" fmla="*/ 6439 w 579584"/>
              <a:gd name="connsiteY0" fmla="*/ 462009 h 736985"/>
              <a:gd name="connsiteX1" fmla="*/ 216890 w 579584"/>
              <a:gd name="connsiteY1" fmla="*/ 426795 h 736985"/>
              <a:gd name="connsiteX2" fmla="*/ 246537 w 579584"/>
              <a:gd name="connsiteY2" fmla="*/ 294951 h 736985"/>
              <a:gd name="connsiteX3" fmla="*/ 273236 w 579584"/>
              <a:gd name="connsiteY3" fmla="*/ 148413 h 736985"/>
              <a:gd name="connsiteX4" fmla="*/ 336042 w 579584"/>
              <a:gd name="connsiteY4" fmla="*/ 10127 h 736985"/>
              <a:gd name="connsiteX5" fmla="*/ 395293 w 579584"/>
              <a:gd name="connsiteY5" fmla="*/ 0 h 736985"/>
              <a:gd name="connsiteX6" fmla="*/ 477877 w 579584"/>
              <a:gd name="connsiteY6" fmla="*/ 35947 h 736985"/>
              <a:gd name="connsiteX7" fmla="*/ 517873 w 579584"/>
              <a:gd name="connsiteY7" fmla="*/ 52513 h 736985"/>
              <a:gd name="connsiteX8" fmla="*/ 543986 w 579584"/>
              <a:gd name="connsiteY8" fmla="*/ 76458 h 736985"/>
              <a:gd name="connsiteX9" fmla="*/ 560880 w 579584"/>
              <a:gd name="connsiteY9" fmla="*/ 148352 h 736985"/>
              <a:gd name="connsiteX10" fmla="*/ 558392 w 579584"/>
              <a:gd name="connsiteY10" fmla="*/ 249752 h 736985"/>
              <a:gd name="connsiteX11" fmla="*/ 555967 w 579584"/>
              <a:gd name="connsiteY11" fmla="*/ 315206 h 736985"/>
              <a:gd name="connsiteX12" fmla="*/ 579549 w 579584"/>
              <a:gd name="connsiteY12" fmla="*/ 558601 h 736985"/>
              <a:gd name="connsiteX13" fmla="*/ 560231 w 579584"/>
              <a:gd name="connsiteY13" fmla="*/ 597237 h 736985"/>
              <a:gd name="connsiteX14" fmla="*/ 540912 w 579584"/>
              <a:gd name="connsiteY14" fmla="*/ 603677 h 736985"/>
              <a:gd name="connsiteX15" fmla="*/ 540327 w 579584"/>
              <a:gd name="connsiteY15" fmla="*/ 671004 h 736985"/>
              <a:gd name="connsiteX16" fmla="*/ 514213 w 579584"/>
              <a:gd name="connsiteY16" fmla="*/ 719893 h 736985"/>
              <a:gd name="connsiteX17" fmla="*/ 322221 w 579584"/>
              <a:gd name="connsiteY17" fmla="*/ 720952 h 736985"/>
              <a:gd name="connsiteX18" fmla="*/ 277083 w 579584"/>
              <a:gd name="connsiteY18" fmla="*/ 688694 h 736985"/>
              <a:gd name="connsiteX19" fmla="*/ 180304 w 579584"/>
              <a:gd name="connsiteY19" fmla="*/ 519964 h 736985"/>
              <a:gd name="connsiteX20" fmla="*/ 148107 w 579584"/>
              <a:gd name="connsiteY20" fmla="*/ 513525 h 736985"/>
              <a:gd name="connsiteX21" fmla="*/ 128788 w 579584"/>
              <a:gd name="connsiteY21" fmla="*/ 507085 h 736985"/>
              <a:gd name="connsiteX22" fmla="*/ 77273 w 579584"/>
              <a:gd name="connsiteY22" fmla="*/ 500646 h 736985"/>
              <a:gd name="connsiteX23" fmla="*/ 38636 w 579584"/>
              <a:gd name="connsiteY23" fmla="*/ 487767 h 736985"/>
              <a:gd name="connsiteX24" fmla="*/ 19318 w 579584"/>
              <a:gd name="connsiteY24" fmla="*/ 474888 h 736985"/>
              <a:gd name="connsiteX25" fmla="*/ 0 w 579584"/>
              <a:gd name="connsiteY25" fmla="*/ 468449 h 736985"/>
              <a:gd name="connsiteX26" fmla="*/ 6439 w 579584"/>
              <a:gd name="connsiteY26"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60231 w 561628"/>
              <a:gd name="connsiteY12" fmla="*/ 597237 h 736985"/>
              <a:gd name="connsiteX13" fmla="*/ 540912 w 561628"/>
              <a:gd name="connsiteY13" fmla="*/ 603677 h 736985"/>
              <a:gd name="connsiteX14" fmla="*/ 540327 w 561628"/>
              <a:gd name="connsiteY14" fmla="*/ 671004 h 736985"/>
              <a:gd name="connsiteX15" fmla="*/ 514213 w 561628"/>
              <a:gd name="connsiteY15" fmla="*/ 719893 h 736985"/>
              <a:gd name="connsiteX16" fmla="*/ 322221 w 561628"/>
              <a:gd name="connsiteY16" fmla="*/ 720952 h 736985"/>
              <a:gd name="connsiteX17" fmla="*/ 277083 w 561628"/>
              <a:gd name="connsiteY17" fmla="*/ 688694 h 736985"/>
              <a:gd name="connsiteX18" fmla="*/ 180304 w 561628"/>
              <a:gd name="connsiteY18" fmla="*/ 519964 h 736985"/>
              <a:gd name="connsiteX19" fmla="*/ 148107 w 561628"/>
              <a:gd name="connsiteY19" fmla="*/ 513525 h 736985"/>
              <a:gd name="connsiteX20" fmla="*/ 128788 w 561628"/>
              <a:gd name="connsiteY20" fmla="*/ 507085 h 736985"/>
              <a:gd name="connsiteX21" fmla="*/ 77273 w 561628"/>
              <a:gd name="connsiteY21" fmla="*/ 500646 h 736985"/>
              <a:gd name="connsiteX22" fmla="*/ 38636 w 561628"/>
              <a:gd name="connsiteY22" fmla="*/ 487767 h 736985"/>
              <a:gd name="connsiteX23" fmla="*/ 19318 w 561628"/>
              <a:gd name="connsiteY23" fmla="*/ 474888 h 736985"/>
              <a:gd name="connsiteX24" fmla="*/ 0 w 561628"/>
              <a:gd name="connsiteY24" fmla="*/ 468449 h 736985"/>
              <a:gd name="connsiteX25" fmla="*/ 6439 w 561628"/>
              <a:gd name="connsiteY25"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0912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28788 w 561628"/>
              <a:gd name="connsiteY18" fmla="*/ 507085 h 736985"/>
              <a:gd name="connsiteX19" fmla="*/ 77273 w 561628"/>
              <a:gd name="connsiteY19" fmla="*/ 500646 h 736985"/>
              <a:gd name="connsiteX20" fmla="*/ 38636 w 561628"/>
              <a:gd name="connsiteY20" fmla="*/ 487767 h 736985"/>
              <a:gd name="connsiteX21" fmla="*/ 19318 w 561628"/>
              <a:gd name="connsiteY21" fmla="*/ 474888 h 736985"/>
              <a:gd name="connsiteX22" fmla="*/ 0 w 561628"/>
              <a:gd name="connsiteY22" fmla="*/ 468449 h 736985"/>
              <a:gd name="connsiteX23" fmla="*/ 6439 w 561628"/>
              <a:gd name="connsiteY23"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77273 w 561628"/>
              <a:gd name="connsiteY18" fmla="*/ 500646 h 736985"/>
              <a:gd name="connsiteX19" fmla="*/ 38636 w 561628"/>
              <a:gd name="connsiteY19" fmla="*/ 487767 h 736985"/>
              <a:gd name="connsiteX20" fmla="*/ 19318 w 561628"/>
              <a:gd name="connsiteY20" fmla="*/ 474888 h 736985"/>
              <a:gd name="connsiteX21" fmla="*/ 0 w 561628"/>
              <a:gd name="connsiteY21" fmla="*/ 468449 h 736985"/>
              <a:gd name="connsiteX22" fmla="*/ 6439 w 561628"/>
              <a:gd name="connsiteY22"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38636 w 561628"/>
              <a:gd name="connsiteY18" fmla="*/ 487767 h 736985"/>
              <a:gd name="connsiteX19" fmla="*/ 19318 w 561628"/>
              <a:gd name="connsiteY19" fmla="*/ 474888 h 736985"/>
              <a:gd name="connsiteX20" fmla="*/ 0 w 561628"/>
              <a:gd name="connsiteY20" fmla="*/ 468449 h 736985"/>
              <a:gd name="connsiteX21" fmla="*/ 6439 w 561628"/>
              <a:gd name="connsiteY21"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9318 w 561628"/>
              <a:gd name="connsiteY18" fmla="*/ 474888 h 736985"/>
              <a:gd name="connsiteX19" fmla="*/ 0 w 561628"/>
              <a:gd name="connsiteY19" fmla="*/ 468449 h 736985"/>
              <a:gd name="connsiteX20" fmla="*/ 6439 w 561628"/>
              <a:gd name="connsiteY20"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19" fmla="*/ 6439 w 561628"/>
              <a:gd name="connsiteY19" fmla="*/ 462009 h 736985"/>
              <a:gd name="connsiteX0" fmla="*/ 0 w 561628"/>
              <a:gd name="connsiteY0" fmla="*/ 46844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0" fmla="*/ 31365 w 344741"/>
              <a:gd name="connsiteY0" fmla="*/ 652748 h 736985"/>
              <a:gd name="connsiteX1" fmla="*/ 3 w 344741"/>
              <a:gd name="connsiteY1" fmla="*/ 426795 h 736985"/>
              <a:gd name="connsiteX2" fmla="*/ 29650 w 344741"/>
              <a:gd name="connsiteY2" fmla="*/ 294951 h 736985"/>
              <a:gd name="connsiteX3" fmla="*/ 56349 w 344741"/>
              <a:gd name="connsiteY3" fmla="*/ 148413 h 736985"/>
              <a:gd name="connsiteX4" fmla="*/ 119155 w 344741"/>
              <a:gd name="connsiteY4" fmla="*/ 10127 h 736985"/>
              <a:gd name="connsiteX5" fmla="*/ 178406 w 344741"/>
              <a:gd name="connsiteY5" fmla="*/ 0 h 736985"/>
              <a:gd name="connsiteX6" fmla="*/ 260990 w 344741"/>
              <a:gd name="connsiteY6" fmla="*/ 35947 h 736985"/>
              <a:gd name="connsiteX7" fmla="*/ 300986 w 344741"/>
              <a:gd name="connsiteY7" fmla="*/ 52513 h 736985"/>
              <a:gd name="connsiteX8" fmla="*/ 327099 w 344741"/>
              <a:gd name="connsiteY8" fmla="*/ 76458 h 736985"/>
              <a:gd name="connsiteX9" fmla="*/ 343993 w 344741"/>
              <a:gd name="connsiteY9" fmla="*/ 148352 h 736985"/>
              <a:gd name="connsiteX10" fmla="*/ 341505 w 344741"/>
              <a:gd name="connsiteY10" fmla="*/ 249752 h 736985"/>
              <a:gd name="connsiteX11" fmla="*/ 339080 w 344741"/>
              <a:gd name="connsiteY11" fmla="*/ 315206 h 736985"/>
              <a:gd name="connsiteX12" fmla="*/ 326743 w 344741"/>
              <a:gd name="connsiteY12" fmla="*/ 603677 h 736985"/>
              <a:gd name="connsiteX13" fmla="*/ 323440 w 344741"/>
              <a:gd name="connsiteY13" fmla="*/ 671004 h 736985"/>
              <a:gd name="connsiteX14" fmla="*/ 297326 w 344741"/>
              <a:gd name="connsiteY14" fmla="*/ 719893 h 736985"/>
              <a:gd name="connsiteX15" fmla="*/ 105334 w 344741"/>
              <a:gd name="connsiteY15" fmla="*/ 720952 h 736985"/>
              <a:gd name="connsiteX16" fmla="*/ 60196 w 344741"/>
              <a:gd name="connsiteY16" fmla="*/ 688694 h 736985"/>
              <a:gd name="connsiteX17" fmla="*/ 31365 w 344741"/>
              <a:gd name="connsiteY17" fmla="*/ 652748 h 736985"/>
              <a:gd name="connsiteX0" fmla="*/ 19477 w 332853"/>
              <a:gd name="connsiteY0" fmla="*/ 652748 h 736985"/>
              <a:gd name="connsiteX1" fmla="*/ 6 w 332853"/>
              <a:gd name="connsiteY1" fmla="*/ 459069 h 736985"/>
              <a:gd name="connsiteX2" fmla="*/ 17762 w 332853"/>
              <a:gd name="connsiteY2" fmla="*/ 294951 h 736985"/>
              <a:gd name="connsiteX3" fmla="*/ 44461 w 332853"/>
              <a:gd name="connsiteY3" fmla="*/ 148413 h 736985"/>
              <a:gd name="connsiteX4" fmla="*/ 107267 w 332853"/>
              <a:gd name="connsiteY4" fmla="*/ 10127 h 736985"/>
              <a:gd name="connsiteX5" fmla="*/ 166518 w 332853"/>
              <a:gd name="connsiteY5" fmla="*/ 0 h 736985"/>
              <a:gd name="connsiteX6" fmla="*/ 249102 w 332853"/>
              <a:gd name="connsiteY6" fmla="*/ 35947 h 736985"/>
              <a:gd name="connsiteX7" fmla="*/ 289098 w 332853"/>
              <a:gd name="connsiteY7" fmla="*/ 52513 h 736985"/>
              <a:gd name="connsiteX8" fmla="*/ 315211 w 332853"/>
              <a:gd name="connsiteY8" fmla="*/ 76458 h 736985"/>
              <a:gd name="connsiteX9" fmla="*/ 332105 w 332853"/>
              <a:gd name="connsiteY9" fmla="*/ 148352 h 736985"/>
              <a:gd name="connsiteX10" fmla="*/ 329617 w 332853"/>
              <a:gd name="connsiteY10" fmla="*/ 249752 h 736985"/>
              <a:gd name="connsiteX11" fmla="*/ 327192 w 332853"/>
              <a:gd name="connsiteY11" fmla="*/ 315206 h 736985"/>
              <a:gd name="connsiteX12" fmla="*/ 314855 w 332853"/>
              <a:gd name="connsiteY12" fmla="*/ 603677 h 736985"/>
              <a:gd name="connsiteX13" fmla="*/ 311552 w 332853"/>
              <a:gd name="connsiteY13" fmla="*/ 671004 h 736985"/>
              <a:gd name="connsiteX14" fmla="*/ 285438 w 332853"/>
              <a:gd name="connsiteY14" fmla="*/ 719893 h 736985"/>
              <a:gd name="connsiteX15" fmla="*/ 93446 w 332853"/>
              <a:gd name="connsiteY15" fmla="*/ 720952 h 736985"/>
              <a:gd name="connsiteX16" fmla="*/ 48308 w 332853"/>
              <a:gd name="connsiteY16" fmla="*/ 688694 h 736985"/>
              <a:gd name="connsiteX17" fmla="*/ 19477 w 332853"/>
              <a:gd name="connsiteY17" fmla="*/ 652748 h 736985"/>
              <a:gd name="connsiteX0" fmla="*/ 35436 w 348812"/>
              <a:gd name="connsiteY0" fmla="*/ 652748 h 736985"/>
              <a:gd name="connsiteX1" fmla="*/ 15965 w 348812"/>
              <a:gd name="connsiteY1" fmla="*/ 459069 h 736985"/>
              <a:gd name="connsiteX2" fmla="*/ 33721 w 348812"/>
              <a:gd name="connsiteY2" fmla="*/ 294951 h 736985"/>
              <a:gd name="connsiteX3" fmla="*/ 60420 w 348812"/>
              <a:gd name="connsiteY3" fmla="*/ 148413 h 736985"/>
              <a:gd name="connsiteX4" fmla="*/ 123226 w 348812"/>
              <a:gd name="connsiteY4" fmla="*/ 10127 h 736985"/>
              <a:gd name="connsiteX5" fmla="*/ 182477 w 348812"/>
              <a:gd name="connsiteY5" fmla="*/ 0 h 736985"/>
              <a:gd name="connsiteX6" fmla="*/ 265061 w 348812"/>
              <a:gd name="connsiteY6" fmla="*/ 35947 h 736985"/>
              <a:gd name="connsiteX7" fmla="*/ 305057 w 348812"/>
              <a:gd name="connsiteY7" fmla="*/ 52513 h 736985"/>
              <a:gd name="connsiteX8" fmla="*/ 331170 w 348812"/>
              <a:gd name="connsiteY8" fmla="*/ 76458 h 736985"/>
              <a:gd name="connsiteX9" fmla="*/ 348064 w 348812"/>
              <a:gd name="connsiteY9" fmla="*/ 148352 h 736985"/>
              <a:gd name="connsiteX10" fmla="*/ 345576 w 348812"/>
              <a:gd name="connsiteY10" fmla="*/ 249752 h 736985"/>
              <a:gd name="connsiteX11" fmla="*/ 343151 w 348812"/>
              <a:gd name="connsiteY11" fmla="*/ 315206 h 736985"/>
              <a:gd name="connsiteX12" fmla="*/ 330814 w 348812"/>
              <a:gd name="connsiteY12" fmla="*/ 603677 h 736985"/>
              <a:gd name="connsiteX13" fmla="*/ 327511 w 348812"/>
              <a:gd name="connsiteY13" fmla="*/ 671004 h 736985"/>
              <a:gd name="connsiteX14" fmla="*/ 301397 w 348812"/>
              <a:gd name="connsiteY14" fmla="*/ 719893 h 736985"/>
              <a:gd name="connsiteX15" fmla="*/ 109405 w 348812"/>
              <a:gd name="connsiteY15" fmla="*/ 720952 h 736985"/>
              <a:gd name="connsiteX16" fmla="*/ 64267 w 348812"/>
              <a:gd name="connsiteY16" fmla="*/ 688694 h 736985"/>
              <a:gd name="connsiteX17" fmla="*/ 427 w 348812"/>
              <a:gd name="connsiteY17" fmla="*/ 626347 h 736985"/>
              <a:gd name="connsiteX18" fmla="*/ 35436 w 348812"/>
              <a:gd name="connsiteY18" fmla="*/ 652748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6611 w 350366"/>
              <a:gd name="connsiteY7" fmla="*/ 61258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7800 w 350366"/>
              <a:gd name="connsiteY7" fmla="*/ 70940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287"/>
              <a:gd name="connsiteY0" fmla="*/ 567900 h 745730"/>
              <a:gd name="connsiteX1" fmla="*/ 17519 w 350287"/>
              <a:gd name="connsiteY1" fmla="*/ 467814 h 745730"/>
              <a:gd name="connsiteX2" fmla="*/ 35275 w 350287"/>
              <a:gd name="connsiteY2" fmla="*/ 303696 h 745730"/>
              <a:gd name="connsiteX3" fmla="*/ 61974 w 350287"/>
              <a:gd name="connsiteY3" fmla="*/ 157158 h 745730"/>
              <a:gd name="connsiteX4" fmla="*/ 124780 w 350287"/>
              <a:gd name="connsiteY4" fmla="*/ 18872 h 745730"/>
              <a:gd name="connsiteX5" fmla="*/ 184031 w 350287"/>
              <a:gd name="connsiteY5" fmla="*/ 8745 h 745730"/>
              <a:gd name="connsiteX6" fmla="*/ 266615 w 350287"/>
              <a:gd name="connsiteY6" fmla="*/ 44692 h 745730"/>
              <a:gd name="connsiteX7" fmla="*/ 307800 w 350287"/>
              <a:gd name="connsiteY7" fmla="*/ 70940 h 745730"/>
              <a:gd name="connsiteX8" fmla="*/ 333913 w 350287"/>
              <a:gd name="connsiteY8" fmla="*/ 101339 h 745730"/>
              <a:gd name="connsiteX9" fmla="*/ 349618 w 350287"/>
              <a:gd name="connsiteY9" fmla="*/ 157097 h 745730"/>
              <a:gd name="connsiteX10" fmla="*/ 347130 w 350287"/>
              <a:gd name="connsiteY10" fmla="*/ 258497 h 745730"/>
              <a:gd name="connsiteX11" fmla="*/ 344705 w 350287"/>
              <a:gd name="connsiteY11" fmla="*/ 323951 h 745730"/>
              <a:gd name="connsiteX12" fmla="*/ 332368 w 350287"/>
              <a:gd name="connsiteY12" fmla="*/ 612422 h 745730"/>
              <a:gd name="connsiteX13" fmla="*/ 329065 w 350287"/>
              <a:gd name="connsiteY13" fmla="*/ 679749 h 745730"/>
              <a:gd name="connsiteX14" fmla="*/ 302951 w 350287"/>
              <a:gd name="connsiteY14" fmla="*/ 728638 h 745730"/>
              <a:gd name="connsiteX15" fmla="*/ 110959 w 350287"/>
              <a:gd name="connsiteY15" fmla="*/ 729697 h 745730"/>
              <a:gd name="connsiteX16" fmla="*/ 65821 w 350287"/>
              <a:gd name="connsiteY16" fmla="*/ 697439 h 745730"/>
              <a:gd name="connsiteX17" fmla="*/ 1981 w 350287"/>
              <a:gd name="connsiteY17" fmla="*/ 635092 h 745730"/>
              <a:gd name="connsiteX18" fmla="*/ 4885 w 350287"/>
              <a:gd name="connsiteY18" fmla="*/ 567900 h 745730"/>
              <a:gd name="connsiteX0" fmla="*/ 4885 w 349948"/>
              <a:gd name="connsiteY0" fmla="*/ 567900 h 745730"/>
              <a:gd name="connsiteX1" fmla="*/ 17519 w 349948"/>
              <a:gd name="connsiteY1" fmla="*/ 467814 h 745730"/>
              <a:gd name="connsiteX2" fmla="*/ 35275 w 349948"/>
              <a:gd name="connsiteY2" fmla="*/ 303696 h 745730"/>
              <a:gd name="connsiteX3" fmla="*/ 61974 w 349948"/>
              <a:gd name="connsiteY3" fmla="*/ 157158 h 745730"/>
              <a:gd name="connsiteX4" fmla="*/ 124780 w 349948"/>
              <a:gd name="connsiteY4" fmla="*/ 18872 h 745730"/>
              <a:gd name="connsiteX5" fmla="*/ 184031 w 349948"/>
              <a:gd name="connsiteY5" fmla="*/ 8745 h 745730"/>
              <a:gd name="connsiteX6" fmla="*/ 266615 w 349948"/>
              <a:gd name="connsiteY6" fmla="*/ 44692 h 745730"/>
              <a:gd name="connsiteX7" fmla="*/ 307800 w 349948"/>
              <a:gd name="connsiteY7" fmla="*/ 70940 h 745730"/>
              <a:gd name="connsiteX8" fmla="*/ 333913 w 349948"/>
              <a:gd name="connsiteY8" fmla="*/ 101339 h 745730"/>
              <a:gd name="connsiteX9" fmla="*/ 349618 w 349948"/>
              <a:gd name="connsiteY9" fmla="*/ 157097 h 745730"/>
              <a:gd name="connsiteX10" fmla="*/ 347130 w 349948"/>
              <a:gd name="connsiteY10" fmla="*/ 258497 h 745730"/>
              <a:gd name="connsiteX11" fmla="*/ 344705 w 349948"/>
              <a:gd name="connsiteY11" fmla="*/ 323951 h 745730"/>
              <a:gd name="connsiteX12" fmla="*/ 332368 w 349948"/>
              <a:gd name="connsiteY12" fmla="*/ 612422 h 745730"/>
              <a:gd name="connsiteX13" fmla="*/ 329065 w 349948"/>
              <a:gd name="connsiteY13" fmla="*/ 679749 h 745730"/>
              <a:gd name="connsiteX14" fmla="*/ 302951 w 349948"/>
              <a:gd name="connsiteY14" fmla="*/ 728638 h 745730"/>
              <a:gd name="connsiteX15" fmla="*/ 110959 w 349948"/>
              <a:gd name="connsiteY15" fmla="*/ 729697 h 745730"/>
              <a:gd name="connsiteX16" fmla="*/ 65821 w 349948"/>
              <a:gd name="connsiteY16" fmla="*/ 697439 h 745730"/>
              <a:gd name="connsiteX17" fmla="*/ 1981 w 349948"/>
              <a:gd name="connsiteY17" fmla="*/ 635092 h 745730"/>
              <a:gd name="connsiteX18" fmla="*/ 4885 w 349948"/>
              <a:gd name="connsiteY18" fmla="*/ 567900 h 745730"/>
              <a:gd name="connsiteX0" fmla="*/ 4885 w 350080"/>
              <a:gd name="connsiteY0" fmla="*/ 567900 h 745730"/>
              <a:gd name="connsiteX1" fmla="*/ 17519 w 350080"/>
              <a:gd name="connsiteY1" fmla="*/ 467814 h 745730"/>
              <a:gd name="connsiteX2" fmla="*/ 35275 w 350080"/>
              <a:gd name="connsiteY2" fmla="*/ 303696 h 745730"/>
              <a:gd name="connsiteX3" fmla="*/ 61974 w 350080"/>
              <a:gd name="connsiteY3" fmla="*/ 157158 h 745730"/>
              <a:gd name="connsiteX4" fmla="*/ 124780 w 350080"/>
              <a:gd name="connsiteY4" fmla="*/ 18872 h 745730"/>
              <a:gd name="connsiteX5" fmla="*/ 184031 w 350080"/>
              <a:gd name="connsiteY5" fmla="*/ 8745 h 745730"/>
              <a:gd name="connsiteX6" fmla="*/ 266615 w 350080"/>
              <a:gd name="connsiteY6" fmla="*/ 44692 h 745730"/>
              <a:gd name="connsiteX7" fmla="*/ 307800 w 350080"/>
              <a:gd name="connsiteY7" fmla="*/ 70940 h 745730"/>
              <a:gd name="connsiteX8" fmla="*/ 333913 w 350080"/>
              <a:gd name="connsiteY8" fmla="*/ 101339 h 745730"/>
              <a:gd name="connsiteX9" fmla="*/ 349618 w 350080"/>
              <a:gd name="connsiteY9" fmla="*/ 157097 h 745730"/>
              <a:gd name="connsiteX10" fmla="*/ 344705 w 350080"/>
              <a:gd name="connsiteY10" fmla="*/ 323951 h 745730"/>
              <a:gd name="connsiteX11" fmla="*/ 332368 w 350080"/>
              <a:gd name="connsiteY11" fmla="*/ 612422 h 745730"/>
              <a:gd name="connsiteX12" fmla="*/ 329065 w 350080"/>
              <a:gd name="connsiteY12" fmla="*/ 679749 h 745730"/>
              <a:gd name="connsiteX13" fmla="*/ 302951 w 350080"/>
              <a:gd name="connsiteY13" fmla="*/ 728638 h 745730"/>
              <a:gd name="connsiteX14" fmla="*/ 110959 w 350080"/>
              <a:gd name="connsiteY14" fmla="*/ 729697 h 745730"/>
              <a:gd name="connsiteX15" fmla="*/ 65821 w 350080"/>
              <a:gd name="connsiteY15" fmla="*/ 697439 h 745730"/>
              <a:gd name="connsiteX16" fmla="*/ 1981 w 350080"/>
              <a:gd name="connsiteY16" fmla="*/ 635092 h 745730"/>
              <a:gd name="connsiteX17" fmla="*/ 4885 w 350080"/>
              <a:gd name="connsiteY17" fmla="*/ 567900 h 745730"/>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5821 w 350080"/>
              <a:gd name="connsiteY15" fmla="*/ 697439 h 733727"/>
              <a:gd name="connsiteX16" fmla="*/ 1981 w 350080"/>
              <a:gd name="connsiteY16" fmla="*/ 635092 h 733727"/>
              <a:gd name="connsiteX17" fmla="*/ 4885 w 350080"/>
              <a:gd name="connsiteY17" fmla="*/ 567900 h 733727"/>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2254 w 350080"/>
              <a:gd name="connsiteY15" fmla="*/ 678075 h 733727"/>
              <a:gd name="connsiteX16" fmla="*/ 1981 w 350080"/>
              <a:gd name="connsiteY16" fmla="*/ 635092 h 733727"/>
              <a:gd name="connsiteX17" fmla="*/ 4885 w 350080"/>
              <a:gd name="connsiteY17" fmla="*/ 567900 h 733727"/>
              <a:gd name="connsiteX0" fmla="*/ 2248 w 347443"/>
              <a:gd name="connsiteY0" fmla="*/ 567900 h 733727"/>
              <a:gd name="connsiteX1" fmla="*/ 14882 w 347443"/>
              <a:gd name="connsiteY1" fmla="*/ 467814 h 733727"/>
              <a:gd name="connsiteX2" fmla="*/ 32638 w 347443"/>
              <a:gd name="connsiteY2" fmla="*/ 303696 h 733727"/>
              <a:gd name="connsiteX3" fmla="*/ 59337 w 347443"/>
              <a:gd name="connsiteY3" fmla="*/ 157158 h 733727"/>
              <a:gd name="connsiteX4" fmla="*/ 122143 w 347443"/>
              <a:gd name="connsiteY4" fmla="*/ 18872 h 733727"/>
              <a:gd name="connsiteX5" fmla="*/ 181394 w 347443"/>
              <a:gd name="connsiteY5" fmla="*/ 8745 h 733727"/>
              <a:gd name="connsiteX6" fmla="*/ 263978 w 347443"/>
              <a:gd name="connsiteY6" fmla="*/ 44692 h 733727"/>
              <a:gd name="connsiteX7" fmla="*/ 305163 w 347443"/>
              <a:gd name="connsiteY7" fmla="*/ 70940 h 733727"/>
              <a:gd name="connsiteX8" fmla="*/ 331276 w 347443"/>
              <a:gd name="connsiteY8" fmla="*/ 101339 h 733727"/>
              <a:gd name="connsiteX9" fmla="*/ 346981 w 347443"/>
              <a:gd name="connsiteY9" fmla="*/ 157097 h 733727"/>
              <a:gd name="connsiteX10" fmla="*/ 342068 w 347443"/>
              <a:gd name="connsiteY10" fmla="*/ 323951 h 733727"/>
              <a:gd name="connsiteX11" fmla="*/ 329731 w 347443"/>
              <a:gd name="connsiteY11" fmla="*/ 612422 h 733727"/>
              <a:gd name="connsiteX12" fmla="*/ 326428 w 347443"/>
              <a:gd name="connsiteY12" fmla="*/ 679749 h 733727"/>
              <a:gd name="connsiteX13" fmla="*/ 300314 w 347443"/>
              <a:gd name="connsiteY13" fmla="*/ 728638 h 733727"/>
              <a:gd name="connsiteX14" fmla="*/ 149940 w 347443"/>
              <a:gd name="connsiteY14" fmla="*/ 710333 h 733727"/>
              <a:gd name="connsiteX15" fmla="*/ 59617 w 347443"/>
              <a:gd name="connsiteY15" fmla="*/ 678075 h 733727"/>
              <a:gd name="connsiteX16" fmla="*/ 2911 w 347443"/>
              <a:gd name="connsiteY16" fmla="*/ 670593 h 733727"/>
              <a:gd name="connsiteX17" fmla="*/ 2248 w 347443"/>
              <a:gd name="connsiteY17" fmla="*/ 567900 h 733727"/>
              <a:gd name="connsiteX0" fmla="*/ 3050 w 348245"/>
              <a:gd name="connsiteY0" fmla="*/ 567900 h 733727"/>
              <a:gd name="connsiteX1" fmla="*/ 15684 w 348245"/>
              <a:gd name="connsiteY1" fmla="*/ 467814 h 733727"/>
              <a:gd name="connsiteX2" fmla="*/ 33440 w 348245"/>
              <a:gd name="connsiteY2" fmla="*/ 303696 h 733727"/>
              <a:gd name="connsiteX3" fmla="*/ 60139 w 348245"/>
              <a:gd name="connsiteY3" fmla="*/ 157158 h 733727"/>
              <a:gd name="connsiteX4" fmla="*/ 122945 w 348245"/>
              <a:gd name="connsiteY4" fmla="*/ 18872 h 733727"/>
              <a:gd name="connsiteX5" fmla="*/ 182196 w 348245"/>
              <a:gd name="connsiteY5" fmla="*/ 8745 h 733727"/>
              <a:gd name="connsiteX6" fmla="*/ 264780 w 348245"/>
              <a:gd name="connsiteY6" fmla="*/ 44692 h 733727"/>
              <a:gd name="connsiteX7" fmla="*/ 305965 w 348245"/>
              <a:gd name="connsiteY7" fmla="*/ 70940 h 733727"/>
              <a:gd name="connsiteX8" fmla="*/ 332078 w 348245"/>
              <a:gd name="connsiteY8" fmla="*/ 101339 h 733727"/>
              <a:gd name="connsiteX9" fmla="*/ 347783 w 348245"/>
              <a:gd name="connsiteY9" fmla="*/ 157097 h 733727"/>
              <a:gd name="connsiteX10" fmla="*/ 342870 w 348245"/>
              <a:gd name="connsiteY10" fmla="*/ 323951 h 733727"/>
              <a:gd name="connsiteX11" fmla="*/ 330533 w 348245"/>
              <a:gd name="connsiteY11" fmla="*/ 612422 h 733727"/>
              <a:gd name="connsiteX12" fmla="*/ 327230 w 348245"/>
              <a:gd name="connsiteY12" fmla="*/ 679749 h 733727"/>
              <a:gd name="connsiteX13" fmla="*/ 301116 w 348245"/>
              <a:gd name="connsiteY13" fmla="*/ 728638 h 733727"/>
              <a:gd name="connsiteX14" fmla="*/ 150742 w 348245"/>
              <a:gd name="connsiteY14" fmla="*/ 710333 h 733727"/>
              <a:gd name="connsiteX15" fmla="*/ 60419 w 348245"/>
              <a:gd name="connsiteY15" fmla="*/ 678075 h 733727"/>
              <a:gd name="connsiteX16" fmla="*/ 2524 w 348245"/>
              <a:gd name="connsiteY16" fmla="*/ 654457 h 733727"/>
              <a:gd name="connsiteX17" fmla="*/ 3050 w 348245"/>
              <a:gd name="connsiteY17" fmla="*/ 567900 h 733727"/>
              <a:gd name="connsiteX0" fmla="*/ 2895 w 348090"/>
              <a:gd name="connsiteY0" fmla="*/ 567900 h 733727"/>
              <a:gd name="connsiteX1" fmla="*/ 11961 w 348090"/>
              <a:gd name="connsiteY1" fmla="*/ 451678 h 733727"/>
              <a:gd name="connsiteX2" fmla="*/ 33285 w 348090"/>
              <a:gd name="connsiteY2" fmla="*/ 303696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7900 h 733727"/>
              <a:gd name="connsiteX1" fmla="*/ 11961 w 348090"/>
              <a:gd name="connsiteY1" fmla="*/ 451678 h 733727"/>
              <a:gd name="connsiteX2" fmla="*/ 32096 w 348090"/>
              <a:gd name="connsiteY2" fmla="*/ 287560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6878 h 732705"/>
              <a:gd name="connsiteX1" fmla="*/ 11961 w 348090"/>
              <a:gd name="connsiteY1" fmla="*/ 450656 h 732705"/>
              <a:gd name="connsiteX2" fmla="*/ 32096 w 348090"/>
              <a:gd name="connsiteY2" fmla="*/ 286538 h 732705"/>
              <a:gd name="connsiteX3" fmla="*/ 59984 w 348090"/>
              <a:gd name="connsiteY3" fmla="*/ 156136 h 732705"/>
              <a:gd name="connsiteX4" fmla="*/ 118034 w 348090"/>
              <a:gd name="connsiteY4" fmla="*/ 24304 h 732705"/>
              <a:gd name="connsiteX5" fmla="*/ 182041 w 348090"/>
              <a:gd name="connsiteY5" fmla="*/ 7723 h 732705"/>
              <a:gd name="connsiteX6" fmla="*/ 264625 w 348090"/>
              <a:gd name="connsiteY6" fmla="*/ 43670 h 732705"/>
              <a:gd name="connsiteX7" fmla="*/ 305810 w 348090"/>
              <a:gd name="connsiteY7" fmla="*/ 69918 h 732705"/>
              <a:gd name="connsiteX8" fmla="*/ 331923 w 348090"/>
              <a:gd name="connsiteY8" fmla="*/ 100317 h 732705"/>
              <a:gd name="connsiteX9" fmla="*/ 347628 w 348090"/>
              <a:gd name="connsiteY9" fmla="*/ 156075 h 732705"/>
              <a:gd name="connsiteX10" fmla="*/ 342715 w 348090"/>
              <a:gd name="connsiteY10" fmla="*/ 322929 h 732705"/>
              <a:gd name="connsiteX11" fmla="*/ 330378 w 348090"/>
              <a:gd name="connsiteY11" fmla="*/ 611400 h 732705"/>
              <a:gd name="connsiteX12" fmla="*/ 327075 w 348090"/>
              <a:gd name="connsiteY12" fmla="*/ 678727 h 732705"/>
              <a:gd name="connsiteX13" fmla="*/ 300961 w 348090"/>
              <a:gd name="connsiteY13" fmla="*/ 727616 h 732705"/>
              <a:gd name="connsiteX14" fmla="*/ 150587 w 348090"/>
              <a:gd name="connsiteY14" fmla="*/ 709311 h 732705"/>
              <a:gd name="connsiteX15" fmla="*/ 60264 w 348090"/>
              <a:gd name="connsiteY15" fmla="*/ 677053 h 732705"/>
              <a:gd name="connsiteX16" fmla="*/ 2369 w 348090"/>
              <a:gd name="connsiteY16" fmla="*/ 653435 h 732705"/>
              <a:gd name="connsiteX17" fmla="*/ 2895 w 348090"/>
              <a:gd name="connsiteY17" fmla="*/ 566878 h 732705"/>
              <a:gd name="connsiteX0" fmla="*/ 2895 w 348090"/>
              <a:gd name="connsiteY0" fmla="*/ 571689 h 737516"/>
              <a:gd name="connsiteX1" fmla="*/ 11961 w 348090"/>
              <a:gd name="connsiteY1" fmla="*/ 455467 h 737516"/>
              <a:gd name="connsiteX2" fmla="*/ 32096 w 348090"/>
              <a:gd name="connsiteY2" fmla="*/ 291349 h 737516"/>
              <a:gd name="connsiteX3" fmla="*/ 59984 w 348090"/>
              <a:gd name="connsiteY3" fmla="*/ 160947 h 737516"/>
              <a:gd name="connsiteX4" fmla="*/ 118034 w 348090"/>
              <a:gd name="connsiteY4" fmla="*/ 29115 h 737516"/>
              <a:gd name="connsiteX5" fmla="*/ 182041 w 348090"/>
              <a:gd name="connsiteY5" fmla="*/ 12534 h 737516"/>
              <a:gd name="connsiteX6" fmla="*/ 264625 w 348090"/>
              <a:gd name="connsiteY6" fmla="*/ 48481 h 737516"/>
              <a:gd name="connsiteX7" fmla="*/ 305810 w 348090"/>
              <a:gd name="connsiteY7" fmla="*/ 74729 h 737516"/>
              <a:gd name="connsiteX8" fmla="*/ 331923 w 348090"/>
              <a:gd name="connsiteY8" fmla="*/ 105128 h 737516"/>
              <a:gd name="connsiteX9" fmla="*/ 347628 w 348090"/>
              <a:gd name="connsiteY9" fmla="*/ 160886 h 737516"/>
              <a:gd name="connsiteX10" fmla="*/ 342715 w 348090"/>
              <a:gd name="connsiteY10" fmla="*/ 327740 h 737516"/>
              <a:gd name="connsiteX11" fmla="*/ 330378 w 348090"/>
              <a:gd name="connsiteY11" fmla="*/ 616211 h 737516"/>
              <a:gd name="connsiteX12" fmla="*/ 327075 w 348090"/>
              <a:gd name="connsiteY12" fmla="*/ 683538 h 737516"/>
              <a:gd name="connsiteX13" fmla="*/ 300961 w 348090"/>
              <a:gd name="connsiteY13" fmla="*/ 732427 h 737516"/>
              <a:gd name="connsiteX14" fmla="*/ 150587 w 348090"/>
              <a:gd name="connsiteY14" fmla="*/ 714122 h 737516"/>
              <a:gd name="connsiteX15" fmla="*/ 60264 w 348090"/>
              <a:gd name="connsiteY15" fmla="*/ 681864 h 737516"/>
              <a:gd name="connsiteX16" fmla="*/ 2369 w 348090"/>
              <a:gd name="connsiteY16" fmla="*/ 658246 h 737516"/>
              <a:gd name="connsiteX17" fmla="*/ 2895 w 348090"/>
              <a:gd name="connsiteY17" fmla="*/ 571689 h 737516"/>
              <a:gd name="connsiteX0" fmla="*/ 2895 w 348090"/>
              <a:gd name="connsiteY0" fmla="*/ 569483 h 735310"/>
              <a:gd name="connsiteX1" fmla="*/ 11961 w 348090"/>
              <a:gd name="connsiteY1" fmla="*/ 453261 h 735310"/>
              <a:gd name="connsiteX2" fmla="*/ 32096 w 348090"/>
              <a:gd name="connsiteY2" fmla="*/ 289143 h 735310"/>
              <a:gd name="connsiteX3" fmla="*/ 59984 w 348090"/>
              <a:gd name="connsiteY3" fmla="*/ 158741 h 735310"/>
              <a:gd name="connsiteX4" fmla="*/ 118034 w 348090"/>
              <a:gd name="connsiteY4" fmla="*/ 26909 h 735310"/>
              <a:gd name="connsiteX5" fmla="*/ 182041 w 348090"/>
              <a:gd name="connsiteY5" fmla="*/ 10328 h 735310"/>
              <a:gd name="connsiteX6" fmla="*/ 264625 w 348090"/>
              <a:gd name="connsiteY6" fmla="*/ 46275 h 735310"/>
              <a:gd name="connsiteX7" fmla="*/ 305810 w 348090"/>
              <a:gd name="connsiteY7" fmla="*/ 72523 h 735310"/>
              <a:gd name="connsiteX8" fmla="*/ 331923 w 348090"/>
              <a:gd name="connsiteY8" fmla="*/ 102922 h 735310"/>
              <a:gd name="connsiteX9" fmla="*/ 347628 w 348090"/>
              <a:gd name="connsiteY9" fmla="*/ 158680 h 735310"/>
              <a:gd name="connsiteX10" fmla="*/ 342715 w 348090"/>
              <a:gd name="connsiteY10" fmla="*/ 325534 h 735310"/>
              <a:gd name="connsiteX11" fmla="*/ 330378 w 348090"/>
              <a:gd name="connsiteY11" fmla="*/ 614005 h 735310"/>
              <a:gd name="connsiteX12" fmla="*/ 327075 w 348090"/>
              <a:gd name="connsiteY12" fmla="*/ 681332 h 735310"/>
              <a:gd name="connsiteX13" fmla="*/ 300961 w 348090"/>
              <a:gd name="connsiteY13" fmla="*/ 730221 h 735310"/>
              <a:gd name="connsiteX14" fmla="*/ 150587 w 348090"/>
              <a:gd name="connsiteY14" fmla="*/ 711916 h 735310"/>
              <a:gd name="connsiteX15" fmla="*/ 60264 w 348090"/>
              <a:gd name="connsiteY15" fmla="*/ 679658 h 735310"/>
              <a:gd name="connsiteX16" fmla="*/ 2369 w 348090"/>
              <a:gd name="connsiteY16" fmla="*/ 656040 h 735310"/>
              <a:gd name="connsiteX17" fmla="*/ 2895 w 348090"/>
              <a:gd name="connsiteY17" fmla="*/ 569483 h 735310"/>
              <a:gd name="connsiteX0" fmla="*/ 2895 w 348090"/>
              <a:gd name="connsiteY0" fmla="*/ 569482 h 735309"/>
              <a:gd name="connsiteX1" fmla="*/ 11961 w 348090"/>
              <a:gd name="connsiteY1" fmla="*/ 453260 h 735309"/>
              <a:gd name="connsiteX2" fmla="*/ 32096 w 348090"/>
              <a:gd name="connsiteY2" fmla="*/ 289142 h 735309"/>
              <a:gd name="connsiteX3" fmla="*/ 59984 w 348090"/>
              <a:gd name="connsiteY3" fmla="*/ 158740 h 735309"/>
              <a:gd name="connsiteX4" fmla="*/ 118034 w 348090"/>
              <a:gd name="connsiteY4" fmla="*/ 26908 h 735309"/>
              <a:gd name="connsiteX5" fmla="*/ 182041 w 348090"/>
              <a:gd name="connsiteY5" fmla="*/ 10327 h 735309"/>
              <a:gd name="connsiteX6" fmla="*/ 264625 w 348090"/>
              <a:gd name="connsiteY6" fmla="*/ 46274 h 735309"/>
              <a:gd name="connsiteX7" fmla="*/ 305810 w 348090"/>
              <a:gd name="connsiteY7" fmla="*/ 72522 h 735309"/>
              <a:gd name="connsiteX8" fmla="*/ 331923 w 348090"/>
              <a:gd name="connsiteY8" fmla="*/ 102921 h 735309"/>
              <a:gd name="connsiteX9" fmla="*/ 347628 w 348090"/>
              <a:gd name="connsiteY9" fmla="*/ 158679 h 735309"/>
              <a:gd name="connsiteX10" fmla="*/ 342715 w 348090"/>
              <a:gd name="connsiteY10" fmla="*/ 325533 h 735309"/>
              <a:gd name="connsiteX11" fmla="*/ 330378 w 348090"/>
              <a:gd name="connsiteY11" fmla="*/ 614004 h 735309"/>
              <a:gd name="connsiteX12" fmla="*/ 327075 w 348090"/>
              <a:gd name="connsiteY12" fmla="*/ 681331 h 735309"/>
              <a:gd name="connsiteX13" fmla="*/ 300961 w 348090"/>
              <a:gd name="connsiteY13" fmla="*/ 730220 h 735309"/>
              <a:gd name="connsiteX14" fmla="*/ 150587 w 348090"/>
              <a:gd name="connsiteY14" fmla="*/ 711915 h 735309"/>
              <a:gd name="connsiteX15" fmla="*/ 60264 w 348090"/>
              <a:gd name="connsiteY15" fmla="*/ 679657 h 735309"/>
              <a:gd name="connsiteX16" fmla="*/ 2369 w 348090"/>
              <a:gd name="connsiteY16" fmla="*/ 656039 h 735309"/>
              <a:gd name="connsiteX17" fmla="*/ 2895 w 348090"/>
              <a:gd name="connsiteY17" fmla="*/ 569482 h 735309"/>
              <a:gd name="connsiteX0" fmla="*/ 2895 w 348090"/>
              <a:gd name="connsiteY0" fmla="*/ 577293 h 743120"/>
              <a:gd name="connsiteX1" fmla="*/ 11961 w 348090"/>
              <a:gd name="connsiteY1" fmla="*/ 461071 h 743120"/>
              <a:gd name="connsiteX2" fmla="*/ 32096 w 348090"/>
              <a:gd name="connsiteY2" fmla="*/ 296953 h 743120"/>
              <a:gd name="connsiteX3" fmla="*/ 59984 w 348090"/>
              <a:gd name="connsiteY3" fmla="*/ 166551 h 743120"/>
              <a:gd name="connsiteX4" fmla="*/ 118034 w 348090"/>
              <a:gd name="connsiteY4" fmla="*/ 34719 h 743120"/>
              <a:gd name="connsiteX5" fmla="*/ 191554 w 348090"/>
              <a:gd name="connsiteY5" fmla="*/ 8456 h 743120"/>
              <a:gd name="connsiteX6" fmla="*/ 264625 w 348090"/>
              <a:gd name="connsiteY6" fmla="*/ 54085 h 743120"/>
              <a:gd name="connsiteX7" fmla="*/ 305810 w 348090"/>
              <a:gd name="connsiteY7" fmla="*/ 80333 h 743120"/>
              <a:gd name="connsiteX8" fmla="*/ 331923 w 348090"/>
              <a:gd name="connsiteY8" fmla="*/ 110732 h 743120"/>
              <a:gd name="connsiteX9" fmla="*/ 347628 w 348090"/>
              <a:gd name="connsiteY9" fmla="*/ 166490 h 743120"/>
              <a:gd name="connsiteX10" fmla="*/ 342715 w 348090"/>
              <a:gd name="connsiteY10" fmla="*/ 333344 h 743120"/>
              <a:gd name="connsiteX11" fmla="*/ 330378 w 348090"/>
              <a:gd name="connsiteY11" fmla="*/ 621815 h 743120"/>
              <a:gd name="connsiteX12" fmla="*/ 327075 w 348090"/>
              <a:gd name="connsiteY12" fmla="*/ 689142 h 743120"/>
              <a:gd name="connsiteX13" fmla="*/ 300961 w 348090"/>
              <a:gd name="connsiteY13" fmla="*/ 738031 h 743120"/>
              <a:gd name="connsiteX14" fmla="*/ 150587 w 348090"/>
              <a:gd name="connsiteY14" fmla="*/ 719726 h 743120"/>
              <a:gd name="connsiteX15" fmla="*/ 60264 w 348090"/>
              <a:gd name="connsiteY15" fmla="*/ 687468 h 743120"/>
              <a:gd name="connsiteX16" fmla="*/ 2369 w 348090"/>
              <a:gd name="connsiteY16" fmla="*/ 663850 h 743120"/>
              <a:gd name="connsiteX17" fmla="*/ 2895 w 348090"/>
              <a:gd name="connsiteY17" fmla="*/ 577293 h 743120"/>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0974"/>
              <a:gd name="connsiteX1" fmla="*/ 11961 w 348090"/>
              <a:gd name="connsiteY1" fmla="*/ 452702 h 730974"/>
              <a:gd name="connsiteX2" fmla="*/ 32096 w 348090"/>
              <a:gd name="connsiteY2" fmla="*/ 288584 h 730974"/>
              <a:gd name="connsiteX3" fmla="*/ 59984 w 348090"/>
              <a:gd name="connsiteY3" fmla="*/ 158182 h 730974"/>
              <a:gd name="connsiteX4" fmla="*/ 118034 w 348090"/>
              <a:gd name="connsiteY4" fmla="*/ 26350 h 730974"/>
              <a:gd name="connsiteX5" fmla="*/ 191554 w 348090"/>
              <a:gd name="connsiteY5" fmla="*/ 87 h 730974"/>
              <a:gd name="connsiteX6" fmla="*/ 264625 w 348090"/>
              <a:gd name="connsiteY6" fmla="*/ 45716 h 730974"/>
              <a:gd name="connsiteX7" fmla="*/ 305810 w 348090"/>
              <a:gd name="connsiteY7" fmla="*/ 71964 h 730974"/>
              <a:gd name="connsiteX8" fmla="*/ 331923 w 348090"/>
              <a:gd name="connsiteY8" fmla="*/ 102363 h 730974"/>
              <a:gd name="connsiteX9" fmla="*/ 347628 w 348090"/>
              <a:gd name="connsiteY9" fmla="*/ 158121 h 730974"/>
              <a:gd name="connsiteX10" fmla="*/ 342715 w 348090"/>
              <a:gd name="connsiteY10" fmla="*/ 324975 h 730974"/>
              <a:gd name="connsiteX11" fmla="*/ 330378 w 348090"/>
              <a:gd name="connsiteY11" fmla="*/ 613446 h 730974"/>
              <a:gd name="connsiteX12" fmla="*/ 327075 w 348090"/>
              <a:gd name="connsiteY12" fmla="*/ 680773 h 730974"/>
              <a:gd name="connsiteX13" fmla="*/ 300961 w 348090"/>
              <a:gd name="connsiteY13" fmla="*/ 729662 h 730974"/>
              <a:gd name="connsiteX14" fmla="*/ 150587 w 348090"/>
              <a:gd name="connsiteY14" fmla="*/ 711357 h 730974"/>
              <a:gd name="connsiteX15" fmla="*/ 60264 w 348090"/>
              <a:gd name="connsiteY15" fmla="*/ 679099 h 730974"/>
              <a:gd name="connsiteX16" fmla="*/ 2369 w 348090"/>
              <a:gd name="connsiteY16" fmla="*/ 655481 h 730974"/>
              <a:gd name="connsiteX17" fmla="*/ 2895 w 348090"/>
              <a:gd name="connsiteY17" fmla="*/ 568924 h 73097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90" h="727784">
                <a:moveTo>
                  <a:pt x="2895" y="565734"/>
                </a:moveTo>
                <a:cubicBezTo>
                  <a:pt x="4494" y="531938"/>
                  <a:pt x="6302" y="493007"/>
                  <a:pt x="11961" y="449512"/>
                </a:cubicBezTo>
                <a:cubicBezTo>
                  <a:pt x="19998" y="347923"/>
                  <a:pt x="24092" y="334481"/>
                  <a:pt x="32096" y="285394"/>
                </a:cubicBezTo>
                <a:cubicBezTo>
                  <a:pt x="40100" y="236307"/>
                  <a:pt x="45661" y="198698"/>
                  <a:pt x="59984" y="154992"/>
                </a:cubicBezTo>
                <a:cubicBezTo>
                  <a:pt x="74307" y="111286"/>
                  <a:pt x="110317" y="23754"/>
                  <a:pt x="118034" y="23160"/>
                </a:cubicBezTo>
                <a:cubicBezTo>
                  <a:pt x="138804" y="4878"/>
                  <a:pt x="147003" y="-957"/>
                  <a:pt x="184420" y="125"/>
                </a:cubicBezTo>
                <a:cubicBezTo>
                  <a:pt x="228539" y="15181"/>
                  <a:pt x="244393" y="31085"/>
                  <a:pt x="264625" y="42526"/>
                </a:cubicBezTo>
                <a:cubicBezTo>
                  <a:pt x="284857" y="53967"/>
                  <a:pt x="294594" y="59333"/>
                  <a:pt x="305810" y="68774"/>
                </a:cubicBezTo>
                <a:cubicBezTo>
                  <a:pt x="317026" y="78215"/>
                  <a:pt x="324953" y="84814"/>
                  <a:pt x="331923" y="99173"/>
                </a:cubicBezTo>
                <a:cubicBezTo>
                  <a:pt x="338893" y="113532"/>
                  <a:pt x="345829" y="117829"/>
                  <a:pt x="347628" y="154931"/>
                </a:cubicBezTo>
                <a:cubicBezTo>
                  <a:pt x="349427" y="192033"/>
                  <a:pt x="345590" y="245898"/>
                  <a:pt x="342715" y="321785"/>
                </a:cubicBezTo>
                <a:cubicBezTo>
                  <a:pt x="339840" y="397672"/>
                  <a:pt x="332985" y="550957"/>
                  <a:pt x="330378" y="610256"/>
                </a:cubicBezTo>
                <a:cubicBezTo>
                  <a:pt x="327771" y="669555"/>
                  <a:pt x="331978" y="658214"/>
                  <a:pt x="327075" y="677583"/>
                </a:cubicBezTo>
                <a:cubicBezTo>
                  <a:pt x="322172" y="696952"/>
                  <a:pt x="330376" y="721375"/>
                  <a:pt x="300961" y="726472"/>
                </a:cubicBezTo>
                <a:cubicBezTo>
                  <a:pt x="271546" y="731569"/>
                  <a:pt x="217288" y="721050"/>
                  <a:pt x="150587" y="708167"/>
                </a:cubicBezTo>
                <a:lnTo>
                  <a:pt x="60264" y="675909"/>
                </a:lnTo>
                <a:cubicBezTo>
                  <a:pt x="48443" y="667672"/>
                  <a:pt x="7174" y="658282"/>
                  <a:pt x="2369" y="652291"/>
                </a:cubicBezTo>
                <a:cubicBezTo>
                  <a:pt x="-2436" y="646300"/>
                  <a:pt x="1296" y="599530"/>
                  <a:pt x="2895" y="565734"/>
                </a:cubicBezTo>
                <a:close/>
              </a:path>
            </a:pathLst>
          </a:custGeom>
          <a:solidFill>
            <a:schemeClr val="accent2">
              <a:lumMod val="75000"/>
              <a:alpha val="50000"/>
            </a:schemeClr>
          </a:solidFill>
          <a:ln w="9525" cap="flat" cmpd="sng" algn="ctr">
            <a:solidFill>
              <a:schemeClr val="bg2">
                <a:lumMod val="20000"/>
                <a:lumOff val="80000"/>
              </a:schemeClr>
            </a:solidFill>
            <a:prstDash val="solid"/>
            <a:round/>
            <a:headEnd type="none" w="med" len="med"/>
            <a:tailEnd type="none" w="med" len="med"/>
          </a:ln>
          <a:effectLst>
            <a:outerShdw blurRad="50800" dist="38100" dir="5400000" algn="t" rotWithShape="0">
              <a:prstClr val="black">
                <a:alpha val="40000"/>
              </a:prstClr>
            </a:outerShdw>
          </a:effectLst>
          <a:extLst/>
        </p:spPr>
        <p:txBody>
          <a:bodyPr/>
          <a:lstStyle/>
          <a:p>
            <a:pPr marL="344487" algn="r" rtl="1">
              <a:spcBef>
                <a:spcPct val="20000"/>
              </a:spcBef>
              <a:buClr>
                <a:schemeClr val="accent2"/>
              </a:buClr>
              <a:buSzPct val="70000"/>
              <a:defRPr/>
            </a:pPr>
            <a:endParaRPr lang="fa-IR" sz="400" dirty="0" smtClean="0">
              <a:cs typeface="+mn-cs"/>
            </a:endParaRPr>
          </a:p>
        </p:txBody>
      </p:sp>
      <p:cxnSp>
        <p:nvCxnSpPr>
          <p:cNvPr id="2057" name="Straight Arrow Connector 15"/>
          <p:cNvCxnSpPr>
            <a:cxnSpLocks noChangeShapeType="1"/>
          </p:cNvCxnSpPr>
          <p:nvPr/>
        </p:nvCxnSpPr>
        <p:spPr bwMode="auto">
          <a:xfrm>
            <a:off x="3414713" y="3308350"/>
            <a:ext cx="574675" cy="127000"/>
          </a:xfrm>
          <a:prstGeom prst="straightConnector1">
            <a:avLst/>
          </a:prstGeom>
          <a:noFill/>
          <a:ln w="9525" algn="ctr">
            <a:noFill/>
            <a:round/>
            <a:headEnd/>
            <a:tailEnd/>
          </a:ln>
        </p:spPr>
      </p:cxnSp>
      <p:graphicFrame>
        <p:nvGraphicFramePr>
          <p:cNvPr id="2050" name="Object 27"/>
          <p:cNvGraphicFramePr>
            <a:graphicFrameLocks noChangeAspect="1"/>
          </p:cNvGraphicFramePr>
          <p:nvPr>
            <p:extLst>
              <p:ext uri="{D42A27DB-BD31-4B8C-83A1-F6EECF244321}">
                <p14:modId xmlns:p14="http://schemas.microsoft.com/office/powerpoint/2010/main" val="2893834259"/>
              </p:ext>
            </p:extLst>
          </p:nvPr>
        </p:nvGraphicFramePr>
        <p:xfrm>
          <a:off x="3330886" y="2264979"/>
          <a:ext cx="1516379" cy="304510"/>
        </p:xfrm>
        <a:graphic>
          <a:graphicData uri="http://schemas.openxmlformats.org/presentationml/2006/ole">
            <mc:AlternateContent xmlns:mc="http://schemas.openxmlformats.org/markup-compatibility/2006">
              <mc:Choice xmlns:v="urn:schemas-microsoft-com:vml" Requires="v">
                <p:oleObj spid="_x0000_s2063" name="Equation" r:id="rId4" imgW="622080" imgH="177480" progId="Equation.3">
                  <p:embed/>
                </p:oleObj>
              </mc:Choice>
              <mc:Fallback>
                <p:oleObj name="Equation" r:id="rId4" imgW="622080" imgH="177480" progId="Equation.3">
                  <p:embed/>
                  <p:pic>
                    <p:nvPicPr>
                      <p:cNvPr id="0" name=""/>
                      <p:cNvPicPr>
                        <a:picLocks noChangeAspect="1" noChangeArrowheads="1"/>
                      </p:cNvPicPr>
                      <p:nvPr/>
                    </p:nvPicPr>
                    <p:blipFill>
                      <a:blip r:embed="rId5"/>
                      <a:srcRect/>
                      <a:stretch>
                        <a:fillRect/>
                      </a:stretch>
                    </p:blipFill>
                    <p:spPr bwMode="auto">
                      <a:xfrm>
                        <a:off x="3330886" y="2264979"/>
                        <a:ext cx="1516379" cy="304510"/>
                      </a:xfrm>
                      <a:prstGeom prst="rect">
                        <a:avLst/>
                      </a:prstGeom>
                      <a:noFill/>
                      <a:extLst/>
                    </p:spPr>
                  </p:pic>
                </p:oleObj>
              </mc:Fallback>
            </mc:AlternateContent>
          </a:graphicData>
        </a:graphic>
      </p:graphicFrame>
      <p:sp>
        <p:nvSpPr>
          <p:cNvPr id="15" name="TextBox 14"/>
          <p:cNvSpPr txBox="1"/>
          <p:nvPr/>
        </p:nvSpPr>
        <p:spPr>
          <a:xfrm rot="16200000">
            <a:off x="6869907" y="3436143"/>
            <a:ext cx="3124200" cy="49371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rtl="1">
              <a:spcBef>
                <a:spcPct val="20000"/>
              </a:spcBef>
              <a:buClr>
                <a:schemeClr val="accent2"/>
              </a:buClr>
              <a:buSzPct val="70000"/>
              <a:buFont typeface="Wingdings" pitchFamily="2" charset="2"/>
              <a:buNone/>
              <a:defRPr/>
            </a:pPr>
            <a:r>
              <a:rPr lang="fa-IR" b="1" dirty="0">
                <a:solidFill>
                  <a:schemeClr val="accent2"/>
                </a:solidFill>
                <a:cs typeface="B Titr" panose="00000700000000000000" pitchFamily="2" charset="-78"/>
              </a:rPr>
              <a:t>موقعیت سایت در منطقه</a:t>
            </a:r>
            <a:endParaRPr lang="en-US" b="1" dirty="0">
              <a:solidFill>
                <a:schemeClr val="accent2"/>
              </a:solidFill>
              <a:cs typeface="B Titr" panose="00000700000000000000" pitchFamily="2" charset="-78"/>
            </a:endParaRPr>
          </a:p>
        </p:txBody>
      </p:sp>
      <p:graphicFrame>
        <p:nvGraphicFramePr>
          <p:cNvPr id="10" name="Diagram 9"/>
          <p:cNvGraphicFramePr/>
          <p:nvPr>
            <p:extLst>
              <p:ext uri="{D42A27DB-BD31-4B8C-83A1-F6EECF244321}">
                <p14:modId xmlns:p14="http://schemas.microsoft.com/office/powerpoint/2010/main" val="1714307795"/>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568735240"/>
      </p:ext>
    </p:extLst>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60AE5CF-3213-49DF-9E24-FE605887DC94}" type="slidenum">
              <a:rPr lang="en-US" altLang="en-US" smtClean="0"/>
              <a:pPr>
                <a:defRPr/>
              </a:pPr>
              <a:t>32</a:t>
            </a:fld>
            <a:endParaRPr lang="en-US" altLang="en-US"/>
          </a:p>
        </p:txBody>
      </p:sp>
      <p:sp>
        <p:nvSpPr>
          <p:cNvPr id="7" name="Rectangle 6"/>
          <p:cNvSpPr/>
          <p:nvPr/>
        </p:nvSpPr>
        <p:spPr>
          <a:xfrm>
            <a:off x="6553200" y="685800"/>
            <a:ext cx="715260" cy="276999"/>
          </a:xfrm>
          <a:prstGeom prst="rect">
            <a:avLst/>
          </a:prstGeom>
        </p:spPr>
        <p:txBody>
          <a:bodyPr wrap="none">
            <a:spAutoFit/>
          </a:bodyPr>
          <a:lstStyle/>
          <a:p>
            <a:pPr lvl="0"/>
            <a:r>
              <a:rPr lang="fa-IR" sz="1200" dirty="0" smtClean="0">
                <a:solidFill>
                  <a:schemeClr val="bg1"/>
                </a:solidFill>
                <a:cs typeface="B Homa" panose="00000400000000000000" pitchFamily="2" charset="-78"/>
              </a:rPr>
              <a:t>فضای سبز</a:t>
            </a:r>
            <a:endParaRPr lang="en-US" sz="1200" dirty="0">
              <a:solidFill>
                <a:schemeClr val="bg1"/>
              </a:solidFill>
            </a:endParaRPr>
          </a:p>
        </p:txBody>
      </p:sp>
      <p:sp>
        <p:nvSpPr>
          <p:cNvPr id="8" name="Rectangle 7"/>
          <p:cNvSpPr/>
          <p:nvPr/>
        </p:nvSpPr>
        <p:spPr>
          <a:xfrm>
            <a:off x="6553200" y="457200"/>
            <a:ext cx="647934" cy="276999"/>
          </a:xfrm>
          <a:prstGeom prst="rect">
            <a:avLst/>
          </a:prstGeom>
        </p:spPr>
        <p:txBody>
          <a:bodyPr wrap="none">
            <a:spAutoFit/>
          </a:bodyPr>
          <a:lstStyle/>
          <a:p>
            <a:pPr lvl="0"/>
            <a:r>
              <a:rPr lang="fa-IR" sz="1200" dirty="0" smtClean="0">
                <a:solidFill>
                  <a:schemeClr val="bg1"/>
                </a:solidFill>
                <a:cs typeface="B Homa" panose="00000400000000000000" pitchFamily="2" charset="-78"/>
              </a:rPr>
              <a:t>مسکونی</a:t>
            </a:r>
            <a:endParaRPr lang="en-US" sz="1200" dirty="0">
              <a:solidFill>
                <a:schemeClr val="bg1"/>
              </a:solidFill>
            </a:endParaRPr>
          </a:p>
        </p:txBody>
      </p:sp>
      <p:sp>
        <p:nvSpPr>
          <p:cNvPr id="9" name="TextBox 8"/>
          <p:cNvSpPr txBox="1"/>
          <p:nvPr/>
        </p:nvSpPr>
        <p:spPr>
          <a:xfrm rot="16200000">
            <a:off x="6342064" y="3259137"/>
            <a:ext cx="4267200" cy="4921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rtl="1">
              <a:spcBef>
                <a:spcPct val="20000"/>
              </a:spcBef>
              <a:buClr>
                <a:schemeClr val="accent2"/>
              </a:buClr>
              <a:buSzPct val="70000"/>
              <a:buFont typeface="Wingdings" pitchFamily="2" charset="2"/>
              <a:buNone/>
              <a:defRPr/>
            </a:pPr>
            <a:r>
              <a:rPr lang="fa-IR" b="1" dirty="0" smtClean="0">
                <a:solidFill>
                  <a:schemeClr val="accent2"/>
                </a:solidFill>
                <a:cs typeface="B Titr" panose="00000700000000000000" pitchFamily="2" charset="-78"/>
              </a:rPr>
              <a:t>همسایگی ها  ی سایت</a:t>
            </a:r>
            <a:endParaRPr lang="en-US" b="1" dirty="0">
              <a:solidFill>
                <a:schemeClr val="accent2"/>
              </a:solidFill>
              <a:cs typeface="B Titr" panose="00000700000000000000" pitchFamily="2" charset="-78"/>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80958"/>
            <a:ext cx="7942521" cy="407904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3406" y="1489343"/>
            <a:ext cx="1528191" cy="9169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870" y="1601992"/>
            <a:ext cx="1954924" cy="1071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6" name="Straight Arrow Connector 15"/>
          <p:cNvCxnSpPr/>
          <p:nvPr/>
        </p:nvCxnSpPr>
        <p:spPr bwMode="auto">
          <a:xfrm>
            <a:off x="2158409" y="2923795"/>
            <a:ext cx="978196" cy="196683"/>
          </a:xfrm>
          <a:prstGeom prst="straightConnector1">
            <a:avLst/>
          </a:prstGeom>
          <a:noFill/>
          <a:ln>
            <a:noFill/>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a:off x="2182260" y="2923795"/>
            <a:ext cx="914400" cy="914400"/>
          </a:xfrm>
          <a:prstGeom prst="straightConnector1">
            <a:avLst/>
          </a:prstGeom>
          <a:noFill/>
          <a:ln>
            <a:noFill/>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p:nvPr/>
        </p:nvCxnSpPr>
        <p:spPr bwMode="auto">
          <a:xfrm>
            <a:off x="2430794" y="2649475"/>
            <a:ext cx="525616" cy="372661"/>
          </a:xfrm>
          <a:prstGeom prst="straightConnector1">
            <a:avLst/>
          </a:prstGeom>
          <a:ln>
            <a:tailEnd type="triangle"/>
          </a:ln>
          <a:extLst/>
        </p:spPr>
        <p:style>
          <a:lnRef idx="3">
            <a:schemeClr val="accent1"/>
          </a:lnRef>
          <a:fillRef idx="0">
            <a:schemeClr val="accent1"/>
          </a:fillRef>
          <a:effectRef idx="2">
            <a:schemeClr val="accent1"/>
          </a:effectRef>
          <a:fontRef idx="minor">
            <a:schemeClr val="tx1"/>
          </a:fontRef>
        </p:style>
      </p:cxnSp>
      <p:cxnSp>
        <p:nvCxnSpPr>
          <p:cNvPr id="33" name="Straight Arrow Connector 32"/>
          <p:cNvCxnSpPr/>
          <p:nvPr/>
        </p:nvCxnSpPr>
        <p:spPr bwMode="auto">
          <a:xfrm>
            <a:off x="4071669" y="2458528"/>
            <a:ext cx="388188" cy="215091"/>
          </a:xfrm>
          <a:prstGeom prst="straightConnector1">
            <a:avLst/>
          </a:prstGeom>
          <a:ln>
            <a:tailEnd type="triangle"/>
          </a:ln>
          <a:extLst/>
        </p:spPr>
        <p:style>
          <a:lnRef idx="3">
            <a:schemeClr val="accent1"/>
          </a:lnRef>
          <a:fillRef idx="0">
            <a:schemeClr val="accent1"/>
          </a:fillRef>
          <a:effectRef idx="2">
            <a:schemeClr val="accent1"/>
          </a:effectRef>
          <a:fontRef idx="minor">
            <a:schemeClr val="tx1"/>
          </a:fontRef>
        </p:style>
      </p:cxnSp>
      <p:sp>
        <p:nvSpPr>
          <p:cNvPr id="38" name="Freeform 37"/>
          <p:cNvSpPr/>
          <p:nvPr/>
        </p:nvSpPr>
        <p:spPr bwMode="auto">
          <a:xfrm>
            <a:off x="4364209" y="2191109"/>
            <a:ext cx="1484503" cy="267419"/>
          </a:xfrm>
          <a:custGeom>
            <a:avLst/>
            <a:gdLst>
              <a:gd name="connsiteX0" fmla="*/ 52516 w 1484503"/>
              <a:gd name="connsiteY0" fmla="*/ 267419 h 267419"/>
              <a:gd name="connsiteX1" fmla="*/ 121527 w 1484503"/>
              <a:gd name="connsiteY1" fmla="*/ 250166 h 267419"/>
              <a:gd name="connsiteX2" fmla="*/ 147406 w 1484503"/>
              <a:gd name="connsiteY2" fmla="*/ 232914 h 267419"/>
              <a:gd name="connsiteX3" fmla="*/ 181912 w 1484503"/>
              <a:gd name="connsiteY3" fmla="*/ 215661 h 267419"/>
              <a:gd name="connsiteX4" fmla="*/ 242297 w 1484503"/>
              <a:gd name="connsiteY4" fmla="*/ 155276 h 267419"/>
              <a:gd name="connsiteX5" fmla="*/ 250923 w 1484503"/>
              <a:gd name="connsiteY5" fmla="*/ 129397 h 267419"/>
              <a:gd name="connsiteX6" fmla="*/ 302682 w 1484503"/>
              <a:gd name="connsiteY6" fmla="*/ 112144 h 267419"/>
              <a:gd name="connsiteX7" fmla="*/ 328561 w 1484503"/>
              <a:gd name="connsiteY7" fmla="*/ 86265 h 267419"/>
              <a:gd name="connsiteX8" fmla="*/ 363066 w 1484503"/>
              <a:gd name="connsiteY8" fmla="*/ 69012 h 267419"/>
              <a:gd name="connsiteX9" fmla="*/ 440704 w 1484503"/>
              <a:gd name="connsiteY9" fmla="*/ 34506 h 267419"/>
              <a:gd name="connsiteX10" fmla="*/ 492463 w 1484503"/>
              <a:gd name="connsiteY10" fmla="*/ 17253 h 267419"/>
              <a:gd name="connsiteX11" fmla="*/ 518342 w 1484503"/>
              <a:gd name="connsiteY11" fmla="*/ 8627 h 267419"/>
              <a:gd name="connsiteX12" fmla="*/ 561474 w 1484503"/>
              <a:gd name="connsiteY12" fmla="*/ 0 h 267419"/>
              <a:gd name="connsiteX13" fmla="*/ 1398236 w 1484503"/>
              <a:gd name="connsiteY13" fmla="*/ 8627 h 267419"/>
              <a:gd name="connsiteX14" fmla="*/ 1449995 w 1484503"/>
              <a:gd name="connsiteY14" fmla="*/ 25880 h 267419"/>
              <a:gd name="connsiteX15" fmla="*/ 1467248 w 1484503"/>
              <a:gd name="connsiteY15" fmla="*/ 77638 h 267419"/>
              <a:gd name="connsiteX16" fmla="*/ 1475874 w 1484503"/>
              <a:gd name="connsiteY16" fmla="*/ 103517 h 267419"/>
              <a:gd name="connsiteX17" fmla="*/ 1484500 w 1484503"/>
              <a:gd name="connsiteY17" fmla="*/ 207034 h 267419"/>
              <a:gd name="connsiteX18" fmla="*/ 1475874 w 1484503"/>
              <a:gd name="connsiteY18" fmla="*/ 232914 h 267419"/>
              <a:gd name="connsiteX19" fmla="*/ 1010048 w 1484503"/>
              <a:gd name="connsiteY19" fmla="*/ 241540 h 267419"/>
              <a:gd name="connsiteX20" fmla="*/ 984168 w 1484503"/>
              <a:gd name="connsiteY20" fmla="*/ 250166 h 267419"/>
              <a:gd name="connsiteX21" fmla="*/ 52516 w 1484503"/>
              <a:gd name="connsiteY21" fmla="*/ 267419 h 267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84503" h="267419">
                <a:moveTo>
                  <a:pt x="52516" y="267419"/>
                </a:moveTo>
                <a:cubicBezTo>
                  <a:pt x="-91257" y="267419"/>
                  <a:pt x="103839" y="259010"/>
                  <a:pt x="121527" y="250166"/>
                </a:cubicBezTo>
                <a:cubicBezTo>
                  <a:pt x="130800" y="245530"/>
                  <a:pt x="138404" y="238058"/>
                  <a:pt x="147406" y="232914"/>
                </a:cubicBezTo>
                <a:cubicBezTo>
                  <a:pt x="158571" y="226534"/>
                  <a:pt x="170410" y="221412"/>
                  <a:pt x="181912" y="215661"/>
                </a:cubicBezTo>
                <a:cubicBezTo>
                  <a:pt x="221461" y="156336"/>
                  <a:pt x="196746" y="170459"/>
                  <a:pt x="242297" y="155276"/>
                </a:cubicBezTo>
                <a:cubicBezTo>
                  <a:pt x="245172" y="146650"/>
                  <a:pt x="243524" y="134682"/>
                  <a:pt x="250923" y="129397"/>
                </a:cubicBezTo>
                <a:cubicBezTo>
                  <a:pt x="265722" y="118826"/>
                  <a:pt x="302682" y="112144"/>
                  <a:pt x="302682" y="112144"/>
                </a:cubicBezTo>
                <a:cubicBezTo>
                  <a:pt x="311308" y="103518"/>
                  <a:pt x="318634" y="93356"/>
                  <a:pt x="328561" y="86265"/>
                </a:cubicBezTo>
                <a:cubicBezTo>
                  <a:pt x="339025" y="78791"/>
                  <a:pt x="351901" y="75392"/>
                  <a:pt x="363066" y="69012"/>
                </a:cubicBezTo>
                <a:cubicBezTo>
                  <a:pt x="420478" y="36205"/>
                  <a:pt x="350343" y="64626"/>
                  <a:pt x="440704" y="34506"/>
                </a:cubicBezTo>
                <a:lnTo>
                  <a:pt x="492463" y="17253"/>
                </a:lnTo>
                <a:cubicBezTo>
                  <a:pt x="501089" y="14378"/>
                  <a:pt x="509426" y="10410"/>
                  <a:pt x="518342" y="8627"/>
                </a:cubicBezTo>
                <a:lnTo>
                  <a:pt x="561474" y="0"/>
                </a:lnTo>
                <a:lnTo>
                  <a:pt x="1398236" y="8627"/>
                </a:lnTo>
                <a:cubicBezTo>
                  <a:pt x="1416415" y="9156"/>
                  <a:pt x="1449995" y="25880"/>
                  <a:pt x="1449995" y="25880"/>
                </a:cubicBezTo>
                <a:lnTo>
                  <a:pt x="1467248" y="77638"/>
                </a:lnTo>
                <a:lnTo>
                  <a:pt x="1475874" y="103517"/>
                </a:lnTo>
                <a:cubicBezTo>
                  <a:pt x="1478749" y="138023"/>
                  <a:pt x="1484500" y="172409"/>
                  <a:pt x="1484500" y="207034"/>
                </a:cubicBezTo>
                <a:cubicBezTo>
                  <a:pt x="1484500" y="216127"/>
                  <a:pt x="1484943" y="232254"/>
                  <a:pt x="1475874" y="232914"/>
                </a:cubicBezTo>
                <a:cubicBezTo>
                  <a:pt x="1320981" y="244179"/>
                  <a:pt x="1165323" y="238665"/>
                  <a:pt x="1010048" y="241540"/>
                </a:cubicBezTo>
                <a:cubicBezTo>
                  <a:pt x="1001421" y="244415"/>
                  <a:pt x="993257" y="249882"/>
                  <a:pt x="984168" y="250166"/>
                </a:cubicBezTo>
                <a:cubicBezTo>
                  <a:pt x="641740" y="260867"/>
                  <a:pt x="196289" y="267419"/>
                  <a:pt x="52516" y="267419"/>
                </a:cubicBezTo>
                <a:close/>
              </a:path>
            </a:pathLst>
          </a:custGeom>
          <a:ln>
            <a:headEnd/>
            <a:tailEnd/>
          </a:ln>
        </p:spPr>
        <p:style>
          <a:lnRef idx="1">
            <a:schemeClr val="accent4"/>
          </a:lnRef>
          <a:fillRef idx="2">
            <a:schemeClr val="accent4"/>
          </a:fillRef>
          <a:effectRef idx="1">
            <a:schemeClr val="accent4"/>
          </a:effectRef>
          <a:fontRef idx="minor">
            <a:schemeClr val="dk1"/>
          </a:fontRef>
        </p:style>
        <p:txBody>
          <a:bodyPr rtlCol="0" anchor="ctr"/>
          <a:lstStyle/>
          <a:p>
            <a:pPr marL="344487" algn="ctr">
              <a:spcBef>
                <a:spcPct val="20000"/>
              </a:spcBef>
              <a:buClr>
                <a:schemeClr val="accent2"/>
              </a:buClr>
              <a:buSzPct val="70000"/>
            </a:pPr>
            <a:r>
              <a:rPr lang="fa-IR" sz="1200" dirty="0" smtClean="0"/>
              <a:t>سایت پروژه</a:t>
            </a:r>
            <a:endParaRPr lang="en-US" sz="1200" dirty="0"/>
          </a:p>
        </p:txBody>
      </p:sp>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1162" y="852043"/>
            <a:ext cx="1666922" cy="937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42" name="Straight Arrow Connector 41"/>
          <p:cNvCxnSpPr/>
          <p:nvPr/>
        </p:nvCxnSpPr>
        <p:spPr bwMode="auto">
          <a:xfrm>
            <a:off x="4538584" y="1789687"/>
            <a:ext cx="525616" cy="372661"/>
          </a:xfrm>
          <a:prstGeom prst="straightConnector1">
            <a:avLst/>
          </a:prstGeom>
          <a:ln>
            <a:tailEnd type="triangle"/>
          </a:ln>
          <a:extLst/>
        </p:spPr>
        <p:style>
          <a:lnRef idx="3">
            <a:schemeClr val="accent1"/>
          </a:lnRef>
          <a:fillRef idx="0">
            <a:schemeClr val="accent1"/>
          </a:fillRef>
          <a:effectRef idx="2">
            <a:schemeClr val="accent1"/>
          </a:effectRef>
          <a:fontRef idx="minor">
            <a:schemeClr val="tx1"/>
          </a:fontRef>
        </p:style>
      </p:cxnSp>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31001" y="820285"/>
            <a:ext cx="1891862" cy="10641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44" name="Straight Arrow Connector 43"/>
          <p:cNvCxnSpPr/>
          <p:nvPr/>
        </p:nvCxnSpPr>
        <p:spPr bwMode="auto">
          <a:xfrm flipH="1">
            <a:off x="5344336" y="1884457"/>
            <a:ext cx="286665" cy="253348"/>
          </a:xfrm>
          <a:prstGeom prst="straightConnector1">
            <a:avLst/>
          </a:prstGeom>
          <a:ln>
            <a:tailEnd type="triangle"/>
          </a:ln>
          <a:extLst/>
        </p:spPr>
        <p:style>
          <a:lnRef idx="3">
            <a:schemeClr val="accent1"/>
          </a:lnRef>
          <a:fillRef idx="0">
            <a:schemeClr val="accent1"/>
          </a:fillRef>
          <a:effectRef idx="2">
            <a:schemeClr val="accent1"/>
          </a:effectRef>
          <a:fontRef idx="minor">
            <a:schemeClr val="tx1"/>
          </a:fontRef>
        </p:style>
      </p:cxnSp>
      <p:pic>
        <p:nvPicPr>
          <p:cNvPr id="48" name="Picture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78871" y="719555"/>
            <a:ext cx="1671394" cy="11739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49" name="Straight Arrow Connector 48"/>
          <p:cNvCxnSpPr/>
          <p:nvPr/>
        </p:nvCxnSpPr>
        <p:spPr bwMode="auto">
          <a:xfrm>
            <a:off x="3333565" y="1882013"/>
            <a:ext cx="525616" cy="372661"/>
          </a:xfrm>
          <a:prstGeom prst="straightConnector1">
            <a:avLst/>
          </a:prstGeom>
          <a:ln>
            <a:tailEnd type="triangle"/>
          </a:ln>
          <a:extLst/>
        </p:spPr>
        <p:style>
          <a:lnRef idx="3">
            <a:schemeClr val="accent1"/>
          </a:lnRef>
          <a:fillRef idx="0">
            <a:schemeClr val="accent1"/>
          </a:fillRef>
          <a:effectRef idx="2">
            <a:schemeClr val="accent1"/>
          </a:effectRef>
          <a:fontRef idx="minor">
            <a:schemeClr val="tx1"/>
          </a:fontRef>
        </p:style>
      </p:cxnSp>
      <p:graphicFrame>
        <p:nvGraphicFramePr>
          <p:cNvPr id="22" name="Diagram 21"/>
          <p:cNvGraphicFramePr/>
          <p:nvPr>
            <p:extLst>
              <p:ext uri="{D42A27DB-BD31-4B8C-83A1-F6EECF244321}">
                <p14:modId xmlns:p14="http://schemas.microsoft.com/office/powerpoint/2010/main" val="1714307795"/>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627081426"/>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nodeType="clickEffect">
                                  <p:stCondLst>
                                    <p:cond delay="0"/>
                                  </p:stCondLst>
                                  <p:childTnLst>
                                    <p:animEffect transition="out" filter="randombar(horizontal)">
                                      <p:cBhvr>
                                        <p:cTn id="19" dur="500"/>
                                        <p:tgtEl>
                                          <p:spTgt spid="23"/>
                                        </p:tgtEl>
                                      </p:cBhvr>
                                    </p:animEffect>
                                    <p:set>
                                      <p:cBhvr>
                                        <p:cTn id="20" dur="1" fill="hold">
                                          <p:stCondLst>
                                            <p:cond delay="499"/>
                                          </p:stCondLst>
                                        </p:cTn>
                                        <p:tgtEl>
                                          <p:spTgt spid="23"/>
                                        </p:tgtEl>
                                        <p:attrNameLst>
                                          <p:attrName>style.visibility</p:attrName>
                                        </p:attrNameLst>
                                      </p:cBhvr>
                                      <p:to>
                                        <p:strVal val="hidden"/>
                                      </p:to>
                                    </p:set>
                                  </p:childTnLst>
                                </p:cTn>
                              </p:par>
                              <p:par>
                                <p:cTn id="21" presetID="14" presetClass="exit" presetSubtype="10" fill="hold" nodeType="withEffect">
                                  <p:stCondLst>
                                    <p:cond delay="0"/>
                                  </p:stCondLst>
                                  <p:childTnLst>
                                    <p:animEffect transition="out" filter="randombar(horizontal)">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xit" presetSubtype="10" fill="hold" nodeType="clickEffect">
                                  <p:stCondLst>
                                    <p:cond delay="0"/>
                                  </p:stCondLst>
                                  <p:childTnLst>
                                    <p:animEffect transition="out" filter="randombar(horizontal)">
                                      <p:cBhvr>
                                        <p:cTn id="35" dur="500"/>
                                        <p:tgtEl>
                                          <p:spTgt spid="33"/>
                                        </p:tgtEl>
                                      </p:cBhvr>
                                    </p:animEffect>
                                    <p:set>
                                      <p:cBhvr>
                                        <p:cTn id="36" dur="1" fill="hold">
                                          <p:stCondLst>
                                            <p:cond delay="499"/>
                                          </p:stCondLst>
                                        </p:cTn>
                                        <p:tgtEl>
                                          <p:spTgt spid="33"/>
                                        </p:tgtEl>
                                        <p:attrNameLst>
                                          <p:attrName>style.visibility</p:attrName>
                                        </p:attrNameLst>
                                      </p:cBhvr>
                                      <p:to>
                                        <p:strVal val="hidden"/>
                                      </p:to>
                                    </p:set>
                                  </p:childTnLst>
                                </p:cTn>
                              </p:par>
                              <p:par>
                                <p:cTn id="37" presetID="14" presetClass="exit" presetSubtype="10" fill="hold" nodeType="withEffect">
                                  <p:stCondLst>
                                    <p:cond delay="0"/>
                                  </p:stCondLst>
                                  <p:childTnLst>
                                    <p:animEffect transition="out" filter="randombar(horizontal)">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nodeType="clickEffect">
                                  <p:stCondLst>
                                    <p:cond delay="0"/>
                                  </p:stCondLst>
                                  <p:childTnLst>
                                    <p:animEffect transition="out" filter="randombar(horizontal)">
                                      <p:cBhvr>
                                        <p:cTn id="51" dur="500"/>
                                        <p:tgtEl>
                                          <p:spTgt spid="42"/>
                                        </p:tgtEl>
                                      </p:cBhvr>
                                    </p:animEffect>
                                    <p:set>
                                      <p:cBhvr>
                                        <p:cTn id="52" dur="1" fill="hold">
                                          <p:stCondLst>
                                            <p:cond delay="499"/>
                                          </p:stCondLst>
                                        </p:cTn>
                                        <p:tgtEl>
                                          <p:spTgt spid="42"/>
                                        </p:tgtEl>
                                        <p:attrNameLst>
                                          <p:attrName>style.visibility</p:attrName>
                                        </p:attrNameLst>
                                      </p:cBhvr>
                                      <p:to>
                                        <p:strVal val="hidden"/>
                                      </p:to>
                                    </p:set>
                                  </p:childTnLst>
                                </p:cTn>
                              </p:par>
                              <p:par>
                                <p:cTn id="53" presetID="14" presetClass="exit" presetSubtype="10" fill="hold" nodeType="withEffect">
                                  <p:stCondLst>
                                    <p:cond delay="0"/>
                                  </p:stCondLst>
                                  <p:childTnLst>
                                    <p:animEffect transition="out" filter="randombar(horizontal)">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xit" presetSubtype="10" fill="hold" nodeType="clickEffect">
                                  <p:stCondLst>
                                    <p:cond delay="0"/>
                                  </p:stCondLst>
                                  <p:childTnLst>
                                    <p:animEffect transition="out" filter="randombar(horizontal)">
                                      <p:cBhvr>
                                        <p:cTn id="67" dur="500"/>
                                        <p:tgtEl>
                                          <p:spTgt spid="44"/>
                                        </p:tgtEl>
                                      </p:cBhvr>
                                    </p:animEffect>
                                    <p:set>
                                      <p:cBhvr>
                                        <p:cTn id="68" dur="1" fill="hold">
                                          <p:stCondLst>
                                            <p:cond delay="499"/>
                                          </p:stCondLst>
                                        </p:cTn>
                                        <p:tgtEl>
                                          <p:spTgt spid="44"/>
                                        </p:tgtEl>
                                        <p:attrNameLst>
                                          <p:attrName>style.visibility</p:attrName>
                                        </p:attrNameLst>
                                      </p:cBhvr>
                                      <p:to>
                                        <p:strVal val="hidden"/>
                                      </p:to>
                                    </p:set>
                                  </p:childTnLst>
                                </p:cTn>
                              </p:par>
                              <p:par>
                                <p:cTn id="69" presetID="14" presetClass="exit" presetSubtype="10" fill="hold" nodeType="withEffect">
                                  <p:stCondLst>
                                    <p:cond delay="0"/>
                                  </p:stCondLst>
                                  <p:childTnLst>
                                    <p:animEffect transition="out" filter="randombar(horizontal)">
                                      <p:cBhvr>
                                        <p:cTn id="70" dur="500"/>
                                        <p:tgtEl>
                                          <p:spTgt spid="43"/>
                                        </p:tgtEl>
                                      </p:cBhvr>
                                    </p:animEffect>
                                    <p:set>
                                      <p:cBhvr>
                                        <p:cTn id="71" dur="1" fill="hold">
                                          <p:stCondLst>
                                            <p:cond delay="499"/>
                                          </p:stCondLst>
                                        </p:cTn>
                                        <p:tgtEl>
                                          <p:spTgt spid="43"/>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par>
                                <p:cTn id="77" presetID="10" presetClass="entr" presetSubtype="0"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xit" presetSubtype="10" fill="hold" nodeType="clickEffect">
                                  <p:stCondLst>
                                    <p:cond delay="0"/>
                                  </p:stCondLst>
                                  <p:childTnLst>
                                    <p:animEffect transition="out" filter="randombar(horizontal)">
                                      <p:cBhvr>
                                        <p:cTn id="83" dur="500"/>
                                        <p:tgtEl>
                                          <p:spTgt spid="49"/>
                                        </p:tgtEl>
                                      </p:cBhvr>
                                    </p:animEffect>
                                    <p:set>
                                      <p:cBhvr>
                                        <p:cTn id="84" dur="1" fill="hold">
                                          <p:stCondLst>
                                            <p:cond delay="499"/>
                                          </p:stCondLst>
                                        </p:cTn>
                                        <p:tgtEl>
                                          <p:spTgt spid="49"/>
                                        </p:tgtEl>
                                        <p:attrNameLst>
                                          <p:attrName>style.visibility</p:attrName>
                                        </p:attrNameLst>
                                      </p:cBhvr>
                                      <p:to>
                                        <p:strVal val="hidden"/>
                                      </p:to>
                                    </p:set>
                                  </p:childTnLst>
                                </p:cTn>
                              </p:par>
                              <p:par>
                                <p:cTn id="85" presetID="14" presetClass="exit" presetSubtype="10" fill="hold" nodeType="withEffect">
                                  <p:stCondLst>
                                    <p:cond delay="0"/>
                                  </p:stCondLst>
                                  <p:childTnLst>
                                    <p:animEffect transition="out" filter="randombar(horizontal)">
                                      <p:cBhvr>
                                        <p:cTn id="86" dur="500"/>
                                        <p:tgtEl>
                                          <p:spTgt spid="48"/>
                                        </p:tgtEl>
                                      </p:cBhvr>
                                    </p:animEffect>
                                    <p:set>
                                      <p:cBhvr>
                                        <p:cTn id="87"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2"/>
          </p:nvPr>
        </p:nvSpPr>
        <p:spPr>
          <a:ln>
            <a:miter lim="800000"/>
            <a:headEnd/>
            <a:tailEnd/>
          </a:ln>
        </p:spPr>
        <p:txBody>
          <a:bodyPr/>
          <a:lstStyle/>
          <a:p>
            <a:pPr>
              <a:defRPr/>
            </a:pPr>
            <a:fld id="{3AFAFC2E-94DC-40E1-85BC-66C94D4739F7}" type="slidenum">
              <a:rPr lang="en-US" altLang="en-US" smtClean="0"/>
              <a:pPr>
                <a:defRPr/>
              </a:pPr>
              <a:t>33</a:t>
            </a:fld>
            <a:endParaRPr lang="en-US" altLang="en-US" smtClean="0"/>
          </a:p>
        </p:txBody>
      </p:sp>
      <p:sp>
        <p:nvSpPr>
          <p:cNvPr id="7" name="TextBox 6"/>
          <p:cNvSpPr txBox="1"/>
          <p:nvPr/>
        </p:nvSpPr>
        <p:spPr>
          <a:xfrm rot="16200000">
            <a:off x="6647263" y="2081880"/>
            <a:ext cx="3505200" cy="4921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rtl="1">
              <a:spcBef>
                <a:spcPct val="20000"/>
              </a:spcBef>
              <a:buClr>
                <a:schemeClr val="accent2"/>
              </a:buClr>
              <a:buSzPct val="70000"/>
              <a:buFont typeface="Wingdings" pitchFamily="2" charset="2"/>
              <a:buNone/>
              <a:defRPr/>
            </a:pPr>
            <a:r>
              <a:rPr lang="fa-IR" b="1" dirty="0" smtClean="0">
                <a:solidFill>
                  <a:schemeClr val="accent2"/>
                </a:solidFill>
                <a:cs typeface="B Titr" panose="00000700000000000000" pitchFamily="2" charset="-78"/>
              </a:rPr>
              <a:t>آلودگی صوتی در سایت</a:t>
            </a:r>
            <a:endParaRPr lang="en-US" b="1" dirty="0">
              <a:solidFill>
                <a:schemeClr val="accent2"/>
              </a:solidFill>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134" y="429717"/>
            <a:ext cx="5622224" cy="3815081"/>
          </a:xfrm>
          <a:prstGeom prst="rect">
            <a:avLst/>
          </a:prstGeom>
        </p:spPr>
      </p:pic>
      <p:cxnSp>
        <p:nvCxnSpPr>
          <p:cNvPr id="8" name="Straight Connector 7"/>
          <p:cNvCxnSpPr/>
          <p:nvPr/>
        </p:nvCxnSpPr>
        <p:spPr bwMode="auto">
          <a:xfrm>
            <a:off x="2683823" y="3918857"/>
            <a:ext cx="914400" cy="91440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V="1">
            <a:off x="2831485" y="1624736"/>
            <a:ext cx="558141" cy="1472541"/>
          </a:xfrm>
          <a:prstGeom prst="straightConnector1">
            <a:avLst/>
          </a:prstGeom>
          <a:ln>
            <a:solidFill>
              <a:srgbClr val="FF0000"/>
            </a:solidFill>
            <a:headEnd type="triangle"/>
            <a:tailEnd type="triangle"/>
          </a:ln>
          <a:ex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bwMode="auto">
          <a:xfrm>
            <a:off x="3641048" y="1458913"/>
            <a:ext cx="1178244" cy="212444"/>
          </a:xfrm>
          <a:prstGeom prst="straightConnector1">
            <a:avLst/>
          </a:prstGeom>
          <a:ln>
            <a:solidFill>
              <a:srgbClr val="FFC000"/>
            </a:solidFill>
            <a:headEnd type="triangle"/>
            <a:tailEnd type="triangle"/>
          </a:ln>
          <a:ex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bwMode="auto">
          <a:xfrm flipH="1">
            <a:off x="4989454" y="1822296"/>
            <a:ext cx="53809" cy="1011294"/>
          </a:xfrm>
          <a:prstGeom prst="straightConnector1">
            <a:avLst/>
          </a:prstGeom>
          <a:ln>
            <a:solidFill>
              <a:srgbClr val="92D050"/>
            </a:solidFill>
            <a:headEnd type="triangle"/>
            <a:tailEnd type="triangle"/>
          </a:ln>
          <a:extLst/>
        </p:spPr>
        <p:style>
          <a:lnRef idx="2">
            <a:schemeClr val="accent1"/>
          </a:lnRef>
          <a:fillRef idx="0">
            <a:schemeClr val="accent1"/>
          </a:fillRef>
          <a:effectRef idx="1">
            <a:schemeClr val="accent1"/>
          </a:effectRef>
          <a:fontRef idx="minor">
            <a:schemeClr val="tx1"/>
          </a:fontRef>
        </p:style>
      </p:cxnSp>
      <p:sp>
        <p:nvSpPr>
          <p:cNvPr id="9" name="Freeform 8"/>
          <p:cNvSpPr/>
          <p:nvPr/>
        </p:nvSpPr>
        <p:spPr bwMode="auto">
          <a:xfrm>
            <a:off x="3073307" y="1656645"/>
            <a:ext cx="1883861" cy="1176945"/>
          </a:xfrm>
          <a:custGeom>
            <a:avLst/>
            <a:gdLst>
              <a:gd name="connsiteX0" fmla="*/ 6439 w 657075"/>
              <a:gd name="connsiteY0" fmla="*/ 373487 h 515155"/>
              <a:gd name="connsiteX1" fmla="*/ 83712 w 657075"/>
              <a:gd name="connsiteY1" fmla="*/ 57955 h 515155"/>
              <a:gd name="connsiteX2" fmla="*/ 186743 w 657075"/>
              <a:gd name="connsiteY2" fmla="*/ 51515 h 515155"/>
              <a:gd name="connsiteX3" fmla="*/ 244698 w 657075"/>
              <a:gd name="connsiteY3" fmla="*/ 19318 h 515155"/>
              <a:gd name="connsiteX4" fmla="*/ 264017 w 657075"/>
              <a:gd name="connsiteY4" fmla="*/ 6439 h 515155"/>
              <a:gd name="connsiteX5" fmla="*/ 347729 w 657075"/>
              <a:gd name="connsiteY5" fmla="*/ 0 h 515155"/>
              <a:gd name="connsiteX6" fmla="*/ 476518 w 657075"/>
              <a:gd name="connsiteY6" fmla="*/ 6439 h 515155"/>
              <a:gd name="connsiteX7" fmla="*/ 515155 w 657075"/>
              <a:gd name="connsiteY7" fmla="*/ 19318 h 515155"/>
              <a:gd name="connsiteX8" fmla="*/ 534473 w 657075"/>
              <a:gd name="connsiteY8" fmla="*/ 32197 h 515155"/>
              <a:gd name="connsiteX9" fmla="*/ 573110 w 657075"/>
              <a:gd name="connsiteY9" fmla="*/ 45076 h 515155"/>
              <a:gd name="connsiteX10" fmla="*/ 618186 w 657075"/>
              <a:gd name="connsiteY10" fmla="*/ 57955 h 515155"/>
              <a:gd name="connsiteX11" fmla="*/ 637504 w 657075"/>
              <a:gd name="connsiteY11" fmla="*/ 64394 h 515155"/>
              <a:gd name="connsiteX12" fmla="*/ 643943 w 657075"/>
              <a:gd name="connsiteY12" fmla="*/ 83712 h 515155"/>
              <a:gd name="connsiteX13" fmla="*/ 656822 w 657075"/>
              <a:gd name="connsiteY13" fmla="*/ 103031 h 515155"/>
              <a:gd name="connsiteX14" fmla="*/ 643943 w 657075"/>
              <a:gd name="connsiteY14" fmla="*/ 160986 h 515155"/>
              <a:gd name="connsiteX15" fmla="*/ 637504 w 657075"/>
              <a:gd name="connsiteY15" fmla="*/ 199622 h 515155"/>
              <a:gd name="connsiteX16" fmla="*/ 631064 w 657075"/>
              <a:gd name="connsiteY16" fmla="*/ 257577 h 515155"/>
              <a:gd name="connsiteX17" fmla="*/ 618186 w 657075"/>
              <a:gd name="connsiteY17" fmla="*/ 296214 h 515155"/>
              <a:gd name="connsiteX18" fmla="*/ 605307 w 657075"/>
              <a:gd name="connsiteY18" fmla="*/ 315532 h 515155"/>
              <a:gd name="connsiteX19" fmla="*/ 598867 w 657075"/>
              <a:gd name="connsiteY19" fmla="*/ 347729 h 515155"/>
              <a:gd name="connsiteX20" fmla="*/ 592428 w 657075"/>
              <a:gd name="connsiteY20" fmla="*/ 418563 h 515155"/>
              <a:gd name="connsiteX21" fmla="*/ 585988 w 657075"/>
              <a:gd name="connsiteY21" fmla="*/ 437882 h 515155"/>
              <a:gd name="connsiteX22" fmla="*/ 579549 w 657075"/>
              <a:gd name="connsiteY22" fmla="*/ 470079 h 515155"/>
              <a:gd name="connsiteX23" fmla="*/ 560231 w 657075"/>
              <a:gd name="connsiteY23" fmla="*/ 508715 h 515155"/>
              <a:gd name="connsiteX24" fmla="*/ 540912 w 657075"/>
              <a:gd name="connsiteY24" fmla="*/ 515155 h 515155"/>
              <a:gd name="connsiteX25" fmla="*/ 502276 w 657075"/>
              <a:gd name="connsiteY25" fmla="*/ 508715 h 515155"/>
              <a:gd name="connsiteX26" fmla="*/ 482957 w 657075"/>
              <a:gd name="connsiteY26" fmla="*/ 502276 h 515155"/>
              <a:gd name="connsiteX27" fmla="*/ 444321 w 657075"/>
              <a:gd name="connsiteY27" fmla="*/ 495836 h 515155"/>
              <a:gd name="connsiteX28" fmla="*/ 405684 w 657075"/>
              <a:gd name="connsiteY28" fmla="*/ 482958 h 515155"/>
              <a:gd name="connsiteX29" fmla="*/ 386366 w 657075"/>
              <a:gd name="connsiteY29" fmla="*/ 476518 h 515155"/>
              <a:gd name="connsiteX30" fmla="*/ 276895 w 657075"/>
              <a:gd name="connsiteY30" fmla="*/ 463639 h 515155"/>
              <a:gd name="connsiteX31" fmla="*/ 218941 w 657075"/>
              <a:gd name="connsiteY31" fmla="*/ 444321 h 515155"/>
              <a:gd name="connsiteX32" fmla="*/ 199622 w 657075"/>
              <a:gd name="connsiteY32" fmla="*/ 437882 h 515155"/>
              <a:gd name="connsiteX33" fmla="*/ 180304 w 657075"/>
              <a:gd name="connsiteY33" fmla="*/ 431442 h 515155"/>
              <a:gd name="connsiteX34" fmla="*/ 148107 w 657075"/>
              <a:gd name="connsiteY34" fmla="*/ 425003 h 515155"/>
              <a:gd name="connsiteX35" fmla="*/ 128788 w 657075"/>
              <a:gd name="connsiteY35" fmla="*/ 418563 h 515155"/>
              <a:gd name="connsiteX36" fmla="*/ 77273 w 657075"/>
              <a:gd name="connsiteY36" fmla="*/ 412124 h 515155"/>
              <a:gd name="connsiteX37" fmla="*/ 38636 w 657075"/>
              <a:gd name="connsiteY37" fmla="*/ 399245 h 515155"/>
              <a:gd name="connsiteX38" fmla="*/ 19318 w 657075"/>
              <a:gd name="connsiteY38" fmla="*/ 386366 h 515155"/>
              <a:gd name="connsiteX39" fmla="*/ 0 w 657075"/>
              <a:gd name="connsiteY39" fmla="*/ 379927 h 515155"/>
              <a:gd name="connsiteX40" fmla="*/ 6439 w 657075"/>
              <a:gd name="connsiteY40" fmla="*/ 373487 h 515155"/>
              <a:gd name="connsiteX0" fmla="*/ 6439 w 657075"/>
              <a:gd name="connsiteY0" fmla="*/ 451924 h 593592"/>
              <a:gd name="connsiteX1" fmla="*/ 83712 w 657075"/>
              <a:gd name="connsiteY1" fmla="*/ 136392 h 593592"/>
              <a:gd name="connsiteX2" fmla="*/ 186743 w 657075"/>
              <a:gd name="connsiteY2" fmla="*/ 129952 h 593592"/>
              <a:gd name="connsiteX3" fmla="*/ 244698 w 657075"/>
              <a:gd name="connsiteY3" fmla="*/ 97755 h 593592"/>
              <a:gd name="connsiteX4" fmla="*/ 336042 w 657075"/>
              <a:gd name="connsiteY4" fmla="*/ 42 h 593592"/>
              <a:gd name="connsiteX5" fmla="*/ 347729 w 657075"/>
              <a:gd name="connsiteY5" fmla="*/ 78437 h 593592"/>
              <a:gd name="connsiteX6" fmla="*/ 476518 w 657075"/>
              <a:gd name="connsiteY6" fmla="*/ 84876 h 593592"/>
              <a:gd name="connsiteX7" fmla="*/ 515155 w 657075"/>
              <a:gd name="connsiteY7" fmla="*/ 97755 h 593592"/>
              <a:gd name="connsiteX8" fmla="*/ 534473 w 657075"/>
              <a:gd name="connsiteY8" fmla="*/ 110634 h 593592"/>
              <a:gd name="connsiteX9" fmla="*/ 573110 w 657075"/>
              <a:gd name="connsiteY9" fmla="*/ 123513 h 593592"/>
              <a:gd name="connsiteX10" fmla="*/ 618186 w 657075"/>
              <a:gd name="connsiteY10" fmla="*/ 136392 h 593592"/>
              <a:gd name="connsiteX11" fmla="*/ 637504 w 657075"/>
              <a:gd name="connsiteY11" fmla="*/ 142831 h 593592"/>
              <a:gd name="connsiteX12" fmla="*/ 643943 w 657075"/>
              <a:gd name="connsiteY12" fmla="*/ 162149 h 593592"/>
              <a:gd name="connsiteX13" fmla="*/ 656822 w 657075"/>
              <a:gd name="connsiteY13" fmla="*/ 181468 h 593592"/>
              <a:gd name="connsiteX14" fmla="*/ 643943 w 657075"/>
              <a:gd name="connsiteY14" fmla="*/ 239423 h 593592"/>
              <a:gd name="connsiteX15" fmla="*/ 637504 w 657075"/>
              <a:gd name="connsiteY15" fmla="*/ 278059 h 593592"/>
              <a:gd name="connsiteX16" fmla="*/ 631064 w 657075"/>
              <a:gd name="connsiteY16" fmla="*/ 336014 h 593592"/>
              <a:gd name="connsiteX17" fmla="*/ 618186 w 657075"/>
              <a:gd name="connsiteY17" fmla="*/ 374651 h 593592"/>
              <a:gd name="connsiteX18" fmla="*/ 605307 w 657075"/>
              <a:gd name="connsiteY18" fmla="*/ 393969 h 593592"/>
              <a:gd name="connsiteX19" fmla="*/ 598867 w 657075"/>
              <a:gd name="connsiteY19" fmla="*/ 426166 h 593592"/>
              <a:gd name="connsiteX20" fmla="*/ 592428 w 657075"/>
              <a:gd name="connsiteY20" fmla="*/ 497000 h 593592"/>
              <a:gd name="connsiteX21" fmla="*/ 585988 w 657075"/>
              <a:gd name="connsiteY21" fmla="*/ 516319 h 593592"/>
              <a:gd name="connsiteX22" fmla="*/ 579549 w 657075"/>
              <a:gd name="connsiteY22" fmla="*/ 548516 h 593592"/>
              <a:gd name="connsiteX23" fmla="*/ 560231 w 657075"/>
              <a:gd name="connsiteY23" fmla="*/ 587152 h 593592"/>
              <a:gd name="connsiteX24" fmla="*/ 540912 w 657075"/>
              <a:gd name="connsiteY24" fmla="*/ 593592 h 593592"/>
              <a:gd name="connsiteX25" fmla="*/ 502276 w 657075"/>
              <a:gd name="connsiteY25" fmla="*/ 587152 h 593592"/>
              <a:gd name="connsiteX26" fmla="*/ 482957 w 657075"/>
              <a:gd name="connsiteY26" fmla="*/ 580713 h 593592"/>
              <a:gd name="connsiteX27" fmla="*/ 444321 w 657075"/>
              <a:gd name="connsiteY27" fmla="*/ 574273 h 593592"/>
              <a:gd name="connsiteX28" fmla="*/ 405684 w 657075"/>
              <a:gd name="connsiteY28" fmla="*/ 561395 h 593592"/>
              <a:gd name="connsiteX29" fmla="*/ 386366 w 657075"/>
              <a:gd name="connsiteY29" fmla="*/ 554955 h 593592"/>
              <a:gd name="connsiteX30" fmla="*/ 276895 w 657075"/>
              <a:gd name="connsiteY30" fmla="*/ 542076 h 593592"/>
              <a:gd name="connsiteX31" fmla="*/ 218941 w 657075"/>
              <a:gd name="connsiteY31" fmla="*/ 522758 h 593592"/>
              <a:gd name="connsiteX32" fmla="*/ 199622 w 657075"/>
              <a:gd name="connsiteY32" fmla="*/ 516319 h 593592"/>
              <a:gd name="connsiteX33" fmla="*/ 180304 w 657075"/>
              <a:gd name="connsiteY33" fmla="*/ 509879 h 593592"/>
              <a:gd name="connsiteX34" fmla="*/ 148107 w 657075"/>
              <a:gd name="connsiteY34" fmla="*/ 503440 h 593592"/>
              <a:gd name="connsiteX35" fmla="*/ 128788 w 657075"/>
              <a:gd name="connsiteY35" fmla="*/ 497000 h 593592"/>
              <a:gd name="connsiteX36" fmla="*/ 77273 w 657075"/>
              <a:gd name="connsiteY36" fmla="*/ 490561 h 593592"/>
              <a:gd name="connsiteX37" fmla="*/ 38636 w 657075"/>
              <a:gd name="connsiteY37" fmla="*/ 477682 h 593592"/>
              <a:gd name="connsiteX38" fmla="*/ 19318 w 657075"/>
              <a:gd name="connsiteY38" fmla="*/ 464803 h 593592"/>
              <a:gd name="connsiteX39" fmla="*/ 0 w 657075"/>
              <a:gd name="connsiteY39" fmla="*/ 458364 h 593592"/>
              <a:gd name="connsiteX40" fmla="*/ 6439 w 657075"/>
              <a:gd name="connsiteY40" fmla="*/ 451924 h 593592"/>
              <a:gd name="connsiteX0" fmla="*/ 6439 w 657075"/>
              <a:gd name="connsiteY0" fmla="*/ 462009 h 603677"/>
              <a:gd name="connsiteX1" fmla="*/ 83712 w 657075"/>
              <a:gd name="connsiteY1" fmla="*/ 146477 h 603677"/>
              <a:gd name="connsiteX2" fmla="*/ 186743 w 657075"/>
              <a:gd name="connsiteY2" fmla="*/ 140037 h 603677"/>
              <a:gd name="connsiteX3" fmla="*/ 244698 w 657075"/>
              <a:gd name="connsiteY3" fmla="*/ 107840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186743 w 657075"/>
              <a:gd name="connsiteY2" fmla="*/ 140037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216890 w 657075"/>
              <a:gd name="connsiteY1" fmla="*/ 426795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276895 w 657075"/>
              <a:gd name="connsiteY30" fmla="*/ 552161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68196 w 657075"/>
              <a:gd name="connsiteY27" fmla="*/ 730081 h 820538"/>
              <a:gd name="connsiteX28" fmla="*/ 431212 w 657075"/>
              <a:gd name="connsiteY28" fmla="*/ 719953 h 820538"/>
              <a:gd name="connsiteX29" fmla="*/ 378817 w 657075"/>
              <a:gd name="connsiteY29" fmla="*/ 747647 h 820538"/>
              <a:gd name="connsiteX30" fmla="*/ 335811 w 657075"/>
              <a:gd name="connsiteY30" fmla="*/ 820538 h 820538"/>
              <a:gd name="connsiteX31" fmla="*/ 199622 w 657075"/>
              <a:gd name="connsiteY31" fmla="*/ 526404 h 820538"/>
              <a:gd name="connsiteX32" fmla="*/ 180304 w 657075"/>
              <a:gd name="connsiteY32" fmla="*/ 519964 h 820538"/>
              <a:gd name="connsiteX33" fmla="*/ 148107 w 657075"/>
              <a:gd name="connsiteY33" fmla="*/ 513525 h 820538"/>
              <a:gd name="connsiteX34" fmla="*/ 128788 w 657075"/>
              <a:gd name="connsiteY34" fmla="*/ 507085 h 820538"/>
              <a:gd name="connsiteX35" fmla="*/ 77273 w 657075"/>
              <a:gd name="connsiteY35" fmla="*/ 500646 h 820538"/>
              <a:gd name="connsiteX36" fmla="*/ 38636 w 657075"/>
              <a:gd name="connsiteY36" fmla="*/ 487767 h 820538"/>
              <a:gd name="connsiteX37" fmla="*/ 19318 w 657075"/>
              <a:gd name="connsiteY37" fmla="*/ 474888 h 820538"/>
              <a:gd name="connsiteX38" fmla="*/ 0 w 657075"/>
              <a:gd name="connsiteY38" fmla="*/ 468449 h 820538"/>
              <a:gd name="connsiteX39" fmla="*/ 6439 w 657075"/>
              <a:gd name="connsiteY39"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31212 w 657075"/>
              <a:gd name="connsiteY27" fmla="*/ 719953 h 820538"/>
              <a:gd name="connsiteX28" fmla="*/ 378817 w 657075"/>
              <a:gd name="connsiteY28" fmla="*/ 747647 h 820538"/>
              <a:gd name="connsiteX29" fmla="*/ 335811 w 657075"/>
              <a:gd name="connsiteY29" fmla="*/ 820538 h 820538"/>
              <a:gd name="connsiteX30" fmla="*/ 199622 w 657075"/>
              <a:gd name="connsiteY30" fmla="*/ 526404 h 820538"/>
              <a:gd name="connsiteX31" fmla="*/ 180304 w 657075"/>
              <a:gd name="connsiteY31" fmla="*/ 519964 h 820538"/>
              <a:gd name="connsiteX32" fmla="*/ 148107 w 657075"/>
              <a:gd name="connsiteY32" fmla="*/ 513525 h 820538"/>
              <a:gd name="connsiteX33" fmla="*/ 128788 w 657075"/>
              <a:gd name="connsiteY33" fmla="*/ 507085 h 820538"/>
              <a:gd name="connsiteX34" fmla="*/ 77273 w 657075"/>
              <a:gd name="connsiteY34" fmla="*/ 500646 h 820538"/>
              <a:gd name="connsiteX35" fmla="*/ 38636 w 657075"/>
              <a:gd name="connsiteY35" fmla="*/ 487767 h 820538"/>
              <a:gd name="connsiteX36" fmla="*/ 19318 w 657075"/>
              <a:gd name="connsiteY36" fmla="*/ 474888 h 820538"/>
              <a:gd name="connsiteX37" fmla="*/ 0 w 657075"/>
              <a:gd name="connsiteY37" fmla="*/ 468449 h 820538"/>
              <a:gd name="connsiteX38" fmla="*/ 6439 w 657075"/>
              <a:gd name="connsiteY38"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378817 w 657075"/>
              <a:gd name="connsiteY27" fmla="*/ 747647 h 820538"/>
              <a:gd name="connsiteX28" fmla="*/ 335811 w 657075"/>
              <a:gd name="connsiteY28" fmla="*/ 820538 h 820538"/>
              <a:gd name="connsiteX29" fmla="*/ 199622 w 657075"/>
              <a:gd name="connsiteY29" fmla="*/ 526404 h 820538"/>
              <a:gd name="connsiteX30" fmla="*/ 180304 w 657075"/>
              <a:gd name="connsiteY30" fmla="*/ 519964 h 820538"/>
              <a:gd name="connsiteX31" fmla="*/ 148107 w 657075"/>
              <a:gd name="connsiteY31" fmla="*/ 513525 h 820538"/>
              <a:gd name="connsiteX32" fmla="*/ 128788 w 657075"/>
              <a:gd name="connsiteY32" fmla="*/ 507085 h 820538"/>
              <a:gd name="connsiteX33" fmla="*/ 77273 w 657075"/>
              <a:gd name="connsiteY33" fmla="*/ 500646 h 820538"/>
              <a:gd name="connsiteX34" fmla="*/ 38636 w 657075"/>
              <a:gd name="connsiteY34" fmla="*/ 487767 h 820538"/>
              <a:gd name="connsiteX35" fmla="*/ 19318 w 657075"/>
              <a:gd name="connsiteY35" fmla="*/ 474888 h 820538"/>
              <a:gd name="connsiteX36" fmla="*/ 0 w 657075"/>
              <a:gd name="connsiteY36" fmla="*/ 468449 h 820538"/>
              <a:gd name="connsiteX37" fmla="*/ 6439 w 657075"/>
              <a:gd name="connsiteY37" fmla="*/ 462009 h 820538"/>
              <a:gd name="connsiteX0" fmla="*/ 6439 w 657075"/>
              <a:gd name="connsiteY0" fmla="*/ 462009 h 827071"/>
              <a:gd name="connsiteX1" fmla="*/ 216890 w 657075"/>
              <a:gd name="connsiteY1" fmla="*/ 426795 h 827071"/>
              <a:gd name="connsiteX2" fmla="*/ 246537 w 657075"/>
              <a:gd name="connsiteY2" fmla="*/ 294951 h 827071"/>
              <a:gd name="connsiteX3" fmla="*/ 273236 w 657075"/>
              <a:gd name="connsiteY3" fmla="*/ 148413 h 827071"/>
              <a:gd name="connsiteX4" fmla="*/ 336042 w 657075"/>
              <a:gd name="connsiteY4" fmla="*/ 10127 h 827071"/>
              <a:gd name="connsiteX5" fmla="*/ 395293 w 657075"/>
              <a:gd name="connsiteY5" fmla="*/ 0 h 827071"/>
              <a:gd name="connsiteX6" fmla="*/ 476518 w 657075"/>
              <a:gd name="connsiteY6" fmla="*/ 94961 h 827071"/>
              <a:gd name="connsiteX7" fmla="*/ 515155 w 657075"/>
              <a:gd name="connsiteY7" fmla="*/ 107840 h 827071"/>
              <a:gd name="connsiteX8" fmla="*/ 534473 w 657075"/>
              <a:gd name="connsiteY8" fmla="*/ 120719 h 827071"/>
              <a:gd name="connsiteX9" fmla="*/ 573110 w 657075"/>
              <a:gd name="connsiteY9" fmla="*/ 133598 h 827071"/>
              <a:gd name="connsiteX10" fmla="*/ 618186 w 657075"/>
              <a:gd name="connsiteY10" fmla="*/ 146477 h 827071"/>
              <a:gd name="connsiteX11" fmla="*/ 637504 w 657075"/>
              <a:gd name="connsiteY11" fmla="*/ 152916 h 827071"/>
              <a:gd name="connsiteX12" fmla="*/ 643943 w 657075"/>
              <a:gd name="connsiteY12" fmla="*/ 172234 h 827071"/>
              <a:gd name="connsiteX13" fmla="*/ 656822 w 657075"/>
              <a:gd name="connsiteY13" fmla="*/ 191553 h 827071"/>
              <a:gd name="connsiteX14" fmla="*/ 643943 w 657075"/>
              <a:gd name="connsiteY14" fmla="*/ 249508 h 827071"/>
              <a:gd name="connsiteX15" fmla="*/ 637504 w 657075"/>
              <a:gd name="connsiteY15" fmla="*/ 288144 h 827071"/>
              <a:gd name="connsiteX16" fmla="*/ 631064 w 657075"/>
              <a:gd name="connsiteY16" fmla="*/ 346099 h 827071"/>
              <a:gd name="connsiteX17" fmla="*/ 618186 w 657075"/>
              <a:gd name="connsiteY17" fmla="*/ 384736 h 827071"/>
              <a:gd name="connsiteX18" fmla="*/ 605307 w 657075"/>
              <a:gd name="connsiteY18" fmla="*/ 404054 h 827071"/>
              <a:gd name="connsiteX19" fmla="*/ 598867 w 657075"/>
              <a:gd name="connsiteY19" fmla="*/ 436251 h 827071"/>
              <a:gd name="connsiteX20" fmla="*/ 592428 w 657075"/>
              <a:gd name="connsiteY20" fmla="*/ 507085 h 827071"/>
              <a:gd name="connsiteX21" fmla="*/ 585988 w 657075"/>
              <a:gd name="connsiteY21" fmla="*/ 526404 h 827071"/>
              <a:gd name="connsiteX22" fmla="*/ 579549 w 657075"/>
              <a:gd name="connsiteY22" fmla="*/ 558601 h 827071"/>
              <a:gd name="connsiteX23" fmla="*/ 560231 w 657075"/>
              <a:gd name="connsiteY23" fmla="*/ 597237 h 827071"/>
              <a:gd name="connsiteX24" fmla="*/ 540912 w 657075"/>
              <a:gd name="connsiteY24" fmla="*/ 603677 h 827071"/>
              <a:gd name="connsiteX25" fmla="*/ 502276 w 657075"/>
              <a:gd name="connsiteY25" fmla="*/ 597237 h 827071"/>
              <a:gd name="connsiteX26" fmla="*/ 514213 w 657075"/>
              <a:gd name="connsiteY26" fmla="*/ 719893 h 827071"/>
              <a:gd name="connsiteX27" fmla="*/ 335811 w 657075"/>
              <a:gd name="connsiteY27" fmla="*/ 820538 h 827071"/>
              <a:gd name="connsiteX28" fmla="*/ 199622 w 657075"/>
              <a:gd name="connsiteY28" fmla="*/ 526404 h 827071"/>
              <a:gd name="connsiteX29" fmla="*/ 180304 w 657075"/>
              <a:gd name="connsiteY29" fmla="*/ 519964 h 827071"/>
              <a:gd name="connsiteX30" fmla="*/ 148107 w 657075"/>
              <a:gd name="connsiteY30" fmla="*/ 513525 h 827071"/>
              <a:gd name="connsiteX31" fmla="*/ 128788 w 657075"/>
              <a:gd name="connsiteY31" fmla="*/ 507085 h 827071"/>
              <a:gd name="connsiteX32" fmla="*/ 77273 w 657075"/>
              <a:gd name="connsiteY32" fmla="*/ 500646 h 827071"/>
              <a:gd name="connsiteX33" fmla="*/ 38636 w 657075"/>
              <a:gd name="connsiteY33" fmla="*/ 487767 h 827071"/>
              <a:gd name="connsiteX34" fmla="*/ 19318 w 657075"/>
              <a:gd name="connsiteY34" fmla="*/ 474888 h 827071"/>
              <a:gd name="connsiteX35" fmla="*/ 0 w 657075"/>
              <a:gd name="connsiteY35" fmla="*/ 468449 h 827071"/>
              <a:gd name="connsiteX36" fmla="*/ 6439 w 657075"/>
              <a:gd name="connsiteY36" fmla="*/ 462009 h 827071"/>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199622 w 657075"/>
              <a:gd name="connsiteY28" fmla="*/ 52640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277083 w 657075"/>
              <a:gd name="connsiteY28" fmla="*/ 68869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6518 w 657075"/>
              <a:gd name="connsiteY6" fmla="*/ 94961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555967 w 657075"/>
              <a:gd name="connsiteY11" fmla="*/ 31520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61794"/>
              <a:gd name="connsiteY0" fmla="*/ 462009 h 736985"/>
              <a:gd name="connsiteX1" fmla="*/ 216890 w 661794"/>
              <a:gd name="connsiteY1" fmla="*/ 426795 h 736985"/>
              <a:gd name="connsiteX2" fmla="*/ 246537 w 661794"/>
              <a:gd name="connsiteY2" fmla="*/ 294951 h 736985"/>
              <a:gd name="connsiteX3" fmla="*/ 273236 w 661794"/>
              <a:gd name="connsiteY3" fmla="*/ 148413 h 736985"/>
              <a:gd name="connsiteX4" fmla="*/ 336042 w 661794"/>
              <a:gd name="connsiteY4" fmla="*/ 10127 h 736985"/>
              <a:gd name="connsiteX5" fmla="*/ 395293 w 661794"/>
              <a:gd name="connsiteY5" fmla="*/ 0 h 736985"/>
              <a:gd name="connsiteX6" fmla="*/ 477877 w 661794"/>
              <a:gd name="connsiteY6" fmla="*/ 35947 h 736985"/>
              <a:gd name="connsiteX7" fmla="*/ 517873 w 661794"/>
              <a:gd name="connsiteY7" fmla="*/ 52513 h 736985"/>
              <a:gd name="connsiteX8" fmla="*/ 543986 w 661794"/>
              <a:gd name="connsiteY8" fmla="*/ 76458 h 736985"/>
              <a:gd name="connsiteX9" fmla="*/ 560880 w 661794"/>
              <a:gd name="connsiteY9" fmla="*/ 148352 h 736985"/>
              <a:gd name="connsiteX10" fmla="*/ 558392 w 661794"/>
              <a:gd name="connsiteY10" fmla="*/ 249752 h 736985"/>
              <a:gd name="connsiteX11" fmla="*/ 555967 w 661794"/>
              <a:gd name="connsiteY11" fmla="*/ 315206 h 736985"/>
              <a:gd name="connsiteX12" fmla="*/ 656822 w 661794"/>
              <a:gd name="connsiteY12" fmla="*/ 191553 h 736985"/>
              <a:gd name="connsiteX13" fmla="*/ 643943 w 661794"/>
              <a:gd name="connsiteY13" fmla="*/ 249508 h 736985"/>
              <a:gd name="connsiteX14" fmla="*/ 637504 w 661794"/>
              <a:gd name="connsiteY14" fmla="*/ 288144 h 736985"/>
              <a:gd name="connsiteX15" fmla="*/ 631064 w 661794"/>
              <a:gd name="connsiteY15" fmla="*/ 346099 h 736985"/>
              <a:gd name="connsiteX16" fmla="*/ 618186 w 661794"/>
              <a:gd name="connsiteY16" fmla="*/ 384736 h 736985"/>
              <a:gd name="connsiteX17" fmla="*/ 605307 w 661794"/>
              <a:gd name="connsiteY17" fmla="*/ 404054 h 736985"/>
              <a:gd name="connsiteX18" fmla="*/ 598867 w 661794"/>
              <a:gd name="connsiteY18" fmla="*/ 436251 h 736985"/>
              <a:gd name="connsiteX19" fmla="*/ 592428 w 661794"/>
              <a:gd name="connsiteY19" fmla="*/ 507085 h 736985"/>
              <a:gd name="connsiteX20" fmla="*/ 585988 w 661794"/>
              <a:gd name="connsiteY20" fmla="*/ 526404 h 736985"/>
              <a:gd name="connsiteX21" fmla="*/ 579549 w 661794"/>
              <a:gd name="connsiteY21" fmla="*/ 558601 h 736985"/>
              <a:gd name="connsiteX22" fmla="*/ 560231 w 661794"/>
              <a:gd name="connsiteY22" fmla="*/ 597237 h 736985"/>
              <a:gd name="connsiteX23" fmla="*/ 540912 w 661794"/>
              <a:gd name="connsiteY23" fmla="*/ 603677 h 736985"/>
              <a:gd name="connsiteX24" fmla="*/ 540327 w 661794"/>
              <a:gd name="connsiteY24" fmla="*/ 671004 h 736985"/>
              <a:gd name="connsiteX25" fmla="*/ 514213 w 661794"/>
              <a:gd name="connsiteY25" fmla="*/ 719893 h 736985"/>
              <a:gd name="connsiteX26" fmla="*/ 322221 w 661794"/>
              <a:gd name="connsiteY26" fmla="*/ 720952 h 736985"/>
              <a:gd name="connsiteX27" fmla="*/ 277083 w 661794"/>
              <a:gd name="connsiteY27" fmla="*/ 688694 h 736985"/>
              <a:gd name="connsiteX28" fmla="*/ 180304 w 661794"/>
              <a:gd name="connsiteY28" fmla="*/ 519964 h 736985"/>
              <a:gd name="connsiteX29" fmla="*/ 148107 w 661794"/>
              <a:gd name="connsiteY29" fmla="*/ 513525 h 736985"/>
              <a:gd name="connsiteX30" fmla="*/ 128788 w 661794"/>
              <a:gd name="connsiteY30" fmla="*/ 507085 h 736985"/>
              <a:gd name="connsiteX31" fmla="*/ 77273 w 661794"/>
              <a:gd name="connsiteY31" fmla="*/ 500646 h 736985"/>
              <a:gd name="connsiteX32" fmla="*/ 38636 w 661794"/>
              <a:gd name="connsiteY32" fmla="*/ 487767 h 736985"/>
              <a:gd name="connsiteX33" fmla="*/ 19318 w 661794"/>
              <a:gd name="connsiteY33" fmla="*/ 474888 h 736985"/>
              <a:gd name="connsiteX34" fmla="*/ 0 w 661794"/>
              <a:gd name="connsiteY34" fmla="*/ 468449 h 736985"/>
              <a:gd name="connsiteX35" fmla="*/ 6439 w 661794"/>
              <a:gd name="connsiteY35" fmla="*/ 462009 h 736985"/>
              <a:gd name="connsiteX0" fmla="*/ 6439 w 643943"/>
              <a:gd name="connsiteY0" fmla="*/ 462009 h 736985"/>
              <a:gd name="connsiteX1" fmla="*/ 216890 w 643943"/>
              <a:gd name="connsiteY1" fmla="*/ 426795 h 736985"/>
              <a:gd name="connsiteX2" fmla="*/ 246537 w 643943"/>
              <a:gd name="connsiteY2" fmla="*/ 294951 h 736985"/>
              <a:gd name="connsiteX3" fmla="*/ 273236 w 643943"/>
              <a:gd name="connsiteY3" fmla="*/ 148413 h 736985"/>
              <a:gd name="connsiteX4" fmla="*/ 336042 w 643943"/>
              <a:gd name="connsiteY4" fmla="*/ 10127 h 736985"/>
              <a:gd name="connsiteX5" fmla="*/ 395293 w 643943"/>
              <a:gd name="connsiteY5" fmla="*/ 0 h 736985"/>
              <a:gd name="connsiteX6" fmla="*/ 477877 w 643943"/>
              <a:gd name="connsiteY6" fmla="*/ 35947 h 736985"/>
              <a:gd name="connsiteX7" fmla="*/ 517873 w 643943"/>
              <a:gd name="connsiteY7" fmla="*/ 52513 h 736985"/>
              <a:gd name="connsiteX8" fmla="*/ 543986 w 643943"/>
              <a:gd name="connsiteY8" fmla="*/ 76458 h 736985"/>
              <a:gd name="connsiteX9" fmla="*/ 560880 w 643943"/>
              <a:gd name="connsiteY9" fmla="*/ 148352 h 736985"/>
              <a:gd name="connsiteX10" fmla="*/ 558392 w 643943"/>
              <a:gd name="connsiteY10" fmla="*/ 249752 h 736985"/>
              <a:gd name="connsiteX11" fmla="*/ 555967 w 643943"/>
              <a:gd name="connsiteY11" fmla="*/ 315206 h 736985"/>
              <a:gd name="connsiteX12" fmla="*/ 643943 w 643943"/>
              <a:gd name="connsiteY12" fmla="*/ 249508 h 736985"/>
              <a:gd name="connsiteX13" fmla="*/ 637504 w 643943"/>
              <a:gd name="connsiteY13" fmla="*/ 288144 h 736985"/>
              <a:gd name="connsiteX14" fmla="*/ 631064 w 643943"/>
              <a:gd name="connsiteY14" fmla="*/ 346099 h 736985"/>
              <a:gd name="connsiteX15" fmla="*/ 618186 w 643943"/>
              <a:gd name="connsiteY15" fmla="*/ 384736 h 736985"/>
              <a:gd name="connsiteX16" fmla="*/ 605307 w 643943"/>
              <a:gd name="connsiteY16" fmla="*/ 404054 h 736985"/>
              <a:gd name="connsiteX17" fmla="*/ 598867 w 643943"/>
              <a:gd name="connsiteY17" fmla="*/ 436251 h 736985"/>
              <a:gd name="connsiteX18" fmla="*/ 592428 w 643943"/>
              <a:gd name="connsiteY18" fmla="*/ 507085 h 736985"/>
              <a:gd name="connsiteX19" fmla="*/ 585988 w 643943"/>
              <a:gd name="connsiteY19" fmla="*/ 526404 h 736985"/>
              <a:gd name="connsiteX20" fmla="*/ 579549 w 643943"/>
              <a:gd name="connsiteY20" fmla="*/ 558601 h 736985"/>
              <a:gd name="connsiteX21" fmla="*/ 560231 w 643943"/>
              <a:gd name="connsiteY21" fmla="*/ 597237 h 736985"/>
              <a:gd name="connsiteX22" fmla="*/ 540912 w 643943"/>
              <a:gd name="connsiteY22" fmla="*/ 603677 h 736985"/>
              <a:gd name="connsiteX23" fmla="*/ 540327 w 643943"/>
              <a:gd name="connsiteY23" fmla="*/ 671004 h 736985"/>
              <a:gd name="connsiteX24" fmla="*/ 514213 w 643943"/>
              <a:gd name="connsiteY24" fmla="*/ 719893 h 736985"/>
              <a:gd name="connsiteX25" fmla="*/ 322221 w 643943"/>
              <a:gd name="connsiteY25" fmla="*/ 720952 h 736985"/>
              <a:gd name="connsiteX26" fmla="*/ 277083 w 643943"/>
              <a:gd name="connsiteY26" fmla="*/ 688694 h 736985"/>
              <a:gd name="connsiteX27" fmla="*/ 180304 w 643943"/>
              <a:gd name="connsiteY27" fmla="*/ 519964 h 736985"/>
              <a:gd name="connsiteX28" fmla="*/ 148107 w 643943"/>
              <a:gd name="connsiteY28" fmla="*/ 513525 h 736985"/>
              <a:gd name="connsiteX29" fmla="*/ 128788 w 643943"/>
              <a:gd name="connsiteY29" fmla="*/ 507085 h 736985"/>
              <a:gd name="connsiteX30" fmla="*/ 77273 w 643943"/>
              <a:gd name="connsiteY30" fmla="*/ 500646 h 736985"/>
              <a:gd name="connsiteX31" fmla="*/ 38636 w 643943"/>
              <a:gd name="connsiteY31" fmla="*/ 487767 h 736985"/>
              <a:gd name="connsiteX32" fmla="*/ 19318 w 643943"/>
              <a:gd name="connsiteY32" fmla="*/ 474888 h 736985"/>
              <a:gd name="connsiteX33" fmla="*/ 0 w 643943"/>
              <a:gd name="connsiteY33" fmla="*/ 468449 h 736985"/>
              <a:gd name="connsiteX34" fmla="*/ 6439 w 643943"/>
              <a:gd name="connsiteY34" fmla="*/ 462009 h 736985"/>
              <a:gd name="connsiteX0" fmla="*/ 6439 w 642368"/>
              <a:gd name="connsiteY0" fmla="*/ 462009 h 736985"/>
              <a:gd name="connsiteX1" fmla="*/ 216890 w 642368"/>
              <a:gd name="connsiteY1" fmla="*/ 426795 h 736985"/>
              <a:gd name="connsiteX2" fmla="*/ 246537 w 642368"/>
              <a:gd name="connsiteY2" fmla="*/ 294951 h 736985"/>
              <a:gd name="connsiteX3" fmla="*/ 273236 w 642368"/>
              <a:gd name="connsiteY3" fmla="*/ 148413 h 736985"/>
              <a:gd name="connsiteX4" fmla="*/ 336042 w 642368"/>
              <a:gd name="connsiteY4" fmla="*/ 10127 h 736985"/>
              <a:gd name="connsiteX5" fmla="*/ 395293 w 642368"/>
              <a:gd name="connsiteY5" fmla="*/ 0 h 736985"/>
              <a:gd name="connsiteX6" fmla="*/ 477877 w 642368"/>
              <a:gd name="connsiteY6" fmla="*/ 35947 h 736985"/>
              <a:gd name="connsiteX7" fmla="*/ 517873 w 642368"/>
              <a:gd name="connsiteY7" fmla="*/ 52513 h 736985"/>
              <a:gd name="connsiteX8" fmla="*/ 543986 w 642368"/>
              <a:gd name="connsiteY8" fmla="*/ 76458 h 736985"/>
              <a:gd name="connsiteX9" fmla="*/ 560880 w 642368"/>
              <a:gd name="connsiteY9" fmla="*/ 148352 h 736985"/>
              <a:gd name="connsiteX10" fmla="*/ 558392 w 642368"/>
              <a:gd name="connsiteY10" fmla="*/ 249752 h 736985"/>
              <a:gd name="connsiteX11" fmla="*/ 555967 w 642368"/>
              <a:gd name="connsiteY11" fmla="*/ 315206 h 736985"/>
              <a:gd name="connsiteX12" fmla="*/ 637504 w 642368"/>
              <a:gd name="connsiteY12" fmla="*/ 288144 h 736985"/>
              <a:gd name="connsiteX13" fmla="*/ 631064 w 642368"/>
              <a:gd name="connsiteY13" fmla="*/ 346099 h 736985"/>
              <a:gd name="connsiteX14" fmla="*/ 618186 w 642368"/>
              <a:gd name="connsiteY14" fmla="*/ 384736 h 736985"/>
              <a:gd name="connsiteX15" fmla="*/ 605307 w 642368"/>
              <a:gd name="connsiteY15" fmla="*/ 404054 h 736985"/>
              <a:gd name="connsiteX16" fmla="*/ 598867 w 642368"/>
              <a:gd name="connsiteY16" fmla="*/ 436251 h 736985"/>
              <a:gd name="connsiteX17" fmla="*/ 592428 w 642368"/>
              <a:gd name="connsiteY17" fmla="*/ 507085 h 736985"/>
              <a:gd name="connsiteX18" fmla="*/ 585988 w 642368"/>
              <a:gd name="connsiteY18" fmla="*/ 526404 h 736985"/>
              <a:gd name="connsiteX19" fmla="*/ 579549 w 642368"/>
              <a:gd name="connsiteY19" fmla="*/ 558601 h 736985"/>
              <a:gd name="connsiteX20" fmla="*/ 560231 w 642368"/>
              <a:gd name="connsiteY20" fmla="*/ 597237 h 736985"/>
              <a:gd name="connsiteX21" fmla="*/ 540912 w 642368"/>
              <a:gd name="connsiteY21" fmla="*/ 603677 h 736985"/>
              <a:gd name="connsiteX22" fmla="*/ 540327 w 642368"/>
              <a:gd name="connsiteY22" fmla="*/ 671004 h 736985"/>
              <a:gd name="connsiteX23" fmla="*/ 514213 w 642368"/>
              <a:gd name="connsiteY23" fmla="*/ 719893 h 736985"/>
              <a:gd name="connsiteX24" fmla="*/ 322221 w 642368"/>
              <a:gd name="connsiteY24" fmla="*/ 720952 h 736985"/>
              <a:gd name="connsiteX25" fmla="*/ 277083 w 642368"/>
              <a:gd name="connsiteY25" fmla="*/ 688694 h 736985"/>
              <a:gd name="connsiteX26" fmla="*/ 180304 w 642368"/>
              <a:gd name="connsiteY26" fmla="*/ 519964 h 736985"/>
              <a:gd name="connsiteX27" fmla="*/ 148107 w 642368"/>
              <a:gd name="connsiteY27" fmla="*/ 513525 h 736985"/>
              <a:gd name="connsiteX28" fmla="*/ 128788 w 642368"/>
              <a:gd name="connsiteY28" fmla="*/ 507085 h 736985"/>
              <a:gd name="connsiteX29" fmla="*/ 77273 w 642368"/>
              <a:gd name="connsiteY29" fmla="*/ 500646 h 736985"/>
              <a:gd name="connsiteX30" fmla="*/ 38636 w 642368"/>
              <a:gd name="connsiteY30" fmla="*/ 487767 h 736985"/>
              <a:gd name="connsiteX31" fmla="*/ 19318 w 642368"/>
              <a:gd name="connsiteY31" fmla="*/ 474888 h 736985"/>
              <a:gd name="connsiteX32" fmla="*/ 0 w 642368"/>
              <a:gd name="connsiteY32" fmla="*/ 468449 h 736985"/>
              <a:gd name="connsiteX33" fmla="*/ 6439 w 642368"/>
              <a:gd name="connsiteY33" fmla="*/ 462009 h 736985"/>
              <a:gd name="connsiteX0" fmla="*/ 6439 w 634497"/>
              <a:gd name="connsiteY0" fmla="*/ 462009 h 736985"/>
              <a:gd name="connsiteX1" fmla="*/ 216890 w 634497"/>
              <a:gd name="connsiteY1" fmla="*/ 426795 h 736985"/>
              <a:gd name="connsiteX2" fmla="*/ 246537 w 634497"/>
              <a:gd name="connsiteY2" fmla="*/ 294951 h 736985"/>
              <a:gd name="connsiteX3" fmla="*/ 273236 w 634497"/>
              <a:gd name="connsiteY3" fmla="*/ 148413 h 736985"/>
              <a:gd name="connsiteX4" fmla="*/ 336042 w 634497"/>
              <a:gd name="connsiteY4" fmla="*/ 10127 h 736985"/>
              <a:gd name="connsiteX5" fmla="*/ 395293 w 634497"/>
              <a:gd name="connsiteY5" fmla="*/ 0 h 736985"/>
              <a:gd name="connsiteX6" fmla="*/ 477877 w 634497"/>
              <a:gd name="connsiteY6" fmla="*/ 35947 h 736985"/>
              <a:gd name="connsiteX7" fmla="*/ 517873 w 634497"/>
              <a:gd name="connsiteY7" fmla="*/ 52513 h 736985"/>
              <a:gd name="connsiteX8" fmla="*/ 543986 w 634497"/>
              <a:gd name="connsiteY8" fmla="*/ 76458 h 736985"/>
              <a:gd name="connsiteX9" fmla="*/ 560880 w 634497"/>
              <a:gd name="connsiteY9" fmla="*/ 148352 h 736985"/>
              <a:gd name="connsiteX10" fmla="*/ 558392 w 634497"/>
              <a:gd name="connsiteY10" fmla="*/ 249752 h 736985"/>
              <a:gd name="connsiteX11" fmla="*/ 555967 w 634497"/>
              <a:gd name="connsiteY11" fmla="*/ 315206 h 736985"/>
              <a:gd name="connsiteX12" fmla="*/ 631064 w 634497"/>
              <a:gd name="connsiteY12" fmla="*/ 346099 h 736985"/>
              <a:gd name="connsiteX13" fmla="*/ 618186 w 634497"/>
              <a:gd name="connsiteY13" fmla="*/ 384736 h 736985"/>
              <a:gd name="connsiteX14" fmla="*/ 605307 w 634497"/>
              <a:gd name="connsiteY14" fmla="*/ 404054 h 736985"/>
              <a:gd name="connsiteX15" fmla="*/ 598867 w 634497"/>
              <a:gd name="connsiteY15" fmla="*/ 436251 h 736985"/>
              <a:gd name="connsiteX16" fmla="*/ 592428 w 634497"/>
              <a:gd name="connsiteY16" fmla="*/ 507085 h 736985"/>
              <a:gd name="connsiteX17" fmla="*/ 585988 w 634497"/>
              <a:gd name="connsiteY17" fmla="*/ 526404 h 736985"/>
              <a:gd name="connsiteX18" fmla="*/ 579549 w 634497"/>
              <a:gd name="connsiteY18" fmla="*/ 558601 h 736985"/>
              <a:gd name="connsiteX19" fmla="*/ 560231 w 634497"/>
              <a:gd name="connsiteY19" fmla="*/ 597237 h 736985"/>
              <a:gd name="connsiteX20" fmla="*/ 540912 w 634497"/>
              <a:gd name="connsiteY20" fmla="*/ 603677 h 736985"/>
              <a:gd name="connsiteX21" fmla="*/ 540327 w 634497"/>
              <a:gd name="connsiteY21" fmla="*/ 671004 h 736985"/>
              <a:gd name="connsiteX22" fmla="*/ 514213 w 634497"/>
              <a:gd name="connsiteY22" fmla="*/ 719893 h 736985"/>
              <a:gd name="connsiteX23" fmla="*/ 322221 w 634497"/>
              <a:gd name="connsiteY23" fmla="*/ 720952 h 736985"/>
              <a:gd name="connsiteX24" fmla="*/ 277083 w 634497"/>
              <a:gd name="connsiteY24" fmla="*/ 688694 h 736985"/>
              <a:gd name="connsiteX25" fmla="*/ 180304 w 634497"/>
              <a:gd name="connsiteY25" fmla="*/ 519964 h 736985"/>
              <a:gd name="connsiteX26" fmla="*/ 148107 w 634497"/>
              <a:gd name="connsiteY26" fmla="*/ 513525 h 736985"/>
              <a:gd name="connsiteX27" fmla="*/ 128788 w 634497"/>
              <a:gd name="connsiteY27" fmla="*/ 507085 h 736985"/>
              <a:gd name="connsiteX28" fmla="*/ 77273 w 634497"/>
              <a:gd name="connsiteY28" fmla="*/ 500646 h 736985"/>
              <a:gd name="connsiteX29" fmla="*/ 38636 w 634497"/>
              <a:gd name="connsiteY29" fmla="*/ 487767 h 736985"/>
              <a:gd name="connsiteX30" fmla="*/ 19318 w 634497"/>
              <a:gd name="connsiteY30" fmla="*/ 474888 h 736985"/>
              <a:gd name="connsiteX31" fmla="*/ 0 w 634497"/>
              <a:gd name="connsiteY31" fmla="*/ 468449 h 736985"/>
              <a:gd name="connsiteX32" fmla="*/ 6439 w 634497"/>
              <a:gd name="connsiteY32" fmla="*/ 462009 h 736985"/>
              <a:gd name="connsiteX0" fmla="*/ 6439 w 618186"/>
              <a:gd name="connsiteY0" fmla="*/ 462009 h 736985"/>
              <a:gd name="connsiteX1" fmla="*/ 216890 w 618186"/>
              <a:gd name="connsiteY1" fmla="*/ 426795 h 736985"/>
              <a:gd name="connsiteX2" fmla="*/ 246537 w 618186"/>
              <a:gd name="connsiteY2" fmla="*/ 294951 h 736985"/>
              <a:gd name="connsiteX3" fmla="*/ 273236 w 618186"/>
              <a:gd name="connsiteY3" fmla="*/ 148413 h 736985"/>
              <a:gd name="connsiteX4" fmla="*/ 336042 w 618186"/>
              <a:gd name="connsiteY4" fmla="*/ 10127 h 736985"/>
              <a:gd name="connsiteX5" fmla="*/ 395293 w 618186"/>
              <a:gd name="connsiteY5" fmla="*/ 0 h 736985"/>
              <a:gd name="connsiteX6" fmla="*/ 477877 w 618186"/>
              <a:gd name="connsiteY6" fmla="*/ 35947 h 736985"/>
              <a:gd name="connsiteX7" fmla="*/ 517873 w 618186"/>
              <a:gd name="connsiteY7" fmla="*/ 52513 h 736985"/>
              <a:gd name="connsiteX8" fmla="*/ 543986 w 618186"/>
              <a:gd name="connsiteY8" fmla="*/ 76458 h 736985"/>
              <a:gd name="connsiteX9" fmla="*/ 560880 w 618186"/>
              <a:gd name="connsiteY9" fmla="*/ 148352 h 736985"/>
              <a:gd name="connsiteX10" fmla="*/ 558392 w 618186"/>
              <a:gd name="connsiteY10" fmla="*/ 249752 h 736985"/>
              <a:gd name="connsiteX11" fmla="*/ 555967 w 618186"/>
              <a:gd name="connsiteY11" fmla="*/ 315206 h 736985"/>
              <a:gd name="connsiteX12" fmla="*/ 618186 w 618186"/>
              <a:gd name="connsiteY12" fmla="*/ 384736 h 736985"/>
              <a:gd name="connsiteX13" fmla="*/ 605307 w 618186"/>
              <a:gd name="connsiteY13" fmla="*/ 404054 h 736985"/>
              <a:gd name="connsiteX14" fmla="*/ 598867 w 618186"/>
              <a:gd name="connsiteY14" fmla="*/ 436251 h 736985"/>
              <a:gd name="connsiteX15" fmla="*/ 592428 w 618186"/>
              <a:gd name="connsiteY15" fmla="*/ 507085 h 736985"/>
              <a:gd name="connsiteX16" fmla="*/ 585988 w 618186"/>
              <a:gd name="connsiteY16" fmla="*/ 526404 h 736985"/>
              <a:gd name="connsiteX17" fmla="*/ 579549 w 618186"/>
              <a:gd name="connsiteY17" fmla="*/ 558601 h 736985"/>
              <a:gd name="connsiteX18" fmla="*/ 560231 w 618186"/>
              <a:gd name="connsiteY18" fmla="*/ 597237 h 736985"/>
              <a:gd name="connsiteX19" fmla="*/ 540912 w 618186"/>
              <a:gd name="connsiteY19" fmla="*/ 603677 h 736985"/>
              <a:gd name="connsiteX20" fmla="*/ 540327 w 618186"/>
              <a:gd name="connsiteY20" fmla="*/ 671004 h 736985"/>
              <a:gd name="connsiteX21" fmla="*/ 514213 w 618186"/>
              <a:gd name="connsiteY21" fmla="*/ 719893 h 736985"/>
              <a:gd name="connsiteX22" fmla="*/ 322221 w 618186"/>
              <a:gd name="connsiteY22" fmla="*/ 720952 h 736985"/>
              <a:gd name="connsiteX23" fmla="*/ 277083 w 618186"/>
              <a:gd name="connsiteY23" fmla="*/ 688694 h 736985"/>
              <a:gd name="connsiteX24" fmla="*/ 180304 w 618186"/>
              <a:gd name="connsiteY24" fmla="*/ 519964 h 736985"/>
              <a:gd name="connsiteX25" fmla="*/ 148107 w 618186"/>
              <a:gd name="connsiteY25" fmla="*/ 513525 h 736985"/>
              <a:gd name="connsiteX26" fmla="*/ 128788 w 618186"/>
              <a:gd name="connsiteY26" fmla="*/ 507085 h 736985"/>
              <a:gd name="connsiteX27" fmla="*/ 77273 w 618186"/>
              <a:gd name="connsiteY27" fmla="*/ 500646 h 736985"/>
              <a:gd name="connsiteX28" fmla="*/ 38636 w 618186"/>
              <a:gd name="connsiteY28" fmla="*/ 487767 h 736985"/>
              <a:gd name="connsiteX29" fmla="*/ 19318 w 618186"/>
              <a:gd name="connsiteY29" fmla="*/ 474888 h 736985"/>
              <a:gd name="connsiteX30" fmla="*/ 0 w 618186"/>
              <a:gd name="connsiteY30" fmla="*/ 468449 h 736985"/>
              <a:gd name="connsiteX31" fmla="*/ 6439 w 618186"/>
              <a:gd name="connsiteY31" fmla="*/ 462009 h 736985"/>
              <a:gd name="connsiteX0" fmla="*/ 6439 w 605307"/>
              <a:gd name="connsiteY0" fmla="*/ 462009 h 736985"/>
              <a:gd name="connsiteX1" fmla="*/ 216890 w 605307"/>
              <a:gd name="connsiteY1" fmla="*/ 426795 h 736985"/>
              <a:gd name="connsiteX2" fmla="*/ 246537 w 605307"/>
              <a:gd name="connsiteY2" fmla="*/ 294951 h 736985"/>
              <a:gd name="connsiteX3" fmla="*/ 273236 w 605307"/>
              <a:gd name="connsiteY3" fmla="*/ 148413 h 736985"/>
              <a:gd name="connsiteX4" fmla="*/ 336042 w 605307"/>
              <a:gd name="connsiteY4" fmla="*/ 10127 h 736985"/>
              <a:gd name="connsiteX5" fmla="*/ 395293 w 605307"/>
              <a:gd name="connsiteY5" fmla="*/ 0 h 736985"/>
              <a:gd name="connsiteX6" fmla="*/ 477877 w 605307"/>
              <a:gd name="connsiteY6" fmla="*/ 35947 h 736985"/>
              <a:gd name="connsiteX7" fmla="*/ 517873 w 605307"/>
              <a:gd name="connsiteY7" fmla="*/ 52513 h 736985"/>
              <a:gd name="connsiteX8" fmla="*/ 543986 w 605307"/>
              <a:gd name="connsiteY8" fmla="*/ 76458 h 736985"/>
              <a:gd name="connsiteX9" fmla="*/ 560880 w 605307"/>
              <a:gd name="connsiteY9" fmla="*/ 148352 h 736985"/>
              <a:gd name="connsiteX10" fmla="*/ 558392 w 605307"/>
              <a:gd name="connsiteY10" fmla="*/ 249752 h 736985"/>
              <a:gd name="connsiteX11" fmla="*/ 555967 w 605307"/>
              <a:gd name="connsiteY11" fmla="*/ 315206 h 736985"/>
              <a:gd name="connsiteX12" fmla="*/ 605307 w 605307"/>
              <a:gd name="connsiteY12" fmla="*/ 404054 h 736985"/>
              <a:gd name="connsiteX13" fmla="*/ 598867 w 605307"/>
              <a:gd name="connsiteY13" fmla="*/ 436251 h 736985"/>
              <a:gd name="connsiteX14" fmla="*/ 592428 w 605307"/>
              <a:gd name="connsiteY14" fmla="*/ 507085 h 736985"/>
              <a:gd name="connsiteX15" fmla="*/ 585988 w 605307"/>
              <a:gd name="connsiteY15" fmla="*/ 526404 h 736985"/>
              <a:gd name="connsiteX16" fmla="*/ 579549 w 605307"/>
              <a:gd name="connsiteY16" fmla="*/ 558601 h 736985"/>
              <a:gd name="connsiteX17" fmla="*/ 560231 w 605307"/>
              <a:gd name="connsiteY17" fmla="*/ 597237 h 736985"/>
              <a:gd name="connsiteX18" fmla="*/ 540912 w 605307"/>
              <a:gd name="connsiteY18" fmla="*/ 603677 h 736985"/>
              <a:gd name="connsiteX19" fmla="*/ 540327 w 605307"/>
              <a:gd name="connsiteY19" fmla="*/ 671004 h 736985"/>
              <a:gd name="connsiteX20" fmla="*/ 514213 w 605307"/>
              <a:gd name="connsiteY20" fmla="*/ 719893 h 736985"/>
              <a:gd name="connsiteX21" fmla="*/ 322221 w 605307"/>
              <a:gd name="connsiteY21" fmla="*/ 720952 h 736985"/>
              <a:gd name="connsiteX22" fmla="*/ 277083 w 605307"/>
              <a:gd name="connsiteY22" fmla="*/ 688694 h 736985"/>
              <a:gd name="connsiteX23" fmla="*/ 180304 w 605307"/>
              <a:gd name="connsiteY23" fmla="*/ 519964 h 736985"/>
              <a:gd name="connsiteX24" fmla="*/ 148107 w 605307"/>
              <a:gd name="connsiteY24" fmla="*/ 513525 h 736985"/>
              <a:gd name="connsiteX25" fmla="*/ 128788 w 605307"/>
              <a:gd name="connsiteY25" fmla="*/ 507085 h 736985"/>
              <a:gd name="connsiteX26" fmla="*/ 77273 w 605307"/>
              <a:gd name="connsiteY26" fmla="*/ 500646 h 736985"/>
              <a:gd name="connsiteX27" fmla="*/ 38636 w 605307"/>
              <a:gd name="connsiteY27" fmla="*/ 487767 h 736985"/>
              <a:gd name="connsiteX28" fmla="*/ 19318 w 605307"/>
              <a:gd name="connsiteY28" fmla="*/ 474888 h 736985"/>
              <a:gd name="connsiteX29" fmla="*/ 0 w 605307"/>
              <a:gd name="connsiteY29" fmla="*/ 468449 h 736985"/>
              <a:gd name="connsiteX30" fmla="*/ 6439 w 605307"/>
              <a:gd name="connsiteY30" fmla="*/ 462009 h 736985"/>
              <a:gd name="connsiteX0" fmla="*/ 6439 w 600900"/>
              <a:gd name="connsiteY0" fmla="*/ 462009 h 736985"/>
              <a:gd name="connsiteX1" fmla="*/ 216890 w 600900"/>
              <a:gd name="connsiteY1" fmla="*/ 426795 h 736985"/>
              <a:gd name="connsiteX2" fmla="*/ 246537 w 600900"/>
              <a:gd name="connsiteY2" fmla="*/ 294951 h 736985"/>
              <a:gd name="connsiteX3" fmla="*/ 273236 w 600900"/>
              <a:gd name="connsiteY3" fmla="*/ 148413 h 736985"/>
              <a:gd name="connsiteX4" fmla="*/ 336042 w 600900"/>
              <a:gd name="connsiteY4" fmla="*/ 10127 h 736985"/>
              <a:gd name="connsiteX5" fmla="*/ 395293 w 600900"/>
              <a:gd name="connsiteY5" fmla="*/ 0 h 736985"/>
              <a:gd name="connsiteX6" fmla="*/ 477877 w 600900"/>
              <a:gd name="connsiteY6" fmla="*/ 35947 h 736985"/>
              <a:gd name="connsiteX7" fmla="*/ 517873 w 600900"/>
              <a:gd name="connsiteY7" fmla="*/ 52513 h 736985"/>
              <a:gd name="connsiteX8" fmla="*/ 543986 w 600900"/>
              <a:gd name="connsiteY8" fmla="*/ 76458 h 736985"/>
              <a:gd name="connsiteX9" fmla="*/ 560880 w 600900"/>
              <a:gd name="connsiteY9" fmla="*/ 148352 h 736985"/>
              <a:gd name="connsiteX10" fmla="*/ 558392 w 600900"/>
              <a:gd name="connsiteY10" fmla="*/ 249752 h 736985"/>
              <a:gd name="connsiteX11" fmla="*/ 555967 w 600900"/>
              <a:gd name="connsiteY11" fmla="*/ 315206 h 736985"/>
              <a:gd name="connsiteX12" fmla="*/ 598867 w 600900"/>
              <a:gd name="connsiteY12" fmla="*/ 436251 h 736985"/>
              <a:gd name="connsiteX13" fmla="*/ 592428 w 600900"/>
              <a:gd name="connsiteY13" fmla="*/ 507085 h 736985"/>
              <a:gd name="connsiteX14" fmla="*/ 585988 w 600900"/>
              <a:gd name="connsiteY14" fmla="*/ 526404 h 736985"/>
              <a:gd name="connsiteX15" fmla="*/ 579549 w 600900"/>
              <a:gd name="connsiteY15" fmla="*/ 558601 h 736985"/>
              <a:gd name="connsiteX16" fmla="*/ 560231 w 600900"/>
              <a:gd name="connsiteY16" fmla="*/ 597237 h 736985"/>
              <a:gd name="connsiteX17" fmla="*/ 540912 w 600900"/>
              <a:gd name="connsiteY17" fmla="*/ 603677 h 736985"/>
              <a:gd name="connsiteX18" fmla="*/ 540327 w 600900"/>
              <a:gd name="connsiteY18" fmla="*/ 671004 h 736985"/>
              <a:gd name="connsiteX19" fmla="*/ 514213 w 600900"/>
              <a:gd name="connsiteY19" fmla="*/ 719893 h 736985"/>
              <a:gd name="connsiteX20" fmla="*/ 322221 w 600900"/>
              <a:gd name="connsiteY20" fmla="*/ 720952 h 736985"/>
              <a:gd name="connsiteX21" fmla="*/ 277083 w 600900"/>
              <a:gd name="connsiteY21" fmla="*/ 688694 h 736985"/>
              <a:gd name="connsiteX22" fmla="*/ 180304 w 600900"/>
              <a:gd name="connsiteY22" fmla="*/ 519964 h 736985"/>
              <a:gd name="connsiteX23" fmla="*/ 148107 w 600900"/>
              <a:gd name="connsiteY23" fmla="*/ 513525 h 736985"/>
              <a:gd name="connsiteX24" fmla="*/ 128788 w 600900"/>
              <a:gd name="connsiteY24" fmla="*/ 507085 h 736985"/>
              <a:gd name="connsiteX25" fmla="*/ 77273 w 600900"/>
              <a:gd name="connsiteY25" fmla="*/ 500646 h 736985"/>
              <a:gd name="connsiteX26" fmla="*/ 38636 w 600900"/>
              <a:gd name="connsiteY26" fmla="*/ 487767 h 736985"/>
              <a:gd name="connsiteX27" fmla="*/ 19318 w 600900"/>
              <a:gd name="connsiteY27" fmla="*/ 474888 h 736985"/>
              <a:gd name="connsiteX28" fmla="*/ 0 w 600900"/>
              <a:gd name="connsiteY28" fmla="*/ 468449 h 736985"/>
              <a:gd name="connsiteX29" fmla="*/ 6439 w 600900"/>
              <a:gd name="connsiteY29" fmla="*/ 462009 h 736985"/>
              <a:gd name="connsiteX0" fmla="*/ 6439 w 593837"/>
              <a:gd name="connsiteY0" fmla="*/ 462009 h 736985"/>
              <a:gd name="connsiteX1" fmla="*/ 216890 w 593837"/>
              <a:gd name="connsiteY1" fmla="*/ 426795 h 736985"/>
              <a:gd name="connsiteX2" fmla="*/ 246537 w 593837"/>
              <a:gd name="connsiteY2" fmla="*/ 294951 h 736985"/>
              <a:gd name="connsiteX3" fmla="*/ 273236 w 593837"/>
              <a:gd name="connsiteY3" fmla="*/ 148413 h 736985"/>
              <a:gd name="connsiteX4" fmla="*/ 336042 w 593837"/>
              <a:gd name="connsiteY4" fmla="*/ 10127 h 736985"/>
              <a:gd name="connsiteX5" fmla="*/ 395293 w 593837"/>
              <a:gd name="connsiteY5" fmla="*/ 0 h 736985"/>
              <a:gd name="connsiteX6" fmla="*/ 477877 w 593837"/>
              <a:gd name="connsiteY6" fmla="*/ 35947 h 736985"/>
              <a:gd name="connsiteX7" fmla="*/ 517873 w 593837"/>
              <a:gd name="connsiteY7" fmla="*/ 52513 h 736985"/>
              <a:gd name="connsiteX8" fmla="*/ 543986 w 593837"/>
              <a:gd name="connsiteY8" fmla="*/ 76458 h 736985"/>
              <a:gd name="connsiteX9" fmla="*/ 560880 w 593837"/>
              <a:gd name="connsiteY9" fmla="*/ 148352 h 736985"/>
              <a:gd name="connsiteX10" fmla="*/ 558392 w 593837"/>
              <a:gd name="connsiteY10" fmla="*/ 249752 h 736985"/>
              <a:gd name="connsiteX11" fmla="*/ 555967 w 593837"/>
              <a:gd name="connsiteY11" fmla="*/ 315206 h 736985"/>
              <a:gd name="connsiteX12" fmla="*/ 592428 w 593837"/>
              <a:gd name="connsiteY12" fmla="*/ 507085 h 736985"/>
              <a:gd name="connsiteX13" fmla="*/ 585988 w 593837"/>
              <a:gd name="connsiteY13" fmla="*/ 526404 h 736985"/>
              <a:gd name="connsiteX14" fmla="*/ 579549 w 593837"/>
              <a:gd name="connsiteY14" fmla="*/ 558601 h 736985"/>
              <a:gd name="connsiteX15" fmla="*/ 560231 w 593837"/>
              <a:gd name="connsiteY15" fmla="*/ 597237 h 736985"/>
              <a:gd name="connsiteX16" fmla="*/ 540912 w 593837"/>
              <a:gd name="connsiteY16" fmla="*/ 603677 h 736985"/>
              <a:gd name="connsiteX17" fmla="*/ 540327 w 593837"/>
              <a:gd name="connsiteY17" fmla="*/ 671004 h 736985"/>
              <a:gd name="connsiteX18" fmla="*/ 514213 w 593837"/>
              <a:gd name="connsiteY18" fmla="*/ 719893 h 736985"/>
              <a:gd name="connsiteX19" fmla="*/ 322221 w 593837"/>
              <a:gd name="connsiteY19" fmla="*/ 720952 h 736985"/>
              <a:gd name="connsiteX20" fmla="*/ 277083 w 593837"/>
              <a:gd name="connsiteY20" fmla="*/ 688694 h 736985"/>
              <a:gd name="connsiteX21" fmla="*/ 180304 w 593837"/>
              <a:gd name="connsiteY21" fmla="*/ 519964 h 736985"/>
              <a:gd name="connsiteX22" fmla="*/ 148107 w 593837"/>
              <a:gd name="connsiteY22" fmla="*/ 513525 h 736985"/>
              <a:gd name="connsiteX23" fmla="*/ 128788 w 593837"/>
              <a:gd name="connsiteY23" fmla="*/ 507085 h 736985"/>
              <a:gd name="connsiteX24" fmla="*/ 77273 w 593837"/>
              <a:gd name="connsiteY24" fmla="*/ 500646 h 736985"/>
              <a:gd name="connsiteX25" fmla="*/ 38636 w 593837"/>
              <a:gd name="connsiteY25" fmla="*/ 487767 h 736985"/>
              <a:gd name="connsiteX26" fmla="*/ 19318 w 593837"/>
              <a:gd name="connsiteY26" fmla="*/ 474888 h 736985"/>
              <a:gd name="connsiteX27" fmla="*/ 0 w 593837"/>
              <a:gd name="connsiteY27" fmla="*/ 468449 h 736985"/>
              <a:gd name="connsiteX28" fmla="*/ 6439 w 593837"/>
              <a:gd name="connsiteY28" fmla="*/ 462009 h 736985"/>
              <a:gd name="connsiteX0" fmla="*/ 6439 w 593233"/>
              <a:gd name="connsiteY0" fmla="*/ 462009 h 736985"/>
              <a:gd name="connsiteX1" fmla="*/ 216890 w 593233"/>
              <a:gd name="connsiteY1" fmla="*/ 426795 h 736985"/>
              <a:gd name="connsiteX2" fmla="*/ 246537 w 593233"/>
              <a:gd name="connsiteY2" fmla="*/ 294951 h 736985"/>
              <a:gd name="connsiteX3" fmla="*/ 273236 w 593233"/>
              <a:gd name="connsiteY3" fmla="*/ 148413 h 736985"/>
              <a:gd name="connsiteX4" fmla="*/ 336042 w 593233"/>
              <a:gd name="connsiteY4" fmla="*/ 10127 h 736985"/>
              <a:gd name="connsiteX5" fmla="*/ 395293 w 593233"/>
              <a:gd name="connsiteY5" fmla="*/ 0 h 736985"/>
              <a:gd name="connsiteX6" fmla="*/ 477877 w 593233"/>
              <a:gd name="connsiteY6" fmla="*/ 35947 h 736985"/>
              <a:gd name="connsiteX7" fmla="*/ 517873 w 593233"/>
              <a:gd name="connsiteY7" fmla="*/ 52513 h 736985"/>
              <a:gd name="connsiteX8" fmla="*/ 543986 w 593233"/>
              <a:gd name="connsiteY8" fmla="*/ 76458 h 736985"/>
              <a:gd name="connsiteX9" fmla="*/ 560880 w 593233"/>
              <a:gd name="connsiteY9" fmla="*/ 148352 h 736985"/>
              <a:gd name="connsiteX10" fmla="*/ 558392 w 593233"/>
              <a:gd name="connsiteY10" fmla="*/ 249752 h 736985"/>
              <a:gd name="connsiteX11" fmla="*/ 555967 w 593233"/>
              <a:gd name="connsiteY11" fmla="*/ 315206 h 736985"/>
              <a:gd name="connsiteX12" fmla="*/ 592428 w 593233"/>
              <a:gd name="connsiteY12" fmla="*/ 507085 h 736985"/>
              <a:gd name="connsiteX13" fmla="*/ 579549 w 593233"/>
              <a:gd name="connsiteY13" fmla="*/ 558601 h 736985"/>
              <a:gd name="connsiteX14" fmla="*/ 560231 w 593233"/>
              <a:gd name="connsiteY14" fmla="*/ 597237 h 736985"/>
              <a:gd name="connsiteX15" fmla="*/ 540912 w 593233"/>
              <a:gd name="connsiteY15" fmla="*/ 603677 h 736985"/>
              <a:gd name="connsiteX16" fmla="*/ 540327 w 593233"/>
              <a:gd name="connsiteY16" fmla="*/ 671004 h 736985"/>
              <a:gd name="connsiteX17" fmla="*/ 514213 w 593233"/>
              <a:gd name="connsiteY17" fmla="*/ 719893 h 736985"/>
              <a:gd name="connsiteX18" fmla="*/ 322221 w 593233"/>
              <a:gd name="connsiteY18" fmla="*/ 720952 h 736985"/>
              <a:gd name="connsiteX19" fmla="*/ 277083 w 593233"/>
              <a:gd name="connsiteY19" fmla="*/ 688694 h 736985"/>
              <a:gd name="connsiteX20" fmla="*/ 180304 w 593233"/>
              <a:gd name="connsiteY20" fmla="*/ 519964 h 736985"/>
              <a:gd name="connsiteX21" fmla="*/ 148107 w 593233"/>
              <a:gd name="connsiteY21" fmla="*/ 513525 h 736985"/>
              <a:gd name="connsiteX22" fmla="*/ 128788 w 593233"/>
              <a:gd name="connsiteY22" fmla="*/ 507085 h 736985"/>
              <a:gd name="connsiteX23" fmla="*/ 77273 w 593233"/>
              <a:gd name="connsiteY23" fmla="*/ 500646 h 736985"/>
              <a:gd name="connsiteX24" fmla="*/ 38636 w 593233"/>
              <a:gd name="connsiteY24" fmla="*/ 487767 h 736985"/>
              <a:gd name="connsiteX25" fmla="*/ 19318 w 593233"/>
              <a:gd name="connsiteY25" fmla="*/ 474888 h 736985"/>
              <a:gd name="connsiteX26" fmla="*/ 0 w 593233"/>
              <a:gd name="connsiteY26" fmla="*/ 468449 h 736985"/>
              <a:gd name="connsiteX27" fmla="*/ 6439 w 593233"/>
              <a:gd name="connsiteY27" fmla="*/ 462009 h 736985"/>
              <a:gd name="connsiteX0" fmla="*/ 6439 w 579584"/>
              <a:gd name="connsiteY0" fmla="*/ 462009 h 736985"/>
              <a:gd name="connsiteX1" fmla="*/ 216890 w 579584"/>
              <a:gd name="connsiteY1" fmla="*/ 426795 h 736985"/>
              <a:gd name="connsiteX2" fmla="*/ 246537 w 579584"/>
              <a:gd name="connsiteY2" fmla="*/ 294951 h 736985"/>
              <a:gd name="connsiteX3" fmla="*/ 273236 w 579584"/>
              <a:gd name="connsiteY3" fmla="*/ 148413 h 736985"/>
              <a:gd name="connsiteX4" fmla="*/ 336042 w 579584"/>
              <a:gd name="connsiteY4" fmla="*/ 10127 h 736985"/>
              <a:gd name="connsiteX5" fmla="*/ 395293 w 579584"/>
              <a:gd name="connsiteY5" fmla="*/ 0 h 736985"/>
              <a:gd name="connsiteX6" fmla="*/ 477877 w 579584"/>
              <a:gd name="connsiteY6" fmla="*/ 35947 h 736985"/>
              <a:gd name="connsiteX7" fmla="*/ 517873 w 579584"/>
              <a:gd name="connsiteY7" fmla="*/ 52513 h 736985"/>
              <a:gd name="connsiteX8" fmla="*/ 543986 w 579584"/>
              <a:gd name="connsiteY8" fmla="*/ 76458 h 736985"/>
              <a:gd name="connsiteX9" fmla="*/ 560880 w 579584"/>
              <a:gd name="connsiteY9" fmla="*/ 148352 h 736985"/>
              <a:gd name="connsiteX10" fmla="*/ 558392 w 579584"/>
              <a:gd name="connsiteY10" fmla="*/ 249752 h 736985"/>
              <a:gd name="connsiteX11" fmla="*/ 555967 w 579584"/>
              <a:gd name="connsiteY11" fmla="*/ 315206 h 736985"/>
              <a:gd name="connsiteX12" fmla="*/ 579549 w 579584"/>
              <a:gd name="connsiteY12" fmla="*/ 558601 h 736985"/>
              <a:gd name="connsiteX13" fmla="*/ 560231 w 579584"/>
              <a:gd name="connsiteY13" fmla="*/ 597237 h 736985"/>
              <a:gd name="connsiteX14" fmla="*/ 540912 w 579584"/>
              <a:gd name="connsiteY14" fmla="*/ 603677 h 736985"/>
              <a:gd name="connsiteX15" fmla="*/ 540327 w 579584"/>
              <a:gd name="connsiteY15" fmla="*/ 671004 h 736985"/>
              <a:gd name="connsiteX16" fmla="*/ 514213 w 579584"/>
              <a:gd name="connsiteY16" fmla="*/ 719893 h 736985"/>
              <a:gd name="connsiteX17" fmla="*/ 322221 w 579584"/>
              <a:gd name="connsiteY17" fmla="*/ 720952 h 736985"/>
              <a:gd name="connsiteX18" fmla="*/ 277083 w 579584"/>
              <a:gd name="connsiteY18" fmla="*/ 688694 h 736985"/>
              <a:gd name="connsiteX19" fmla="*/ 180304 w 579584"/>
              <a:gd name="connsiteY19" fmla="*/ 519964 h 736985"/>
              <a:gd name="connsiteX20" fmla="*/ 148107 w 579584"/>
              <a:gd name="connsiteY20" fmla="*/ 513525 h 736985"/>
              <a:gd name="connsiteX21" fmla="*/ 128788 w 579584"/>
              <a:gd name="connsiteY21" fmla="*/ 507085 h 736985"/>
              <a:gd name="connsiteX22" fmla="*/ 77273 w 579584"/>
              <a:gd name="connsiteY22" fmla="*/ 500646 h 736985"/>
              <a:gd name="connsiteX23" fmla="*/ 38636 w 579584"/>
              <a:gd name="connsiteY23" fmla="*/ 487767 h 736985"/>
              <a:gd name="connsiteX24" fmla="*/ 19318 w 579584"/>
              <a:gd name="connsiteY24" fmla="*/ 474888 h 736985"/>
              <a:gd name="connsiteX25" fmla="*/ 0 w 579584"/>
              <a:gd name="connsiteY25" fmla="*/ 468449 h 736985"/>
              <a:gd name="connsiteX26" fmla="*/ 6439 w 579584"/>
              <a:gd name="connsiteY26"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60231 w 561628"/>
              <a:gd name="connsiteY12" fmla="*/ 597237 h 736985"/>
              <a:gd name="connsiteX13" fmla="*/ 540912 w 561628"/>
              <a:gd name="connsiteY13" fmla="*/ 603677 h 736985"/>
              <a:gd name="connsiteX14" fmla="*/ 540327 w 561628"/>
              <a:gd name="connsiteY14" fmla="*/ 671004 h 736985"/>
              <a:gd name="connsiteX15" fmla="*/ 514213 w 561628"/>
              <a:gd name="connsiteY15" fmla="*/ 719893 h 736985"/>
              <a:gd name="connsiteX16" fmla="*/ 322221 w 561628"/>
              <a:gd name="connsiteY16" fmla="*/ 720952 h 736985"/>
              <a:gd name="connsiteX17" fmla="*/ 277083 w 561628"/>
              <a:gd name="connsiteY17" fmla="*/ 688694 h 736985"/>
              <a:gd name="connsiteX18" fmla="*/ 180304 w 561628"/>
              <a:gd name="connsiteY18" fmla="*/ 519964 h 736985"/>
              <a:gd name="connsiteX19" fmla="*/ 148107 w 561628"/>
              <a:gd name="connsiteY19" fmla="*/ 513525 h 736985"/>
              <a:gd name="connsiteX20" fmla="*/ 128788 w 561628"/>
              <a:gd name="connsiteY20" fmla="*/ 507085 h 736985"/>
              <a:gd name="connsiteX21" fmla="*/ 77273 w 561628"/>
              <a:gd name="connsiteY21" fmla="*/ 500646 h 736985"/>
              <a:gd name="connsiteX22" fmla="*/ 38636 w 561628"/>
              <a:gd name="connsiteY22" fmla="*/ 487767 h 736985"/>
              <a:gd name="connsiteX23" fmla="*/ 19318 w 561628"/>
              <a:gd name="connsiteY23" fmla="*/ 474888 h 736985"/>
              <a:gd name="connsiteX24" fmla="*/ 0 w 561628"/>
              <a:gd name="connsiteY24" fmla="*/ 468449 h 736985"/>
              <a:gd name="connsiteX25" fmla="*/ 6439 w 561628"/>
              <a:gd name="connsiteY25"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0912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28788 w 561628"/>
              <a:gd name="connsiteY18" fmla="*/ 507085 h 736985"/>
              <a:gd name="connsiteX19" fmla="*/ 77273 w 561628"/>
              <a:gd name="connsiteY19" fmla="*/ 500646 h 736985"/>
              <a:gd name="connsiteX20" fmla="*/ 38636 w 561628"/>
              <a:gd name="connsiteY20" fmla="*/ 487767 h 736985"/>
              <a:gd name="connsiteX21" fmla="*/ 19318 w 561628"/>
              <a:gd name="connsiteY21" fmla="*/ 474888 h 736985"/>
              <a:gd name="connsiteX22" fmla="*/ 0 w 561628"/>
              <a:gd name="connsiteY22" fmla="*/ 468449 h 736985"/>
              <a:gd name="connsiteX23" fmla="*/ 6439 w 561628"/>
              <a:gd name="connsiteY23"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77273 w 561628"/>
              <a:gd name="connsiteY18" fmla="*/ 500646 h 736985"/>
              <a:gd name="connsiteX19" fmla="*/ 38636 w 561628"/>
              <a:gd name="connsiteY19" fmla="*/ 487767 h 736985"/>
              <a:gd name="connsiteX20" fmla="*/ 19318 w 561628"/>
              <a:gd name="connsiteY20" fmla="*/ 474888 h 736985"/>
              <a:gd name="connsiteX21" fmla="*/ 0 w 561628"/>
              <a:gd name="connsiteY21" fmla="*/ 468449 h 736985"/>
              <a:gd name="connsiteX22" fmla="*/ 6439 w 561628"/>
              <a:gd name="connsiteY22"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38636 w 561628"/>
              <a:gd name="connsiteY18" fmla="*/ 487767 h 736985"/>
              <a:gd name="connsiteX19" fmla="*/ 19318 w 561628"/>
              <a:gd name="connsiteY19" fmla="*/ 474888 h 736985"/>
              <a:gd name="connsiteX20" fmla="*/ 0 w 561628"/>
              <a:gd name="connsiteY20" fmla="*/ 468449 h 736985"/>
              <a:gd name="connsiteX21" fmla="*/ 6439 w 561628"/>
              <a:gd name="connsiteY21"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9318 w 561628"/>
              <a:gd name="connsiteY18" fmla="*/ 474888 h 736985"/>
              <a:gd name="connsiteX19" fmla="*/ 0 w 561628"/>
              <a:gd name="connsiteY19" fmla="*/ 468449 h 736985"/>
              <a:gd name="connsiteX20" fmla="*/ 6439 w 561628"/>
              <a:gd name="connsiteY20"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19" fmla="*/ 6439 w 561628"/>
              <a:gd name="connsiteY19" fmla="*/ 462009 h 736985"/>
              <a:gd name="connsiteX0" fmla="*/ 0 w 561628"/>
              <a:gd name="connsiteY0" fmla="*/ 46844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0" fmla="*/ 31365 w 344741"/>
              <a:gd name="connsiteY0" fmla="*/ 652748 h 736985"/>
              <a:gd name="connsiteX1" fmla="*/ 3 w 344741"/>
              <a:gd name="connsiteY1" fmla="*/ 426795 h 736985"/>
              <a:gd name="connsiteX2" fmla="*/ 29650 w 344741"/>
              <a:gd name="connsiteY2" fmla="*/ 294951 h 736985"/>
              <a:gd name="connsiteX3" fmla="*/ 56349 w 344741"/>
              <a:gd name="connsiteY3" fmla="*/ 148413 h 736985"/>
              <a:gd name="connsiteX4" fmla="*/ 119155 w 344741"/>
              <a:gd name="connsiteY4" fmla="*/ 10127 h 736985"/>
              <a:gd name="connsiteX5" fmla="*/ 178406 w 344741"/>
              <a:gd name="connsiteY5" fmla="*/ 0 h 736985"/>
              <a:gd name="connsiteX6" fmla="*/ 260990 w 344741"/>
              <a:gd name="connsiteY6" fmla="*/ 35947 h 736985"/>
              <a:gd name="connsiteX7" fmla="*/ 300986 w 344741"/>
              <a:gd name="connsiteY7" fmla="*/ 52513 h 736985"/>
              <a:gd name="connsiteX8" fmla="*/ 327099 w 344741"/>
              <a:gd name="connsiteY8" fmla="*/ 76458 h 736985"/>
              <a:gd name="connsiteX9" fmla="*/ 343993 w 344741"/>
              <a:gd name="connsiteY9" fmla="*/ 148352 h 736985"/>
              <a:gd name="connsiteX10" fmla="*/ 341505 w 344741"/>
              <a:gd name="connsiteY10" fmla="*/ 249752 h 736985"/>
              <a:gd name="connsiteX11" fmla="*/ 339080 w 344741"/>
              <a:gd name="connsiteY11" fmla="*/ 315206 h 736985"/>
              <a:gd name="connsiteX12" fmla="*/ 326743 w 344741"/>
              <a:gd name="connsiteY12" fmla="*/ 603677 h 736985"/>
              <a:gd name="connsiteX13" fmla="*/ 323440 w 344741"/>
              <a:gd name="connsiteY13" fmla="*/ 671004 h 736985"/>
              <a:gd name="connsiteX14" fmla="*/ 297326 w 344741"/>
              <a:gd name="connsiteY14" fmla="*/ 719893 h 736985"/>
              <a:gd name="connsiteX15" fmla="*/ 105334 w 344741"/>
              <a:gd name="connsiteY15" fmla="*/ 720952 h 736985"/>
              <a:gd name="connsiteX16" fmla="*/ 60196 w 344741"/>
              <a:gd name="connsiteY16" fmla="*/ 688694 h 736985"/>
              <a:gd name="connsiteX17" fmla="*/ 31365 w 344741"/>
              <a:gd name="connsiteY17" fmla="*/ 652748 h 736985"/>
              <a:gd name="connsiteX0" fmla="*/ 19477 w 332853"/>
              <a:gd name="connsiteY0" fmla="*/ 652748 h 736985"/>
              <a:gd name="connsiteX1" fmla="*/ 6 w 332853"/>
              <a:gd name="connsiteY1" fmla="*/ 459069 h 736985"/>
              <a:gd name="connsiteX2" fmla="*/ 17762 w 332853"/>
              <a:gd name="connsiteY2" fmla="*/ 294951 h 736985"/>
              <a:gd name="connsiteX3" fmla="*/ 44461 w 332853"/>
              <a:gd name="connsiteY3" fmla="*/ 148413 h 736985"/>
              <a:gd name="connsiteX4" fmla="*/ 107267 w 332853"/>
              <a:gd name="connsiteY4" fmla="*/ 10127 h 736985"/>
              <a:gd name="connsiteX5" fmla="*/ 166518 w 332853"/>
              <a:gd name="connsiteY5" fmla="*/ 0 h 736985"/>
              <a:gd name="connsiteX6" fmla="*/ 249102 w 332853"/>
              <a:gd name="connsiteY6" fmla="*/ 35947 h 736985"/>
              <a:gd name="connsiteX7" fmla="*/ 289098 w 332853"/>
              <a:gd name="connsiteY7" fmla="*/ 52513 h 736985"/>
              <a:gd name="connsiteX8" fmla="*/ 315211 w 332853"/>
              <a:gd name="connsiteY8" fmla="*/ 76458 h 736985"/>
              <a:gd name="connsiteX9" fmla="*/ 332105 w 332853"/>
              <a:gd name="connsiteY9" fmla="*/ 148352 h 736985"/>
              <a:gd name="connsiteX10" fmla="*/ 329617 w 332853"/>
              <a:gd name="connsiteY10" fmla="*/ 249752 h 736985"/>
              <a:gd name="connsiteX11" fmla="*/ 327192 w 332853"/>
              <a:gd name="connsiteY11" fmla="*/ 315206 h 736985"/>
              <a:gd name="connsiteX12" fmla="*/ 314855 w 332853"/>
              <a:gd name="connsiteY12" fmla="*/ 603677 h 736985"/>
              <a:gd name="connsiteX13" fmla="*/ 311552 w 332853"/>
              <a:gd name="connsiteY13" fmla="*/ 671004 h 736985"/>
              <a:gd name="connsiteX14" fmla="*/ 285438 w 332853"/>
              <a:gd name="connsiteY14" fmla="*/ 719893 h 736985"/>
              <a:gd name="connsiteX15" fmla="*/ 93446 w 332853"/>
              <a:gd name="connsiteY15" fmla="*/ 720952 h 736985"/>
              <a:gd name="connsiteX16" fmla="*/ 48308 w 332853"/>
              <a:gd name="connsiteY16" fmla="*/ 688694 h 736985"/>
              <a:gd name="connsiteX17" fmla="*/ 19477 w 332853"/>
              <a:gd name="connsiteY17" fmla="*/ 652748 h 736985"/>
              <a:gd name="connsiteX0" fmla="*/ 35436 w 348812"/>
              <a:gd name="connsiteY0" fmla="*/ 652748 h 736985"/>
              <a:gd name="connsiteX1" fmla="*/ 15965 w 348812"/>
              <a:gd name="connsiteY1" fmla="*/ 459069 h 736985"/>
              <a:gd name="connsiteX2" fmla="*/ 33721 w 348812"/>
              <a:gd name="connsiteY2" fmla="*/ 294951 h 736985"/>
              <a:gd name="connsiteX3" fmla="*/ 60420 w 348812"/>
              <a:gd name="connsiteY3" fmla="*/ 148413 h 736985"/>
              <a:gd name="connsiteX4" fmla="*/ 123226 w 348812"/>
              <a:gd name="connsiteY4" fmla="*/ 10127 h 736985"/>
              <a:gd name="connsiteX5" fmla="*/ 182477 w 348812"/>
              <a:gd name="connsiteY5" fmla="*/ 0 h 736985"/>
              <a:gd name="connsiteX6" fmla="*/ 265061 w 348812"/>
              <a:gd name="connsiteY6" fmla="*/ 35947 h 736985"/>
              <a:gd name="connsiteX7" fmla="*/ 305057 w 348812"/>
              <a:gd name="connsiteY7" fmla="*/ 52513 h 736985"/>
              <a:gd name="connsiteX8" fmla="*/ 331170 w 348812"/>
              <a:gd name="connsiteY8" fmla="*/ 76458 h 736985"/>
              <a:gd name="connsiteX9" fmla="*/ 348064 w 348812"/>
              <a:gd name="connsiteY9" fmla="*/ 148352 h 736985"/>
              <a:gd name="connsiteX10" fmla="*/ 345576 w 348812"/>
              <a:gd name="connsiteY10" fmla="*/ 249752 h 736985"/>
              <a:gd name="connsiteX11" fmla="*/ 343151 w 348812"/>
              <a:gd name="connsiteY11" fmla="*/ 315206 h 736985"/>
              <a:gd name="connsiteX12" fmla="*/ 330814 w 348812"/>
              <a:gd name="connsiteY12" fmla="*/ 603677 h 736985"/>
              <a:gd name="connsiteX13" fmla="*/ 327511 w 348812"/>
              <a:gd name="connsiteY13" fmla="*/ 671004 h 736985"/>
              <a:gd name="connsiteX14" fmla="*/ 301397 w 348812"/>
              <a:gd name="connsiteY14" fmla="*/ 719893 h 736985"/>
              <a:gd name="connsiteX15" fmla="*/ 109405 w 348812"/>
              <a:gd name="connsiteY15" fmla="*/ 720952 h 736985"/>
              <a:gd name="connsiteX16" fmla="*/ 64267 w 348812"/>
              <a:gd name="connsiteY16" fmla="*/ 688694 h 736985"/>
              <a:gd name="connsiteX17" fmla="*/ 427 w 348812"/>
              <a:gd name="connsiteY17" fmla="*/ 626347 h 736985"/>
              <a:gd name="connsiteX18" fmla="*/ 35436 w 348812"/>
              <a:gd name="connsiteY18" fmla="*/ 652748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6611 w 350366"/>
              <a:gd name="connsiteY7" fmla="*/ 61258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7800 w 350366"/>
              <a:gd name="connsiteY7" fmla="*/ 70940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287"/>
              <a:gd name="connsiteY0" fmla="*/ 567900 h 745730"/>
              <a:gd name="connsiteX1" fmla="*/ 17519 w 350287"/>
              <a:gd name="connsiteY1" fmla="*/ 467814 h 745730"/>
              <a:gd name="connsiteX2" fmla="*/ 35275 w 350287"/>
              <a:gd name="connsiteY2" fmla="*/ 303696 h 745730"/>
              <a:gd name="connsiteX3" fmla="*/ 61974 w 350287"/>
              <a:gd name="connsiteY3" fmla="*/ 157158 h 745730"/>
              <a:gd name="connsiteX4" fmla="*/ 124780 w 350287"/>
              <a:gd name="connsiteY4" fmla="*/ 18872 h 745730"/>
              <a:gd name="connsiteX5" fmla="*/ 184031 w 350287"/>
              <a:gd name="connsiteY5" fmla="*/ 8745 h 745730"/>
              <a:gd name="connsiteX6" fmla="*/ 266615 w 350287"/>
              <a:gd name="connsiteY6" fmla="*/ 44692 h 745730"/>
              <a:gd name="connsiteX7" fmla="*/ 307800 w 350287"/>
              <a:gd name="connsiteY7" fmla="*/ 70940 h 745730"/>
              <a:gd name="connsiteX8" fmla="*/ 333913 w 350287"/>
              <a:gd name="connsiteY8" fmla="*/ 101339 h 745730"/>
              <a:gd name="connsiteX9" fmla="*/ 349618 w 350287"/>
              <a:gd name="connsiteY9" fmla="*/ 157097 h 745730"/>
              <a:gd name="connsiteX10" fmla="*/ 347130 w 350287"/>
              <a:gd name="connsiteY10" fmla="*/ 258497 h 745730"/>
              <a:gd name="connsiteX11" fmla="*/ 344705 w 350287"/>
              <a:gd name="connsiteY11" fmla="*/ 323951 h 745730"/>
              <a:gd name="connsiteX12" fmla="*/ 332368 w 350287"/>
              <a:gd name="connsiteY12" fmla="*/ 612422 h 745730"/>
              <a:gd name="connsiteX13" fmla="*/ 329065 w 350287"/>
              <a:gd name="connsiteY13" fmla="*/ 679749 h 745730"/>
              <a:gd name="connsiteX14" fmla="*/ 302951 w 350287"/>
              <a:gd name="connsiteY14" fmla="*/ 728638 h 745730"/>
              <a:gd name="connsiteX15" fmla="*/ 110959 w 350287"/>
              <a:gd name="connsiteY15" fmla="*/ 729697 h 745730"/>
              <a:gd name="connsiteX16" fmla="*/ 65821 w 350287"/>
              <a:gd name="connsiteY16" fmla="*/ 697439 h 745730"/>
              <a:gd name="connsiteX17" fmla="*/ 1981 w 350287"/>
              <a:gd name="connsiteY17" fmla="*/ 635092 h 745730"/>
              <a:gd name="connsiteX18" fmla="*/ 4885 w 350287"/>
              <a:gd name="connsiteY18" fmla="*/ 567900 h 745730"/>
              <a:gd name="connsiteX0" fmla="*/ 4885 w 349948"/>
              <a:gd name="connsiteY0" fmla="*/ 567900 h 745730"/>
              <a:gd name="connsiteX1" fmla="*/ 17519 w 349948"/>
              <a:gd name="connsiteY1" fmla="*/ 467814 h 745730"/>
              <a:gd name="connsiteX2" fmla="*/ 35275 w 349948"/>
              <a:gd name="connsiteY2" fmla="*/ 303696 h 745730"/>
              <a:gd name="connsiteX3" fmla="*/ 61974 w 349948"/>
              <a:gd name="connsiteY3" fmla="*/ 157158 h 745730"/>
              <a:gd name="connsiteX4" fmla="*/ 124780 w 349948"/>
              <a:gd name="connsiteY4" fmla="*/ 18872 h 745730"/>
              <a:gd name="connsiteX5" fmla="*/ 184031 w 349948"/>
              <a:gd name="connsiteY5" fmla="*/ 8745 h 745730"/>
              <a:gd name="connsiteX6" fmla="*/ 266615 w 349948"/>
              <a:gd name="connsiteY6" fmla="*/ 44692 h 745730"/>
              <a:gd name="connsiteX7" fmla="*/ 307800 w 349948"/>
              <a:gd name="connsiteY7" fmla="*/ 70940 h 745730"/>
              <a:gd name="connsiteX8" fmla="*/ 333913 w 349948"/>
              <a:gd name="connsiteY8" fmla="*/ 101339 h 745730"/>
              <a:gd name="connsiteX9" fmla="*/ 349618 w 349948"/>
              <a:gd name="connsiteY9" fmla="*/ 157097 h 745730"/>
              <a:gd name="connsiteX10" fmla="*/ 347130 w 349948"/>
              <a:gd name="connsiteY10" fmla="*/ 258497 h 745730"/>
              <a:gd name="connsiteX11" fmla="*/ 344705 w 349948"/>
              <a:gd name="connsiteY11" fmla="*/ 323951 h 745730"/>
              <a:gd name="connsiteX12" fmla="*/ 332368 w 349948"/>
              <a:gd name="connsiteY12" fmla="*/ 612422 h 745730"/>
              <a:gd name="connsiteX13" fmla="*/ 329065 w 349948"/>
              <a:gd name="connsiteY13" fmla="*/ 679749 h 745730"/>
              <a:gd name="connsiteX14" fmla="*/ 302951 w 349948"/>
              <a:gd name="connsiteY14" fmla="*/ 728638 h 745730"/>
              <a:gd name="connsiteX15" fmla="*/ 110959 w 349948"/>
              <a:gd name="connsiteY15" fmla="*/ 729697 h 745730"/>
              <a:gd name="connsiteX16" fmla="*/ 65821 w 349948"/>
              <a:gd name="connsiteY16" fmla="*/ 697439 h 745730"/>
              <a:gd name="connsiteX17" fmla="*/ 1981 w 349948"/>
              <a:gd name="connsiteY17" fmla="*/ 635092 h 745730"/>
              <a:gd name="connsiteX18" fmla="*/ 4885 w 349948"/>
              <a:gd name="connsiteY18" fmla="*/ 567900 h 745730"/>
              <a:gd name="connsiteX0" fmla="*/ 4885 w 350080"/>
              <a:gd name="connsiteY0" fmla="*/ 567900 h 745730"/>
              <a:gd name="connsiteX1" fmla="*/ 17519 w 350080"/>
              <a:gd name="connsiteY1" fmla="*/ 467814 h 745730"/>
              <a:gd name="connsiteX2" fmla="*/ 35275 w 350080"/>
              <a:gd name="connsiteY2" fmla="*/ 303696 h 745730"/>
              <a:gd name="connsiteX3" fmla="*/ 61974 w 350080"/>
              <a:gd name="connsiteY3" fmla="*/ 157158 h 745730"/>
              <a:gd name="connsiteX4" fmla="*/ 124780 w 350080"/>
              <a:gd name="connsiteY4" fmla="*/ 18872 h 745730"/>
              <a:gd name="connsiteX5" fmla="*/ 184031 w 350080"/>
              <a:gd name="connsiteY5" fmla="*/ 8745 h 745730"/>
              <a:gd name="connsiteX6" fmla="*/ 266615 w 350080"/>
              <a:gd name="connsiteY6" fmla="*/ 44692 h 745730"/>
              <a:gd name="connsiteX7" fmla="*/ 307800 w 350080"/>
              <a:gd name="connsiteY7" fmla="*/ 70940 h 745730"/>
              <a:gd name="connsiteX8" fmla="*/ 333913 w 350080"/>
              <a:gd name="connsiteY8" fmla="*/ 101339 h 745730"/>
              <a:gd name="connsiteX9" fmla="*/ 349618 w 350080"/>
              <a:gd name="connsiteY9" fmla="*/ 157097 h 745730"/>
              <a:gd name="connsiteX10" fmla="*/ 344705 w 350080"/>
              <a:gd name="connsiteY10" fmla="*/ 323951 h 745730"/>
              <a:gd name="connsiteX11" fmla="*/ 332368 w 350080"/>
              <a:gd name="connsiteY11" fmla="*/ 612422 h 745730"/>
              <a:gd name="connsiteX12" fmla="*/ 329065 w 350080"/>
              <a:gd name="connsiteY12" fmla="*/ 679749 h 745730"/>
              <a:gd name="connsiteX13" fmla="*/ 302951 w 350080"/>
              <a:gd name="connsiteY13" fmla="*/ 728638 h 745730"/>
              <a:gd name="connsiteX14" fmla="*/ 110959 w 350080"/>
              <a:gd name="connsiteY14" fmla="*/ 729697 h 745730"/>
              <a:gd name="connsiteX15" fmla="*/ 65821 w 350080"/>
              <a:gd name="connsiteY15" fmla="*/ 697439 h 745730"/>
              <a:gd name="connsiteX16" fmla="*/ 1981 w 350080"/>
              <a:gd name="connsiteY16" fmla="*/ 635092 h 745730"/>
              <a:gd name="connsiteX17" fmla="*/ 4885 w 350080"/>
              <a:gd name="connsiteY17" fmla="*/ 567900 h 745730"/>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5821 w 350080"/>
              <a:gd name="connsiteY15" fmla="*/ 697439 h 733727"/>
              <a:gd name="connsiteX16" fmla="*/ 1981 w 350080"/>
              <a:gd name="connsiteY16" fmla="*/ 635092 h 733727"/>
              <a:gd name="connsiteX17" fmla="*/ 4885 w 350080"/>
              <a:gd name="connsiteY17" fmla="*/ 567900 h 733727"/>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2254 w 350080"/>
              <a:gd name="connsiteY15" fmla="*/ 678075 h 733727"/>
              <a:gd name="connsiteX16" fmla="*/ 1981 w 350080"/>
              <a:gd name="connsiteY16" fmla="*/ 635092 h 733727"/>
              <a:gd name="connsiteX17" fmla="*/ 4885 w 350080"/>
              <a:gd name="connsiteY17" fmla="*/ 567900 h 733727"/>
              <a:gd name="connsiteX0" fmla="*/ 2248 w 347443"/>
              <a:gd name="connsiteY0" fmla="*/ 567900 h 733727"/>
              <a:gd name="connsiteX1" fmla="*/ 14882 w 347443"/>
              <a:gd name="connsiteY1" fmla="*/ 467814 h 733727"/>
              <a:gd name="connsiteX2" fmla="*/ 32638 w 347443"/>
              <a:gd name="connsiteY2" fmla="*/ 303696 h 733727"/>
              <a:gd name="connsiteX3" fmla="*/ 59337 w 347443"/>
              <a:gd name="connsiteY3" fmla="*/ 157158 h 733727"/>
              <a:gd name="connsiteX4" fmla="*/ 122143 w 347443"/>
              <a:gd name="connsiteY4" fmla="*/ 18872 h 733727"/>
              <a:gd name="connsiteX5" fmla="*/ 181394 w 347443"/>
              <a:gd name="connsiteY5" fmla="*/ 8745 h 733727"/>
              <a:gd name="connsiteX6" fmla="*/ 263978 w 347443"/>
              <a:gd name="connsiteY6" fmla="*/ 44692 h 733727"/>
              <a:gd name="connsiteX7" fmla="*/ 305163 w 347443"/>
              <a:gd name="connsiteY7" fmla="*/ 70940 h 733727"/>
              <a:gd name="connsiteX8" fmla="*/ 331276 w 347443"/>
              <a:gd name="connsiteY8" fmla="*/ 101339 h 733727"/>
              <a:gd name="connsiteX9" fmla="*/ 346981 w 347443"/>
              <a:gd name="connsiteY9" fmla="*/ 157097 h 733727"/>
              <a:gd name="connsiteX10" fmla="*/ 342068 w 347443"/>
              <a:gd name="connsiteY10" fmla="*/ 323951 h 733727"/>
              <a:gd name="connsiteX11" fmla="*/ 329731 w 347443"/>
              <a:gd name="connsiteY11" fmla="*/ 612422 h 733727"/>
              <a:gd name="connsiteX12" fmla="*/ 326428 w 347443"/>
              <a:gd name="connsiteY12" fmla="*/ 679749 h 733727"/>
              <a:gd name="connsiteX13" fmla="*/ 300314 w 347443"/>
              <a:gd name="connsiteY13" fmla="*/ 728638 h 733727"/>
              <a:gd name="connsiteX14" fmla="*/ 149940 w 347443"/>
              <a:gd name="connsiteY14" fmla="*/ 710333 h 733727"/>
              <a:gd name="connsiteX15" fmla="*/ 59617 w 347443"/>
              <a:gd name="connsiteY15" fmla="*/ 678075 h 733727"/>
              <a:gd name="connsiteX16" fmla="*/ 2911 w 347443"/>
              <a:gd name="connsiteY16" fmla="*/ 670593 h 733727"/>
              <a:gd name="connsiteX17" fmla="*/ 2248 w 347443"/>
              <a:gd name="connsiteY17" fmla="*/ 567900 h 733727"/>
              <a:gd name="connsiteX0" fmla="*/ 3050 w 348245"/>
              <a:gd name="connsiteY0" fmla="*/ 567900 h 733727"/>
              <a:gd name="connsiteX1" fmla="*/ 15684 w 348245"/>
              <a:gd name="connsiteY1" fmla="*/ 467814 h 733727"/>
              <a:gd name="connsiteX2" fmla="*/ 33440 w 348245"/>
              <a:gd name="connsiteY2" fmla="*/ 303696 h 733727"/>
              <a:gd name="connsiteX3" fmla="*/ 60139 w 348245"/>
              <a:gd name="connsiteY3" fmla="*/ 157158 h 733727"/>
              <a:gd name="connsiteX4" fmla="*/ 122945 w 348245"/>
              <a:gd name="connsiteY4" fmla="*/ 18872 h 733727"/>
              <a:gd name="connsiteX5" fmla="*/ 182196 w 348245"/>
              <a:gd name="connsiteY5" fmla="*/ 8745 h 733727"/>
              <a:gd name="connsiteX6" fmla="*/ 264780 w 348245"/>
              <a:gd name="connsiteY6" fmla="*/ 44692 h 733727"/>
              <a:gd name="connsiteX7" fmla="*/ 305965 w 348245"/>
              <a:gd name="connsiteY7" fmla="*/ 70940 h 733727"/>
              <a:gd name="connsiteX8" fmla="*/ 332078 w 348245"/>
              <a:gd name="connsiteY8" fmla="*/ 101339 h 733727"/>
              <a:gd name="connsiteX9" fmla="*/ 347783 w 348245"/>
              <a:gd name="connsiteY9" fmla="*/ 157097 h 733727"/>
              <a:gd name="connsiteX10" fmla="*/ 342870 w 348245"/>
              <a:gd name="connsiteY10" fmla="*/ 323951 h 733727"/>
              <a:gd name="connsiteX11" fmla="*/ 330533 w 348245"/>
              <a:gd name="connsiteY11" fmla="*/ 612422 h 733727"/>
              <a:gd name="connsiteX12" fmla="*/ 327230 w 348245"/>
              <a:gd name="connsiteY12" fmla="*/ 679749 h 733727"/>
              <a:gd name="connsiteX13" fmla="*/ 301116 w 348245"/>
              <a:gd name="connsiteY13" fmla="*/ 728638 h 733727"/>
              <a:gd name="connsiteX14" fmla="*/ 150742 w 348245"/>
              <a:gd name="connsiteY14" fmla="*/ 710333 h 733727"/>
              <a:gd name="connsiteX15" fmla="*/ 60419 w 348245"/>
              <a:gd name="connsiteY15" fmla="*/ 678075 h 733727"/>
              <a:gd name="connsiteX16" fmla="*/ 2524 w 348245"/>
              <a:gd name="connsiteY16" fmla="*/ 654457 h 733727"/>
              <a:gd name="connsiteX17" fmla="*/ 3050 w 348245"/>
              <a:gd name="connsiteY17" fmla="*/ 567900 h 733727"/>
              <a:gd name="connsiteX0" fmla="*/ 2895 w 348090"/>
              <a:gd name="connsiteY0" fmla="*/ 567900 h 733727"/>
              <a:gd name="connsiteX1" fmla="*/ 11961 w 348090"/>
              <a:gd name="connsiteY1" fmla="*/ 451678 h 733727"/>
              <a:gd name="connsiteX2" fmla="*/ 33285 w 348090"/>
              <a:gd name="connsiteY2" fmla="*/ 303696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7900 h 733727"/>
              <a:gd name="connsiteX1" fmla="*/ 11961 w 348090"/>
              <a:gd name="connsiteY1" fmla="*/ 451678 h 733727"/>
              <a:gd name="connsiteX2" fmla="*/ 32096 w 348090"/>
              <a:gd name="connsiteY2" fmla="*/ 287560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6878 h 732705"/>
              <a:gd name="connsiteX1" fmla="*/ 11961 w 348090"/>
              <a:gd name="connsiteY1" fmla="*/ 450656 h 732705"/>
              <a:gd name="connsiteX2" fmla="*/ 32096 w 348090"/>
              <a:gd name="connsiteY2" fmla="*/ 286538 h 732705"/>
              <a:gd name="connsiteX3" fmla="*/ 59984 w 348090"/>
              <a:gd name="connsiteY3" fmla="*/ 156136 h 732705"/>
              <a:gd name="connsiteX4" fmla="*/ 118034 w 348090"/>
              <a:gd name="connsiteY4" fmla="*/ 24304 h 732705"/>
              <a:gd name="connsiteX5" fmla="*/ 182041 w 348090"/>
              <a:gd name="connsiteY5" fmla="*/ 7723 h 732705"/>
              <a:gd name="connsiteX6" fmla="*/ 264625 w 348090"/>
              <a:gd name="connsiteY6" fmla="*/ 43670 h 732705"/>
              <a:gd name="connsiteX7" fmla="*/ 305810 w 348090"/>
              <a:gd name="connsiteY7" fmla="*/ 69918 h 732705"/>
              <a:gd name="connsiteX8" fmla="*/ 331923 w 348090"/>
              <a:gd name="connsiteY8" fmla="*/ 100317 h 732705"/>
              <a:gd name="connsiteX9" fmla="*/ 347628 w 348090"/>
              <a:gd name="connsiteY9" fmla="*/ 156075 h 732705"/>
              <a:gd name="connsiteX10" fmla="*/ 342715 w 348090"/>
              <a:gd name="connsiteY10" fmla="*/ 322929 h 732705"/>
              <a:gd name="connsiteX11" fmla="*/ 330378 w 348090"/>
              <a:gd name="connsiteY11" fmla="*/ 611400 h 732705"/>
              <a:gd name="connsiteX12" fmla="*/ 327075 w 348090"/>
              <a:gd name="connsiteY12" fmla="*/ 678727 h 732705"/>
              <a:gd name="connsiteX13" fmla="*/ 300961 w 348090"/>
              <a:gd name="connsiteY13" fmla="*/ 727616 h 732705"/>
              <a:gd name="connsiteX14" fmla="*/ 150587 w 348090"/>
              <a:gd name="connsiteY14" fmla="*/ 709311 h 732705"/>
              <a:gd name="connsiteX15" fmla="*/ 60264 w 348090"/>
              <a:gd name="connsiteY15" fmla="*/ 677053 h 732705"/>
              <a:gd name="connsiteX16" fmla="*/ 2369 w 348090"/>
              <a:gd name="connsiteY16" fmla="*/ 653435 h 732705"/>
              <a:gd name="connsiteX17" fmla="*/ 2895 w 348090"/>
              <a:gd name="connsiteY17" fmla="*/ 566878 h 732705"/>
              <a:gd name="connsiteX0" fmla="*/ 2895 w 348090"/>
              <a:gd name="connsiteY0" fmla="*/ 571689 h 737516"/>
              <a:gd name="connsiteX1" fmla="*/ 11961 w 348090"/>
              <a:gd name="connsiteY1" fmla="*/ 455467 h 737516"/>
              <a:gd name="connsiteX2" fmla="*/ 32096 w 348090"/>
              <a:gd name="connsiteY2" fmla="*/ 291349 h 737516"/>
              <a:gd name="connsiteX3" fmla="*/ 59984 w 348090"/>
              <a:gd name="connsiteY3" fmla="*/ 160947 h 737516"/>
              <a:gd name="connsiteX4" fmla="*/ 118034 w 348090"/>
              <a:gd name="connsiteY4" fmla="*/ 29115 h 737516"/>
              <a:gd name="connsiteX5" fmla="*/ 182041 w 348090"/>
              <a:gd name="connsiteY5" fmla="*/ 12534 h 737516"/>
              <a:gd name="connsiteX6" fmla="*/ 264625 w 348090"/>
              <a:gd name="connsiteY6" fmla="*/ 48481 h 737516"/>
              <a:gd name="connsiteX7" fmla="*/ 305810 w 348090"/>
              <a:gd name="connsiteY7" fmla="*/ 74729 h 737516"/>
              <a:gd name="connsiteX8" fmla="*/ 331923 w 348090"/>
              <a:gd name="connsiteY8" fmla="*/ 105128 h 737516"/>
              <a:gd name="connsiteX9" fmla="*/ 347628 w 348090"/>
              <a:gd name="connsiteY9" fmla="*/ 160886 h 737516"/>
              <a:gd name="connsiteX10" fmla="*/ 342715 w 348090"/>
              <a:gd name="connsiteY10" fmla="*/ 327740 h 737516"/>
              <a:gd name="connsiteX11" fmla="*/ 330378 w 348090"/>
              <a:gd name="connsiteY11" fmla="*/ 616211 h 737516"/>
              <a:gd name="connsiteX12" fmla="*/ 327075 w 348090"/>
              <a:gd name="connsiteY12" fmla="*/ 683538 h 737516"/>
              <a:gd name="connsiteX13" fmla="*/ 300961 w 348090"/>
              <a:gd name="connsiteY13" fmla="*/ 732427 h 737516"/>
              <a:gd name="connsiteX14" fmla="*/ 150587 w 348090"/>
              <a:gd name="connsiteY14" fmla="*/ 714122 h 737516"/>
              <a:gd name="connsiteX15" fmla="*/ 60264 w 348090"/>
              <a:gd name="connsiteY15" fmla="*/ 681864 h 737516"/>
              <a:gd name="connsiteX16" fmla="*/ 2369 w 348090"/>
              <a:gd name="connsiteY16" fmla="*/ 658246 h 737516"/>
              <a:gd name="connsiteX17" fmla="*/ 2895 w 348090"/>
              <a:gd name="connsiteY17" fmla="*/ 571689 h 737516"/>
              <a:gd name="connsiteX0" fmla="*/ 2895 w 348090"/>
              <a:gd name="connsiteY0" fmla="*/ 569483 h 735310"/>
              <a:gd name="connsiteX1" fmla="*/ 11961 w 348090"/>
              <a:gd name="connsiteY1" fmla="*/ 453261 h 735310"/>
              <a:gd name="connsiteX2" fmla="*/ 32096 w 348090"/>
              <a:gd name="connsiteY2" fmla="*/ 289143 h 735310"/>
              <a:gd name="connsiteX3" fmla="*/ 59984 w 348090"/>
              <a:gd name="connsiteY3" fmla="*/ 158741 h 735310"/>
              <a:gd name="connsiteX4" fmla="*/ 118034 w 348090"/>
              <a:gd name="connsiteY4" fmla="*/ 26909 h 735310"/>
              <a:gd name="connsiteX5" fmla="*/ 182041 w 348090"/>
              <a:gd name="connsiteY5" fmla="*/ 10328 h 735310"/>
              <a:gd name="connsiteX6" fmla="*/ 264625 w 348090"/>
              <a:gd name="connsiteY6" fmla="*/ 46275 h 735310"/>
              <a:gd name="connsiteX7" fmla="*/ 305810 w 348090"/>
              <a:gd name="connsiteY7" fmla="*/ 72523 h 735310"/>
              <a:gd name="connsiteX8" fmla="*/ 331923 w 348090"/>
              <a:gd name="connsiteY8" fmla="*/ 102922 h 735310"/>
              <a:gd name="connsiteX9" fmla="*/ 347628 w 348090"/>
              <a:gd name="connsiteY9" fmla="*/ 158680 h 735310"/>
              <a:gd name="connsiteX10" fmla="*/ 342715 w 348090"/>
              <a:gd name="connsiteY10" fmla="*/ 325534 h 735310"/>
              <a:gd name="connsiteX11" fmla="*/ 330378 w 348090"/>
              <a:gd name="connsiteY11" fmla="*/ 614005 h 735310"/>
              <a:gd name="connsiteX12" fmla="*/ 327075 w 348090"/>
              <a:gd name="connsiteY12" fmla="*/ 681332 h 735310"/>
              <a:gd name="connsiteX13" fmla="*/ 300961 w 348090"/>
              <a:gd name="connsiteY13" fmla="*/ 730221 h 735310"/>
              <a:gd name="connsiteX14" fmla="*/ 150587 w 348090"/>
              <a:gd name="connsiteY14" fmla="*/ 711916 h 735310"/>
              <a:gd name="connsiteX15" fmla="*/ 60264 w 348090"/>
              <a:gd name="connsiteY15" fmla="*/ 679658 h 735310"/>
              <a:gd name="connsiteX16" fmla="*/ 2369 w 348090"/>
              <a:gd name="connsiteY16" fmla="*/ 656040 h 735310"/>
              <a:gd name="connsiteX17" fmla="*/ 2895 w 348090"/>
              <a:gd name="connsiteY17" fmla="*/ 569483 h 735310"/>
              <a:gd name="connsiteX0" fmla="*/ 2895 w 348090"/>
              <a:gd name="connsiteY0" fmla="*/ 569482 h 735309"/>
              <a:gd name="connsiteX1" fmla="*/ 11961 w 348090"/>
              <a:gd name="connsiteY1" fmla="*/ 453260 h 735309"/>
              <a:gd name="connsiteX2" fmla="*/ 32096 w 348090"/>
              <a:gd name="connsiteY2" fmla="*/ 289142 h 735309"/>
              <a:gd name="connsiteX3" fmla="*/ 59984 w 348090"/>
              <a:gd name="connsiteY3" fmla="*/ 158740 h 735309"/>
              <a:gd name="connsiteX4" fmla="*/ 118034 w 348090"/>
              <a:gd name="connsiteY4" fmla="*/ 26908 h 735309"/>
              <a:gd name="connsiteX5" fmla="*/ 182041 w 348090"/>
              <a:gd name="connsiteY5" fmla="*/ 10327 h 735309"/>
              <a:gd name="connsiteX6" fmla="*/ 264625 w 348090"/>
              <a:gd name="connsiteY6" fmla="*/ 46274 h 735309"/>
              <a:gd name="connsiteX7" fmla="*/ 305810 w 348090"/>
              <a:gd name="connsiteY7" fmla="*/ 72522 h 735309"/>
              <a:gd name="connsiteX8" fmla="*/ 331923 w 348090"/>
              <a:gd name="connsiteY8" fmla="*/ 102921 h 735309"/>
              <a:gd name="connsiteX9" fmla="*/ 347628 w 348090"/>
              <a:gd name="connsiteY9" fmla="*/ 158679 h 735309"/>
              <a:gd name="connsiteX10" fmla="*/ 342715 w 348090"/>
              <a:gd name="connsiteY10" fmla="*/ 325533 h 735309"/>
              <a:gd name="connsiteX11" fmla="*/ 330378 w 348090"/>
              <a:gd name="connsiteY11" fmla="*/ 614004 h 735309"/>
              <a:gd name="connsiteX12" fmla="*/ 327075 w 348090"/>
              <a:gd name="connsiteY12" fmla="*/ 681331 h 735309"/>
              <a:gd name="connsiteX13" fmla="*/ 300961 w 348090"/>
              <a:gd name="connsiteY13" fmla="*/ 730220 h 735309"/>
              <a:gd name="connsiteX14" fmla="*/ 150587 w 348090"/>
              <a:gd name="connsiteY14" fmla="*/ 711915 h 735309"/>
              <a:gd name="connsiteX15" fmla="*/ 60264 w 348090"/>
              <a:gd name="connsiteY15" fmla="*/ 679657 h 735309"/>
              <a:gd name="connsiteX16" fmla="*/ 2369 w 348090"/>
              <a:gd name="connsiteY16" fmla="*/ 656039 h 735309"/>
              <a:gd name="connsiteX17" fmla="*/ 2895 w 348090"/>
              <a:gd name="connsiteY17" fmla="*/ 569482 h 735309"/>
              <a:gd name="connsiteX0" fmla="*/ 2895 w 348090"/>
              <a:gd name="connsiteY0" fmla="*/ 577293 h 743120"/>
              <a:gd name="connsiteX1" fmla="*/ 11961 w 348090"/>
              <a:gd name="connsiteY1" fmla="*/ 461071 h 743120"/>
              <a:gd name="connsiteX2" fmla="*/ 32096 w 348090"/>
              <a:gd name="connsiteY2" fmla="*/ 296953 h 743120"/>
              <a:gd name="connsiteX3" fmla="*/ 59984 w 348090"/>
              <a:gd name="connsiteY3" fmla="*/ 166551 h 743120"/>
              <a:gd name="connsiteX4" fmla="*/ 118034 w 348090"/>
              <a:gd name="connsiteY4" fmla="*/ 34719 h 743120"/>
              <a:gd name="connsiteX5" fmla="*/ 191554 w 348090"/>
              <a:gd name="connsiteY5" fmla="*/ 8456 h 743120"/>
              <a:gd name="connsiteX6" fmla="*/ 264625 w 348090"/>
              <a:gd name="connsiteY6" fmla="*/ 54085 h 743120"/>
              <a:gd name="connsiteX7" fmla="*/ 305810 w 348090"/>
              <a:gd name="connsiteY7" fmla="*/ 80333 h 743120"/>
              <a:gd name="connsiteX8" fmla="*/ 331923 w 348090"/>
              <a:gd name="connsiteY8" fmla="*/ 110732 h 743120"/>
              <a:gd name="connsiteX9" fmla="*/ 347628 w 348090"/>
              <a:gd name="connsiteY9" fmla="*/ 166490 h 743120"/>
              <a:gd name="connsiteX10" fmla="*/ 342715 w 348090"/>
              <a:gd name="connsiteY10" fmla="*/ 333344 h 743120"/>
              <a:gd name="connsiteX11" fmla="*/ 330378 w 348090"/>
              <a:gd name="connsiteY11" fmla="*/ 621815 h 743120"/>
              <a:gd name="connsiteX12" fmla="*/ 327075 w 348090"/>
              <a:gd name="connsiteY12" fmla="*/ 689142 h 743120"/>
              <a:gd name="connsiteX13" fmla="*/ 300961 w 348090"/>
              <a:gd name="connsiteY13" fmla="*/ 738031 h 743120"/>
              <a:gd name="connsiteX14" fmla="*/ 150587 w 348090"/>
              <a:gd name="connsiteY14" fmla="*/ 719726 h 743120"/>
              <a:gd name="connsiteX15" fmla="*/ 60264 w 348090"/>
              <a:gd name="connsiteY15" fmla="*/ 687468 h 743120"/>
              <a:gd name="connsiteX16" fmla="*/ 2369 w 348090"/>
              <a:gd name="connsiteY16" fmla="*/ 663850 h 743120"/>
              <a:gd name="connsiteX17" fmla="*/ 2895 w 348090"/>
              <a:gd name="connsiteY17" fmla="*/ 577293 h 743120"/>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0974"/>
              <a:gd name="connsiteX1" fmla="*/ 11961 w 348090"/>
              <a:gd name="connsiteY1" fmla="*/ 452702 h 730974"/>
              <a:gd name="connsiteX2" fmla="*/ 32096 w 348090"/>
              <a:gd name="connsiteY2" fmla="*/ 288584 h 730974"/>
              <a:gd name="connsiteX3" fmla="*/ 59984 w 348090"/>
              <a:gd name="connsiteY3" fmla="*/ 158182 h 730974"/>
              <a:gd name="connsiteX4" fmla="*/ 118034 w 348090"/>
              <a:gd name="connsiteY4" fmla="*/ 26350 h 730974"/>
              <a:gd name="connsiteX5" fmla="*/ 191554 w 348090"/>
              <a:gd name="connsiteY5" fmla="*/ 87 h 730974"/>
              <a:gd name="connsiteX6" fmla="*/ 264625 w 348090"/>
              <a:gd name="connsiteY6" fmla="*/ 45716 h 730974"/>
              <a:gd name="connsiteX7" fmla="*/ 305810 w 348090"/>
              <a:gd name="connsiteY7" fmla="*/ 71964 h 730974"/>
              <a:gd name="connsiteX8" fmla="*/ 331923 w 348090"/>
              <a:gd name="connsiteY8" fmla="*/ 102363 h 730974"/>
              <a:gd name="connsiteX9" fmla="*/ 347628 w 348090"/>
              <a:gd name="connsiteY9" fmla="*/ 158121 h 730974"/>
              <a:gd name="connsiteX10" fmla="*/ 342715 w 348090"/>
              <a:gd name="connsiteY10" fmla="*/ 324975 h 730974"/>
              <a:gd name="connsiteX11" fmla="*/ 330378 w 348090"/>
              <a:gd name="connsiteY11" fmla="*/ 613446 h 730974"/>
              <a:gd name="connsiteX12" fmla="*/ 327075 w 348090"/>
              <a:gd name="connsiteY12" fmla="*/ 680773 h 730974"/>
              <a:gd name="connsiteX13" fmla="*/ 300961 w 348090"/>
              <a:gd name="connsiteY13" fmla="*/ 729662 h 730974"/>
              <a:gd name="connsiteX14" fmla="*/ 150587 w 348090"/>
              <a:gd name="connsiteY14" fmla="*/ 711357 h 730974"/>
              <a:gd name="connsiteX15" fmla="*/ 60264 w 348090"/>
              <a:gd name="connsiteY15" fmla="*/ 679099 h 730974"/>
              <a:gd name="connsiteX16" fmla="*/ 2369 w 348090"/>
              <a:gd name="connsiteY16" fmla="*/ 655481 h 730974"/>
              <a:gd name="connsiteX17" fmla="*/ 2895 w 348090"/>
              <a:gd name="connsiteY17" fmla="*/ 568924 h 73097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90" h="727784">
                <a:moveTo>
                  <a:pt x="2895" y="565734"/>
                </a:moveTo>
                <a:cubicBezTo>
                  <a:pt x="4494" y="531938"/>
                  <a:pt x="6302" y="493007"/>
                  <a:pt x="11961" y="449512"/>
                </a:cubicBezTo>
                <a:cubicBezTo>
                  <a:pt x="19998" y="347923"/>
                  <a:pt x="24092" y="334481"/>
                  <a:pt x="32096" y="285394"/>
                </a:cubicBezTo>
                <a:cubicBezTo>
                  <a:pt x="40100" y="236307"/>
                  <a:pt x="45661" y="198698"/>
                  <a:pt x="59984" y="154992"/>
                </a:cubicBezTo>
                <a:cubicBezTo>
                  <a:pt x="74307" y="111286"/>
                  <a:pt x="110317" y="23754"/>
                  <a:pt x="118034" y="23160"/>
                </a:cubicBezTo>
                <a:cubicBezTo>
                  <a:pt x="138804" y="4878"/>
                  <a:pt x="147003" y="-957"/>
                  <a:pt x="184420" y="125"/>
                </a:cubicBezTo>
                <a:cubicBezTo>
                  <a:pt x="228539" y="15181"/>
                  <a:pt x="244393" y="31085"/>
                  <a:pt x="264625" y="42526"/>
                </a:cubicBezTo>
                <a:cubicBezTo>
                  <a:pt x="284857" y="53967"/>
                  <a:pt x="294594" y="59333"/>
                  <a:pt x="305810" y="68774"/>
                </a:cubicBezTo>
                <a:cubicBezTo>
                  <a:pt x="317026" y="78215"/>
                  <a:pt x="324953" y="84814"/>
                  <a:pt x="331923" y="99173"/>
                </a:cubicBezTo>
                <a:cubicBezTo>
                  <a:pt x="338893" y="113532"/>
                  <a:pt x="345829" y="117829"/>
                  <a:pt x="347628" y="154931"/>
                </a:cubicBezTo>
                <a:cubicBezTo>
                  <a:pt x="349427" y="192033"/>
                  <a:pt x="345590" y="245898"/>
                  <a:pt x="342715" y="321785"/>
                </a:cubicBezTo>
                <a:cubicBezTo>
                  <a:pt x="339840" y="397672"/>
                  <a:pt x="332985" y="550957"/>
                  <a:pt x="330378" y="610256"/>
                </a:cubicBezTo>
                <a:cubicBezTo>
                  <a:pt x="327771" y="669555"/>
                  <a:pt x="331978" y="658214"/>
                  <a:pt x="327075" y="677583"/>
                </a:cubicBezTo>
                <a:cubicBezTo>
                  <a:pt x="322172" y="696952"/>
                  <a:pt x="330376" y="721375"/>
                  <a:pt x="300961" y="726472"/>
                </a:cubicBezTo>
                <a:cubicBezTo>
                  <a:pt x="271546" y="731569"/>
                  <a:pt x="217288" y="721050"/>
                  <a:pt x="150587" y="708167"/>
                </a:cubicBezTo>
                <a:lnTo>
                  <a:pt x="60264" y="675909"/>
                </a:lnTo>
                <a:cubicBezTo>
                  <a:pt x="48443" y="667672"/>
                  <a:pt x="7174" y="658282"/>
                  <a:pt x="2369" y="652291"/>
                </a:cubicBezTo>
                <a:cubicBezTo>
                  <a:pt x="-2436" y="646300"/>
                  <a:pt x="1296" y="599530"/>
                  <a:pt x="2895" y="565734"/>
                </a:cubicBezTo>
                <a:close/>
              </a:path>
            </a:pathLst>
          </a:custGeom>
          <a:solidFill>
            <a:schemeClr val="accent2">
              <a:lumMod val="75000"/>
              <a:alpha val="50000"/>
            </a:schemeClr>
          </a:solidFill>
          <a:ln w="9525" cap="flat" cmpd="sng" algn="ctr">
            <a:solidFill>
              <a:schemeClr val="bg2">
                <a:lumMod val="20000"/>
                <a:lumOff val="80000"/>
              </a:schemeClr>
            </a:solidFill>
            <a:prstDash val="solid"/>
            <a:round/>
            <a:headEnd type="none" w="med" len="med"/>
            <a:tailEnd type="none" w="med" len="med"/>
          </a:ln>
          <a:effectLst>
            <a:outerShdw blurRad="50800" dist="38100" dir="5400000" algn="t" rotWithShape="0">
              <a:prstClr val="black">
                <a:alpha val="40000"/>
              </a:prstClr>
            </a:outerShdw>
          </a:effectLst>
          <a:extLst/>
        </p:spPr>
        <p:txBody>
          <a:bodyPr/>
          <a:lstStyle/>
          <a:p>
            <a:pPr marL="344487" algn="r" rtl="1">
              <a:spcBef>
                <a:spcPct val="20000"/>
              </a:spcBef>
              <a:buClr>
                <a:schemeClr val="accent2"/>
              </a:buClr>
              <a:buSzPct val="70000"/>
              <a:defRPr/>
            </a:pPr>
            <a:endParaRPr lang="fa-IR" sz="400" dirty="0" smtClean="0">
              <a:cs typeface="+mn-cs"/>
            </a:endParaRPr>
          </a:p>
        </p:txBody>
      </p:sp>
      <p:graphicFrame>
        <p:nvGraphicFramePr>
          <p:cNvPr id="11" name="Object 27"/>
          <p:cNvGraphicFramePr>
            <a:graphicFrameLocks noChangeAspect="1"/>
          </p:cNvGraphicFramePr>
          <p:nvPr>
            <p:extLst>
              <p:ext uri="{D42A27DB-BD31-4B8C-83A1-F6EECF244321}">
                <p14:modId xmlns:p14="http://schemas.microsoft.com/office/powerpoint/2010/main" val="1082440518"/>
              </p:ext>
            </p:extLst>
          </p:nvPr>
        </p:nvGraphicFramePr>
        <p:xfrm>
          <a:off x="3356736" y="2127596"/>
          <a:ext cx="1516379" cy="304510"/>
        </p:xfrm>
        <a:graphic>
          <a:graphicData uri="http://schemas.openxmlformats.org/presentationml/2006/ole">
            <mc:AlternateContent xmlns:mc="http://schemas.openxmlformats.org/markup-compatibility/2006">
              <mc:Choice xmlns:v="urn:schemas-microsoft-com:vml" Requires="v">
                <p:oleObj spid="_x0000_s3087" name="Equation" r:id="rId4" imgW="622080" imgH="177480" progId="Equation.3">
                  <p:embed/>
                </p:oleObj>
              </mc:Choice>
              <mc:Fallback>
                <p:oleObj name="Equation" r:id="rId4" imgW="622080" imgH="177480" progId="Equation.3">
                  <p:embed/>
                  <p:pic>
                    <p:nvPicPr>
                      <p:cNvPr id="0" name=""/>
                      <p:cNvPicPr>
                        <a:picLocks noChangeAspect="1" noChangeArrowheads="1"/>
                      </p:cNvPicPr>
                      <p:nvPr/>
                    </p:nvPicPr>
                    <p:blipFill>
                      <a:blip r:embed="rId5"/>
                      <a:srcRect/>
                      <a:stretch>
                        <a:fillRect/>
                      </a:stretch>
                    </p:blipFill>
                    <p:spPr bwMode="auto">
                      <a:xfrm>
                        <a:off x="3356736" y="2127596"/>
                        <a:ext cx="1516379" cy="304510"/>
                      </a:xfrm>
                      <a:prstGeom prst="rect">
                        <a:avLst/>
                      </a:prstGeom>
                      <a:noFill/>
                      <a:extLst/>
                    </p:spPr>
                  </p:pic>
                </p:oleObj>
              </mc:Fallback>
            </mc:AlternateContent>
          </a:graphicData>
        </a:graphic>
      </p:graphicFrame>
      <p:graphicFrame>
        <p:nvGraphicFramePr>
          <p:cNvPr id="13" name="Diagram 12"/>
          <p:cNvGraphicFramePr/>
          <p:nvPr>
            <p:extLst>
              <p:ext uri="{D42A27DB-BD31-4B8C-83A1-F6EECF244321}">
                <p14:modId xmlns:p14="http://schemas.microsoft.com/office/powerpoint/2010/main" val="4241154771"/>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657928009"/>
      </p:ext>
    </p:extLst>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2"/>
          </p:nvPr>
        </p:nvSpPr>
        <p:spPr>
          <a:ln>
            <a:miter lim="800000"/>
            <a:headEnd/>
            <a:tailEnd/>
          </a:ln>
        </p:spPr>
        <p:txBody>
          <a:bodyPr/>
          <a:lstStyle/>
          <a:p>
            <a:pPr>
              <a:defRPr/>
            </a:pPr>
            <a:fld id="{3AFAFC2E-94DC-40E1-85BC-66C94D4739F7}" type="slidenum">
              <a:rPr lang="en-US" altLang="en-US" smtClean="0"/>
              <a:pPr>
                <a:defRPr/>
              </a:pPr>
              <a:t>34</a:t>
            </a:fld>
            <a:endParaRPr lang="en-US" altLang="en-US" smtClean="0"/>
          </a:p>
        </p:txBody>
      </p:sp>
      <p:sp>
        <p:nvSpPr>
          <p:cNvPr id="7" name="TextBox 6"/>
          <p:cNvSpPr txBox="1"/>
          <p:nvPr/>
        </p:nvSpPr>
        <p:spPr>
          <a:xfrm rot="16200000">
            <a:off x="6646938" y="1843634"/>
            <a:ext cx="3505200" cy="4921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rtl="1">
              <a:spcBef>
                <a:spcPct val="20000"/>
              </a:spcBef>
              <a:buClr>
                <a:schemeClr val="accent2"/>
              </a:buClr>
              <a:buSzPct val="70000"/>
              <a:buFont typeface="Wingdings" pitchFamily="2" charset="2"/>
              <a:buNone/>
              <a:defRPr/>
            </a:pPr>
            <a:r>
              <a:rPr lang="fa-IR" b="1" dirty="0" smtClean="0">
                <a:solidFill>
                  <a:schemeClr val="accent2"/>
                </a:solidFill>
                <a:cs typeface="B Titr" panose="00000700000000000000" pitchFamily="2" charset="-78"/>
              </a:rPr>
              <a:t>باد</a:t>
            </a:r>
            <a:endParaRPr lang="en-US" b="1" dirty="0">
              <a:solidFill>
                <a:schemeClr val="accent2"/>
              </a:solidFill>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976" y="369754"/>
            <a:ext cx="5622224" cy="3815081"/>
          </a:xfrm>
          <a:prstGeom prst="rect">
            <a:avLst/>
          </a:prstGeom>
        </p:spPr>
      </p:pic>
      <p:cxnSp>
        <p:nvCxnSpPr>
          <p:cNvPr id="8" name="Straight Connector 7"/>
          <p:cNvCxnSpPr/>
          <p:nvPr/>
        </p:nvCxnSpPr>
        <p:spPr bwMode="auto">
          <a:xfrm>
            <a:off x="2683823" y="3918857"/>
            <a:ext cx="914400" cy="91440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ight Arrow 10"/>
          <p:cNvSpPr/>
          <p:nvPr/>
        </p:nvSpPr>
        <p:spPr bwMode="auto">
          <a:xfrm rot="19168636">
            <a:off x="1466851" y="3543873"/>
            <a:ext cx="961260" cy="415198"/>
          </a:xfrm>
          <a:prstGeom prst="rightArrow">
            <a:avLst>
              <a:gd name="adj1" fmla="val 65779"/>
              <a:gd name="adj2" fmla="val 38476"/>
            </a:avLst>
          </a:prstGeom>
          <a:solidFill>
            <a:srgbClr val="92D050"/>
          </a:solidFill>
          <a:ln>
            <a:solidFill>
              <a:srgbClr val="92D050"/>
            </a:solidFill>
            <a:headEnd/>
            <a:tailEn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344487" algn="ctr">
              <a:spcBef>
                <a:spcPct val="20000"/>
              </a:spcBef>
              <a:buClr>
                <a:schemeClr val="accent2"/>
              </a:buClr>
              <a:buSzPct val="70000"/>
            </a:pPr>
            <a:endParaRPr lang="en-US" sz="1000" dirty="0"/>
          </a:p>
        </p:txBody>
      </p:sp>
      <p:sp>
        <p:nvSpPr>
          <p:cNvPr id="15" name="TextBox 9"/>
          <p:cNvSpPr txBox="1">
            <a:spLocks noChangeArrowheads="1"/>
          </p:cNvSpPr>
          <p:nvPr/>
        </p:nvSpPr>
        <p:spPr bwMode="auto">
          <a:xfrm rot="19200282">
            <a:off x="666260" y="3663467"/>
            <a:ext cx="2487510" cy="261610"/>
          </a:xfrm>
          <a:prstGeom prst="rect">
            <a:avLst/>
          </a:prstGeom>
          <a:noFill/>
          <a:ln w="9525">
            <a:noFill/>
            <a:miter lim="800000"/>
            <a:headEnd/>
            <a:tailEnd/>
          </a:ln>
        </p:spPr>
        <p:txBody>
          <a:bodyPr>
            <a:spAutoFit/>
          </a:bodyPr>
          <a:lstStyle/>
          <a:p>
            <a:pPr algn="ctr" rtl="1">
              <a:spcBef>
                <a:spcPct val="20000"/>
              </a:spcBef>
              <a:buClr>
                <a:schemeClr val="accent2"/>
              </a:buClr>
              <a:buSzPct val="70000"/>
              <a:buFont typeface="Wingdings" pitchFamily="2" charset="2"/>
              <a:buNone/>
            </a:pPr>
            <a:r>
              <a:rPr lang="fa-IR" sz="1050" dirty="0" smtClean="0">
                <a:cs typeface="B Titr" pitchFamily="2" charset="-78"/>
              </a:rPr>
              <a:t>باد های مطلوب</a:t>
            </a:r>
            <a:endParaRPr lang="en-US" sz="1050" dirty="0">
              <a:cs typeface="B Titr" pitchFamily="2" charset="-78"/>
            </a:endParaRPr>
          </a:p>
        </p:txBody>
      </p:sp>
      <p:sp>
        <p:nvSpPr>
          <p:cNvPr id="9" name="Right Arrow 8"/>
          <p:cNvSpPr/>
          <p:nvPr/>
        </p:nvSpPr>
        <p:spPr bwMode="auto">
          <a:xfrm rot="8350304">
            <a:off x="4625998" y="815696"/>
            <a:ext cx="1049191" cy="415198"/>
          </a:xfrm>
          <a:prstGeom prst="rightArrow">
            <a:avLst>
              <a:gd name="adj1" fmla="val 65779"/>
              <a:gd name="adj2" fmla="val 38476"/>
            </a:avLst>
          </a:prstGeom>
          <a:solidFill>
            <a:srgbClr val="FFC000"/>
          </a:solidFill>
          <a:ln>
            <a:solidFill>
              <a:srgbClr val="FFC000"/>
            </a:solidFill>
            <a:headEnd/>
            <a:tailEn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344487" algn="ctr">
              <a:spcBef>
                <a:spcPct val="20000"/>
              </a:spcBef>
              <a:buClr>
                <a:schemeClr val="accent2"/>
              </a:buClr>
              <a:buSzPct val="70000"/>
            </a:pPr>
            <a:endParaRPr lang="en-US" sz="1000" dirty="0">
              <a:ln>
                <a:solidFill>
                  <a:srgbClr val="FFC000"/>
                </a:solidFill>
              </a:ln>
              <a:solidFill>
                <a:srgbClr val="FFC000"/>
              </a:solidFill>
            </a:endParaRPr>
          </a:p>
        </p:txBody>
      </p:sp>
      <p:sp>
        <p:nvSpPr>
          <p:cNvPr id="10" name="TextBox 9"/>
          <p:cNvSpPr txBox="1">
            <a:spLocks noChangeArrowheads="1"/>
          </p:cNvSpPr>
          <p:nvPr/>
        </p:nvSpPr>
        <p:spPr bwMode="auto">
          <a:xfrm rot="19200282">
            <a:off x="4023601" y="775220"/>
            <a:ext cx="2487510" cy="261610"/>
          </a:xfrm>
          <a:prstGeom prst="rect">
            <a:avLst/>
          </a:prstGeom>
          <a:noFill/>
          <a:ln w="9525">
            <a:noFill/>
            <a:miter lim="800000"/>
            <a:headEnd/>
            <a:tailEnd/>
          </a:ln>
        </p:spPr>
        <p:txBody>
          <a:bodyPr>
            <a:spAutoFit/>
          </a:bodyPr>
          <a:lstStyle/>
          <a:p>
            <a:pPr algn="ctr" rtl="1">
              <a:spcBef>
                <a:spcPct val="20000"/>
              </a:spcBef>
              <a:buClr>
                <a:schemeClr val="accent2"/>
              </a:buClr>
              <a:buSzPct val="70000"/>
              <a:buFont typeface="Wingdings" pitchFamily="2" charset="2"/>
              <a:buNone/>
            </a:pPr>
            <a:r>
              <a:rPr lang="fa-IR" sz="1050" dirty="0" smtClean="0">
                <a:ln w="0"/>
                <a:effectLst>
                  <a:outerShdw blurRad="38100" dist="25400" dir="5400000" algn="ctr" rotWithShape="0">
                    <a:srgbClr val="6E747A">
                      <a:alpha val="43000"/>
                    </a:srgbClr>
                  </a:outerShdw>
                </a:effectLst>
                <a:cs typeface="B Titr" pitchFamily="2" charset="-78"/>
              </a:rPr>
              <a:t>باد غالب</a:t>
            </a:r>
            <a:endParaRPr lang="en-US" sz="1050" dirty="0">
              <a:ln w="0"/>
              <a:effectLst>
                <a:outerShdw blurRad="38100" dist="25400" dir="5400000" algn="ctr" rotWithShape="0">
                  <a:srgbClr val="6E747A">
                    <a:alpha val="43000"/>
                  </a:srgbClr>
                </a:outerShdw>
              </a:effectLst>
              <a:cs typeface="B Titr" pitchFamily="2" charset="-78"/>
            </a:endParaRPr>
          </a:p>
        </p:txBody>
      </p:sp>
      <p:sp>
        <p:nvSpPr>
          <p:cNvPr id="12" name="Right Arrow 11"/>
          <p:cNvSpPr/>
          <p:nvPr/>
        </p:nvSpPr>
        <p:spPr bwMode="auto">
          <a:xfrm rot="10800000">
            <a:off x="5054404" y="2129730"/>
            <a:ext cx="1049191" cy="415198"/>
          </a:xfrm>
          <a:prstGeom prst="rightArrow">
            <a:avLst>
              <a:gd name="adj1" fmla="val 65779"/>
              <a:gd name="adj2" fmla="val 38476"/>
            </a:avLst>
          </a:prstGeom>
          <a:solidFill>
            <a:srgbClr val="FFC000"/>
          </a:solidFill>
          <a:ln>
            <a:solidFill>
              <a:srgbClr val="FFC000"/>
            </a:solidFill>
            <a:headEnd/>
            <a:tailEn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344487" algn="ctr">
              <a:spcBef>
                <a:spcPct val="20000"/>
              </a:spcBef>
              <a:buClr>
                <a:schemeClr val="accent2"/>
              </a:buClr>
              <a:buSzPct val="70000"/>
            </a:pPr>
            <a:endParaRPr lang="en-US" sz="1000" dirty="0">
              <a:ln>
                <a:solidFill>
                  <a:srgbClr val="FFC000"/>
                </a:solidFill>
              </a:ln>
              <a:solidFill>
                <a:srgbClr val="FFC000"/>
              </a:solidFill>
            </a:endParaRPr>
          </a:p>
        </p:txBody>
      </p:sp>
      <p:sp>
        <p:nvSpPr>
          <p:cNvPr id="14" name="TextBox 13"/>
          <p:cNvSpPr txBox="1">
            <a:spLocks noChangeArrowheads="1"/>
          </p:cNvSpPr>
          <p:nvPr/>
        </p:nvSpPr>
        <p:spPr bwMode="auto">
          <a:xfrm rot="49978">
            <a:off x="4439514" y="2208472"/>
            <a:ext cx="2487510" cy="261610"/>
          </a:xfrm>
          <a:prstGeom prst="rect">
            <a:avLst/>
          </a:prstGeom>
          <a:noFill/>
          <a:ln w="9525">
            <a:noFill/>
            <a:miter lim="800000"/>
            <a:headEnd/>
            <a:tailEnd/>
          </a:ln>
        </p:spPr>
        <p:txBody>
          <a:bodyPr>
            <a:spAutoFit/>
          </a:bodyPr>
          <a:lstStyle/>
          <a:p>
            <a:pPr algn="ctr" rtl="1">
              <a:spcBef>
                <a:spcPct val="20000"/>
              </a:spcBef>
              <a:buClr>
                <a:schemeClr val="accent2"/>
              </a:buClr>
              <a:buSzPct val="70000"/>
              <a:buFont typeface="Wingdings" pitchFamily="2" charset="2"/>
              <a:buNone/>
            </a:pPr>
            <a:r>
              <a:rPr lang="fa-IR" sz="1050" dirty="0" smtClean="0">
                <a:ln w="0"/>
                <a:effectLst>
                  <a:outerShdw blurRad="38100" dist="25400" dir="5400000" algn="ctr" rotWithShape="0">
                    <a:srgbClr val="6E747A">
                      <a:alpha val="43000"/>
                    </a:srgbClr>
                  </a:outerShdw>
                </a:effectLst>
                <a:cs typeface="B Titr" pitchFamily="2" charset="-78"/>
              </a:rPr>
              <a:t>باد غالب</a:t>
            </a:r>
            <a:endParaRPr lang="en-US" sz="1050" dirty="0">
              <a:ln w="0"/>
              <a:effectLst>
                <a:outerShdw blurRad="38100" dist="25400" dir="5400000" algn="ctr" rotWithShape="0">
                  <a:srgbClr val="6E747A">
                    <a:alpha val="43000"/>
                  </a:srgbClr>
                </a:outerShdw>
              </a:effectLst>
              <a:cs typeface="B Titr" pitchFamily="2" charset="-78"/>
            </a:endParaRPr>
          </a:p>
        </p:txBody>
      </p:sp>
      <p:sp>
        <p:nvSpPr>
          <p:cNvPr id="16" name="Freeform 15"/>
          <p:cNvSpPr/>
          <p:nvPr/>
        </p:nvSpPr>
        <p:spPr bwMode="auto">
          <a:xfrm>
            <a:off x="2720938" y="1554972"/>
            <a:ext cx="1883861" cy="1176945"/>
          </a:xfrm>
          <a:custGeom>
            <a:avLst/>
            <a:gdLst>
              <a:gd name="connsiteX0" fmla="*/ 6439 w 657075"/>
              <a:gd name="connsiteY0" fmla="*/ 373487 h 515155"/>
              <a:gd name="connsiteX1" fmla="*/ 83712 w 657075"/>
              <a:gd name="connsiteY1" fmla="*/ 57955 h 515155"/>
              <a:gd name="connsiteX2" fmla="*/ 186743 w 657075"/>
              <a:gd name="connsiteY2" fmla="*/ 51515 h 515155"/>
              <a:gd name="connsiteX3" fmla="*/ 244698 w 657075"/>
              <a:gd name="connsiteY3" fmla="*/ 19318 h 515155"/>
              <a:gd name="connsiteX4" fmla="*/ 264017 w 657075"/>
              <a:gd name="connsiteY4" fmla="*/ 6439 h 515155"/>
              <a:gd name="connsiteX5" fmla="*/ 347729 w 657075"/>
              <a:gd name="connsiteY5" fmla="*/ 0 h 515155"/>
              <a:gd name="connsiteX6" fmla="*/ 476518 w 657075"/>
              <a:gd name="connsiteY6" fmla="*/ 6439 h 515155"/>
              <a:gd name="connsiteX7" fmla="*/ 515155 w 657075"/>
              <a:gd name="connsiteY7" fmla="*/ 19318 h 515155"/>
              <a:gd name="connsiteX8" fmla="*/ 534473 w 657075"/>
              <a:gd name="connsiteY8" fmla="*/ 32197 h 515155"/>
              <a:gd name="connsiteX9" fmla="*/ 573110 w 657075"/>
              <a:gd name="connsiteY9" fmla="*/ 45076 h 515155"/>
              <a:gd name="connsiteX10" fmla="*/ 618186 w 657075"/>
              <a:gd name="connsiteY10" fmla="*/ 57955 h 515155"/>
              <a:gd name="connsiteX11" fmla="*/ 637504 w 657075"/>
              <a:gd name="connsiteY11" fmla="*/ 64394 h 515155"/>
              <a:gd name="connsiteX12" fmla="*/ 643943 w 657075"/>
              <a:gd name="connsiteY12" fmla="*/ 83712 h 515155"/>
              <a:gd name="connsiteX13" fmla="*/ 656822 w 657075"/>
              <a:gd name="connsiteY13" fmla="*/ 103031 h 515155"/>
              <a:gd name="connsiteX14" fmla="*/ 643943 w 657075"/>
              <a:gd name="connsiteY14" fmla="*/ 160986 h 515155"/>
              <a:gd name="connsiteX15" fmla="*/ 637504 w 657075"/>
              <a:gd name="connsiteY15" fmla="*/ 199622 h 515155"/>
              <a:gd name="connsiteX16" fmla="*/ 631064 w 657075"/>
              <a:gd name="connsiteY16" fmla="*/ 257577 h 515155"/>
              <a:gd name="connsiteX17" fmla="*/ 618186 w 657075"/>
              <a:gd name="connsiteY17" fmla="*/ 296214 h 515155"/>
              <a:gd name="connsiteX18" fmla="*/ 605307 w 657075"/>
              <a:gd name="connsiteY18" fmla="*/ 315532 h 515155"/>
              <a:gd name="connsiteX19" fmla="*/ 598867 w 657075"/>
              <a:gd name="connsiteY19" fmla="*/ 347729 h 515155"/>
              <a:gd name="connsiteX20" fmla="*/ 592428 w 657075"/>
              <a:gd name="connsiteY20" fmla="*/ 418563 h 515155"/>
              <a:gd name="connsiteX21" fmla="*/ 585988 w 657075"/>
              <a:gd name="connsiteY21" fmla="*/ 437882 h 515155"/>
              <a:gd name="connsiteX22" fmla="*/ 579549 w 657075"/>
              <a:gd name="connsiteY22" fmla="*/ 470079 h 515155"/>
              <a:gd name="connsiteX23" fmla="*/ 560231 w 657075"/>
              <a:gd name="connsiteY23" fmla="*/ 508715 h 515155"/>
              <a:gd name="connsiteX24" fmla="*/ 540912 w 657075"/>
              <a:gd name="connsiteY24" fmla="*/ 515155 h 515155"/>
              <a:gd name="connsiteX25" fmla="*/ 502276 w 657075"/>
              <a:gd name="connsiteY25" fmla="*/ 508715 h 515155"/>
              <a:gd name="connsiteX26" fmla="*/ 482957 w 657075"/>
              <a:gd name="connsiteY26" fmla="*/ 502276 h 515155"/>
              <a:gd name="connsiteX27" fmla="*/ 444321 w 657075"/>
              <a:gd name="connsiteY27" fmla="*/ 495836 h 515155"/>
              <a:gd name="connsiteX28" fmla="*/ 405684 w 657075"/>
              <a:gd name="connsiteY28" fmla="*/ 482958 h 515155"/>
              <a:gd name="connsiteX29" fmla="*/ 386366 w 657075"/>
              <a:gd name="connsiteY29" fmla="*/ 476518 h 515155"/>
              <a:gd name="connsiteX30" fmla="*/ 276895 w 657075"/>
              <a:gd name="connsiteY30" fmla="*/ 463639 h 515155"/>
              <a:gd name="connsiteX31" fmla="*/ 218941 w 657075"/>
              <a:gd name="connsiteY31" fmla="*/ 444321 h 515155"/>
              <a:gd name="connsiteX32" fmla="*/ 199622 w 657075"/>
              <a:gd name="connsiteY32" fmla="*/ 437882 h 515155"/>
              <a:gd name="connsiteX33" fmla="*/ 180304 w 657075"/>
              <a:gd name="connsiteY33" fmla="*/ 431442 h 515155"/>
              <a:gd name="connsiteX34" fmla="*/ 148107 w 657075"/>
              <a:gd name="connsiteY34" fmla="*/ 425003 h 515155"/>
              <a:gd name="connsiteX35" fmla="*/ 128788 w 657075"/>
              <a:gd name="connsiteY35" fmla="*/ 418563 h 515155"/>
              <a:gd name="connsiteX36" fmla="*/ 77273 w 657075"/>
              <a:gd name="connsiteY36" fmla="*/ 412124 h 515155"/>
              <a:gd name="connsiteX37" fmla="*/ 38636 w 657075"/>
              <a:gd name="connsiteY37" fmla="*/ 399245 h 515155"/>
              <a:gd name="connsiteX38" fmla="*/ 19318 w 657075"/>
              <a:gd name="connsiteY38" fmla="*/ 386366 h 515155"/>
              <a:gd name="connsiteX39" fmla="*/ 0 w 657075"/>
              <a:gd name="connsiteY39" fmla="*/ 379927 h 515155"/>
              <a:gd name="connsiteX40" fmla="*/ 6439 w 657075"/>
              <a:gd name="connsiteY40" fmla="*/ 373487 h 515155"/>
              <a:gd name="connsiteX0" fmla="*/ 6439 w 657075"/>
              <a:gd name="connsiteY0" fmla="*/ 451924 h 593592"/>
              <a:gd name="connsiteX1" fmla="*/ 83712 w 657075"/>
              <a:gd name="connsiteY1" fmla="*/ 136392 h 593592"/>
              <a:gd name="connsiteX2" fmla="*/ 186743 w 657075"/>
              <a:gd name="connsiteY2" fmla="*/ 129952 h 593592"/>
              <a:gd name="connsiteX3" fmla="*/ 244698 w 657075"/>
              <a:gd name="connsiteY3" fmla="*/ 97755 h 593592"/>
              <a:gd name="connsiteX4" fmla="*/ 336042 w 657075"/>
              <a:gd name="connsiteY4" fmla="*/ 42 h 593592"/>
              <a:gd name="connsiteX5" fmla="*/ 347729 w 657075"/>
              <a:gd name="connsiteY5" fmla="*/ 78437 h 593592"/>
              <a:gd name="connsiteX6" fmla="*/ 476518 w 657075"/>
              <a:gd name="connsiteY6" fmla="*/ 84876 h 593592"/>
              <a:gd name="connsiteX7" fmla="*/ 515155 w 657075"/>
              <a:gd name="connsiteY7" fmla="*/ 97755 h 593592"/>
              <a:gd name="connsiteX8" fmla="*/ 534473 w 657075"/>
              <a:gd name="connsiteY8" fmla="*/ 110634 h 593592"/>
              <a:gd name="connsiteX9" fmla="*/ 573110 w 657075"/>
              <a:gd name="connsiteY9" fmla="*/ 123513 h 593592"/>
              <a:gd name="connsiteX10" fmla="*/ 618186 w 657075"/>
              <a:gd name="connsiteY10" fmla="*/ 136392 h 593592"/>
              <a:gd name="connsiteX11" fmla="*/ 637504 w 657075"/>
              <a:gd name="connsiteY11" fmla="*/ 142831 h 593592"/>
              <a:gd name="connsiteX12" fmla="*/ 643943 w 657075"/>
              <a:gd name="connsiteY12" fmla="*/ 162149 h 593592"/>
              <a:gd name="connsiteX13" fmla="*/ 656822 w 657075"/>
              <a:gd name="connsiteY13" fmla="*/ 181468 h 593592"/>
              <a:gd name="connsiteX14" fmla="*/ 643943 w 657075"/>
              <a:gd name="connsiteY14" fmla="*/ 239423 h 593592"/>
              <a:gd name="connsiteX15" fmla="*/ 637504 w 657075"/>
              <a:gd name="connsiteY15" fmla="*/ 278059 h 593592"/>
              <a:gd name="connsiteX16" fmla="*/ 631064 w 657075"/>
              <a:gd name="connsiteY16" fmla="*/ 336014 h 593592"/>
              <a:gd name="connsiteX17" fmla="*/ 618186 w 657075"/>
              <a:gd name="connsiteY17" fmla="*/ 374651 h 593592"/>
              <a:gd name="connsiteX18" fmla="*/ 605307 w 657075"/>
              <a:gd name="connsiteY18" fmla="*/ 393969 h 593592"/>
              <a:gd name="connsiteX19" fmla="*/ 598867 w 657075"/>
              <a:gd name="connsiteY19" fmla="*/ 426166 h 593592"/>
              <a:gd name="connsiteX20" fmla="*/ 592428 w 657075"/>
              <a:gd name="connsiteY20" fmla="*/ 497000 h 593592"/>
              <a:gd name="connsiteX21" fmla="*/ 585988 w 657075"/>
              <a:gd name="connsiteY21" fmla="*/ 516319 h 593592"/>
              <a:gd name="connsiteX22" fmla="*/ 579549 w 657075"/>
              <a:gd name="connsiteY22" fmla="*/ 548516 h 593592"/>
              <a:gd name="connsiteX23" fmla="*/ 560231 w 657075"/>
              <a:gd name="connsiteY23" fmla="*/ 587152 h 593592"/>
              <a:gd name="connsiteX24" fmla="*/ 540912 w 657075"/>
              <a:gd name="connsiteY24" fmla="*/ 593592 h 593592"/>
              <a:gd name="connsiteX25" fmla="*/ 502276 w 657075"/>
              <a:gd name="connsiteY25" fmla="*/ 587152 h 593592"/>
              <a:gd name="connsiteX26" fmla="*/ 482957 w 657075"/>
              <a:gd name="connsiteY26" fmla="*/ 580713 h 593592"/>
              <a:gd name="connsiteX27" fmla="*/ 444321 w 657075"/>
              <a:gd name="connsiteY27" fmla="*/ 574273 h 593592"/>
              <a:gd name="connsiteX28" fmla="*/ 405684 w 657075"/>
              <a:gd name="connsiteY28" fmla="*/ 561395 h 593592"/>
              <a:gd name="connsiteX29" fmla="*/ 386366 w 657075"/>
              <a:gd name="connsiteY29" fmla="*/ 554955 h 593592"/>
              <a:gd name="connsiteX30" fmla="*/ 276895 w 657075"/>
              <a:gd name="connsiteY30" fmla="*/ 542076 h 593592"/>
              <a:gd name="connsiteX31" fmla="*/ 218941 w 657075"/>
              <a:gd name="connsiteY31" fmla="*/ 522758 h 593592"/>
              <a:gd name="connsiteX32" fmla="*/ 199622 w 657075"/>
              <a:gd name="connsiteY32" fmla="*/ 516319 h 593592"/>
              <a:gd name="connsiteX33" fmla="*/ 180304 w 657075"/>
              <a:gd name="connsiteY33" fmla="*/ 509879 h 593592"/>
              <a:gd name="connsiteX34" fmla="*/ 148107 w 657075"/>
              <a:gd name="connsiteY34" fmla="*/ 503440 h 593592"/>
              <a:gd name="connsiteX35" fmla="*/ 128788 w 657075"/>
              <a:gd name="connsiteY35" fmla="*/ 497000 h 593592"/>
              <a:gd name="connsiteX36" fmla="*/ 77273 w 657075"/>
              <a:gd name="connsiteY36" fmla="*/ 490561 h 593592"/>
              <a:gd name="connsiteX37" fmla="*/ 38636 w 657075"/>
              <a:gd name="connsiteY37" fmla="*/ 477682 h 593592"/>
              <a:gd name="connsiteX38" fmla="*/ 19318 w 657075"/>
              <a:gd name="connsiteY38" fmla="*/ 464803 h 593592"/>
              <a:gd name="connsiteX39" fmla="*/ 0 w 657075"/>
              <a:gd name="connsiteY39" fmla="*/ 458364 h 593592"/>
              <a:gd name="connsiteX40" fmla="*/ 6439 w 657075"/>
              <a:gd name="connsiteY40" fmla="*/ 451924 h 593592"/>
              <a:gd name="connsiteX0" fmla="*/ 6439 w 657075"/>
              <a:gd name="connsiteY0" fmla="*/ 462009 h 603677"/>
              <a:gd name="connsiteX1" fmla="*/ 83712 w 657075"/>
              <a:gd name="connsiteY1" fmla="*/ 146477 h 603677"/>
              <a:gd name="connsiteX2" fmla="*/ 186743 w 657075"/>
              <a:gd name="connsiteY2" fmla="*/ 140037 h 603677"/>
              <a:gd name="connsiteX3" fmla="*/ 244698 w 657075"/>
              <a:gd name="connsiteY3" fmla="*/ 107840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186743 w 657075"/>
              <a:gd name="connsiteY2" fmla="*/ 140037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83712 w 657075"/>
              <a:gd name="connsiteY1" fmla="*/ 146477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603677"/>
              <a:gd name="connsiteX1" fmla="*/ 216890 w 657075"/>
              <a:gd name="connsiteY1" fmla="*/ 426795 h 603677"/>
              <a:gd name="connsiteX2" fmla="*/ 246537 w 657075"/>
              <a:gd name="connsiteY2" fmla="*/ 294951 h 603677"/>
              <a:gd name="connsiteX3" fmla="*/ 273236 w 657075"/>
              <a:gd name="connsiteY3" fmla="*/ 148413 h 603677"/>
              <a:gd name="connsiteX4" fmla="*/ 336042 w 657075"/>
              <a:gd name="connsiteY4" fmla="*/ 10127 h 603677"/>
              <a:gd name="connsiteX5" fmla="*/ 395293 w 657075"/>
              <a:gd name="connsiteY5" fmla="*/ 0 h 603677"/>
              <a:gd name="connsiteX6" fmla="*/ 476518 w 657075"/>
              <a:gd name="connsiteY6" fmla="*/ 94961 h 603677"/>
              <a:gd name="connsiteX7" fmla="*/ 515155 w 657075"/>
              <a:gd name="connsiteY7" fmla="*/ 107840 h 603677"/>
              <a:gd name="connsiteX8" fmla="*/ 534473 w 657075"/>
              <a:gd name="connsiteY8" fmla="*/ 120719 h 603677"/>
              <a:gd name="connsiteX9" fmla="*/ 573110 w 657075"/>
              <a:gd name="connsiteY9" fmla="*/ 133598 h 603677"/>
              <a:gd name="connsiteX10" fmla="*/ 618186 w 657075"/>
              <a:gd name="connsiteY10" fmla="*/ 146477 h 603677"/>
              <a:gd name="connsiteX11" fmla="*/ 637504 w 657075"/>
              <a:gd name="connsiteY11" fmla="*/ 152916 h 603677"/>
              <a:gd name="connsiteX12" fmla="*/ 643943 w 657075"/>
              <a:gd name="connsiteY12" fmla="*/ 172234 h 603677"/>
              <a:gd name="connsiteX13" fmla="*/ 656822 w 657075"/>
              <a:gd name="connsiteY13" fmla="*/ 191553 h 603677"/>
              <a:gd name="connsiteX14" fmla="*/ 643943 w 657075"/>
              <a:gd name="connsiteY14" fmla="*/ 249508 h 603677"/>
              <a:gd name="connsiteX15" fmla="*/ 637504 w 657075"/>
              <a:gd name="connsiteY15" fmla="*/ 288144 h 603677"/>
              <a:gd name="connsiteX16" fmla="*/ 631064 w 657075"/>
              <a:gd name="connsiteY16" fmla="*/ 346099 h 603677"/>
              <a:gd name="connsiteX17" fmla="*/ 618186 w 657075"/>
              <a:gd name="connsiteY17" fmla="*/ 384736 h 603677"/>
              <a:gd name="connsiteX18" fmla="*/ 605307 w 657075"/>
              <a:gd name="connsiteY18" fmla="*/ 404054 h 603677"/>
              <a:gd name="connsiteX19" fmla="*/ 598867 w 657075"/>
              <a:gd name="connsiteY19" fmla="*/ 436251 h 603677"/>
              <a:gd name="connsiteX20" fmla="*/ 592428 w 657075"/>
              <a:gd name="connsiteY20" fmla="*/ 507085 h 603677"/>
              <a:gd name="connsiteX21" fmla="*/ 585988 w 657075"/>
              <a:gd name="connsiteY21" fmla="*/ 526404 h 603677"/>
              <a:gd name="connsiteX22" fmla="*/ 579549 w 657075"/>
              <a:gd name="connsiteY22" fmla="*/ 558601 h 603677"/>
              <a:gd name="connsiteX23" fmla="*/ 560231 w 657075"/>
              <a:gd name="connsiteY23" fmla="*/ 597237 h 603677"/>
              <a:gd name="connsiteX24" fmla="*/ 540912 w 657075"/>
              <a:gd name="connsiteY24" fmla="*/ 603677 h 603677"/>
              <a:gd name="connsiteX25" fmla="*/ 502276 w 657075"/>
              <a:gd name="connsiteY25" fmla="*/ 597237 h 603677"/>
              <a:gd name="connsiteX26" fmla="*/ 482957 w 657075"/>
              <a:gd name="connsiteY26" fmla="*/ 590798 h 603677"/>
              <a:gd name="connsiteX27" fmla="*/ 444321 w 657075"/>
              <a:gd name="connsiteY27" fmla="*/ 584358 h 603677"/>
              <a:gd name="connsiteX28" fmla="*/ 405684 w 657075"/>
              <a:gd name="connsiteY28" fmla="*/ 571480 h 603677"/>
              <a:gd name="connsiteX29" fmla="*/ 386366 w 657075"/>
              <a:gd name="connsiteY29" fmla="*/ 565040 h 603677"/>
              <a:gd name="connsiteX30" fmla="*/ 276895 w 657075"/>
              <a:gd name="connsiteY30" fmla="*/ 552161 h 603677"/>
              <a:gd name="connsiteX31" fmla="*/ 218941 w 657075"/>
              <a:gd name="connsiteY31" fmla="*/ 532843 h 603677"/>
              <a:gd name="connsiteX32" fmla="*/ 199622 w 657075"/>
              <a:gd name="connsiteY32" fmla="*/ 526404 h 603677"/>
              <a:gd name="connsiteX33" fmla="*/ 180304 w 657075"/>
              <a:gd name="connsiteY33" fmla="*/ 519964 h 603677"/>
              <a:gd name="connsiteX34" fmla="*/ 148107 w 657075"/>
              <a:gd name="connsiteY34" fmla="*/ 513525 h 603677"/>
              <a:gd name="connsiteX35" fmla="*/ 128788 w 657075"/>
              <a:gd name="connsiteY35" fmla="*/ 507085 h 603677"/>
              <a:gd name="connsiteX36" fmla="*/ 77273 w 657075"/>
              <a:gd name="connsiteY36" fmla="*/ 500646 h 603677"/>
              <a:gd name="connsiteX37" fmla="*/ 38636 w 657075"/>
              <a:gd name="connsiteY37" fmla="*/ 487767 h 603677"/>
              <a:gd name="connsiteX38" fmla="*/ 19318 w 657075"/>
              <a:gd name="connsiteY38" fmla="*/ 474888 h 603677"/>
              <a:gd name="connsiteX39" fmla="*/ 0 w 657075"/>
              <a:gd name="connsiteY39" fmla="*/ 468449 h 603677"/>
              <a:gd name="connsiteX40" fmla="*/ 6439 w 657075"/>
              <a:gd name="connsiteY40" fmla="*/ 462009 h 603677"/>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276895 w 657075"/>
              <a:gd name="connsiteY30" fmla="*/ 552161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386366 w 657075"/>
              <a:gd name="connsiteY29" fmla="*/ 565040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05684 w 657075"/>
              <a:gd name="connsiteY28" fmla="*/ 571480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44321 w 657075"/>
              <a:gd name="connsiteY27" fmla="*/ 584358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482957 w 657075"/>
              <a:gd name="connsiteY26" fmla="*/ 590798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91885 w 657075"/>
              <a:gd name="connsiteY27" fmla="*/ 720830 h 820538"/>
              <a:gd name="connsiteX28" fmla="*/ 468196 w 657075"/>
              <a:gd name="connsiteY28" fmla="*/ 730081 h 820538"/>
              <a:gd name="connsiteX29" fmla="*/ 431212 w 657075"/>
              <a:gd name="connsiteY29" fmla="*/ 719953 h 820538"/>
              <a:gd name="connsiteX30" fmla="*/ 378817 w 657075"/>
              <a:gd name="connsiteY30" fmla="*/ 747647 h 820538"/>
              <a:gd name="connsiteX31" fmla="*/ 335811 w 657075"/>
              <a:gd name="connsiteY31" fmla="*/ 820538 h 820538"/>
              <a:gd name="connsiteX32" fmla="*/ 199622 w 657075"/>
              <a:gd name="connsiteY32" fmla="*/ 526404 h 820538"/>
              <a:gd name="connsiteX33" fmla="*/ 180304 w 657075"/>
              <a:gd name="connsiteY33" fmla="*/ 519964 h 820538"/>
              <a:gd name="connsiteX34" fmla="*/ 148107 w 657075"/>
              <a:gd name="connsiteY34" fmla="*/ 513525 h 820538"/>
              <a:gd name="connsiteX35" fmla="*/ 128788 w 657075"/>
              <a:gd name="connsiteY35" fmla="*/ 507085 h 820538"/>
              <a:gd name="connsiteX36" fmla="*/ 77273 w 657075"/>
              <a:gd name="connsiteY36" fmla="*/ 500646 h 820538"/>
              <a:gd name="connsiteX37" fmla="*/ 38636 w 657075"/>
              <a:gd name="connsiteY37" fmla="*/ 487767 h 820538"/>
              <a:gd name="connsiteX38" fmla="*/ 19318 w 657075"/>
              <a:gd name="connsiteY38" fmla="*/ 474888 h 820538"/>
              <a:gd name="connsiteX39" fmla="*/ 0 w 657075"/>
              <a:gd name="connsiteY39" fmla="*/ 468449 h 820538"/>
              <a:gd name="connsiteX40" fmla="*/ 6439 w 657075"/>
              <a:gd name="connsiteY40"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68196 w 657075"/>
              <a:gd name="connsiteY27" fmla="*/ 730081 h 820538"/>
              <a:gd name="connsiteX28" fmla="*/ 431212 w 657075"/>
              <a:gd name="connsiteY28" fmla="*/ 719953 h 820538"/>
              <a:gd name="connsiteX29" fmla="*/ 378817 w 657075"/>
              <a:gd name="connsiteY29" fmla="*/ 747647 h 820538"/>
              <a:gd name="connsiteX30" fmla="*/ 335811 w 657075"/>
              <a:gd name="connsiteY30" fmla="*/ 820538 h 820538"/>
              <a:gd name="connsiteX31" fmla="*/ 199622 w 657075"/>
              <a:gd name="connsiteY31" fmla="*/ 526404 h 820538"/>
              <a:gd name="connsiteX32" fmla="*/ 180304 w 657075"/>
              <a:gd name="connsiteY32" fmla="*/ 519964 h 820538"/>
              <a:gd name="connsiteX33" fmla="*/ 148107 w 657075"/>
              <a:gd name="connsiteY33" fmla="*/ 513525 h 820538"/>
              <a:gd name="connsiteX34" fmla="*/ 128788 w 657075"/>
              <a:gd name="connsiteY34" fmla="*/ 507085 h 820538"/>
              <a:gd name="connsiteX35" fmla="*/ 77273 w 657075"/>
              <a:gd name="connsiteY35" fmla="*/ 500646 h 820538"/>
              <a:gd name="connsiteX36" fmla="*/ 38636 w 657075"/>
              <a:gd name="connsiteY36" fmla="*/ 487767 h 820538"/>
              <a:gd name="connsiteX37" fmla="*/ 19318 w 657075"/>
              <a:gd name="connsiteY37" fmla="*/ 474888 h 820538"/>
              <a:gd name="connsiteX38" fmla="*/ 0 w 657075"/>
              <a:gd name="connsiteY38" fmla="*/ 468449 h 820538"/>
              <a:gd name="connsiteX39" fmla="*/ 6439 w 657075"/>
              <a:gd name="connsiteY39"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431212 w 657075"/>
              <a:gd name="connsiteY27" fmla="*/ 719953 h 820538"/>
              <a:gd name="connsiteX28" fmla="*/ 378817 w 657075"/>
              <a:gd name="connsiteY28" fmla="*/ 747647 h 820538"/>
              <a:gd name="connsiteX29" fmla="*/ 335811 w 657075"/>
              <a:gd name="connsiteY29" fmla="*/ 820538 h 820538"/>
              <a:gd name="connsiteX30" fmla="*/ 199622 w 657075"/>
              <a:gd name="connsiteY30" fmla="*/ 526404 h 820538"/>
              <a:gd name="connsiteX31" fmla="*/ 180304 w 657075"/>
              <a:gd name="connsiteY31" fmla="*/ 519964 h 820538"/>
              <a:gd name="connsiteX32" fmla="*/ 148107 w 657075"/>
              <a:gd name="connsiteY32" fmla="*/ 513525 h 820538"/>
              <a:gd name="connsiteX33" fmla="*/ 128788 w 657075"/>
              <a:gd name="connsiteY33" fmla="*/ 507085 h 820538"/>
              <a:gd name="connsiteX34" fmla="*/ 77273 w 657075"/>
              <a:gd name="connsiteY34" fmla="*/ 500646 h 820538"/>
              <a:gd name="connsiteX35" fmla="*/ 38636 w 657075"/>
              <a:gd name="connsiteY35" fmla="*/ 487767 h 820538"/>
              <a:gd name="connsiteX36" fmla="*/ 19318 w 657075"/>
              <a:gd name="connsiteY36" fmla="*/ 474888 h 820538"/>
              <a:gd name="connsiteX37" fmla="*/ 0 w 657075"/>
              <a:gd name="connsiteY37" fmla="*/ 468449 h 820538"/>
              <a:gd name="connsiteX38" fmla="*/ 6439 w 657075"/>
              <a:gd name="connsiteY38" fmla="*/ 462009 h 820538"/>
              <a:gd name="connsiteX0" fmla="*/ 6439 w 657075"/>
              <a:gd name="connsiteY0" fmla="*/ 462009 h 820538"/>
              <a:gd name="connsiteX1" fmla="*/ 216890 w 657075"/>
              <a:gd name="connsiteY1" fmla="*/ 426795 h 820538"/>
              <a:gd name="connsiteX2" fmla="*/ 246537 w 657075"/>
              <a:gd name="connsiteY2" fmla="*/ 294951 h 820538"/>
              <a:gd name="connsiteX3" fmla="*/ 273236 w 657075"/>
              <a:gd name="connsiteY3" fmla="*/ 148413 h 820538"/>
              <a:gd name="connsiteX4" fmla="*/ 336042 w 657075"/>
              <a:gd name="connsiteY4" fmla="*/ 10127 h 820538"/>
              <a:gd name="connsiteX5" fmla="*/ 395293 w 657075"/>
              <a:gd name="connsiteY5" fmla="*/ 0 h 820538"/>
              <a:gd name="connsiteX6" fmla="*/ 476518 w 657075"/>
              <a:gd name="connsiteY6" fmla="*/ 94961 h 820538"/>
              <a:gd name="connsiteX7" fmla="*/ 515155 w 657075"/>
              <a:gd name="connsiteY7" fmla="*/ 107840 h 820538"/>
              <a:gd name="connsiteX8" fmla="*/ 534473 w 657075"/>
              <a:gd name="connsiteY8" fmla="*/ 120719 h 820538"/>
              <a:gd name="connsiteX9" fmla="*/ 573110 w 657075"/>
              <a:gd name="connsiteY9" fmla="*/ 133598 h 820538"/>
              <a:gd name="connsiteX10" fmla="*/ 618186 w 657075"/>
              <a:gd name="connsiteY10" fmla="*/ 146477 h 820538"/>
              <a:gd name="connsiteX11" fmla="*/ 637504 w 657075"/>
              <a:gd name="connsiteY11" fmla="*/ 152916 h 820538"/>
              <a:gd name="connsiteX12" fmla="*/ 643943 w 657075"/>
              <a:gd name="connsiteY12" fmla="*/ 172234 h 820538"/>
              <a:gd name="connsiteX13" fmla="*/ 656822 w 657075"/>
              <a:gd name="connsiteY13" fmla="*/ 191553 h 820538"/>
              <a:gd name="connsiteX14" fmla="*/ 643943 w 657075"/>
              <a:gd name="connsiteY14" fmla="*/ 249508 h 820538"/>
              <a:gd name="connsiteX15" fmla="*/ 637504 w 657075"/>
              <a:gd name="connsiteY15" fmla="*/ 288144 h 820538"/>
              <a:gd name="connsiteX16" fmla="*/ 631064 w 657075"/>
              <a:gd name="connsiteY16" fmla="*/ 346099 h 820538"/>
              <a:gd name="connsiteX17" fmla="*/ 618186 w 657075"/>
              <a:gd name="connsiteY17" fmla="*/ 384736 h 820538"/>
              <a:gd name="connsiteX18" fmla="*/ 605307 w 657075"/>
              <a:gd name="connsiteY18" fmla="*/ 404054 h 820538"/>
              <a:gd name="connsiteX19" fmla="*/ 598867 w 657075"/>
              <a:gd name="connsiteY19" fmla="*/ 436251 h 820538"/>
              <a:gd name="connsiteX20" fmla="*/ 592428 w 657075"/>
              <a:gd name="connsiteY20" fmla="*/ 507085 h 820538"/>
              <a:gd name="connsiteX21" fmla="*/ 585988 w 657075"/>
              <a:gd name="connsiteY21" fmla="*/ 526404 h 820538"/>
              <a:gd name="connsiteX22" fmla="*/ 579549 w 657075"/>
              <a:gd name="connsiteY22" fmla="*/ 558601 h 820538"/>
              <a:gd name="connsiteX23" fmla="*/ 560231 w 657075"/>
              <a:gd name="connsiteY23" fmla="*/ 597237 h 820538"/>
              <a:gd name="connsiteX24" fmla="*/ 540912 w 657075"/>
              <a:gd name="connsiteY24" fmla="*/ 603677 h 820538"/>
              <a:gd name="connsiteX25" fmla="*/ 502276 w 657075"/>
              <a:gd name="connsiteY25" fmla="*/ 597237 h 820538"/>
              <a:gd name="connsiteX26" fmla="*/ 514213 w 657075"/>
              <a:gd name="connsiteY26" fmla="*/ 719893 h 820538"/>
              <a:gd name="connsiteX27" fmla="*/ 378817 w 657075"/>
              <a:gd name="connsiteY27" fmla="*/ 747647 h 820538"/>
              <a:gd name="connsiteX28" fmla="*/ 335811 w 657075"/>
              <a:gd name="connsiteY28" fmla="*/ 820538 h 820538"/>
              <a:gd name="connsiteX29" fmla="*/ 199622 w 657075"/>
              <a:gd name="connsiteY29" fmla="*/ 526404 h 820538"/>
              <a:gd name="connsiteX30" fmla="*/ 180304 w 657075"/>
              <a:gd name="connsiteY30" fmla="*/ 519964 h 820538"/>
              <a:gd name="connsiteX31" fmla="*/ 148107 w 657075"/>
              <a:gd name="connsiteY31" fmla="*/ 513525 h 820538"/>
              <a:gd name="connsiteX32" fmla="*/ 128788 w 657075"/>
              <a:gd name="connsiteY32" fmla="*/ 507085 h 820538"/>
              <a:gd name="connsiteX33" fmla="*/ 77273 w 657075"/>
              <a:gd name="connsiteY33" fmla="*/ 500646 h 820538"/>
              <a:gd name="connsiteX34" fmla="*/ 38636 w 657075"/>
              <a:gd name="connsiteY34" fmla="*/ 487767 h 820538"/>
              <a:gd name="connsiteX35" fmla="*/ 19318 w 657075"/>
              <a:gd name="connsiteY35" fmla="*/ 474888 h 820538"/>
              <a:gd name="connsiteX36" fmla="*/ 0 w 657075"/>
              <a:gd name="connsiteY36" fmla="*/ 468449 h 820538"/>
              <a:gd name="connsiteX37" fmla="*/ 6439 w 657075"/>
              <a:gd name="connsiteY37" fmla="*/ 462009 h 820538"/>
              <a:gd name="connsiteX0" fmla="*/ 6439 w 657075"/>
              <a:gd name="connsiteY0" fmla="*/ 462009 h 827071"/>
              <a:gd name="connsiteX1" fmla="*/ 216890 w 657075"/>
              <a:gd name="connsiteY1" fmla="*/ 426795 h 827071"/>
              <a:gd name="connsiteX2" fmla="*/ 246537 w 657075"/>
              <a:gd name="connsiteY2" fmla="*/ 294951 h 827071"/>
              <a:gd name="connsiteX3" fmla="*/ 273236 w 657075"/>
              <a:gd name="connsiteY3" fmla="*/ 148413 h 827071"/>
              <a:gd name="connsiteX4" fmla="*/ 336042 w 657075"/>
              <a:gd name="connsiteY4" fmla="*/ 10127 h 827071"/>
              <a:gd name="connsiteX5" fmla="*/ 395293 w 657075"/>
              <a:gd name="connsiteY5" fmla="*/ 0 h 827071"/>
              <a:gd name="connsiteX6" fmla="*/ 476518 w 657075"/>
              <a:gd name="connsiteY6" fmla="*/ 94961 h 827071"/>
              <a:gd name="connsiteX7" fmla="*/ 515155 w 657075"/>
              <a:gd name="connsiteY7" fmla="*/ 107840 h 827071"/>
              <a:gd name="connsiteX8" fmla="*/ 534473 w 657075"/>
              <a:gd name="connsiteY8" fmla="*/ 120719 h 827071"/>
              <a:gd name="connsiteX9" fmla="*/ 573110 w 657075"/>
              <a:gd name="connsiteY9" fmla="*/ 133598 h 827071"/>
              <a:gd name="connsiteX10" fmla="*/ 618186 w 657075"/>
              <a:gd name="connsiteY10" fmla="*/ 146477 h 827071"/>
              <a:gd name="connsiteX11" fmla="*/ 637504 w 657075"/>
              <a:gd name="connsiteY11" fmla="*/ 152916 h 827071"/>
              <a:gd name="connsiteX12" fmla="*/ 643943 w 657075"/>
              <a:gd name="connsiteY12" fmla="*/ 172234 h 827071"/>
              <a:gd name="connsiteX13" fmla="*/ 656822 w 657075"/>
              <a:gd name="connsiteY13" fmla="*/ 191553 h 827071"/>
              <a:gd name="connsiteX14" fmla="*/ 643943 w 657075"/>
              <a:gd name="connsiteY14" fmla="*/ 249508 h 827071"/>
              <a:gd name="connsiteX15" fmla="*/ 637504 w 657075"/>
              <a:gd name="connsiteY15" fmla="*/ 288144 h 827071"/>
              <a:gd name="connsiteX16" fmla="*/ 631064 w 657075"/>
              <a:gd name="connsiteY16" fmla="*/ 346099 h 827071"/>
              <a:gd name="connsiteX17" fmla="*/ 618186 w 657075"/>
              <a:gd name="connsiteY17" fmla="*/ 384736 h 827071"/>
              <a:gd name="connsiteX18" fmla="*/ 605307 w 657075"/>
              <a:gd name="connsiteY18" fmla="*/ 404054 h 827071"/>
              <a:gd name="connsiteX19" fmla="*/ 598867 w 657075"/>
              <a:gd name="connsiteY19" fmla="*/ 436251 h 827071"/>
              <a:gd name="connsiteX20" fmla="*/ 592428 w 657075"/>
              <a:gd name="connsiteY20" fmla="*/ 507085 h 827071"/>
              <a:gd name="connsiteX21" fmla="*/ 585988 w 657075"/>
              <a:gd name="connsiteY21" fmla="*/ 526404 h 827071"/>
              <a:gd name="connsiteX22" fmla="*/ 579549 w 657075"/>
              <a:gd name="connsiteY22" fmla="*/ 558601 h 827071"/>
              <a:gd name="connsiteX23" fmla="*/ 560231 w 657075"/>
              <a:gd name="connsiteY23" fmla="*/ 597237 h 827071"/>
              <a:gd name="connsiteX24" fmla="*/ 540912 w 657075"/>
              <a:gd name="connsiteY24" fmla="*/ 603677 h 827071"/>
              <a:gd name="connsiteX25" fmla="*/ 502276 w 657075"/>
              <a:gd name="connsiteY25" fmla="*/ 597237 h 827071"/>
              <a:gd name="connsiteX26" fmla="*/ 514213 w 657075"/>
              <a:gd name="connsiteY26" fmla="*/ 719893 h 827071"/>
              <a:gd name="connsiteX27" fmla="*/ 335811 w 657075"/>
              <a:gd name="connsiteY27" fmla="*/ 820538 h 827071"/>
              <a:gd name="connsiteX28" fmla="*/ 199622 w 657075"/>
              <a:gd name="connsiteY28" fmla="*/ 526404 h 827071"/>
              <a:gd name="connsiteX29" fmla="*/ 180304 w 657075"/>
              <a:gd name="connsiteY29" fmla="*/ 519964 h 827071"/>
              <a:gd name="connsiteX30" fmla="*/ 148107 w 657075"/>
              <a:gd name="connsiteY30" fmla="*/ 513525 h 827071"/>
              <a:gd name="connsiteX31" fmla="*/ 128788 w 657075"/>
              <a:gd name="connsiteY31" fmla="*/ 507085 h 827071"/>
              <a:gd name="connsiteX32" fmla="*/ 77273 w 657075"/>
              <a:gd name="connsiteY32" fmla="*/ 500646 h 827071"/>
              <a:gd name="connsiteX33" fmla="*/ 38636 w 657075"/>
              <a:gd name="connsiteY33" fmla="*/ 487767 h 827071"/>
              <a:gd name="connsiteX34" fmla="*/ 19318 w 657075"/>
              <a:gd name="connsiteY34" fmla="*/ 474888 h 827071"/>
              <a:gd name="connsiteX35" fmla="*/ 0 w 657075"/>
              <a:gd name="connsiteY35" fmla="*/ 468449 h 827071"/>
              <a:gd name="connsiteX36" fmla="*/ 6439 w 657075"/>
              <a:gd name="connsiteY36" fmla="*/ 462009 h 827071"/>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199622 w 657075"/>
              <a:gd name="connsiteY28" fmla="*/ 52640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40573"/>
              <a:gd name="connsiteX1" fmla="*/ 216890 w 657075"/>
              <a:gd name="connsiteY1" fmla="*/ 426795 h 740573"/>
              <a:gd name="connsiteX2" fmla="*/ 246537 w 657075"/>
              <a:gd name="connsiteY2" fmla="*/ 294951 h 740573"/>
              <a:gd name="connsiteX3" fmla="*/ 273236 w 657075"/>
              <a:gd name="connsiteY3" fmla="*/ 148413 h 740573"/>
              <a:gd name="connsiteX4" fmla="*/ 336042 w 657075"/>
              <a:gd name="connsiteY4" fmla="*/ 10127 h 740573"/>
              <a:gd name="connsiteX5" fmla="*/ 395293 w 657075"/>
              <a:gd name="connsiteY5" fmla="*/ 0 h 740573"/>
              <a:gd name="connsiteX6" fmla="*/ 476518 w 657075"/>
              <a:gd name="connsiteY6" fmla="*/ 94961 h 740573"/>
              <a:gd name="connsiteX7" fmla="*/ 515155 w 657075"/>
              <a:gd name="connsiteY7" fmla="*/ 107840 h 740573"/>
              <a:gd name="connsiteX8" fmla="*/ 534473 w 657075"/>
              <a:gd name="connsiteY8" fmla="*/ 120719 h 740573"/>
              <a:gd name="connsiteX9" fmla="*/ 573110 w 657075"/>
              <a:gd name="connsiteY9" fmla="*/ 133598 h 740573"/>
              <a:gd name="connsiteX10" fmla="*/ 618186 w 657075"/>
              <a:gd name="connsiteY10" fmla="*/ 146477 h 740573"/>
              <a:gd name="connsiteX11" fmla="*/ 637504 w 657075"/>
              <a:gd name="connsiteY11" fmla="*/ 152916 h 740573"/>
              <a:gd name="connsiteX12" fmla="*/ 643943 w 657075"/>
              <a:gd name="connsiteY12" fmla="*/ 172234 h 740573"/>
              <a:gd name="connsiteX13" fmla="*/ 656822 w 657075"/>
              <a:gd name="connsiteY13" fmla="*/ 191553 h 740573"/>
              <a:gd name="connsiteX14" fmla="*/ 643943 w 657075"/>
              <a:gd name="connsiteY14" fmla="*/ 249508 h 740573"/>
              <a:gd name="connsiteX15" fmla="*/ 637504 w 657075"/>
              <a:gd name="connsiteY15" fmla="*/ 288144 h 740573"/>
              <a:gd name="connsiteX16" fmla="*/ 631064 w 657075"/>
              <a:gd name="connsiteY16" fmla="*/ 346099 h 740573"/>
              <a:gd name="connsiteX17" fmla="*/ 618186 w 657075"/>
              <a:gd name="connsiteY17" fmla="*/ 384736 h 740573"/>
              <a:gd name="connsiteX18" fmla="*/ 605307 w 657075"/>
              <a:gd name="connsiteY18" fmla="*/ 404054 h 740573"/>
              <a:gd name="connsiteX19" fmla="*/ 598867 w 657075"/>
              <a:gd name="connsiteY19" fmla="*/ 436251 h 740573"/>
              <a:gd name="connsiteX20" fmla="*/ 592428 w 657075"/>
              <a:gd name="connsiteY20" fmla="*/ 507085 h 740573"/>
              <a:gd name="connsiteX21" fmla="*/ 585988 w 657075"/>
              <a:gd name="connsiteY21" fmla="*/ 526404 h 740573"/>
              <a:gd name="connsiteX22" fmla="*/ 579549 w 657075"/>
              <a:gd name="connsiteY22" fmla="*/ 558601 h 740573"/>
              <a:gd name="connsiteX23" fmla="*/ 560231 w 657075"/>
              <a:gd name="connsiteY23" fmla="*/ 597237 h 740573"/>
              <a:gd name="connsiteX24" fmla="*/ 540912 w 657075"/>
              <a:gd name="connsiteY24" fmla="*/ 603677 h 740573"/>
              <a:gd name="connsiteX25" fmla="*/ 502276 w 657075"/>
              <a:gd name="connsiteY25" fmla="*/ 597237 h 740573"/>
              <a:gd name="connsiteX26" fmla="*/ 514213 w 657075"/>
              <a:gd name="connsiteY26" fmla="*/ 719893 h 740573"/>
              <a:gd name="connsiteX27" fmla="*/ 322221 w 657075"/>
              <a:gd name="connsiteY27" fmla="*/ 720952 h 740573"/>
              <a:gd name="connsiteX28" fmla="*/ 277083 w 657075"/>
              <a:gd name="connsiteY28" fmla="*/ 688694 h 740573"/>
              <a:gd name="connsiteX29" fmla="*/ 180304 w 657075"/>
              <a:gd name="connsiteY29" fmla="*/ 519964 h 740573"/>
              <a:gd name="connsiteX30" fmla="*/ 148107 w 657075"/>
              <a:gd name="connsiteY30" fmla="*/ 513525 h 740573"/>
              <a:gd name="connsiteX31" fmla="*/ 128788 w 657075"/>
              <a:gd name="connsiteY31" fmla="*/ 507085 h 740573"/>
              <a:gd name="connsiteX32" fmla="*/ 77273 w 657075"/>
              <a:gd name="connsiteY32" fmla="*/ 500646 h 740573"/>
              <a:gd name="connsiteX33" fmla="*/ 38636 w 657075"/>
              <a:gd name="connsiteY33" fmla="*/ 487767 h 740573"/>
              <a:gd name="connsiteX34" fmla="*/ 19318 w 657075"/>
              <a:gd name="connsiteY34" fmla="*/ 474888 h 740573"/>
              <a:gd name="connsiteX35" fmla="*/ 0 w 657075"/>
              <a:gd name="connsiteY35" fmla="*/ 468449 h 740573"/>
              <a:gd name="connsiteX36" fmla="*/ 6439 w 657075"/>
              <a:gd name="connsiteY36" fmla="*/ 462009 h 740573"/>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6518 w 657075"/>
              <a:gd name="connsiteY6" fmla="*/ 94961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5155 w 657075"/>
              <a:gd name="connsiteY7" fmla="*/ 107840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34473 w 657075"/>
              <a:gd name="connsiteY8" fmla="*/ 120719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73110 w 657075"/>
              <a:gd name="connsiteY9" fmla="*/ 133598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618186 w 657075"/>
              <a:gd name="connsiteY10" fmla="*/ 146477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637504 w 657075"/>
              <a:gd name="connsiteY11" fmla="*/ 15291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57075"/>
              <a:gd name="connsiteY0" fmla="*/ 462009 h 736985"/>
              <a:gd name="connsiteX1" fmla="*/ 216890 w 657075"/>
              <a:gd name="connsiteY1" fmla="*/ 426795 h 736985"/>
              <a:gd name="connsiteX2" fmla="*/ 246537 w 657075"/>
              <a:gd name="connsiteY2" fmla="*/ 294951 h 736985"/>
              <a:gd name="connsiteX3" fmla="*/ 273236 w 657075"/>
              <a:gd name="connsiteY3" fmla="*/ 148413 h 736985"/>
              <a:gd name="connsiteX4" fmla="*/ 336042 w 657075"/>
              <a:gd name="connsiteY4" fmla="*/ 10127 h 736985"/>
              <a:gd name="connsiteX5" fmla="*/ 395293 w 657075"/>
              <a:gd name="connsiteY5" fmla="*/ 0 h 736985"/>
              <a:gd name="connsiteX6" fmla="*/ 477877 w 657075"/>
              <a:gd name="connsiteY6" fmla="*/ 35947 h 736985"/>
              <a:gd name="connsiteX7" fmla="*/ 517873 w 657075"/>
              <a:gd name="connsiteY7" fmla="*/ 52513 h 736985"/>
              <a:gd name="connsiteX8" fmla="*/ 543986 w 657075"/>
              <a:gd name="connsiteY8" fmla="*/ 76458 h 736985"/>
              <a:gd name="connsiteX9" fmla="*/ 560880 w 657075"/>
              <a:gd name="connsiteY9" fmla="*/ 148352 h 736985"/>
              <a:gd name="connsiteX10" fmla="*/ 558392 w 657075"/>
              <a:gd name="connsiteY10" fmla="*/ 249752 h 736985"/>
              <a:gd name="connsiteX11" fmla="*/ 555967 w 657075"/>
              <a:gd name="connsiteY11" fmla="*/ 315206 h 736985"/>
              <a:gd name="connsiteX12" fmla="*/ 643943 w 657075"/>
              <a:gd name="connsiteY12" fmla="*/ 172234 h 736985"/>
              <a:gd name="connsiteX13" fmla="*/ 656822 w 657075"/>
              <a:gd name="connsiteY13" fmla="*/ 191553 h 736985"/>
              <a:gd name="connsiteX14" fmla="*/ 643943 w 657075"/>
              <a:gd name="connsiteY14" fmla="*/ 249508 h 736985"/>
              <a:gd name="connsiteX15" fmla="*/ 637504 w 657075"/>
              <a:gd name="connsiteY15" fmla="*/ 288144 h 736985"/>
              <a:gd name="connsiteX16" fmla="*/ 631064 w 657075"/>
              <a:gd name="connsiteY16" fmla="*/ 346099 h 736985"/>
              <a:gd name="connsiteX17" fmla="*/ 618186 w 657075"/>
              <a:gd name="connsiteY17" fmla="*/ 384736 h 736985"/>
              <a:gd name="connsiteX18" fmla="*/ 605307 w 657075"/>
              <a:gd name="connsiteY18" fmla="*/ 404054 h 736985"/>
              <a:gd name="connsiteX19" fmla="*/ 598867 w 657075"/>
              <a:gd name="connsiteY19" fmla="*/ 436251 h 736985"/>
              <a:gd name="connsiteX20" fmla="*/ 592428 w 657075"/>
              <a:gd name="connsiteY20" fmla="*/ 507085 h 736985"/>
              <a:gd name="connsiteX21" fmla="*/ 585988 w 657075"/>
              <a:gd name="connsiteY21" fmla="*/ 526404 h 736985"/>
              <a:gd name="connsiteX22" fmla="*/ 579549 w 657075"/>
              <a:gd name="connsiteY22" fmla="*/ 558601 h 736985"/>
              <a:gd name="connsiteX23" fmla="*/ 560231 w 657075"/>
              <a:gd name="connsiteY23" fmla="*/ 597237 h 736985"/>
              <a:gd name="connsiteX24" fmla="*/ 540912 w 657075"/>
              <a:gd name="connsiteY24" fmla="*/ 603677 h 736985"/>
              <a:gd name="connsiteX25" fmla="*/ 540327 w 657075"/>
              <a:gd name="connsiteY25" fmla="*/ 671004 h 736985"/>
              <a:gd name="connsiteX26" fmla="*/ 514213 w 657075"/>
              <a:gd name="connsiteY26" fmla="*/ 719893 h 736985"/>
              <a:gd name="connsiteX27" fmla="*/ 322221 w 657075"/>
              <a:gd name="connsiteY27" fmla="*/ 720952 h 736985"/>
              <a:gd name="connsiteX28" fmla="*/ 277083 w 657075"/>
              <a:gd name="connsiteY28" fmla="*/ 688694 h 736985"/>
              <a:gd name="connsiteX29" fmla="*/ 180304 w 657075"/>
              <a:gd name="connsiteY29" fmla="*/ 519964 h 736985"/>
              <a:gd name="connsiteX30" fmla="*/ 148107 w 657075"/>
              <a:gd name="connsiteY30" fmla="*/ 513525 h 736985"/>
              <a:gd name="connsiteX31" fmla="*/ 128788 w 657075"/>
              <a:gd name="connsiteY31" fmla="*/ 507085 h 736985"/>
              <a:gd name="connsiteX32" fmla="*/ 77273 w 657075"/>
              <a:gd name="connsiteY32" fmla="*/ 500646 h 736985"/>
              <a:gd name="connsiteX33" fmla="*/ 38636 w 657075"/>
              <a:gd name="connsiteY33" fmla="*/ 487767 h 736985"/>
              <a:gd name="connsiteX34" fmla="*/ 19318 w 657075"/>
              <a:gd name="connsiteY34" fmla="*/ 474888 h 736985"/>
              <a:gd name="connsiteX35" fmla="*/ 0 w 657075"/>
              <a:gd name="connsiteY35" fmla="*/ 468449 h 736985"/>
              <a:gd name="connsiteX36" fmla="*/ 6439 w 657075"/>
              <a:gd name="connsiteY36" fmla="*/ 462009 h 736985"/>
              <a:gd name="connsiteX0" fmla="*/ 6439 w 661794"/>
              <a:gd name="connsiteY0" fmla="*/ 462009 h 736985"/>
              <a:gd name="connsiteX1" fmla="*/ 216890 w 661794"/>
              <a:gd name="connsiteY1" fmla="*/ 426795 h 736985"/>
              <a:gd name="connsiteX2" fmla="*/ 246537 w 661794"/>
              <a:gd name="connsiteY2" fmla="*/ 294951 h 736985"/>
              <a:gd name="connsiteX3" fmla="*/ 273236 w 661794"/>
              <a:gd name="connsiteY3" fmla="*/ 148413 h 736985"/>
              <a:gd name="connsiteX4" fmla="*/ 336042 w 661794"/>
              <a:gd name="connsiteY4" fmla="*/ 10127 h 736985"/>
              <a:gd name="connsiteX5" fmla="*/ 395293 w 661794"/>
              <a:gd name="connsiteY5" fmla="*/ 0 h 736985"/>
              <a:gd name="connsiteX6" fmla="*/ 477877 w 661794"/>
              <a:gd name="connsiteY6" fmla="*/ 35947 h 736985"/>
              <a:gd name="connsiteX7" fmla="*/ 517873 w 661794"/>
              <a:gd name="connsiteY7" fmla="*/ 52513 h 736985"/>
              <a:gd name="connsiteX8" fmla="*/ 543986 w 661794"/>
              <a:gd name="connsiteY8" fmla="*/ 76458 h 736985"/>
              <a:gd name="connsiteX9" fmla="*/ 560880 w 661794"/>
              <a:gd name="connsiteY9" fmla="*/ 148352 h 736985"/>
              <a:gd name="connsiteX10" fmla="*/ 558392 w 661794"/>
              <a:gd name="connsiteY10" fmla="*/ 249752 h 736985"/>
              <a:gd name="connsiteX11" fmla="*/ 555967 w 661794"/>
              <a:gd name="connsiteY11" fmla="*/ 315206 h 736985"/>
              <a:gd name="connsiteX12" fmla="*/ 656822 w 661794"/>
              <a:gd name="connsiteY12" fmla="*/ 191553 h 736985"/>
              <a:gd name="connsiteX13" fmla="*/ 643943 w 661794"/>
              <a:gd name="connsiteY13" fmla="*/ 249508 h 736985"/>
              <a:gd name="connsiteX14" fmla="*/ 637504 w 661794"/>
              <a:gd name="connsiteY14" fmla="*/ 288144 h 736985"/>
              <a:gd name="connsiteX15" fmla="*/ 631064 w 661794"/>
              <a:gd name="connsiteY15" fmla="*/ 346099 h 736985"/>
              <a:gd name="connsiteX16" fmla="*/ 618186 w 661794"/>
              <a:gd name="connsiteY16" fmla="*/ 384736 h 736985"/>
              <a:gd name="connsiteX17" fmla="*/ 605307 w 661794"/>
              <a:gd name="connsiteY17" fmla="*/ 404054 h 736985"/>
              <a:gd name="connsiteX18" fmla="*/ 598867 w 661794"/>
              <a:gd name="connsiteY18" fmla="*/ 436251 h 736985"/>
              <a:gd name="connsiteX19" fmla="*/ 592428 w 661794"/>
              <a:gd name="connsiteY19" fmla="*/ 507085 h 736985"/>
              <a:gd name="connsiteX20" fmla="*/ 585988 w 661794"/>
              <a:gd name="connsiteY20" fmla="*/ 526404 h 736985"/>
              <a:gd name="connsiteX21" fmla="*/ 579549 w 661794"/>
              <a:gd name="connsiteY21" fmla="*/ 558601 h 736985"/>
              <a:gd name="connsiteX22" fmla="*/ 560231 w 661794"/>
              <a:gd name="connsiteY22" fmla="*/ 597237 h 736985"/>
              <a:gd name="connsiteX23" fmla="*/ 540912 w 661794"/>
              <a:gd name="connsiteY23" fmla="*/ 603677 h 736985"/>
              <a:gd name="connsiteX24" fmla="*/ 540327 w 661794"/>
              <a:gd name="connsiteY24" fmla="*/ 671004 h 736985"/>
              <a:gd name="connsiteX25" fmla="*/ 514213 w 661794"/>
              <a:gd name="connsiteY25" fmla="*/ 719893 h 736985"/>
              <a:gd name="connsiteX26" fmla="*/ 322221 w 661794"/>
              <a:gd name="connsiteY26" fmla="*/ 720952 h 736985"/>
              <a:gd name="connsiteX27" fmla="*/ 277083 w 661794"/>
              <a:gd name="connsiteY27" fmla="*/ 688694 h 736985"/>
              <a:gd name="connsiteX28" fmla="*/ 180304 w 661794"/>
              <a:gd name="connsiteY28" fmla="*/ 519964 h 736985"/>
              <a:gd name="connsiteX29" fmla="*/ 148107 w 661794"/>
              <a:gd name="connsiteY29" fmla="*/ 513525 h 736985"/>
              <a:gd name="connsiteX30" fmla="*/ 128788 w 661794"/>
              <a:gd name="connsiteY30" fmla="*/ 507085 h 736985"/>
              <a:gd name="connsiteX31" fmla="*/ 77273 w 661794"/>
              <a:gd name="connsiteY31" fmla="*/ 500646 h 736985"/>
              <a:gd name="connsiteX32" fmla="*/ 38636 w 661794"/>
              <a:gd name="connsiteY32" fmla="*/ 487767 h 736985"/>
              <a:gd name="connsiteX33" fmla="*/ 19318 w 661794"/>
              <a:gd name="connsiteY33" fmla="*/ 474888 h 736985"/>
              <a:gd name="connsiteX34" fmla="*/ 0 w 661794"/>
              <a:gd name="connsiteY34" fmla="*/ 468449 h 736985"/>
              <a:gd name="connsiteX35" fmla="*/ 6439 w 661794"/>
              <a:gd name="connsiteY35" fmla="*/ 462009 h 736985"/>
              <a:gd name="connsiteX0" fmla="*/ 6439 w 643943"/>
              <a:gd name="connsiteY0" fmla="*/ 462009 h 736985"/>
              <a:gd name="connsiteX1" fmla="*/ 216890 w 643943"/>
              <a:gd name="connsiteY1" fmla="*/ 426795 h 736985"/>
              <a:gd name="connsiteX2" fmla="*/ 246537 w 643943"/>
              <a:gd name="connsiteY2" fmla="*/ 294951 h 736985"/>
              <a:gd name="connsiteX3" fmla="*/ 273236 w 643943"/>
              <a:gd name="connsiteY3" fmla="*/ 148413 h 736985"/>
              <a:gd name="connsiteX4" fmla="*/ 336042 w 643943"/>
              <a:gd name="connsiteY4" fmla="*/ 10127 h 736985"/>
              <a:gd name="connsiteX5" fmla="*/ 395293 w 643943"/>
              <a:gd name="connsiteY5" fmla="*/ 0 h 736985"/>
              <a:gd name="connsiteX6" fmla="*/ 477877 w 643943"/>
              <a:gd name="connsiteY6" fmla="*/ 35947 h 736985"/>
              <a:gd name="connsiteX7" fmla="*/ 517873 w 643943"/>
              <a:gd name="connsiteY7" fmla="*/ 52513 h 736985"/>
              <a:gd name="connsiteX8" fmla="*/ 543986 w 643943"/>
              <a:gd name="connsiteY8" fmla="*/ 76458 h 736985"/>
              <a:gd name="connsiteX9" fmla="*/ 560880 w 643943"/>
              <a:gd name="connsiteY9" fmla="*/ 148352 h 736985"/>
              <a:gd name="connsiteX10" fmla="*/ 558392 w 643943"/>
              <a:gd name="connsiteY10" fmla="*/ 249752 h 736985"/>
              <a:gd name="connsiteX11" fmla="*/ 555967 w 643943"/>
              <a:gd name="connsiteY11" fmla="*/ 315206 h 736985"/>
              <a:gd name="connsiteX12" fmla="*/ 643943 w 643943"/>
              <a:gd name="connsiteY12" fmla="*/ 249508 h 736985"/>
              <a:gd name="connsiteX13" fmla="*/ 637504 w 643943"/>
              <a:gd name="connsiteY13" fmla="*/ 288144 h 736985"/>
              <a:gd name="connsiteX14" fmla="*/ 631064 w 643943"/>
              <a:gd name="connsiteY14" fmla="*/ 346099 h 736985"/>
              <a:gd name="connsiteX15" fmla="*/ 618186 w 643943"/>
              <a:gd name="connsiteY15" fmla="*/ 384736 h 736985"/>
              <a:gd name="connsiteX16" fmla="*/ 605307 w 643943"/>
              <a:gd name="connsiteY16" fmla="*/ 404054 h 736985"/>
              <a:gd name="connsiteX17" fmla="*/ 598867 w 643943"/>
              <a:gd name="connsiteY17" fmla="*/ 436251 h 736985"/>
              <a:gd name="connsiteX18" fmla="*/ 592428 w 643943"/>
              <a:gd name="connsiteY18" fmla="*/ 507085 h 736985"/>
              <a:gd name="connsiteX19" fmla="*/ 585988 w 643943"/>
              <a:gd name="connsiteY19" fmla="*/ 526404 h 736985"/>
              <a:gd name="connsiteX20" fmla="*/ 579549 w 643943"/>
              <a:gd name="connsiteY20" fmla="*/ 558601 h 736985"/>
              <a:gd name="connsiteX21" fmla="*/ 560231 w 643943"/>
              <a:gd name="connsiteY21" fmla="*/ 597237 h 736985"/>
              <a:gd name="connsiteX22" fmla="*/ 540912 w 643943"/>
              <a:gd name="connsiteY22" fmla="*/ 603677 h 736985"/>
              <a:gd name="connsiteX23" fmla="*/ 540327 w 643943"/>
              <a:gd name="connsiteY23" fmla="*/ 671004 h 736985"/>
              <a:gd name="connsiteX24" fmla="*/ 514213 w 643943"/>
              <a:gd name="connsiteY24" fmla="*/ 719893 h 736985"/>
              <a:gd name="connsiteX25" fmla="*/ 322221 w 643943"/>
              <a:gd name="connsiteY25" fmla="*/ 720952 h 736985"/>
              <a:gd name="connsiteX26" fmla="*/ 277083 w 643943"/>
              <a:gd name="connsiteY26" fmla="*/ 688694 h 736985"/>
              <a:gd name="connsiteX27" fmla="*/ 180304 w 643943"/>
              <a:gd name="connsiteY27" fmla="*/ 519964 h 736985"/>
              <a:gd name="connsiteX28" fmla="*/ 148107 w 643943"/>
              <a:gd name="connsiteY28" fmla="*/ 513525 h 736985"/>
              <a:gd name="connsiteX29" fmla="*/ 128788 w 643943"/>
              <a:gd name="connsiteY29" fmla="*/ 507085 h 736985"/>
              <a:gd name="connsiteX30" fmla="*/ 77273 w 643943"/>
              <a:gd name="connsiteY30" fmla="*/ 500646 h 736985"/>
              <a:gd name="connsiteX31" fmla="*/ 38636 w 643943"/>
              <a:gd name="connsiteY31" fmla="*/ 487767 h 736985"/>
              <a:gd name="connsiteX32" fmla="*/ 19318 w 643943"/>
              <a:gd name="connsiteY32" fmla="*/ 474888 h 736985"/>
              <a:gd name="connsiteX33" fmla="*/ 0 w 643943"/>
              <a:gd name="connsiteY33" fmla="*/ 468449 h 736985"/>
              <a:gd name="connsiteX34" fmla="*/ 6439 w 643943"/>
              <a:gd name="connsiteY34" fmla="*/ 462009 h 736985"/>
              <a:gd name="connsiteX0" fmla="*/ 6439 w 642368"/>
              <a:gd name="connsiteY0" fmla="*/ 462009 h 736985"/>
              <a:gd name="connsiteX1" fmla="*/ 216890 w 642368"/>
              <a:gd name="connsiteY1" fmla="*/ 426795 h 736985"/>
              <a:gd name="connsiteX2" fmla="*/ 246537 w 642368"/>
              <a:gd name="connsiteY2" fmla="*/ 294951 h 736985"/>
              <a:gd name="connsiteX3" fmla="*/ 273236 w 642368"/>
              <a:gd name="connsiteY3" fmla="*/ 148413 h 736985"/>
              <a:gd name="connsiteX4" fmla="*/ 336042 w 642368"/>
              <a:gd name="connsiteY4" fmla="*/ 10127 h 736985"/>
              <a:gd name="connsiteX5" fmla="*/ 395293 w 642368"/>
              <a:gd name="connsiteY5" fmla="*/ 0 h 736985"/>
              <a:gd name="connsiteX6" fmla="*/ 477877 w 642368"/>
              <a:gd name="connsiteY6" fmla="*/ 35947 h 736985"/>
              <a:gd name="connsiteX7" fmla="*/ 517873 w 642368"/>
              <a:gd name="connsiteY7" fmla="*/ 52513 h 736985"/>
              <a:gd name="connsiteX8" fmla="*/ 543986 w 642368"/>
              <a:gd name="connsiteY8" fmla="*/ 76458 h 736985"/>
              <a:gd name="connsiteX9" fmla="*/ 560880 w 642368"/>
              <a:gd name="connsiteY9" fmla="*/ 148352 h 736985"/>
              <a:gd name="connsiteX10" fmla="*/ 558392 w 642368"/>
              <a:gd name="connsiteY10" fmla="*/ 249752 h 736985"/>
              <a:gd name="connsiteX11" fmla="*/ 555967 w 642368"/>
              <a:gd name="connsiteY11" fmla="*/ 315206 h 736985"/>
              <a:gd name="connsiteX12" fmla="*/ 637504 w 642368"/>
              <a:gd name="connsiteY12" fmla="*/ 288144 h 736985"/>
              <a:gd name="connsiteX13" fmla="*/ 631064 w 642368"/>
              <a:gd name="connsiteY13" fmla="*/ 346099 h 736985"/>
              <a:gd name="connsiteX14" fmla="*/ 618186 w 642368"/>
              <a:gd name="connsiteY14" fmla="*/ 384736 h 736985"/>
              <a:gd name="connsiteX15" fmla="*/ 605307 w 642368"/>
              <a:gd name="connsiteY15" fmla="*/ 404054 h 736985"/>
              <a:gd name="connsiteX16" fmla="*/ 598867 w 642368"/>
              <a:gd name="connsiteY16" fmla="*/ 436251 h 736985"/>
              <a:gd name="connsiteX17" fmla="*/ 592428 w 642368"/>
              <a:gd name="connsiteY17" fmla="*/ 507085 h 736985"/>
              <a:gd name="connsiteX18" fmla="*/ 585988 w 642368"/>
              <a:gd name="connsiteY18" fmla="*/ 526404 h 736985"/>
              <a:gd name="connsiteX19" fmla="*/ 579549 w 642368"/>
              <a:gd name="connsiteY19" fmla="*/ 558601 h 736985"/>
              <a:gd name="connsiteX20" fmla="*/ 560231 w 642368"/>
              <a:gd name="connsiteY20" fmla="*/ 597237 h 736985"/>
              <a:gd name="connsiteX21" fmla="*/ 540912 w 642368"/>
              <a:gd name="connsiteY21" fmla="*/ 603677 h 736985"/>
              <a:gd name="connsiteX22" fmla="*/ 540327 w 642368"/>
              <a:gd name="connsiteY22" fmla="*/ 671004 h 736985"/>
              <a:gd name="connsiteX23" fmla="*/ 514213 w 642368"/>
              <a:gd name="connsiteY23" fmla="*/ 719893 h 736985"/>
              <a:gd name="connsiteX24" fmla="*/ 322221 w 642368"/>
              <a:gd name="connsiteY24" fmla="*/ 720952 h 736985"/>
              <a:gd name="connsiteX25" fmla="*/ 277083 w 642368"/>
              <a:gd name="connsiteY25" fmla="*/ 688694 h 736985"/>
              <a:gd name="connsiteX26" fmla="*/ 180304 w 642368"/>
              <a:gd name="connsiteY26" fmla="*/ 519964 h 736985"/>
              <a:gd name="connsiteX27" fmla="*/ 148107 w 642368"/>
              <a:gd name="connsiteY27" fmla="*/ 513525 h 736985"/>
              <a:gd name="connsiteX28" fmla="*/ 128788 w 642368"/>
              <a:gd name="connsiteY28" fmla="*/ 507085 h 736985"/>
              <a:gd name="connsiteX29" fmla="*/ 77273 w 642368"/>
              <a:gd name="connsiteY29" fmla="*/ 500646 h 736985"/>
              <a:gd name="connsiteX30" fmla="*/ 38636 w 642368"/>
              <a:gd name="connsiteY30" fmla="*/ 487767 h 736985"/>
              <a:gd name="connsiteX31" fmla="*/ 19318 w 642368"/>
              <a:gd name="connsiteY31" fmla="*/ 474888 h 736985"/>
              <a:gd name="connsiteX32" fmla="*/ 0 w 642368"/>
              <a:gd name="connsiteY32" fmla="*/ 468449 h 736985"/>
              <a:gd name="connsiteX33" fmla="*/ 6439 w 642368"/>
              <a:gd name="connsiteY33" fmla="*/ 462009 h 736985"/>
              <a:gd name="connsiteX0" fmla="*/ 6439 w 634497"/>
              <a:gd name="connsiteY0" fmla="*/ 462009 h 736985"/>
              <a:gd name="connsiteX1" fmla="*/ 216890 w 634497"/>
              <a:gd name="connsiteY1" fmla="*/ 426795 h 736985"/>
              <a:gd name="connsiteX2" fmla="*/ 246537 w 634497"/>
              <a:gd name="connsiteY2" fmla="*/ 294951 h 736985"/>
              <a:gd name="connsiteX3" fmla="*/ 273236 w 634497"/>
              <a:gd name="connsiteY3" fmla="*/ 148413 h 736985"/>
              <a:gd name="connsiteX4" fmla="*/ 336042 w 634497"/>
              <a:gd name="connsiteY4" fmla="*/ 10127 h 736985"/>
              <a:gd name="connsiteX5" fmla="*/ 395293 w 634497"/>
              <a:gd name="connsiteY5" fmla="*/ 0 h 736985"/>
              <a:gd name="connsiteX6" fmla="*/ 477877 w 634497"/>
              <a:gd name="connsiteY6" fmla="*/ 35947 h 736985"/>
              <a:gd name="connsiteX7" fmla="*/ 517873 w 634497"/>
              <a:gd name="connsiteY7" fmla="*/ 52513 h 736985"/>
              <a:gd name="connsiteX8" fmla="*/ 543986 w 634497"/>
              <a:gd name="connsiteY8" fmla="*/ 76458 h 736985"/>
              <a:gd name="connsiteX9" fmla="*/ 560880 w 634497"/>
              <a:gd name="connsiteY9" fmla="*/ 148352 h 736985"/>
              <a:gd name="connsiteX10" fmla="*/ 558392 w 634497"/>
              <a:gd name="connsiteY10" fmla="*/ 249752 h 736985"/>
              <a:gd name="connsiteX11" fmla="*/ 555967 w 634497"/>
              <a:gd name="connsiteY11" fmla="*/ 315206 h 736985"/>
              <a:gd name="connsiteX12" fmla="*/ 631064 w 634497"/>
              <a:gd name="connsiteY12" fmla="*/ 346099 h 736985"/>
              <a:gd name="connsiteX13" fmla="*/ 618186 w 634497"/>
              <a:gd name="connsiteY13" fmla="*/ 384736 h 736985"/>
              <a:gd name="connsiteX14" fmla="*/ 605307 w 634497"/>
              <a:gd name="connsiteY14" fmla="*/ 404054 h 736985"/>
              <a:gd name="connsiteX15" fmla="*/ 598867 w 634497"/>
              <a:gd name="connsiteY15" fmla="*/ 436251 h 736985"/>
              <a:gd name="connsiteX16" fmla="*/ 592428 w 634497"/>
              <a:gd name="connsiteY16" fmla="*/ 507085 h 736985"/>
              <a:gd name="connsiteX17" fmla="*/ 585988 w 634497"/>
              <a:gd name="connsiteY17" fmla="*/ 526404 h 736985"/>
              <a:gd name="connsiteX18" fmla="*/ 579549 w 634497"/>
              <a:gd name="connsiteY18" fmla="*/ 558601 h 736985"/>
              <a:gd name="connsiteX19" fmla="*/ 560231 w 634497"/>
              <a:gd name="connsiteY19" fmla="*/ 597237 h 736985"/>
              <a:gd name="connsiteX20" fmla="*/ 540912 w 634497"/>
              <a:gd name="connsiteY20" fmla="*/ 603677 h 736985"/>
              <a:gd name="connsiteX21" fmla="*/ 540327 w 634497"/>
              <a:gd name="connsiteY21" fmla="*/ 671004 h 736985"/>
              <a:gd name="connsiteX22" fmla="*/ 514213 w 634497"/>
              <a:gd name="connsiteY22" fmla="*/ 719893 h 736985"/>
              <a:gd name="connsiteX23" fmla="*/ 322221 w 634497"/>
              <a:gd name="connsiteY23" fmla="*/ 720952 h 736985"/>
              <a:gd name="connsiteX24" fmla="*/ 277083 w 634497"/>
              <a:gd name="connsiteY24" fmla="*/ 688694 h 736985"/>
              <a:gd name="connsiteX25" fmla="*/ 180304 w 634497"/>
              <a:gd name="connsiteY25" fmla="*/ 519964 h 736985"/>
              <a:gd name="connsiteX26" fmla="*/ 148107 w 634497"/>
              <a:gd name="connsiteY26" fmla="*/ 513525 h 736985"/>
              <a:gd name="connsiteX27" fmla="*/ 128788 w 634497"/>
              <a:gd name="connsiteY27" fmla="*/ 507085 h 736985"/>
              <a:gd name="connsiteX28" fmla="*/ 77273 w 634497"/>
              <a:gd name="connsiteY28" fmla="*/ 500646 h 736985"/>
              <a:gd name="connsiteX29" fmla="*/ 38636 w 634497"/>
              <a:gd name="connsiteY29" fmla="*/ 487767 h 736985"/>
              <a:gd name="connsiteX30" fmla="*/ 19318 w 634497"/>
              <a:gd name="connsiteY30" fmla="*/ 474888 h 736985"/>
              <a:gd name="connsiteX31" fmla="*/ 0 w 634497"/>
              <a:gd name="connsiteY31" fmla="*/ 468449 h 736985"/>
              <a:gd name="connsiteX32" fmla="*/ 6439 w 634497"/>
              <a:gd name="connsiteY32" fmla="*/ 462009 h 736985"/>
              <a:gd name="connsiteX0" fmla="*/ 6439 w 618186"/>
              <a:gd name="connsiteY0" fmla="*/ 462009 h 736985"/>
              <a:gd name="connsiteX1" fmla="*/ 216890 w 618186"/>
              <a:gd name="connsiteY1" fmla="*/ 426795 h 736985"/>
              <a:gd name="connsiteX2" fmla="*/ 246537 w 618186"/>
              <a:gd name="connsiteY2" fmla="*/ 294951 h 736985"/>
              <a:gd name="connsiteX3" fmla="*/ 273236 w 618186"/>
              <a:gd name="connsiteY3" fmla="*/ 148413 h 736985"/>
              <a:gd name="connsiteX4" fmla="*/ 336042 w 618186"/>
              <a:gd name="connsiteY4" fmla="*/ 10127 h 736985"/>
              <a:gd name="connsiteX5" fmla="*/ 395293 w 618186"/>
              <a:gd name="connsiteY5" fmla="*/ 0 h 736985"/>
              <a:gd name="connsiteX6" fmla="*/ 477877 w 618186"/>
              <a:gd name="connsiteY6" fmla="*/ 35947 h 736985"/>
              <a:gd name="connsiteX7" fmla="*/ 517873 w 618186"/>
              <a:gd name="connsiteY7" fmla="*/ 52513 h 736985"/>
              <a:gd name="connsiteX8" fmla="*/ 543986 w 618186"/>
              <a:gd name="connsiteY8" fmla="*/ 76458 h 736985"/>
              <a:gd name="connsiteX9" fmla="*/ 560880 w 618186"/>
              <a:gd name="connsiteY9" fmla="*/ 148352 h 736985"/>
              <a:gd name="connsiteX10" fmla="*/ 558392 w 618186"/>
              <a:gd name="connsiteY10" fmla="*/ 249752 h 736985"/>
              <a:gd name="connsiteX11" fmla="*/ 555967 w 618186"/>
              <a:gd name="connsiteY11" fmla="*/ 315206 h 736985"/>
              <a:gd name="connsiteX12" fmla="*/ 618186 w 618186"/>
              <a:gd name="connsiteY12" fmla="*/ 384736 h 736985"/>
              <a:gd name="connsiteX13" fmla="*/ 605307 w 618186"/>
              <a:gd name="connsiteY13" fmla="*/ 404054 h 736985"/>
              <a:gd name="connsiteX14" fmla="*/ 598867 w 618186"/>
              <a:gd name="connsiteY14" fmla="*/ 436251 h 736985"/>
              <a:gd name="connsiteX15" fmla="*/ 592428 w 618186"/>
              <a:gd name="connsiteY15" fmla="*/ 507085 h 736985"/>
              <a:gd name="connsiteX16" fmla="*/ 585988 w 618186"/>
              <a:gd name="connsiteY16" fmla="*/ 526404 h 736985"/>
              <a:gd name="connsiteX17" fmla="*/ 579549 w 618186"/>
              <a:gd name="connsiteY17" fmla="*/ 558601 h 736985"/>
              <a:gd name="connsiteX18" fmla="*/ 560231 w 618186"/>
              <a:gd name="connsiteY18" fmla="*/ 597237 h 736985"/>
              <a:gd name="connsiteX19" fmla="*/ 540912 w 618186"/>
              <a:gd name="connsiteY19" fmla="*/ 603677 h 736985"/>
              <a:gd name="connsiteX20" fmla="*/ 540327 w 618186"/>
              <a:gd name="connsiteY20" fmla="*/ 671004 h 736985"/>
              <a:gd name="connsiteX21" fmla="*/ 514213 w 618186"/>
              <a:gd name="connsiteY21" fmla="*/ 719893 h 736985"/>
              <a:gd name="connsiteX22" fmla="*/ 322221 w 618186"/>
              <a:gd name="connsiteY22" fmla="*/ 720952 h 736985"/>
              <a:gd name="connsiteX23" fmla="*/ 277083 w 618186"/>
              <a:gd name="connsiteY23" fmla="*/ 688694 h 736985"/>
              <a:gd name="connsiteX24" fmla="*/ 180304 w 618186"/>
              <a:gd name="connsiteY24" fmla="*/ 519964 h 736985"/>
              <a:gd name="connsiteX25" fmla="*/ 148107 w 618186"/>
              <a:gd name="connsiteY25" fmla="*/ 513525 h 736985"/>
              <a:gd name="connsiteX26" fmla="*/ 128788 w 618186"/>
              <a:gd name="connsiteY26" fmla="*/ 507085 h 736985"/>
              <a:gd name="connsiteX27" fmla="*/ 77273 w 618186"/>
              <a:gd name="connsiteY27" fmla="*/ 500646 h 736985"/>
              <a:gd name="connsiteX28" fmla="*/ 38636 w 618186"/>
              <a:gd name="connsiteY28" fmla="*/ 487767 h 736985"/>
              <a:gd name="connsiteX29" fmla="*/ 19318 w 618186"/>
              <a:gd name="connsiteY29" fmla="*/ 474888 h 736985"/>
              <a:gd name="connsiteX30" fmla="*/ 0 w 618186"/>
              <a:gd name="connsiteY30" fmla="*/ 468449 h 736985"/>
              <a:gd name="connsiteX31" fmla="*/ 6439 w 618186"/>
              <a:gd name="connsiteY31" fmla="*/ 462009 h 736985"/>
              <a:gd name="connsiteX0" fmla="*/ 6439 w 605307"/>
              <a:gd name="connsiteY0" fmla="*/ 462009 h 736985"/>
              <a:gd name="connsiteX1" fmla="*/ 216890 w 605307"/>
              <a:gd name="connsiteY1" fmla="*/ 426795 h 736985"/>
              <a:gd name="connsiteX2" fmla="*/ 246537 w 605307"/>
              <a:gd name="connsiteY2" fmla="*/ 294951 h 736985"/>
              <a:gd name="connsiteX3" fmla="*/ 273236 w 605307"/>
              <a:gd name="connsiteY3" fmla="*/ 148413 h 736985"/>
              <a:gd name="connsiteX4" fmla="*/ 336042 w 605307"/>
              <a:gd name="connsiteY4" fmla="*/ 10127 h 736985"/>
              <a:gd name="connsiteX5" fmla="*/ 395293 w 605307"/>
              <a:gd name="connsiteY5" fmla="*/ 0 h 736985"/>
              <a:gd name="connsiteX6" fmla="*/ 477877 w 605307"/>
              <a:gd name="connsiteY6" fmla="*/ 35947 h 736985"/>
              <a:gd name="connsiteX7" fmla="*/ 517873 w 605307"/>
              <a:gd name="connsiteY7" fmla="*/ 52513 h 736985"/>
              <a:gd name="connsiteX8" fmla="*/ 543986 w 605307"/>
              <a:gd name="connsiteY8" fmla="*/ 76458 h 736985"/>
              <a:gd name="connsiteX9" fmla="*/ 560880 w 605307"/>
              <a:gd name="connsiteY9" fmla="*/ 148352 h 736985"/>
              <a:gd name="connsiteX10" fmla="*/ 558392 w 605307"/>
              <a:gd name="connsiteY10" fmla="*/ 249752 h 736985"/>
              <a:gd name="connsiteX11" fmla="*/ 555967 w 605307"/>
              <a:gd name="connsiteY11" fmla="*/ 315206 h 736985"/>
              <a:gd name="connsiteX12" fmla="*/ 605307 w 605307"/>
              <a:gd name="connsiteY12" fmla="*/ 404054 h 736985"/>
              <a:gd name="connsiteX13" fmla="*/ 598867 w 605307"/>
              <a:gd name="connsiteY13" fmla="*/ 436251 h 736985"/>
              <a:gd name="connsiteX14" fmla="*/ 592428 w 605307"/>
              <a:gd name="connsiteY14" fmla="*/ 507085 h 736985"/>
              <a:gd name="connsiteX15" fmla="*/ 585988 w 605307"/>
              <a:gd name="connsiteY15" fmla="*/ 526404 h 736985"/>
              <a:gd name="connsiteX16" fmla="*/ 579549 w 605307"/>
              <a:gd name="connsiteY16" fmla="*/ 558601 h 736985"/>
              <a:gd name="connsiteX17" fmla="*/ 560231 w 605307"/>
              <a:gd name="connsiteY17" fmla="*/ 597237 h 736985"/>
              <a:gd name="connsiteX18" fmla="*/ 540912 w 605307"/>
              <a:gd name="connsiteY18" fmla="*/ 603677 h 736985"/>
              <a:gd name="connsiteX19" fmla="*/ 540327 w 605307"/>
              <a:gd name="connsiteY19" fmla="*/ 671004 h 736985"/>
              <a:gd name="connsiteX20" fmla="*/ 514213 w 605307"/>
              <a:gd name="connsiteY20" fmla="*/ 719893 h 736985"/>
              <a:gd name="connsiteX21" fmla="*/ 322221 w 605307"/>
              <a:gd name="connsiteY21" fmla="*/ 720952 h 736985"/>
              <a:gd name="connsiteX22" fmla="*/ 277083 w 605307"/>
              <a:gd name="connsiteY22" fmla="*/ 688694 h 736985"/>
              <a:gd name="connsiteX23" fmla="*/ 180304 w 605307"/>
              <a:gd name="connsiteY23" fmla="*/ 519964 h 736985"/>
              <a:gd name="connsiteX24" fmla="*/ 148107 w 605307"/>
              <a:gd name="connsiteY24" fmla="*/ 513525 h 736985"/>
              <a:gd name="connsiteX25" fmla="*/ 128788 w 605307"/>
              <a:gd name="connsiteY25" fmla="*/ 507085 h 736985"/>
              <a:gd name="connsiteX26" fmla="*/ 77273 w 605307"/>
              <a:gd name="connsiteY26" fmla="*/ 500646 h 736985"/>
              <a:gd name="connsiteX27" fmla="*/ 38636 w 605307"/>
              <a:gd name="connsiteY27" fmla="*/ 487767 h 736985"/>
              <a:gd name="connsiteX28" fmla="*/ 19318 w 605307"/>
              <a:gd name="connsiteY28" fmla="*/ 474888 h 736985"/>
              <a:gd name="connsiteX29" fmla="*/ 0 w 605307"/>
              <a:gd name="connsiteY29" fmla="*/ 468449 h 736985"/>
              <a:gd name="connsiteX30" fmla="*/ 6439 w 605307"/>
              <a:gd name="connsiteY30" fmla="*/ 462009 h 736985"/>
              <a:gd name="connsiteX0" fmla="*/ 6439 w 600900"/>
              <a:gd name="connsiteY0" fmla="*/ 462009 h 736985"/>
              <a:gd name="connsiteX1" fmla="*/ 216890 w 600900"/>
              <a:gd name="connsiteY1" fmla="*/ 426795 h 736985"/>
              <a:gd name="connsiteX2" fmla="*/ 246537 w 600900"/>
              <a:gd name="connsiteY2" fmla="*/ 294951 h 736985"/>
              <a:gd name="connsiteX3" fmla="*/ 273236 w 600900"/>
              <a:gd name="connsiteY3" fmla="*/ 148413 h 736985"/>
              <a:gd name="connsiteX4" fmla="*/ 336042 w 600900"/>
              <a:gd name="connsiteY4" fmla="*/ 10127 h 736985"/>
              <a:gd name="connsiteX5" fmla="*/ 395293 w 600900"/>
              <a:gd name="connsiteY5" fmla="*/ 0 h 736985"/>
              <a:gd name="connsiteX6" fmla="*/ 477877 w 600900"/>
              <a:gd name="connsiteY6" fmla="*/ 35947 h 736985"/>
              <a:gd name="connsiteX7" fmla="*/ 517873 w 600900"/>
              <a:gd name="connsiteY7" fmla="*/ 52513 h 736985"/>
              <a:gd name="connsiteX8" fmla="*/ 543986 w 600900"/>
              <a:gd name="connsiteY8" fmla="*/ 76458 h 736985"/>
              <a:gd name="connsiteX9" fmla="*/ 560880 w 600900"/>
              <a:gd name="connsiteY9" fmla="*/ 148352 h 736985"/>
              <a:gd name="connsiteX10" fmla="*/ 558392 w 600900"/>
              <a:gd name="connsiteY10" fmla="*/ 249752 h 736985"/>
              <a:gd name="connsiteX11" fmla="*/ 555967 w 600900"/>
              <a:gd name="connsiteY11" fmla="*/ 315206 h 736985"/>
              <a:gd name="connsiteX12" fmla="*/ 598867 w 600900"/>
              <a:gd name="connsiteY12" fmla="*/ 436251 h 736985"/>
              <a:gd name="connsiteX13" fmla="*/ 592428 w 600900"/>
              <a:gd name="connsiteY13" fmla="*/ 507085 h 736985"/>
              <a:gd name="connsiteX14" fmla="*/ 585988 w 600900"/>
              <a:gd name="connsiteY14" fmla="*/ 526404 h 736985"/>
              <a:gd name="connsiteX15" fmla="*/ 579549 w 600900"/>
              <a:gd name="connsiteY15" fmla="*/ 558601 h 736985"/>
              <a:gd name="connsiteX16" fmla="*/ 560231 w 600900"/>
              <a:gd name="connsiteY16" fmla="*/ 597237 h 736985"/>
              <a:gd name="connsiteX17" fmla="*/ 540912 w 600900"/>
              <a:gd name="connsiteY17" fmla="*/ 603677 h 736985"/>
              <a:gd name="connsiteX18" fmla="*/ 540327 w 600900"/>
              <a:gd name="connsiteY18" fmla="*/ 671004 h 736985"/>
              <a:gd name="connsiteX19" fmla="*/ 514213 w 600900"/>
              <a:gd name="connsiteY19" fmla="*/ 719893 h 736985"/>
              <a:gd name="connsiteX20" fmla="*/ 322221 w 600900"/>
              <a:gd name="connsiteY20" fmla="*/ 720952 h 736985"/>
              <a:gd name="connsiteX21" fmla="*/ 277083 w 600900"/>
              <a:gd name="connsiteY21" fmla="*/ 688694 h 736985"/>
              <a:gd name="connsiteX22" fmla="*/ 180304 w 600900"/>
              <a:gd name="connsiteY22" fmla="*/ 519964 h 736985"/>
              <a:gd name="connsiteX23" fmla="*/ 148107 w 600900"/>
              <a:gd name="connsiteY23" fmla="*/ 513525 h 736985"/>
              <a:gd name="connsiteX24" fmla="*/ 128788 w 600900"/>
              <a:gd name="connsiteY24" fmla="*/ 507085 h 736985"/>
              <a:gd name="connsiteX25" fmla="*/ 77273 w 600900"/>
              <a:gd name="connsiteY25" fmla="*/ 500646 h 736985"/>
              <a:gd name="connsiteX26" fmla="*/ 38636 w 600900"/>
              <a:gd name="connsiteY26" fmla="*/ 487767 h 736985"/>
              <a:gd name="connsiteX27" fmla="*/ 19318 w 600900"/>
              <a:gd name="connsiteY27" fmla="*/ 474888 h 736985"/>
              <a:gd name="connsiteX28" fmla="*/ 0 w 600900"/>
              <a:gd name="connsiteY28" fmla="*/ 468449 h 736985"/>
              <a:gd name="connsiteX29" fmla="*/ 6439 w 600900"/>
              <a:gd name="connsiteY29" fmla="*/ 462009 h 736985"/>
              <a:gd name="connsiteX0" fmla="*/ 6439 w 593837"/>
              <a:gd name="connsiteY0" fmla="*/ 462009 h 736985"/>
              <a:gd name="connsiteX1" fmla="*/ 216890 w 593837"/>
              <a:gd name="connsiteY1" fmla="*/ 426795 h 736985"/>
              <a:gd name="connsiteX2" fmla="*/ 246537 w 593837"/>
              <a:gd name="connsiteY2" fmla="*/ 294951 h 736985"/>
              <a:gd name="connsiteX3" fmla="*/ 273236 w 593837"/>
              <a:gd name="connsiteY3" fmla="*/ 148413 h 736985"/>
              <a:gd name="connsiteX4" fmla="*/ 336042 w 593837"/>
              <a:gd name="connsiteY4" fmla="*/ 10127 h 736985"/>
              <a:gd name="connsiteX5" fmla="*/ 395293 w 593837"/>
              <a:gd name="connsiteY5" fmla="*/ 0 h 736985"/>
              <a:gd name="connsiteX6" fmla="*/ 477877 w 593837"/>
              <a:gd name="connsiteY6" fmla="*/ 35947 h 736985"/>
              <a:gd name="connsiteX7" fmla="*/ 517873 w 593837"/>
              <a:gd name="connsiteY7" fmla="*/ 52513 h 736985"/>
              <a:gd name="connsiteX8" fmla="*/ 543986 w 593837"/>
              <a:gd name="connsiteY8" fmla="*/ 76458 h 736985"/>
              <a:gd name="connsiteX9" fmla="*/ 560880 w 593837"/>
              <a:gd name="connsiteY9" fmla="*/ 148352 h 736985"/>
              <a:gd name="connsiteX10" fmla="*/ 558392 w 593837"/>
              <a:gd name="connsiteY10" fmla="*/ 249752 h 736985"/>
              <a:gd name="connsiteX11" fmla="*/ 555967 w 593837"/>
              <a:gd name="connsiteY11" fmla="*/ 315206 h 736985"/>
              <a:gd name="connsiteX12" fmla="*/ 592428 w 593837"/>
              <a:gd name="connsiteY12" fmla="*/ 507085 h 736985"/>
              <a:gd name="connsiteX13" fmla="*/ 585988 w 593837"/>
              <a:gd name="connsiteY13" fmla="*/ 526404 h 736985"/>
              <a:gd name="connsiteX14" fmla="*/ 579549 w 593837"/>
              <a:gd name="connsiteY14" fmla="*/ 558601 h 736985"/>
              <a:gd name="connsiteX15" fmla="*/ 560231 w 593837"/>
              <a:gd name="connsiteY15" fmla="*/ 597237 h 736985"/>
              <a:gd name="connsiteX16" fmla="*/ 540912 w 593837"/>
              <a:gd name="connsiteY16" fmla="*/ 603677 h 736985"/>
              <a:gd name="connsiteX17" fmla="*/ 540327 w 593837"/>
              <a:gd name="connsiteY17" fmla="*/ 671004 h 736985"/>
              <a:gd name="connsiteX18" fmla="*/ 514213 w 593837"/>
              <a:gd name="connsiteY18" fmla="*/ 719893 h 736985"/>
              <a:gd name="connsiteX19" fmla="*/ 322221 w 593837"/>
              <a:gd name="connsiteY19" fmla="*/ 720952 h 736985"/>
              <a:gd name="connsiteX20" fmla="*/ 277083 w 593837"/>
              <a:gd name="connsiteY20" fmla="*/ 688694 h 736985"/>
              <a:gd name="connsiteX21" fmla="*/ 180304 w 593837"/>
              <a:gd name="connsiteY21" fmla="*/ 519964 h 736985"/>
              <a:gd name="connsiteX22" fmla="*/ 148107 w 593837"/>
              <a:gd name="connsiteY22" fmla="*/ 513525 h 736985"/>
              <a:gd name="connsiteX23" fmla="*/ 128788 w 593837"/>
              <a:gd name="connsiteY23" fmla="*/ 507085 h 736985"/>
              <a:gd name="connsiteX24" fmla="*/ 77273 w 593837"/>
              <a:gd name="connsiteY24" fmla="*/ 500646 h 736985"/>
              <a:gd name="connsiteX25" fmla="*/ 38636 w 593837"/>
              <a:gd name="connsiteY25" fmla="*/ 487767 h 736985"/>
              <a:gd name="connsiteX26" fmla="*/ 19318 w 593837"/>
              <a:gd name="connsiteY26" fmla="*/ 474888 h 736985"/>
              <a:gd name="connsiteX27" fmla="*/ 0 w 593837"/>
              <a:gd name="connsiteY27" fmla="*/ 468449 h 736985"/>
              <a:gd name="connsiteX28" fmla="*/ 6439 w 593837"/>
              <a:gd name="connsiteY28" fmla="*/ 462009 h 736985"/>
              <a:gd name="connsiteX0" fmla="*/ 6439 w 593233"/>
              <a:gd name="connsiteY0" fmla="*/ 462009 h 736985"/>
              <a:gd name="connsiteX1" fmla="*/ 216890 w 593233"/>
              <a:gd name="connsiteY1" fmla="*/ 426795 h 736985"/>
              <a:gd name="connsiteX2" fmla="*/ 246537 w 593233"/>
              <a:gd name="connsiteY2" fmla="*/ 294951 h 736985"/>
              <a:gd name="connsiteX3" fmla="*/ 273236 w 593233"/>
              <a:gd name="connsiteY3" fmla="*/ 148413 h 736985"/>
              <a:gd name="connsiteX4" fmla="*/ 336042 w 593233"/>
              <a:gd name="connsiteY4" fmla="*/ 10127 h 736985"/>
              <a:gd name="connsiteX5" fmla="*/ 395293 w 593233"/>
              <a:gd name="connsiteY5" fmla="*/ 0 h 736985"/>
              <a:gd name="connsiteX6" fmla="*/ 477877 w 593233"/>
              <a:gd name="connsiteY6" fmla="*/ 35947 h 736985"/>
              <a:gd name="connsiteX7" fmla="*/ 517873 w 593233"/>
              <a:gd name="connsiteY7" fmla="*/ 52513 h 736985"/>
              <a:gd name="connsiteX8" fmla="*/ 543986 w 593233"/>
              <a:gd name="connsiteY8" fmla="*/ 76458 h 736985"/>
              <a:gd name="connsiteX9" fmla="*/ 560880 w 593233"/>
              <a:gd name="connsiteY9" fmla="*/ 148352 h 736985"/>
              <a:gd name="connsiteX10" fmla="*/ 558392 w 593233"/>
              <a:gd name="connsiteY10" fmla="*/ 249752 h 736985"/>
              <a:gd name="connsiteX11" fmla="*/ 555967 w 593233"/>
              <a:gd name="connsiteY11" fmla="*/ 315206 h 736985"/>
              <a:gd name="connsiteX12" fmla="*/ 592428 w 593233"/>
              <a:gd name="connsiteY12" fmla="*/ 507085 h 736985"/>
              <a:gd name="connsiteX13" fmla="*/ 579549 w 593233"/>
              <a:gd name="connsiteY13" fmla="*/ 558601 h 736985"/>
              <a:gd name="connsiteX14" fmla="*/ 560231 w 593233"/>
              <a:gd name="connsiteY14" fmla="*/ 597237 h 736985"/>
              <a:gd name="connsiteX15" fmla="*/ 540912 w 593233"/>
              <a:gd name="connsiteY15" fmla="*/ 603677 h 736985"/>
              <a:gd name="connsiteX16" fmla="*/ 540327 w 593233"/>
              <a:gd name="connsiteY16" fmla="*/ 671004 h 736985"/>
              <a:gd name="connsiteX17" fmla="*/ 514213 w 593233"/>
              <a:gd name="connsiteY17" fmla="*/ 719893 h 736985"/>
              <a:gd name="connsiteX18" fmla="*/ 322221 w 593233"/>
              <a:gd name="connsiteY18" fmla="*/ 720952 h 736985"/>
              <a:gd name="connsiteX19" fmla="*/ 277083 w 593233"/>
              <a:gd name="connsiteY19" fmla="*/ 688694 h 736985"/>
              <a:gd name="connsiteX20" fmla="*/ 180304 w 593233"/>
              <a:gd name="connsiteY20" fmla="*/ 519964 h 736985"/>
              <a:gd name="connsiteX21" fmla="*/ 148107 w 593233"/>
              <a:gd name="connsiteY21" fmla="*/ 513525 h 736985"/>
              <a:gd name="connsiteX22" fmla="*/ 128788 w 593233"/>
              <a:gd name="connsiteY22" fmla="*/ 507085 h 736985"/>
              <a:gd name="connsiteX23" fmla="*/ 77273 w 593233"/>
              <a:gd name="connsiteY23" fmla="*/ 500646 h 736985"/>
              <a:gd name="connsiteX24" fmla="*/ 38636 w 593233"/>
              <a:gd name="connsiteY24" fmla="*/ 487767 h 736985"/>
              <a:gd name="connsiteX25" fmla="*/ 19318 w 593233"/>
              <a:gd name="connsiteY25" fmla="*/ 474888 h 736985"/>
              <a:gd name="connsiteX26" fmla="*/ 0 w 593233"/>
              <a:gd name="connsiteY26" fmla="*/ 468449 h 736985"/>
              <a:gd name="connsiteX27" fmla="*/ 6439 w 593233"/>
              <a:gd name="connsiteY27" fmla="*/ 462009 h 736985"/>
              <a:gd name="connsiteX0" fmla="*/ 6439 w 579584"/>
              <a:gd name="connsiteY0" fmla="*/ 462009 h 736985"/>
              <a:gd name="connsiteX1" fmla="*/ 216890 w 579584"/>
              <a:gd name="connsiteY1" fmla="*/ 426795 h 736985"/>
              <a:gd name="connsiteX2" fmla="*/ 246537 w 579584"/>
              <a:gd name="connsiteY2" fmla="*/ 294951 h 736985"/>
              <a:gd name="connsiteX3" fmla="*/ 273236 w 579584"/>
              <a:gd name="connsiteY3" fmla="*/ 148413 h 736985"/>
              <a:gd name="connsiteX4" fmla="*/ 336042 w 579584"/>
              <a:gd name="connsiteY4" fmla="*/ 10127 h 736985"/>
              <a:gd name="connsiteX5" fmla="*/ 395293 w 579584"/>
              <a:gd name="connsiteY5" fmla="*/ 0 h 736985"/>
              <a:gd name="connsiteX6" fmla="*/ 477877 w 579584"/>
              <a:gd name="connsiteY6" fmla="*/ 35947 h 736985"/>
              <a:gd name="connsiteX7" fmla="*/ 517873 w 579584"/>
              <a:gd name="connsiteY7" fmla="*/ 52513 h 736985"/>
              <a:gd name="connsiteX8" fmla="*/ 543986 w 579584"/>
              <a:gd name="connsiteY8" fmla="*/ 76458 h 736985"/>
              <a:gd name="connsiteX9" fmla="*/ 560880 w 579584"/>
              <a:gd name="connsiteY9" fmla="*/ 148352 h 736985"/>
              <a:gd name="connsiteX10" fmla="*/ 558392 w 579584"/>
              <a:gd name="connsiteY10" fmla="*/ 249752 h 736985"/>
              <a:gd name="connsiteX11" fmla="*/ 555967 w 579584"/>
              <a:gd name="connsiteY11" fmla="*/ 315206 h 736985"/>
              <a:gd name="connsiteX12" fmla="*/ 579549 w 579584"/>
              <a:gd name="connsiteY12" fmla="*/ 558601 h 736985"/>
              <a:gd name="connsiteX13" fmla="*/ 560231 w 579584"/>
              <a:gd name="connsiteY13" fmla="*/ 597237 h 736985"/>
              <a:gd name="connsiteX14" fmla="*/ 540912 w 579584"/>
              <a:gd name="connsiteY14" fmla="*/ 603677 h 736985"/>
              <a:gd name="connsiteX15" fmla="*/ 540327 w 579584"/>
              <a:gd name="connsiteY15" fmla="*/ 671004 h 736985"/>
              <a:gd name="connsiteX16" fmla="*/ 514213 w 579584"/>
              <a:gd name="connsiteY16" fmla="*/ 719893 h 736985"/>
              <a:gd name="connsiteX17" fmla="*/ 322221 w 579584"/>
              <a:gd name="connsiteY17" fmla="*/ 720952 h 736985"/>
              <a:gd name="connsiteX18" fmla="*/ 277083 w 579584"/>
              <a:gd name="connsiteY18" fmla="*/ 688694 h 736985"/>
              <a:gd name="connsiteX19" fmla="*/ 180304 w 579584"/>
              <a:gd name="connsiteY19" fmla="*/ 519964 h 736985"/>
              <a:gd name="connsiteX20" fmla="*/ 148107 w 579584"/>
              <a:gd name="connsiteY20" fmla="*/ 513525 h 736985"/>
              <a:gd name="connsiteX21" fmla="*/ 128788 w 579584"/>
              <a:gd name="connsiteY21" fmla="*/ 507085 h 736985"/>
              <a:gd name="connsiteX22" fmla="*/ 77273 w 579584"/>
              <a:gd name="connsiteY22" fmla="*/ 500646 h 736985"/>
              <a:gd name="connsiteX23" fmla="*/ 38636 w 579584"/>
              <a:gd name="connsiteY23" fmla="*/ 487767 h 736985"/>
              <a:gd name="connsiteX24" fmla="*/ 19318 w 579584"/>
              <a:gd name="connsiteY24" fmla="*/ 474888 h 736985"/>
              <a:gd name="connsiteX25" fmla="*/ 0 w 579584"/>
              <a:gd name="connsiteY25" fmla="*/ 468449 h 736985"/>
              <a:gd name="connsiteX26" fmla="*/ 6439 w 579584"/>
              <a:gd name="connsiteY26"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60231 w 561628"/>
              <a:gd name="connsiteY12" fmla="*/ 597237 h 736985"/>
              <a:gd name="connsiteX13" fmla="*/ 540912 w 561628"/>
              <a:gd name="connsiteY13" fmla="*/ 603677 h 736985"/>
              <a:gd name="connsiteX14" fmla="*/ 540327 w 561628"/>
              <a:gd name="connsiteY14" fmla="*/ 671004 h 736985"/>
              <a:gd name="connsiteX15" fmla="*/ 514213 w 561628"/>
              <a:gd name="connsiteY15" fmla="*/ 719893 h 736985"/>
              <a:gd name="connsiteX16" fmla="*/ 322221 w 561628"/>
              <a:gd name="connsiteY16" fmla="*/ 720952 h 736985"/>
              <a:gd name="connsiteX17" fmla="*/ 277083 w 561628"/>
              <a:gd name="connsiteY17" fmla="*/ 688694 h 736985"/>
              <a:gd name="connsiteX18" fmla="*/ 180304 w 561628"/>
              <a:gd name="connsiteY18" fmla="*/ 519964 h 736985"/>
              <a:gd name="connsiteX19" fmla="*/ 148107 w 561628"/>
              <a:gd name="connsiteY19" fmla="*/ 513525 h 736985"/>
              <a:gd name="connsiteX20" fmla="*/ 128788 w 561628"/>
              <a:gd name="connsiteY20" fmla="*/ 507085 h 736985"/>
              <a:gd name="connsiteX21" fmla="*/ 77273 w 561628"/>
              <a:gd name="connsiteY21" fmla="*/ 500646 h 736985"/>
              <a:gd name="connsiteX22" fmla="*/ 38636 w 561628"/>
              <a:gd name="connsiteY22" fmla="*/ 487767 h 736985"/>
              <a:gd name="connsiteX23" fmla="*/ 19318 w 561628"/>
              <a:gd name="connsiteY23" fmla="*/ 474888 h 736985"/>
              <a:gd name="connsiteX24" fmla="*/ 0 w 561628"/>
              <a:gd name="connsiteY24" fmla="*/ 468449 h 736985"/>
              <a:gd name="connsiteX25" fmla="*/ 6439 w 561628"/>
              <a:gd name="connsiteY25"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0912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180304 w 561628"/>
              <a:gd name="connsiteY17" fmla="*/ 519964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48107 w 561628"/>
              <a:gd name="connsiteY18" fmla="*/ 513525 h 736985"/>
              <a:gd name="connsiteX19" fmla="*/ 128788 w 561628"/>
              <a:gd name="connsiteY19" fmla="*/ 507085 h 736985"/>
              <a:gd name="connsiteX20" fmla="*/ 77273 w 561628"/>
              <a:gd name="connsiteY20" fmla="*/ 500646 h 736985"/>
              <a:gd name="connsiteX21" fmla="*/ 38636 w 561628"/>
              <a:gd name="connsiteY21" fmla="*/ 487767 h 736985"/>
              <a:gd name="connsiteX22" fmla="*/ 19318 w 561628"/>
              <a:gd name="connsiteY22" fmla="*/ 474888 h 736985"/>
              <a:gd name="connsiteX23" fmla="*/ 0 w 561628"/>
              <a:gd name="connsiteY23" fmla="*/ 468449 h 736985"/>
              <a:gd name="connsiteX24" fmla="*/ 6439 w 561628"/>
              <a:gd name="connsiteY24"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28788 w 561628"/>
              <a:gd name="connsiteY18" fmla="*/ 507085 h 736985"/>
              <a:gd name="connsiteX19" fmla="*/ 77273 w 561628"/>
              <a:gd name="connsiteY19" fmla="*/ 500646 h 736985"/>
              <a:gd name="connsiteX20" fmla="*/ 38636 w 561628"/>
              <a:gd name="connsiteY20" fmla="*/ 487767 h 736985"/>
              <a:gd name="connsiteX21" fmla="*/ 19318 w 561628"/>
              <a:gd name="connsiteY21" fmla="*/ 474888 h 736985"/>
              <a:gd name="connsiteX22" fmla="*/ 0 w 561628"/>
              <a:gd name="connsiteY22" fmla="*/ 468449 h 736985"/>
              <a:gd name="connsiteX23" fmla="*/ 6439 w 561628"/>
              <a:gd name="connsiteY23"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77273 w 561628"/>
              <a:gd name="connsiteY18" fmla="*/ 500646 h 736985"/>
              <a:gd name="connsiteX19" fmla="*/ 38636 w 561628"/>
              <a:gd name="connsiteY19" fmla="*/ 487767 h 736985"/>
              <a:gd name="connsiteX20" fmla="*/ 19318 w 561628"/>
              <a:gd name="connsiteY20" fmla="*/ 474888 h 736985"/>
              <a:gd name="connsiteX21" fmla="*/ 0 w 561628"/>
              <a:gd name="connsiteY21" fmla="*/ 468449 h 736985"/>
              <a:gd name="connsiteX22" fmla="*/ 6439 w 561628"/>
              <a:gd name="connsiteY22"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38636 w 561628"/>
              <a:gd name="connsiteY18" fmla="*/ 487767 h 736985"/>
              <a:gd name="connsiteX19" fmla="*/ 19318 w 561628"/>
              <a:gd name="connsiteY19" fmla="*/ 474888 h 736985"/>
              <a:gd name="connsiteX20" fmla="*/ 0 w 561628"/>
              <a:gd name="connsiteY20" fmla="*/ 468449 h 736985"/>
              <a:gd name="connsiteX21" fmla="*/ 6439 w 561628"/>
              <a:gd name="connsiteY21"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19318 w 561628"/>
              <a:gd name="connsiteY18" fmla="*/ 474888 h 736985"/>
              <a:gd name="connsiteX19" fmla="*/ 0 w 561628"/>
              <a:gd name="connsiteY19" fmla="*/ 468449 h 736985"/>
              <a:gd name="connsiteX20" fmla="*/ 6439 w 561628"/>
              <a:gd name="connsiteY20" fmla="*/ 462009 h 736985"/>
              <a:gd name="connsiteX0" fmla="*/ 6439 w 561628"/>
              <a:gd name="connsiteY0" fmla="*/ 46200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19" fmla="*/ 6439 w 561628"/>
              <a:gd name="connsiteY19" fmla="*/ 462009 h 736985"/>
              <a:gd name="connsiteX0" fmla="*/ 0 w 561628"/>
              <a:gd name="connsiteY0" fmla="*/ 468449 h 736985"/>
              <a:gd name="connsiteX1" fmla="*/ 216890 w 561628"/>
              <a:gd name="connsiteY1" fmla="*/ 426795 h 736985"/>
              <a:gd name="connsiteX2" fmla="*/ 246537 w 561628"/>
              <a:gd name="connsiteY2" fmla="*/ 294951 h 736985"/>
              <a:gd name="connsiteX3" fmla="*/ 273236 w 561628"/>
              <a:gd name="connsiteY3" fmla="*/ 148413 h 736985"/>
              <a:gd name="connsiteX4" fmla="*/ 336042 w 561628"/>
              <a:gd name="connsiteY4" fmla="*/ 10127 h 736985"/>
              <a:gd name="connsiteX5" fmla="*/ 395293 w 561628"/>
              <a:gd name="connsiteY5" fmla="*/ 0 h 736985"/>
              <a:gd name="connsiteX6" fmla="*/ 477877 w 561628"/>
              <a:gd name="connsiteY6" fmla="*/ 35947 h 736985"/>
              <a:gd name="connsiteX7" fmla="*/ 517873 w 561628"/>
              <a:gd name="connsiteY7" fmla="*/ 52513 h 736985"/>
              <a:gd name="connsiteX8" fmla="*/ 543986 w 561628"/>
              <a:gd name="connsiteY8" fmla="*/ 76458 h 736985"/>
              <a:gd name="connsiteX9" fmla="*/ 560880 w 561628"/>
              <a:gd name="connsiteY9" fmla="*/ 148352 h 736985"/>
              <a:gd name="connsiteX10" fmla="*/ 558392 w 561628"/>
              <a:gd name="connsiteY10" fmla="*/ 249752 h 736985"/>
              <a:gd name="connsiteX11" fmla="*/ 555967 w 561628"/>
              <a:gd name="connsiteY11" fmla="*/ 315206 h 736985"/>
              <a:gd name="connsiteX12" fmla="*/ 543630 w 561628"/>
              <a:gd name="connsiteY12" fmla="*/ 603677 h 736985"/>
              <a:gd name="connsiteX13" fmla="*/ 540327 w 561628"/>
              <a:gd name="connsiteY13" fmla="*/ 671004 h 736985"/>
              <a:gd name="connsiteX14" fmla="*/ 514213 w 561628"/>
              <a:gd name="connsiteY14" fmla="*/ 719893 h 736985"/>
              <a:gd name="connsiteX15" fmla="*/ 322221 w 561628"/>
              <a:gd name="connsiteY15" fmla="*/ 720952 h 736985"/>
              <a:gd name="connsiteX16" fmla="*/ 277083 w 561628"/>
              <a:gd name="connsiteY16" fmla="*/ 688694 h 736985"/>
              <a:gd name="connsiteX17" fmla="*/ 248252 w 561628"/>
              <a:gd name="connsiteY17" fmla="*/ 652748 h 736985"/>
              <a:gd name="connsiteX18" fmla="*/ 0 w 561628"/>
              <a:gd name="connsiteY18" fmla="*/ 468449 h 736985"/>
              <a:gd name="connsiteX0" fmla="*/ 31365 w 344741"/>
              <a:gd name="connsiteY0" fmla="*/ 652748 h 736985"/>
              <a:gd name="connsiteX1" fmla="*/ 3 w 344741"/>
              <a:gd name="connsiteY1" fmla="*/ 426795 h 736985"/>
              <a:gd name="connsiteX2" fmla="*/ 29650 w 344741"/>
              <a:gd name="connsiteY2" fmla="*/ 294951 h 736985"/>
              <a:gd name="connsiteX3" fmla="*/ 56349 w 344741"/>
              <a:gd name="connsiteY3" fmla="*/ 148413 h 736985"/>
              <a:gd name="connsiteX4" fmla="*/ 119155 w 344741"/>
              <a:gd name="connsiteY4" fmla="*/ 10127 h 736985"/>
              <a:gd name="connsiteX5" fmla="*/ 178406 w 344741"/>
              <a:gd name="connsiteY5" fmla="*/ 0 h 736985"/>
              <a:gd name="connsiteX6" fmla="*/ 260990 w 344741"/>
              <a:gd name="connsiteY6" fmla="*/ 35947 h 736985"/>
              <a:gd name="connsiteX7" fmla="*/ 300986 w 344741"/>
              <a:gd name="connsiteY7" fmla="*/ 52513 h 736985"/>
              <a:gd name="connsiteX8" fmla="*/ 327099 w 344741"/>
              <a:gd name="connsiteY8" fmla="*/ 76458 h 736985"/>
              <a:gd name="connsiteX9" fmla="*/ 343993 w 344741"/>
              <a:gd name="connsiteY9" fmla="*/ 148352 h 736985"/>
              <a:gd name="connsiteX10" fmla="*/ 341505 w 344741"/>
              <a:gd name="connsiteY10" fmla="*/ 249752 h 736985"/>
              <a:gd name="connsiteX11" fmla="*/ 339080 w 344741"/>
              <a:gd name="connsiteY11" fmla="*/ 315206 h 736985"/>
              <a:gd name="connsiteX12" fmla="*/ 326743 w 344741"/>
              <a:gd name="connsiteY12" fmla="*/ 603677 h 736985"/>
              <a:gd name="connsiteX13" fmla="*/ 323440 w 344741"/>
              <a:gd name="connsiteY13" fmla="*/ 671004 h 736985"/>
              <a:gd name="connsiteX14" fmla="*/ 297326 w 344741"/>
              <a:gd name="connsiteY14" fmla="*/ 719893 h 736985"/>
              <a:gd name="connsiteX15" fmla="*/ 105334 w 344741"/>
              <a:gd name="connsiteY15" fmla="*/ 720952 h 736985"/>
              <a:gd name="connsiteX16" fmla="*/ 60196 w 344741"/>
              <a:gd name="connsiteY16" fmla="*/ 688694 h 736985"/>
              <a:gd name="connsiteX17" fmla="*/ 31365 w 344741"/>
              <a:gd name="connsiteY17" fmla="*/ 652748 h 736985"/>
              <a:gd name="connsiteX0" fmla="*/ 19477 w 332853"/>
              <a:gd name="connsiteY0" fmla="*/ 652748 h 736985"/>
              <a:gd name="connsiteX1" fmla="*/ 6 w 332853"/>
              <a:gd name="connsiteY1" fmla="*/ 459069 h 736985"/>
              <a:gd name="connsiteX2" fmla="*/ 17762 w 332853"/>
              <a:gd name="connsiteY2" fmla="*/ 294951 h 736985"/>
              <a:gd name="connsiteX3" fmla="*/ 44461 w 332853"/>
              <a:gd name="connsiteY3" fmla="*/ 148413 h 736985"/>
              <a:gd name="connsiteX4" fmla="*/ 107267 w 332853"/>
              <a:gd name="connsiteY4" fmla="*/ 10127 h 736985"/>
              <a:gd name="connsiteX5" fmla="*/ 166518 w 332853"/>
              <a:gd name="connsiteY5" fmla="*/ 0 h 736985"/>
              <a:gd name="connsiteX6" fmla="*/ 249102 w 332853"/>
              <a:gd name="connsiteY6" fmla="*/ 35947 h 736985"/>
              <a:gd name="connsiteX7" fmla="*/ 289098 w 332853"/>
              <a:gd name="connsiteY7" fmla="*/ 52513 h 736985"/>
              <a:gd name="connsiteX8" fmla="*/ 315211 w 332853"/>
              <a:gd name="connsiteY8" fmla="*/ 76458 h 736985"/>
              <a:gd name="connsiteX9" fmla="*/ 332105 w 332853"/>
              <a:gd name="connsiteY9" fmla="*/ 148352 h 736985"/>
              <a:gd name="connsiteX10" fmla="*/ 329617 w 332853"/>
              <a:gd name="connsiteY10" fmla="*/ 249752 h 736985"/>
              <a:gd name="connsiteX11" fmla="*/ 327192 w 332853"/>
              <a:gd name="connsiteY11" fmla="*/ 315206 h 736985"/>
              <a:gd name="connsiteX12" fmla="*/ 314855 w 332853"/>
              <a:gd name="connsiteY12" fmla="*/ 603677 h 736985"/>
              <a:gd name="connsiteX13" fmla="*/ 311552 w 332853"/>
              <a:gd name="connsiteY13" fmla="*/ 671004 h 736985"/>
              <a:gd name="connsiteX14" fmla="*/ 285438 w 332853"/>
              <a:gd name="connsiteY14" fmla="*/ 719893 h 736985"/>
              <a:gd name="connsiteX15" fmla="*/ 93446 w 332853"/>
              <a:gd name="connsiteY15" fmla="*/ 720952 h 736985"/>
              <a:gd name="connsiteX16" fmla="*/ 48308 w 332853"/>
              <a:gd name="connsiteY16" fmla="*/ 688694 h 736985"/>
              <a:gd name="connsiteX17" fmla="*/ 19477 w 332853"/>
              <a:gd name="connsiteY17" fmla="*/ 652748 h 736985"/>
              <a:gd name="connsiteX0" fmla="*/ 35436 w 348812"/>
              <a:gd name="connsiteY0" fmla="*/ 652748 h 736985"/>
              <a:gd name="connsiteX1" fmla="*/ 15965 w 348812"/>
              <a:gd name="connsiteY1" fmla="*/ 459069 h 736985"/>
              <a:gd name="connsiteX2" fmla="*/ 33721 w 348812"/>
              <a:gd name="connsiteY2" fmla="*/ 294951 h 736985"/>
              <a:gd name="connsiteX3" fmla="*/ 60420 w 348812"/>
              <a:gd name="connsiteY3" fmla="*/ 148413 h 736985"/>
              <a:gd name="connsiteX4" fmla="*/ 123226 w 348812"/>
              <a:gd name="connsiteY4" fmla="*/ 10127 h 736985"/>
              <a:gd name="connsiteX5" fmla="*/ 182477 w 348812"/>
              <a:gd name="connsiteY5" fmla="*/ 0 h 736985"/>
              <a:gd name="connsiteX6" fmla="*/ 265061 w 348812"/>
              <a:gd name="connsiteY6" fmla="*/ 35947 h 736985"/>
              <a:gd name="connsiteX7" fmla="*/ 305057 w 348812"/>
              <a:gd name="connsiteY7" fmla="*/ 52513 h 736985"/>
              <a:gd name="connsiteX8" fmla="*/ 331170 w 348812"/>
              <a:gd name="connsiteY8" fmla="*/ 76458 h 736985"/>
              <a:gd name="connsiteX9" fmla="*/ 348064 w 348812"/>
              <a:gd name="connsiteY9" fmla="*/ 148352 h 736985"/>
              <a:gd name="connsiteX10" fmla="*/ 345576 w 348812"/>
              <a:gd name="connsiteY10" fmla="*/ 249752 h 736985"/>
              <a:gd name="connsiteX11" fmla="*/ 343151 w 348812"/>
              <a:gd name="connsiteY11" fmla="*/ 315206 h 736985"/>
              <a:gd name="connsiteX12" fmla="*/ 330814 w 348812"/>
              <a:gd name="connsiteY12" fmla="*/ 603677 h 736985"/>
              <a:gd name="connsiteX13" fmla="*/ 327511 w 348812"/>
              <a:gd name="connsiteY13" fmla="*/ 671004 h 736985"/>
              <a:gd name="connsiteX14" fmla="*/ 301397 w 348812"/>
              <a:gd name="connsiteY14" fmla="*/ 719893 h 736985"/>
              <a:gd name="connsiteX15" fmla="*/ 109405 w 348812"/>
              <a:gd name="connsiteY15" fmla="*/ 720952 h 736985"/>
              <a:gd name="connsiteX16" fmla="*/ 64267 w 348812"/>
              <a:gd name="connsiteY16" fmla="*/ 688694 h 736985"/>
              <a:gd name="connsiteX17" fmla="*/ 427 w 348812"/>
              <a:gd name="connsiteY17" fmla="*/ 626347 h 736985"/>
              <a:gd name="connsiteX18" fmla="*/ 35436 w 348812"/>
              <a:gd name="connsiteY18" fmla="*/ 652748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59155 h 736985"/>
              <a:gd name="connsiteX1" fmla="*/ 17519 w 350366"/>
              <a:gd name="connsiteY1" fmla="*/ 459069 h 736985"/>
              <a:gd name="connsiteX2" fmla="*/ 35275 w 350366"/>
              <a:gd name="connsiteY2" fmla="*/ 294951 h 736985"/>
              <a:gd name="connsiteX3" fmla="*/ 61974 w 350366"/>
              <a:gd name="connsiteY3" fmla="*/ 148413 h 736985"/>
              <a:gd name="connsiteX4" fmla="*/ 124780 w 350366"/>
              <a:gd name="connsiteY4" fmla="*/ 10127 h 736985"/>
              <a:gd name="connsiteX5" fmla="*/ 184031 w 350366"/>
              <a:gd name="connsiteY5" fmla="*/ 0 h 736985"/>
              <a:gd name="connsiteX6" fmla="*/ 266615 w 350366"/>
              <a:gd name="connsiteY6" fmla="*/ 35947 h 736985"/>
              <a:gd name="connsiteX7" fmla="*/ 306611 w 350366"/>
              <a:gd name="connsiteY7" fmla="*/ 52513 h 736985"/>
              <a:gd name="connsiteX8" fmla="*/ 332724 w 350366"/>
              <a:gd name="connsiteY8" fmla="*/ 76458 h 736985"/>
              <a:gd name="connsiteX9" fmla="*/ 349618 w 350366"/>
              <a:gd name="connsiteY9" fmla="*/ 148352 h 736985"/>
              <a:gd name="connsiteX10" fmla="*/ 347130 w 350366"/>
              <a:gd name="connsiteY10" fmla="*/ 249752 h 736985"/>
              <a:gd name="connsiteX11" fmla="*/ 344705 w 350366"/>
              <a:gd name="connsiteY11" fmla="*/ 315206 h 736985"/>
              <a:gd name="connsiteX12" fmla="*/ 332368 w 350366"/>
              <a:gd name="connsiteY12" fmla="*/ 603677 h 736985"/>
              <a:gd name="connsiteX13" fmla="*/ 329065 w 350366"/>
              <a:gd name="connsiteY13" fmla="*/ 671004 h 736985"/>
              <a:gd name="connsiteX14" fmla="*/ 302951 w 350366"/>
              <a:gd name="connsiteY14" fmla="*/ 719893 h 736985"/>
              <a:gd name="connsiteX15" fmla="*/ 110959 w 350366"/>
              <a:gd name="connsiteY15" fmla="*/ 720952 h 736985"/>
              <a:gd name="connsiteX16" fmla="*/ 65821 w 350366"/>
              <a:gd name="connsiteY16" fmla="*/ 688694 h 736985"/>
              <a:gd name="connsiteX17" fmla="*/ 1981 w 350366"/>
              <a:gd name="connsiteY17" fmla="*/ 626347 h 736985"/>
              <a:gd name="connsiteX18" fmla="*/ 4885 w 350366"/>
              <a:gd name="connsiteY18" fmla="*/ 559155 h 736985"/>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6611 w 350366"/>
              <a:gd name="connsiteY7" fmla="*/ 61258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366"/>
              <a:gd name="connsiteY0" fmla="*/ 567900 h 745730"/>
              <a:gd name="connsiteX1" fmla="*/ 17519 w 350366"/>
              <a:gd name="connsiteY1" fmla="*/ 467814 h 745730"/>
              <a:gd name="connsiteX2" fmla="*/ 35275 w 350366"/>
              <a:gd name="connsiteY2" fmla="*/ 303696 h 745730"/>
              <a:gd name="connsiteX3" fmla="*/ 61974 w 350366"/>
              <a:gd name="connsiteY3" fmla="*/ 157158 h 745730"/>
              <a:gd name="connsiteX4" fmla="*/ 124780 w 350366"/>
              <a:gd name="connsiteY4" fmla="*/ 18872 h 745730"/>
              <a:gd name="connsiteX5" fmla="*/ 184031 w 350366"/>
              <a:gd name="connsiteY5" fmla="*/ 8745 h 745730"/>
              <a:gd name="connsiteX6" fmla="*/ 266615 w 350366"/>
              <a:gd name="connsiteY6" fmla="*/ 44692 h 745730"/>
              <a:gd name="connsiteX7" fmla="*/ 307800 w 350366"/>
              <a:gd name="connsiteY7" fmla="*/ 70940 h 745730"/>
              <a:gd name="connsiteX8" fmla="*/ 332724 w 350366"/>
              <a:gd name="connsiteY8" fmla="*/ 85203 h 745730"/>
              <a:gd name="connsiteX9" fmla="*/ 349618 w 350366"/>
              <a:gd name="connsiteY9" fmla="*/ 157097 h 745730"/>
              <a:gd name="connsiteX10" fmla="*/ 347130 w 350366"/>
              <a:gd name="connsiteY10" fmla="*/ 258497 h 745730"/>
              <a:gd name="connsiteX11" fmla="*/ 344705 w 350366"/>
              <a:gd name="connsiteY11" fmla="*/ 323951 h 745730"/>
              <a:gd name="connsiteX12" fmla="*/ 332368 w 350366"/>
              <a:gd name="connsiteY12" fmla="*/ 612422 h 745730"/>
              <a:gd name="connsiteX13" fmla="*/ 329065 w 350366"/>
              <a:gd name="connsiteY13" fmla="*/ 679749 h 745730"/>
              <a:gd name="connsiteX14" fmla="*/ 302951 w 350366"/>
              <a:gd name="connsiteY14" fmla="*/ 728638 h 745730"/>
              <a:gd name="connsiteX15" fmla="*/ 110959 w 350366"/>
              <a:gd name="connsiteY15" fmla="*/ 729697 h 745730"/>
              <a:gd name="connsiteX16" fmla="*/ 65821 w 350366"/>
              <a:gd name="connsiteY16" fmla="*/ 697439 h 745730"/>
              <a:gd name="connsiteX17" fmla="*/ 1981 w 350366"/>
              <a:gd name="connsiteY17" fmla="*/ 635092 h 745730"/>
              <a:gd name="connsiteX18" fmla="*/ 4885 w 350366"/>
              <a:gd name="connsiteY18" fmla="*/ 567900 h 745730"/>
              <a:gd name="connsiteX0" fmla="*/ 4885 w 350287"/>
              <a:gd name="connsiteY0" fmla="*/ 567900 h 745730"/>
              <a:gd name="connsiteX1" fmla="*/ 17519 w 350287"/>
              <a:gd name="connsiteY1" fmla="*/ 467814 h 745730"/>
              <a:gd name="connsiteX2" fmla="*/ 35275 w 350287"/>
              <a:gd name="connsiteY2" fmla="*/ 303696 h 745730"/>
              <a:gd name="connsiteX3" fmla="*/ 61974 w 350287"/>
              <a:gd name="connsiteY3" fmla="*/ 157158 h 745730"/>
              <a:gd name="connsiteX4" fmla="*/ 124780 w 350287"/>
              <a:gd name="connsiteY4" fmla="*/ 18872 h 745730"/>
              <a:gd name="connsiteX5" fmla="*/ 184031 w 350287"/>
              <a:gd name="connsiteY5" fmla="*/ 8745 h 745730"/>
              <a:gd name="connsiteX6" fmla="*/ 266615 w 350287"/>
              <a:gd name="connsiteY6" fmla="*/ 44692 h 745730"/>
              <a:gd name="connsiteX7" fmla="*/ 307800 w 350287"/>
              <a:gd name="connsiteY7" fmla="*/ 70940 h 745730"/>
              <a:gd name="connsiteX8" fmla="*/ 333913 w 350287"/>
              <a:gd name="connsiteY8" fmla="*/ 101339 h 745730"/>
              <a:gd name="connsiteX9" fmla="*/ 349618 w 350287"/>
              <a:gd name="connsiteY9" fmla="*/ 157097 h 745730"/>
              <a:gd name="connsiteX10" fmla="*/ 347130 w 350287"/>
              <a:gd name="connsiteY10" fmla="*/ 258497 h 745730"/>
              <a:gd name="connsiteX11" fmla="*/ 344705 w 350287"/>
              <a:gd name="connsiteY11" fmla="*/ 323951 h 745730"/>
              <a:gd name="connsiteX12" fmla="*/ 332368 w 350287"/>
              <a:gd name="connsiteY12" fmla="*/ 612422 h 745730"/>
              <a:gd name="connsiteX13" fmla="*/ 329065 w 350287"/>
              <a:gd name="connsiteY13" fmla="*/ 679749 h 745730"/>
              <a:gd name="connsiteX14" fmla="*/ 302951 w 350287"/>
              <a:gd name="connsiteY14" fmla="*/ 728638 h 745730"/>
              <a:gd name="connsiteX15" fmla="*/ 110959 w 350287"/>
              <a:gd name="connsiteY15" fmla="*/ 729697 h 745730"/>
              <a:gd name="connsiteX16" fmla="*/ 65821 w 350287"/>
              <a:gd name="connsiteY16" fmla="*/ 697439 h 745730"/>
              <a:gd name="connsiteX17" fmla="*/ 1981 w 350287"/>
              <a:gd name="connsiteY17" fmla="*/ 635092 h 745730"/>
              <a:gd name="connsiteX18" fmla="*/ 4885 w 350287"/>
              <a:gd name="connsiteY18" fmla="*/ 567900 h 745730"/>
              <a:gd name="connsiteX0" fmla="*/ 4885 w 349948"/>
              <a:gd name="connsiteY0" fmla="*/ 567900 h 745730"/>
              <a:gd name="connsiteX1" fmla="*/ 17519 w 349948"/>
              <a:gd name="connsiteY1" fmla="*/ 467814 h 745730"/>
              <a:gd name="connsiteX2" fmla="*/ 35275 w 349948"/>
              <a:gd name="connsiteY2" fmla="*/ 303696 h 745730"/>
              <a:gd name="connsiteX3" fmla="*/ 61974 w 349948"/>
              <a:gd name="connsiteY3" fmla="*/ 157158 h 745730"/>
              <a:gd name="connsiteX4" fmla="*/ 124780 w 349948"/>
              <a:gd name="connsiteY4" fmla="*/ 18872 h 745730"/>
              <a:gd name="connsiteX5" fmla="*/ 184031 w 349948"/>
              <a:gd name="connsiteY5" fmla="*/ 8745 h 745730"/>
              <a:gd name="connsiteX6" fmla="*/ 266615 w 349948"/>
              <a:gd name="connsiteY6" fmla="*/ 44692 h 745730"/>
              <a:gd name="connsiteX7" fmla="*/ 307800 w 349948"/>
              <a:gd name="connsiteY7" fmla="*/ 70940 h 745730"/>
              <a:gd name="connsiteX8" fmla="*/ 333913 w 349948"/>
              <a:gd name="connsiteY8" fmla="*/ 101339 h 745730"/>
              <a:gd name="connsiteX9" fmla="*/ 349618 w 349948"/>
              <a:gd name="connsiteY9" fmla="*/ 157097 h 745730"/>
              <a:gd name="connsiteX10" fmla="*/ 347130 w 349948"/>
              <a:gd name="connsiteY10" fmla="*/ 258497 h 745730"/>
              <a:gd name="connsiteX11" fmla="*/ 344705 w 349948"/>
              <a:gd name="connsiteY11" fmla="*/ 323951 h 745730"/>
              <a:gd name="connsiteX12" fmla="*/ 332368 w 349948"/>
              <a:gd name="connsiteY12" fmla="*/ 612422 h 745730"/>
              <a:gd name="connsiteX13" fmla="*/ 329065 w 349948"/>
              <a:gd name="connsiteY13" fmla="*/ 679749 h 745730"/>
              <a:gd name="connsiteX14" fmla="*/ 302951 w 349948"/>
              <a:gd name="connsiteY14" fmla="*/ 728638 h 745730"/>
              <a:gd name="connsiteX15" fmla="*/ 110959 w 349948"/>
              <a:gd name="connsiteY15" fmla="*/ 729697 h 745730"/>
              <a:gd name="connsiteX16" fmla="*/ 65821 w 349948"/>
              <a:gd name="connsiteY16" fmla="*/ 697439 h 745730"/>
              <a:gd name="connsiteX17" fmla="*/ 1981 w 349948"/>
              <a:gd name="connsiteY17" fmla="*/ 635092 h 745730"/>
              <a:gd name="connsiteX18" fmla="*/ 4885 w 349948"/>
              <a:gd name="connsiteY18" fmla="*/ 567900 h 745730"/>
              <a:gd name="connsiteX0" fmla="*/ 4885 w 350080"/>
              <a:gd name="connsiteY0" fmla="*/ 567900 h 745730"/>
              <a:gd name="connsiteX1" fmla="*/ 17519 w 350080"/>
              <a:gd name="connsiteY1" fmla="*/ 467814 h 745730"/>
              <a:gd name="connsiteX2" fmla="*/ 35275 w 350080"/>
              <a:gd name="connsiteY2" fmla="*/ 303696 h 745730"/>
              <a:gd name="connsiteX3" fmla="*/ 61974 w 350080"/>
              <a:gd name="connsiteY3" fmla="*/ 157158 h 745730"/>
              <a:gd name="connsiteX4" fmla="*/ 124780 w 350080"/>
              <a:gd name="connsiteY4" fmla="*/ 18872 h 745730"/>
              <a:gd name="connsiteX5" fmla="*/ 184031 w 350080"/>
              <a:gd name="connsiteY5" fmla="*/ 8745 h 745730"/>
              <a:gd name="connsiteX6" fmla="*/ 266615 w 350080"/>
              <a:gd name="connsiteY6" fmla="*/ 44692 h 745730"/>
              <a:gd name="connsiteX7" fmla="*/ 307800 w 350080"/>
              <a:gd name="connsiteY7" fmla="*/ 70940 h 745730"/>
              <a:gd name="connsiteX8" fmla="*/ 333913 w 350080"/>
              <a:gd name="connsiteY8" fmla="*/ 101339 h 745730"/>
              <a:gd name="connsiteX9" fmla="*/ 349618 w 350080"/>
              <a:gd name="connsiteY9" fmla="*/ 157097 h 745730"/>
              <a:gd name="connsiteX10" fmla="*/ 344705 w 350080"/>
              <a:gd name="connsiteY10" fmla="*/ 323951 h 745730"/>
              <a:gd name="connsiteX11" fmla="*/ 332368 w 350080"/>
              <a:gd name="connsiteY11" fmla="*/ 612422 h 745730"/>
              <a:gd name="connsiteX12" fmla="*/ 329065 w 350080"/>
              <a:gd name="connsiteY12" fmla="*/ 679749 h 745730"/>
              <a:gd name="connsiteX13" fmla="*/ 302951 w 350080"/>
              <a:gd name="connsiteY13" fmla="*/ 728638 h 745730"/>
              <a:gd name="connsiteX14" fmla="*/ 110959 w 350080"/>
              <a:gd name="connsiteY14" fmla="*/ 729697 h 745730"/>
              <a:gd name="connsiteX15" fmla="*/ 65821 w 350080"/>
              <a:gd name="connsiteY15" fmla="*/ 697439 h 745730"/>
              <a:gd name="connsiteX16" fmla="*/ 1981 w 350080"/>
              <a:gd name="connsiteY16" fmla="*/ 635092 h 745730"/>
              <a:gd name="connsiteX17" fmla="*/ 4885 w 350080"/>
              <a:gd name="connsiteY17" fmla="*/ 567900 h 745730"/>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5821 w 350080"/>
              <a:gd name="connsiteY15" fmla="*/ 697439 h 733727"/>
              <a:gd name="connsiteX16" fmla="*/ 1981 w 350080"/>
              <a:gd name="connsiteY16" fmla="*/ 635092 h 733727"/>
              <a:gd name="connsiteX17" fmla="*/ 4885 w 350080"/>
              <a:gd name="connsiteY17" fmla="*/ 567900 h 733727"/>
              <a:gd name="connsiteX0" fmla="*/ 4885 w 350080"/>
              <a:gd name="connsiteY0" fmla="*/ 567900 h 733727"/>
              <a:gd name="connsiteX1" fmla="*/ 17519 w 350080"/>
              <a:gd name="connsiteY1" fmla="*/ 467814 h 733727"/>
              <a:gd name="connsiteX2" fmla="*/ 35275 w 350080"/>
              <a:gd name="connsiteY2" fmla="*/ 303696 h 733727"/>
              <a:gd name="connsiteX3" fmla="*/ 61974 w 350080"/>
              <a:gd name="connsiteY3" fmla="*/ 157158 h 733727"/>
              <a:gd name="connsiteX4" fmla="*/ 124780 w 350080"/>
              <a:gd name="connsiteY4" fmla="*/ 18872 h 733727"/>
              <a:gd name="connsiteX5" fmla="*/ 184031 w 350080"/>
              <a:gd name="connsiteY5" fmla="*/ 8745 h 733727"/>
              <a:gd name="connsiteX6" fmla="*/ 266615 w 350080"/>
              <a:gd name="connsiteY6" fmla="*/ 44692 h 733727"/>
              <a:gd name="connsiteX7" fmla="*/ 307800 w 350080"/>
              <a:gd name="connsiteY7" fmla="*/ 70940 h 733727"/>
              <a:gd name="connsiteX8" fmla="*/ 333913 w 350080"/>
              <a:gd name="connsiteY8" fmla="*/ 101339 h 733727"/>
              <a:gd name="connsiteX9" fmla="*/ 349618 w 350080"/>
              <a:gd name="connsiteY9" fmla="*/ 157097 h 733727"/>
              <a:gd name="connsiteX10" fmla="*/ 344705 w 350080"/>
              <a:gd name="connsiteY10" fmla="*/ 323951 h 733727"/>
              <a:gd name="connsiteX11" fmla="*/ 332368 w 350080"/>
              <a:gd name="connsiteY11" fmla="*/ 612422 h 733727"/>
              <a:gd name="connsiteX12" fmla="*/ 329065 w 350080"/>
              <a:gd name="connsiteY12" fmla="*/ 679749 h 733727"/>
              <a:gd name="connsiteX13" fmla="*/ 302951 w 350080"/>
              <a:gd name="connsiteY13" fmla="*/ 728638 h 733727"/>
              <a:gd name="connsiteX14" fmla="*/ 152577 w 350080"/>
              <a:gd name="connsiteY14" fmla="*/ 710333 h 733727"/>
              <a:gd name="connsiteX15" fmla="*/ 62254 w 350080"/>
              <a:gd name="connsiteY15" fmla="*/ 678075 h 733727"/>
              <a:gd name="connsiteX16" fmla="*/ 1981 w 350080"/>
              <a:gd name="connsiteY16" fmla="*/ 635092 h 733727"/>
              <a:gd name="connsiteX17" fmla="*/ 4885 w 350080"/>
              <a:gd name="connsiteY17" fmla="*/ 567900 h 733727"/>
              <a:gd name="connsiteX0" fmla="*/ 2248 w 347443"/>
              <a:gd name="connsiteY0" fmla="*/ 567900 h 733727"/>
              <a:gd name="connsiteX1" fmla="*/ 14882 w 347443"/>
              <a:gd name="connsiteY1" fmla="*/ 467814 h 733727"/>
              <a:gd name="connsiteX2" fmla="*/ 32638 w 347443"/>
              <a:gd name="connsiteY2" fmla="*/ 303696 h 733727"/>
              <a:gd name="connsiteX3" fmla="*/ 59337 w 347443"/>
              <a:gd name="connsiteY3" fmla="*/ 157158 h 733727"/>
              <a:gd name="connsiteX4" fmla="*/ 122143 w 347443"/>
              <a:gd name="connsiteY4" fmla="*/ 18872 h 733727"/>
              <a:gd name="connsiteX5" fmla="*/ 181394 w 347443"/>
              <a:gd name="connsiteY5" fmla="*/ 8745 h 733727"/>
              <a:gd name="connsiteX6" fmla="*/ 263978 w 347443"/>
              <a:gd name="connsiteY6" fmla="*/ 44692 h 733727"/>
              <a:gd name="connsiteX7" fmla="*/ 305163 w 347443"/>
              <a:gd name="connsiteY7" fmla="*/ 70940 h 733727"/>
              <a:gd name="connsiteX8" fmla="*/ 331276 w 347443"/>
              <a:gd name="connsiteY8" fmla="*/ 101339 h 733727"/>
              <a:gd name="connsiteX9" fmla="*/ 346981 w 347443"/>
              <a:gd name="connsiteY9" fmla="*/ 157097 h 733727"/>
              <a:gd name="connsiteX10" fmla="*/ 342068 w 347443"/>
              <a:gd name="connsiteY10" fmla="*/ 323951 h 733727"/>
              <a:gd name="connsiteX11" fmla="*/ 329731 w 347443"/>
              <a:gd name="connsiteY11" fmla="*/ 612422 h 733727"/>
              <a:gd name="connsiteX12" fmla="*/ 326428 w 347443"/>
              <a:gd name="connsiteY12" fmla="*/ 679749 h 733727"/>
              <a:gd name="connsiteX13" fmla="*/ 300314 w 347443"/>
              <a:gd name="connsiteY13" fmla="*/ 728638 h 733727"/>
              <a:gd name="connsiteX14" fmla="*/ 149940 w 347443"/>
              <a:gd name="connsiteY14" fmla="*/ 710333 h 733727"/>
              <a:gd name="connsiteX15" fmla="*/ 59617 w 347443"/>
              <a:gd name="connsiteY15" fmla="*/ 678075 h 733727"/>
              <a:gd name="connsiteX16" fmla="*/ 2911 w 347443"/>
              <a:gd name="connsiteY16" fmla="*/ 670593 h 733727"/>
              <a:gd name="connsiteX17" fmla="*/ 2248 w 347443"/>
              <a:gd name="connsiteY17" fmla="*/ 567900 h 733727"/>
              <a:gd name="connsiteX0" fmla="*/ 3050 w 348245"/>
              <a:gd name="connsiteY0" fmla="*/ 567900 h 733727"/>
              <a:gd name="connsiteX1" fmla="*/ 15684 w 348245"/>
              <a:gd name="connsiteY1" fmla="*/ 467814 h 733727"/>
              <a:gd name="connsiteX2" fmla="*/ 33440 w 348245"/>
              <a:gd name="connsiteY2" fmla="*/ 303696 h 733727"/>
              <a:gd name="connsiteX3" fmla="*/ 60139 w 348245"/>
              <a:gd name="connsiteY3" fmla="*/ 157158 h 733727"/>
              <a:gd name="connsiteX4" fmla="*/ 122945 w 348245"/>
              <a:gd name="connsiteY4" fmla="*/ 18872 h 733727"/>
              <a:gd name="connsiteX5" fmla="*/ 182196 w 348245"/>
              <a:gd name="connsiteY5" fmla="*/ 8745 h 733727"/>
              <a:gd name="connsiteX6" fmla="*/ 264780 w 348245"/>
              <a:gd name="connsiteY6" fmla="*/ 44692 h 733727"/>
              <a:gd name="connsiteX7" fmla="*/ 305965 w 348245"/>
              <a:gd name="connsiteY7" fmla="*/ 70940 h 733727"/>
              <a:gd name="connsiteX8" fmla="*/ 332078 w 348245"/>
              <a:gd name="connsiteY8" fmla="*/ 101339 h 733727"/>
              <a:gd name="connsiteX9" fmla="*/ 347783 w 348245"/>
              <a:gd name="connsiteY9" fmla="*/ 157097 h 733727"/>
              <a:gd name="connsiteX10" fmla="*/ 342870 w 348245"/>
              <a:gd name="connsiteY10" fmla="*/ 323951 h 733727"/>
              <a:gd name="connsiteX11" fmla="*/ 330533 w 348245"/>
              <a:gd name="connsiteY11" fmla="*/ 612422 h 733727"/>
              <a:gd name="connsiteX12" fmla="*/ 327230 w 348245"/>
              <a:gd name="connsiteY12" fmla="*/ 679749 h 733727"/>
              <a:gd name="connsiteX13" fmla="*/ 301116 w 348245"/>
              <a:gd name="connsiteY13" fmla="*/ 728638 h 733727"/>
              <a:gd name="connsiteX14" fmla="*/ 150742 w 348245"/>
              <a:gd name="connsiteY14" fmla="*/ 710333 h 733727"/>
              <a:gd name="connsiteX15" fmla="*/ 60419 w 348245"/>
              <a:gd name="connsiteY15" fmla="*/ 678075 h 733727"/>
              <a:gd name="connsiteX16" fmla="*/ 2524 w 348245"/>
              <a:gd name="connsiteY16" fmla="*/ 654457 h 733727"/>
              <a:gd name="connsiteX17" fmla="*/ 3050 w 348245"/>
              <a:gd name="connsiteY17" fmla="*/ 567900 h 733727"/>
              <a:gd name="connsiteX0" fmla="*/ 2895 w 348090"/>
              <a:gd name="connsiteY0" fmla="*/ 567900 h 733727"/>
              <a:gd name="connsiteX1" fmla="*/ 11961 w 348090"/>
              <a:gd name="connsiteY1" fmla="*/ 451678 h 733727"/>
              <a:gd name="connsiteX2" fmla="*/ 33285 w 348090"/>
              <a:gd name="connsiteY2" fmla="*/ 303696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7900 h 733727"/>
              <a:gd name="connsiteX1" fmla="*/ 11961 w 348090"/>
              <a:gd name="connsiteY1" fmla="*/ 451678 h 733727"/>
              <a:gd name="connsiteX2" fmla="*/ 32096 w 348090"/>
              <a:gd name="connsiteY2" fmla="*/ 287560 h 733727"/>
              <a:gd name="connsiteX3" fmla="*/ 59984 w 348090"/>
              <a:gd name="connsiteY3" fmla="*/ 157158 h 733727"/>
              <a:gd name="connsiteX4" fmla="*/ 122790 w 348090"/>
              <a:gd name="connsiteY4" fmla="*/ 18872 h 733727"/>
              <a:gd name="connsiteX5" fmla="*/ 182041 w 348090"/>
              <a:gd name="connsiteY5" fmla="*/ 8745 h 733727"/>
              <a:gd name="connsiteX6" fmla="*/ 264625 w 348090"/>
              <a:gd name="connsiteY6" fmla="*/ 44692 h 733727"/>
              <a:gd name="connsiteX7" fmla="*/ 305810 w 348090"/>
              <a:gd name="connsiteY7" fmla="*/ 70940 h 733727"/>
              <a:gd name="connsiteX8" fmla="*/ 331923 w 348090"/>
              <a:gd name="connsiteY8" fmla="*/ 101339 h 733727"/>
              <a:gd name="connsiteX9" fmla="*/ 347628 w 348090"/>
              <a:gd name="connsiteY9" fmla="*/ 157097 h 733727"/>
              <a:gd name="connsiteX10" fmla="*/ 342715 w 348090"/>
              <a:gd name="connsiteY10" fmla="*/ 323951 h 733727"/>
              <a:gd name="connsiteX11" fmla="*/ 330378 w 348090"/>
              <a:gd name="connsiteY11" fmla="*/ 612422 h 733727"/>
              <a:gd name="connsiteX12" fmla="*/ 327075 w 348090"/>
              <a:gd name="connsiteY12" fmla="*/ 679749 h 733727"/>
              <a:gd name="connsiteX13" fmla="*/ 300961 w 348090"/>
              <a:gd name="connsiteY13" fmla="*/ 728638 h 733727"/>
              <a:gd name="connsiteX14" fmla="*/ 150587 w 348090"/>
              <a:gd name="connsiteY14" fmla="*/ 710333 h 733727"/>
              <a:gd name="connsiteX15" fmla="*/ 60264 w 348090"/>
              <a:gd name="connsiteY15" fmla="*/ 678075 h 733727"/>
              <a:gd name="connsiteX16" fmla="*/ 2369 w 348090"/>
              <a:gd name="connsiteY16" fmla="*/ 654457 h 733727"/>
              <a:gd name="connsiteX17" fmla="*/ 2895 w 348090"/>
              <a:gd name="connsiteY17" fmla="*/ 567900 h 733727"/>
              <a:gd name="connsiteX0" fmla="*/ 2895 w 348090"/>
              <a:gd name="connsiteY0" fmla="*/ 566878 h 732705"/>
              <a:gd name="connsiteX1" fmla="*/ 11961 w 348090"/>
              <a:gd name="connsiteY1" fmla="*/ 450656 h 732705"/>
              <a:gd name="connsiteX2" fmla="*/ 32096 w 348090"/>
              <a:gd name="connsiteY2" fmla="*/ 286538 h 732705"/>
              <a:gd name="connsiteX3" fmla="*/ 59984 w 348090"/>
              <a:gd name="connsiteY3" fmla="*/ 156136 h 732705"/>
              <a:gd name="connsiteX4" fmla="*/ 118034 w 348090"/>
              <a:gd name="connsiteY4" fmla="*/ 24304 h 732705"/>
              <a:gd name="connsiteX5" fmla="*/ 182041 w 348090"/>
              <a:gd name="connsiteY5" fmla="*/ 7723 h 732705"/>
              <a:gd name="connsiteX6" fmla="*/ 264625 w 348090"/>
              <a:gd name="connsiteY6" fmla="*/ 43670 h 732705"/>
              <a:gd name="connsiteX7" fmla="*/ 305810 w 348090"/>
              <a:gd name="connsiteY7" fmla="*/ 69918 h 732705"/>
              <a:gd name="connsiteX8" fmla="*/ 331923 w 348090"/>
              <a:gd name="connsiteY8" fmla="*/ 100317 h 732705"/>
              <a:gd name="connsiteX9" fmla="*/ 347628 w 348090"/>
              <a:gd name="connsiteY9" fmla="*/ 156075 h 732705"/>
              <a:gd name="connsiteX10" fmla="*/ 342715 w 348090"/>
              <a:gd name="connsiteY10" fmla="*/ 322929 h 732705"/>
              <a:gd name="connsiteX11" fmla="*/ 330378 w 348090"/>
              <a:gd name="connsiteY11" fmla="*/ 611400 h 732705"/>
              <a:gd name="connsiteX12" fmla="*/ 327075 w 348090"/>
              <a:gd name="connsiteY12" fmla="*/ 678727 h 732705"/>
              <a:gd name="connsiteX13" fmla="*/ 300961 w 348090"/>
              <a:gd name="connsiteY13" fmla="*/ 727616 h 732705"/>
              <a:gd name="connsiteX14" fmla="*/ 150587 w 348090"/>
              <a:gd name="connsiteY14" fmla="*/ 709311 h 732705"/>
              <a:gd name="connsiteX15" fmla="*/ 60264 w 348090"/>
              <a:gd name="connsiteY15" fmla="*/ 677053 h 732705"/>
              <a:gd name="connsiteX16" fmla="*/ 2369 w 348090"/>
              <a:gd name="connsiteY16" fmla="*/ 653435 h 732705"/>
              <a:gd name="connsiteX17" fmla="*/ 2895 w 348090"/>
              <a:gd name="connsiteY17" fmla="*/ 566878 h 732705"/>
              <a:gd name="connsiteX0" fmla="*/ 2895 w 348090"/>
              <a:gd name="connsiteY0" fmla="*/ 571689 h 737516"/>
              <a:gd name="connsiteX1" fmla="*/ 11961 w 348090"/>
              <a:gd name="connsiteY1" fmla="*/ 455467 h 737516"/>
              <a:gd name="connsiteX2" fmla="*/ 32096 w 348090"/>
              <a:gd name="connsiteY2" fmla="*/ 291349 h 737516"/>
              <a:gd name="connsiteX3" fmla="*/ 59984 w 348090"/>
              <a:gd name="connsiteY3" fmla="*/ 160947 h 737516"/>
              <a:gd name="connsiteX4" fmla="*/ 118034 w 348090"/>
              <a:gd name="connsiteY4" fmla="*/ 29115 h 737516"/>
              <a:gd name="connsiteX5" fmla="*/ 182041 w 348090"/>
              <a:gd name="connsiteY5" fmla="*/ 12534 h 737516"/>
              <a:gd name="connsiteX6" fmla="*/ 264625 w 348090"/>
              <a:gd name="connsiteY6" fmla="*/ 48481 h 737516"/>
              <a:gd name="connsiteX7" fmla="*/ 305810 w 348090"/>
              <a:gd name="connsiteY7" fmla="*/ 74729 h 737516"/>
              <a:gd name="connsiteX8" fmla="*/ 331923 w 348090"/>
              <a:gd name="connsiteY8" fmla="*/ 105128 h 737516"/>
              <a:gd name="connsiteX9" fmla="*/ 347628 w 348090"/>
              <a:gd name="connsiteY9" fmla="*/ 160886 h 737516"/>
              <a:gd name="connsiteX10" fmla="*/ 342715 w 348090"/>
              <a:gd name="connsiteY10" fmla="*/ 327740 h 737516"/>
              <a:gd name="connsiteX11" fmla="*/ 330378 w 348090"/>
              <a:gd name="connsiteY11" fmla="*/ 616211 h 737516"/>
              <a:gd name="connsiteX12" fmla="*/ 327075 w 348090"/>
              <a:gd name="connsiteY12" fmla="*/ 683538 h 737516"/>
              <a:gd name="connsiteX13" fmla="*/ 300961 w 348090"/>
              <a:gd name="connsiteY13" fmla="*/ 732427 h 737516"/>
              <a:gd name="connsiteX14" fmla="*/ 150587 w 348090"/>
              <a:gd name="connsiteY14" fmla="*/ 714122 h 737516"/>
              <a:gd name="connsiteX15" fmla="*/ 60264 w 348090"/>
              <a:gd name="connsiteY15" fmla="*/ 681864 h 737516"/>
              <a:gd name="connsiteX16" fmla="*/ 2369 w 348090"/>
              <a:gd name="connsiteY16" fmla="*/ 658246 h 737516"/>
              <a:gd name="connsiteX17" fmla="*/ 2895 w 348090"/>
              <a:gd name="connsiteY17" fmla="*/ 571689 h 737516"/>
              <a:gd name="connsiteX0" fmla="*/ 2895 w 348090"/>
              <a:gd name="connsiteY0" fmla="*/ 569483 h 735310"/>
              <a:gd name="connsiteX1" fmla="*/ 11961 w 348090"/>
              <a:gd name="connsiteY1" fmla="*/ 453261 h 735310"/>
              <a:gd name="connsiteX2" fmla="*/ 32096 w 348090"/>
              <a:gd name="connsiteY2" fmla="*/ 289143 h 735310"/>
              <a:gd name="connsiteX3" fmla="*/ 59984 w 348090"/>
              <a:gd name="connsiteY3" fmla="*/ 158741 h 735310"/>
              <a:gd name="connsiteX4" fmla="*/ 118034 w 348090"/>
              <a:gd name="connsiteY4" fmla="*/ 26909 h 735310"/>
              <a:gd name="connsiteX5" fmla="*/ 182041 w 348090"/>
              <a:gd name="connsiteY5" fmla="*/ 10328 h 735310"/>
              <a:gd name="connsiteX6" fmla="*/ 264625 w 348090"/>
              <a:gd name="connsiteY6" fmla="*/ 46275 h 735310"/>
              <a:gd name="connsiteX7" fmla="*/ 305810 w 348090"/>
              <a:gd name="connsiteY7" fmla="*/ 72523 h 735310"/>
              <a:gd name="connsiteX8" fmla="*/ 331923 w 348090"/>
              <a:gd name="connsiteY8" fmla="*/ 102922 h 735310"/>
              <a:gd name="connsiteX9" fmla="*/ 347628 w 348090"/>
              <a:gd name="connsiteY9" fmla="*/ 158680 h 735310"/>
              <a:gd name="connsiteX10" fmla="*/ 342715 w 348090"/>
              <a:gd name="connsiteY10" fmla="*/ 325534 h 735310"/>
              <a:gd name="connsiteX11" fmla="*/ 330378 w 348090"/>
              <a:gd name="connsiteY11" fmla="*/ 614005 h 735310"/>
              <a:gd name="connsiteX12" fmla="*/ 327075 w 348090"/>
              <a:gd name="connsiteY12" fmla="*/ 681332 h 735310"/>
              <a:gd name="connsiteX13" fmla="*/ 300961 w 348090"/>
              <a:gd name="connsiteY13" fmla="*/ 730221 h 735310"/>
              <a:gd name="connsiteX14" fmla="*/ 150587 w 348090"/>
              <a:gd name="connsiteY14" fmla="*/ 711916 h 735310"/>
              <a:gd name="connsiteX15" fmla="*/ 60264 w 348090"/>
              <a:gd name="connsiteY15" fmla="*/ 679658 h 735310"/>
              <a:gd name="connsiteX16" fmla="*/ 2369 w 348090"/>
              <a:gd name="connsiteY16" fmla="*/ 656040 h 735310"/>
              <a:gd name="connsiteX17" fmla="*/ 2895 w 348090"/>
              <a:gd name="connsiteY17" fmla="*/ 569483 h 735310"/>
              <a:gd name="connsiteX0" fmla="*/ 2895 w 348090"/>
              <a:gd name="connsiteY0" fmla="*/ 569482 h 735309"/>
              <a:gd name="connsiteX1" fmla="*/ 11961 w 348090"/>
              <a:gd name="connsiteY1" fmla="*/ 453260 h 735309"/>
              <a:gd name="connsiteX2" fmla="*/ 32096 w 348090"/>
              <a:gd name="connsiteY2" fmla="*/ 289142 h 735309"/>
              <a:gd name="connsiteX3" fmla="*/ 59984 w 348090"/>
              <a:gd name="connsiteY3" fmla="*/ 158740 h 735309"/>
              <a:gd name="connsiteX4" fmla="*/ 118034 w 348090"/>
              <a:gd name="connsiteY4" fmla="*/ 26908 h 735309"/>
              <a:gd name="connsiteX5" fmla="*/ 182041 w 348090"/>
              <a:gd name="connsiteY5" fmla="*/ 10327 h 735309"/>
              <a:gd name="connsiteX6" fmla="*/ 264625 w 348090"/>
              <a:gd name="connsiteY6" fmla="*/ 46274 h 735309"/>
              <a:gd name="connsiteX7" fmla="*/ 305810 w 348090"/>
              <a:gd name="connsiteY7" fmla="*/ 72522 h 735309"/>
              <a:gd name="connsiteX8" fmla="*/ 331923 w 348090"/>
              <a:gd name="connsiteY8" fmla="*/ 102921 h 735309"/>
              <a:gd name="connsiteX9" fmla="*/ 347628 w 348090"/>
              <a:gd name="connsiteY9" fmla="*/ 158679 h 735309"/>
              <a:gd name="connsiteX10" fmla="*/ 342715 w 348090"/>
              <a:gd name="connsiteY10" fmla="*/ 325533 h 735309"/>
              <a:gd name="connsiteX11" fmla="*/ 330378 w 348090"/>
              <a:gd name="connsiteY11" fmla="*/ 614004 h 735309"/>
              <a:gd name="connsiteX12" fmla="*/ 327075 w 348090"/>
              <a:gd name="connsiteY12" fmla="*/ 681331 h 735309"/>
              <a:gd name="connsiteX13" fmla="*/ 300961 w 348090"/>
              <a:gd name="connsiteY13" fmla="*/ 730220 h 735309"/>
              <a:gd name="connsiteX14" fmla="*/ 150587 w 348090"/>
              <a:gd name="connsiteY14" fmla="*/ 711915 h 735309"/>
              <a:gd name="connsiteX15" fmla="*/ 60264 w 348090"/>
              <a:gd name="connsiteY15" fmla="*/ 679657 h 735309"/>
              <a:gd name="connsiteX16" fmla="*/ 2369 w 348090"/>
              <a:gd name="connsiteY16" fmla="*/ 656039 h 735309"/>
              <a:gd name="connsiteX17" fmla="*/ 2895 w 348090"/>
              <a:gd name="connsiteY17" fmla="*/ 569482 h 735309"/>
              <a:gd name="connsiteX0" fmla="*/ 2895 w 348090"/>
              <a:gd name="connsiteY0" fmla="*/ 577293 h 743120"/>
              <a:gd name="connsiteX1" fmla="*/ 11961 w 348090"/>
              <a:gd name="connsiteY1" fmla="*/ 461071 h 743120"/>
              <a:gd name="connsiteX2" fmla="*/ 32096 w 348090"/>
              <a:gd name="connsiteY2" fmla="*/ 296953 h 743120"/>
              <a:gd name="connsiteX3" fmla="*/ 59984 w 348090"/>
              <a:gd name="connsiteY3" fmla="*/ 166551 h 743120"/>
              <a:gd name="connsiteX4" fmla="*/ 118034 w 348090"/>
              <a:gd name="connsiteY4" fmla="*/ 34719 h 743120"/>
              <a:gd name="connsiteX5" fmla="*/ 191554 w 348090"/>
              <a:gd name="connsiteY5" fmla="*/ 8456 h 743120"/>
              <a:gd name="connsiteX6" fmla="*/ 264625 w 348090"/>
              <a:gd name="connsiteY6" fmla="*/ 54085 h 743120"/>
              <a:gd name="connsiteX7" fmla="*/ 305810 w 348090"/>
              <a:gd name="connsiteY7" fmla="*/ 80333 h 743120"/>
              <a:gd name="connsiteX8" fmla="*/ 331923 w 348090"/>
              <a:gd name="connsiteY8" fmla="*/ 110732 h 743120"/>
              <a:gd name="connsiteX9" fmla="*/ 347628 w 348090"/>
              <a:gd name="connsiteY9" fmla="*/ 166490 h 743120"/>
              <a:gd name="connsiteX10" fmla="*/ 342715 w 348090"/>
              <a:gd name="connsiteY10" fmla="*/ 333344 h 743120"/>
              <a:gd name="connsiteX11" fmla="*/ 330378 w 348090"/>
              <a:gd name="connsiteY11" fmla="*/ 621815 h 743120"/>
              <a:gd name="connsiteX12" fmla="*/ 327075 w 348090"/>
              <a:gd name="connsiteY12" fmla="*/ 689142 h 743120"/>
              <a:gd name="connsiteX13" fmla="*/ 300961 w 348090"/>
              <a:gd name="connsiteY13" fmla="*/ 738031 h 743120"/>
              <a:gd name="connsiteX14" fmla="*/ 150587 w 348090"/>
              <a:gd name="connsiteY14" fmla="*/ 719726 h 743120"/>
              <a:gd name="connsiteX15" fmla="*/ 60264 w 348090"/>
              <a:gd name="connsiteY15" fmla="*/ 687468 h 743120"/>
              <a:gd name="connsiteX16" fmla="*/ 2369 w 348090"/>
              <a:gd name="connsiteY16" fmla="*/ 663850 h 743120"/>
              <a:gd name="connsiteX17" fmla="*/ 2895 w 348090"/>
              <a:gd name="connsiteY17" fmla="*/ 577293 h 743120"/>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4751"/>
              <a:gd name="connsiteX1" fmla="*/ 11961 w 348090"/>
              <a:gd name="connsiteY1" fmla="*/ 452702 h 734751"/>
              <a:gd name="connsiteX2" fmla="*/ 32096 w 348090"/>
              <a:gd name="connsiteY2" fmla="*/ 288584 h 734751"/>
              <a:gd name="connsiteX3" fmla="*/ 59984 w 348090"/>
              <a:gd name="connsiteY3" fmla="*/ 158182 h 734751"/>
              <a:gd name="connsiteX4" fmla="*/ 118034 w 348090"/>
              <a:gd name="connsiteY4" fmla="*/ 26350 h 734751"/>
              <a:gd name="connsiteX5" fmla="*/ 191554 w 348090"/>
              <a:gd name="connsiteY5" fmla="*/ 87 h 734751"/>
              <a:gd name="connsiteX6" fmla="*/ 264625 w 348090"/>
              <a:gd name="connsiteY6" fmla="*/ 45716 h 734751"/>
              <a:gd name="connsiteX7" fmla="*/ 305810 w 348090"/>
              <a:gd name="connsiteY7" fmla="*/ 71964 h 734751"/>
              <a:gd name="connsiteX8" fmla="*/ 331923 w 348090"/>
              <a:gd name="connsiteY8" fmla="*/ 102363 h 734751"/>
              <a:gd name="connsiteX9" fmla="*/ 347628 w 348090"/>
              <a:gd name="connsiteY9" fmla="*/ 158121 h 734751"/>
              <a:gd name="connsiteX10" fmla="*/ 342715 w 348090"/>
              <a:gd name="connsiteY10" fmla="*/ 324975 h 734751"/>
              <a:gd name="connsiteX11" fmla="*/ 330378 w 348090"/>
              <a:gd name="connsiteY11" fmla="*/ 613446 h 734751"/>
              <a:gd name="connsiteX12" fmla="*/ 327075 w 348090"/>
              <a:gd name="connsiteY12" fmla="*/ 680773 h 734751"/>
              <a:gd name="connsiteX13" fmla="*/ 300961 w 348090"/>
              <a:gd name="connsiteY13" fmla="*/ 729662 h 734751"/>
              <a:gd name="connsiteX14" fmla="*/ 150587 w 348090"/>
              <a:gd name="connsiteY14" fmla="*/ 711357 h 734751"/>
              <a:gd name="connsiteX15" fmla="*/ 60264 w 348090"/>
              <a:gd name="connsiteY15" fmla="*/ 679099 h 734751"/>
              <a:gd name="connsiteX16" fmla="*/ 2369 w 348090"/>
              <a:gd name="connsiteY16" fmla="*/ 655481 h 734751"/>
              <a:gd name="connsiteX17" fmla="*/ 2895 w 348090"/>
              <a:gd name="connsiteY17" fmla="*/ 568924 h 734751"/>
              <a:gd name="connsiteX0" fmla="*/ 2895 w 348090"/>
              <a:gd name="connsiteY0" fmla="*/ 568924 h 730974"/>
              <a:gd name="connsiteX1" fmla="*/ 11961 w 348090"/>
              <a:gd name="connsiteY1" fmla="*/ 452702 h 730974"/>
              <a:gd name="connsiteX2" fmla="*/ 32096 w 348090"/>
              <a:gd name="connsiteY2" fmla="*/ 288584 h 730974"/>
              <a:gd name="connsiteX3" fmla="*/ 59984 w 348090"/>
              <a:gd name="connsiteY3" fmla="*/ 158182 h 730974"/>
              <a:gd name="connsiteX4" fmla="*/ 118034 w 348090"/>
              <a:gd name="connsiteY4" fmla="*/ 26350 h 730974"/>
              <a:gd name="connsiteX5" fmla="*/ 191554 w 348090"/>
              <a:gd name="connsiteY5" fmla="*/ 87 h 730974"/>
              <a:gd name="connsiteX6" fmla="*/ 264625 w 348090"/>
              <a:gd name="connsiteY6" fmla="*/ 45716 h 730974"/>
              <a:gd name="connsiteX7" fmla="*/ 305810 w 348090"/>
              <a:gd name="connsiteY7" fmla="*/ 71964 h 730974"/>
              <a:gd name="connsiteX8" fmla="*/ 331923 w 348090"/>
              <a:gd name="connsiteY8" fmla="*/ 102363 h 730974"/>
              <a:gd name="connsiteX9" fmla="*/ 347628 w 348090"/>
              <a:gd name="connsiteY9" fmla="*/ 158121 h 730974"/>
              <a:gd name="connsiteX10" fmla="*/ 342715 w 348090"/>
              <a:gd name="connsiteY10" fmla="*/ 324975 h 730974"/>
              <a:gd name="connsiteX11" fmla="*/ 330378 w 348090"/>
              <a:gd name="connsiteY11" fmla="*/ 613446 h 730974"/>
              <a:gd name="connsiteX12" fmla="*/ 327075 w 348090"/>
              <a:gd name="connsiteY12" fmla="*/ 680773 h 730974"/>
              <a:gd name="connsiteX13" fmla="*/ 300961 w 348090"/>
              <a:gd name="connsiteY13" fmla="*/ 729662 h 730974"/>
              <a:gd name="connsiteX14" fmla="*/ 150587 w 348090"/>
              <a:gd name="connsiteY14" fmla="*/ 711357 h 730974"/>
              <a:gd name="connsiteX15" fmla="*/ 60264 w 348090"/>
              <a:gd name="connsiteY15" fmla="*/ 679099 h 730974"/>
              <a:gd name="connsiteX16" fmla="*/ 2369 w 348090"/>
              <a:gd name="connsiteY16" fmla="*/ 655481 h 730974"/>
              <a:gd name="connsiteX17" fmla="*/ 2895 w 348090"/>
              <a:gd name="connsiteY17" fmla="*/ 568924 h 73097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 name="connsiteX0" fmla="*/ 2895 w 348090"/>
              <a:gd name="connsiteY0" fmla="*/ 565734 h 727784"/>
              <a:gd name="connsiteX1" fmla="*/ 11961 w 348090"/>
              <a:gd name="connsiteY1" fmla="*/ 449512 h 727784"/>
              <a:gd name="connsiteX2" fmla="*/ 32096 w 348090"/>
              <a:gd name="connsiteY2" fmla="*/ 285394 h 727784"/>
              <a:gd name="connsiteX3" fmla="*/ 59984 w 348090"/>
              <a:gd name="connsiteY3" fmla="*/ 154992 h 727784"/>
              <a:gd name="connsiteX4" fmla="*/ 118034 w 348090"/>
              <a:gd name="connsiteY4" fmla="*/ 23160 h 727784"/>
              <a:gd name="connsiteX5" fmla="*/ 184420 w 348090"/>
              <a:gd name="connsiteY5" fmla="*/ 125 h 727784"/>
              <a:gd name="connsiteX6" fmla="*/ 264625 w 348090"/>
              <a:gd name="connsiteY6" fmla="*/ 42526 h 727784"/>
              <a:gd name="connsiteX7" fmla="*/ 305810 w 348090"/>
              <a:gd name="connsiteY7" fmla="*/ 68774 h 727784"/>
              <a:gd name="connsiteX8" fmla="*/ 331923 w 348090"/>
              <a:gd name="connsiteY8" fmla="*/ 99173 h 727784"/>
              <a:gd name="connsiteX9" fmla="*/ 347628 w 348090"/>
              <a:gd name="connsiteY9" fmla="*/ 154931 h 727784"/>
              <a:gd name="connsiteX10" fmla="*/ 342715 w 348090"/>
              <a:gd name="connsiteY10" fmla="*/ 321785 h 727784"/>
              <a:gd name="connsiteX11" fmla="*/ 330378 w 348090"/>
              <a:gd name="connsiteY11" fmla="*/ 610256 h 727784"/>
              <a:gd name="connsiteX12" fmla="*/ 327075 w 348090"/>
              <a:gd name="connsiteY12" fmla="*/ 677583 h 727784"/>
              <a:gd name="connsiteX13" fmla="*/ 300961 w 348090"/>
              <a:gd name="connsiteY13" fmla="*/ 726472 h 727784"/>
              <a:gd name="connsiteX14" fmla="*/ 150587 w 348090"/>
              <a:gd name="connsiteY14" fmla="*/ 708167 h 727784"/>
              <a:gd name="connsiteX15" fmla="*/ 60264 w 348090"/>
              <a:gd name="connsiteY15" fmla="*/ 675909 h 727784"/>
              <a:gd name="connsiteX16" fmla="*/ 2369 w 348090"/>
              <a:gd name="connsiteY16" fmla="*/ 652291 h 727784"/>
              <a:gd name="connsiteX17" fmla="*/ 2895 w 348090"/>
              <a:gd name="connsiteY17" fmla="*/ 565734 h 72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8090" h="727784">
                <a:moveTo>
                  <a:pt x="2895" y="565734"/>
                </a:moveTo>
                <a:cubicBezTo>
                  <a:pt x="4494" y="531938"/>
                  <a:pt x="6302" y="493007"/>
                  <a:pt x="11961" y="449512"/>
                </a:cubicBezTo>
                <a:cubicBezTo>
                  <a:pt x="19998" y="347923"/>
                  <a:pt x="24092" y="334481"/>
                  <a:pt x="32096" y="285394"/>
                </a:cubicBezTo>
                <a:cubicBezTo>
                  <a:pt x="40100" y="236307"/>
                  <a:pt x="45661" y="198698"/>
                  <a:pt x="59984" y="154992"/>
                </a:cubicBezTo>
                <a:cubicBezTo>
                  <a:pt x="74307" y="111286"/>
                  <a:pt x="110317" y="23754"/>
                  <a:pt x="118034" y="23160"/>
                </a:cubicBezTo>
                <a:cubicBezTo>
                  <a:pt x="138804" y="4878"/>
                  <a:pt x="147003" y="-957"/>
                  <a:pt x="184420" y="125"/>
                </a:cubicBezTo>
                <a:cubicBezTo>
                  <a:pt x="228539" y="15181"/>
                  <a:pt x="244393" y="31085"/>
                  <a:pt x="264625" y="42526"/>
                </a:cubicBezTo>
                <a:cubicBezTo>
                  <a:pt x="284857" y="53967"/>
                  <a:pt x="294594" y="59333"/>
                  <a:pt x="305810" y="68774"/>
                </a:cubicBezTo>
                <a:cubicBezTo>
                  <a:pt x="317026" y="78215"/>
                  <a:pt x="324953" y="84814"/>
                  <a:pt x="331923" y="99173"/>
                </a:cubicBezTo>
                <a:cubicBezTo>
                  <a:pt x="338893" y="113532"/>
                  <a:pt x="345829" y="117829"/>
                  <a:pt x="347628" y="154931"/>
                </a:cubicBezTo>
                <a:cubicBezTo>
                  <a:pt x="349427" y="192033"/>
                  <a:pt x="345590" y="245898"/>
                  <a:pt x="342715" y="321785"/>
                </a:cubicBezTo>
                <a:cubicBezTo>
                  <a:pt x="339840" y="397672"/>
                  <a:pt x="332985" y="550957"/>
                  <a:pt x="330378" y="610256"/>
                </a:cubicBezTo>
                <a:cubicBezTo>
                  <a:pt x="327771" y="669555"/>
                  <a:pt x="331978" y="658214"/>
                  <a:pt x="327075" y="677583"/>
                </a:cubicBezTo>
                <a:cubicBezTo>
                  <a:pt x="322172" y="696952"/>
                  <a:pt x="330376" y="721375"/>
                  <a:pt x="300961" y="726472"/>
                </a:cubicBezTo>
                <a:cubicBezTo>
                  <a:pt x="271546" y="731569"/>
                  <a:pt x="217288" y="721050"/>
                  <a:pt x="150587" y="708167"/>
                </a:cubicBezTo>
                <a:lnTo>
                  <a:pt x="60264" y="675909"/>
                </a:lnTo>
                <a:cubicBezTo>
                  <a:pt x="48443" y="667672"/>
                  <a:pt x="7174" y="658282"/>
                  <a:pt x="2369" y="652291"/>
                </a:cubicBezTo>
                <a:cubicBezTo>
                  <a:pt x="-2436" y="646300"/>
                  <a:pt x="1296" y="599530"/>
                  <a:pt x="2895" y="565734"/>
                </a:cubicBezTo>
                <a:close/>
              </a:path>
            </a:pathLst>
          </a:custGeom>
          <a:solidFill>
            <a:schemeClr val="accent2">
              <a:lumMod val="75000"/>
              <a:alpha val="50000"/>
            </a:schemeClr>
          </a:solidFill>
          <a:ln w="9525" cap="flat" cmpd="sng" algn="ctr">
            <a:solidFill>
              <a:schemeClr val="bg2">
                <a:lumMod val="20000"/>
                <a:lumOff val="80000"/>
              </a:schemeClr>
            </a:solidFill>
            <a:prstDash val="solid"/>
            <a:round/>
            <a:headEnd type="none" w="med" len="med"/>
            <a:tailEnd type="none" w="med" len="med"/>
          </a:ln>
          <a:effectLst>
            <a:outerShdw blurRad="50800" dist="38100" dir="5400000" algn="t" rotWithShape="0">
              <a:prstClr val="black">
                <a:alpha val="40000"/>
              </a:prstClr>
            </a:outerShdw>
          </a:effectLst>
          <a:extLst/>
        </p:spPr>
        <p:txBody>
          <a:bodyPr/>
          <a:lstStyle/>
          <a:p>
            <a:pPr marL="344487" algn="r" rtl="1">
              <a:spcBef>
                <a:spcPct val="20000"/>
              </a:spcBef>
              <a:buClr>
                <a:schemeClr val="accent2"/>
              </a:buClr>
              <a:buSzPct val="70000"/>
              <a:defRPr/>
            </a:pPr>
            <a:endParaRPr lang="fa-IR" sz="400" dirty="0" smtClean="0">
              <a:cs typeface="+mn-cs"/>
            </a:endParaRPr>
          </a:p>
        </p:txBody>
      </p:sp>
      <p:graphicFrame>
        <p:nvGraphicFramePr>
          <p:cNvPr id="17" name="Object 27"/>
          <p:cNvGraphicFramePr>
            <a:graphicFrameLocks noChangeAspect="1"/>
          </p:cNvGraphicFramePr>
          <p:nvPr>
            <p:extLst>
              <p:ext uri="{D42A27DB-BD31-4B8C-83A1-F6EECF244321}">
                <p14:modId xmlns:p14="http://schemas.microsoft.com/office/powerpoint/2010/main" val="1311993326"/>
              </p:ext>
            </p:extLst>
          </p:nvPr>
        </p:nvGraphicFramePr>
        <p:xfrm>
          <a:off x="3004367" y="2025923"/>
          <a:ext cx="1516379" cy="304510"/>
        </p:xfrm>
        <a:graphic>
          <a:graphicData uri="http://schemas.openxmlformats.org/presentationml/2006/ole">
            <mc:AlternateContent xmlns:mc="http://schemas.openxmlformats.org/markup-compatibility/2006">
              <mc:Choice xmlns:v="urn:schemas-microsoft-com:vml" Requires="v">
                <p:oleObj spid="_x0000_s4111" name="Equation" r:id="rId4" imgW="622080" imgH="177480" progId="Equation.3">
                  <p:embed/>
                </p:oleObj>
              </mc:Choice>
              <mc:Fallback>
                <p:oleObj name="Equation" r:id="rId4" imgW="622080" imgH="177480" progId="Equation.3">
                  <p:embed/>
                  <p:pic>
                    <p:nvPicPr>
                      <p:cNvPr id="0" name=""/>
                      <p:cNvPicPr>
                        <a:picLocks noChangeAspect="1" noChangeArrowheads="1"/>
                      </p:cNvPicPr>
                      <p:nvPr/>
                    </p:nvPicPr>
                    <p:blipFill>
                      <a:blip r:embed="rId5"/>
                      <a:srcRect/>
                      <a:stretch>
                        <a:fillRect/>
                      </a:stretch>
                    </p:blipFill>
                    <p:spPr bwMode="auto">
                      <a:xfrm>
                        <a:off x="3004367" y="2025923"/>
                        <a:ext cx="1516379" cy="304510"/>
                      </a:xfrm>
                      <a:prstGeom prst="rect">
                        <a:avLst/>
                      </a:prstGeom>
                      <a:noFill/>
                      <a:extLst/>
                    </p:spPr>
                  </p:pic>
                </p:oleObj>
              </mc:Fallback>
            </mc:AlternateContent>
          </a:graphicData>
        </a:graphic>
      </p:graphicFrame>
      <p:graphicFrame>
        <p:nvGraphicFramePr>
          <p:cNvPr id="19" name="Diagram 18"/>
          <p:cNvGraphicFramePr/>
          <p:nvPr>
            <p:extLst>
              <p:ext uri="{D42A27DB-BD31-4B8C-83A1-F6EECF244321}">
                <p14:modId xmlns:p14="http://schemas.microsoft.com/office/powerpoint/2010/main" val="2308530591"/>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487253292"/>
      </p:ext>
    </p:extLst>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2"/>
          </p:nvPr>
        </p:nvSpPr>
        <p:spPr>
          <a:ln>
            <a:miter lim="800000"/>
            <a:headEnd/>
            <a:tailEnd/>
          </a:ln>
        </p:spPr>
        <p:txBody>
          <a:bodyPr/>
          <a:lstStyle/>
          <a:p>
            <a:pPr>
              <a:defRPr/>
            </a:pPr>
            <a:fld id="{3AFAFC2E-94DC-40E1-85BC-66C94D4739F7}" type="slidenum">
              <a:rPr lang="en-US" altLang="en-US" smtClean="0"/>
              <a:pPr>
                <a:defRPr/>
              </a:pPr>
              <a:t>35</a:t>
            </a:fld>
            <a:endParaRPr lang="en-US" altLang="en-US"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005" y="1013113"/>
            <a:ext cx="3551550" cy="1954939"/>
          </a:xfrm>
          <a:prstGeom prst="rect">
            <a:avLst/>
          </a:prstGeom>
        </p:spPr>
      </p:pic>
      <p:sp>
        <p:nvSpPr>
          <p:cNvPr id="7" name="TextBox 6"/>
          <p:cNvSpPr txBox="1"/>
          <p:nvPr/>
        </p:nvSpPr>
        <p:spPr>
          <a:xfrm rot="16200000">
            <a:off x="6723064" y="2120449"/>
            <a:ext cx="3505200" cy="4921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rtl="1">
              <a:spcBef>
                <a:spcPct val="20000"/>
              </a:spcBef>
              <a:buClr>
                <a:schemeClr val="accent2"/>
              </a:buClr>
              <a:buSzPct val="70000"/>
              <a:buFont typeface="Wingdings" pitchFamily="2" charset="2"/>
              <a:buNone/>
              <a:defRPr/>
            </a:pPr>
            <a:r>
              <a:rPr lang="fa-IR" b="1" dirty="0" smtClean="0">
                <a:solidFill>
                  <a:schemeClr val="accent2"/>
                </a:solidFill>
                <a:cs typeface="B Titr" panose="00000700000000000000" pitchFamily="2" charset="-78"/>
              </a:rPr>
              <a:t>دید به سایت</a:t>
            </a:r>
            <a:endParaRPr lang="en-US" b="1" dirty="0">
              <a:solidFill>
                <a:schemeClr val="accent2"/>
              </a:solidFill>
              <a:cs typeface="B Titr" panose="00000700000000000000" pitchFamily="2" charset="-78"/>
            </a:endParaRPr>
          </a:p>
        </p:txBody>
      </p:sp>
      <p:cxnSp>
        <p:nvCxnSpPr>
          <p:cNvPr id="8" name="Straight Connector 7"/>
          <p:cNvCxnSpPr/>
          <p:nvPr/>
        </p:nvCxnSpPr>
        <p:spPr bwMode="auto">
          <a:xfrm>
            <a:off x="2683823" y="3918857"/>
            <a:ext cx="914400" cy="91440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958" y="3129557"/>
            <a:ext cx="3634530" cy="204442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724" y="368802"/>
            <a:ext cx="3824276" cy="2151155"/>
          </a:xfrm>
          <a:prstGeom prst="rect">
            <a:avLst/>
          </a:prstGeom>
        </p:spPr>
      </p:pic>
      <p:graphicFrame>
        <p:nvGraphicFramePr>
          <p:cNvPr id="12" name="Diagram 11"/>
          <p:cNvGraphicFramePr/>
          <p:nvPr>
            <p:extLst>
              <p:ext uri="{D42A27DB-BD31-4B8C-83A1-F6EECF244321}">
                <p14:modId xmlns:p14="http://schemas.microsoft.com/office/powerpoint/2010/main" val="2308530591"/>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176225344"/>
      </p:ext>
    </p:extLst>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13313" name="Picture 1" descr="1000000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33162"/>
            <a:ext cx="4933950" cy="304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6" name="Diagram 5"/>
          <p:cNvGraphicFramePr/>
          <p:nvPr>
            <p:extLst>
              <p:ext uri="{D42A27DB-BD31-4B8C-83A1-F6EECF244321}">
                <p14:modId xmlns:p14="http://schemas.microsoft.com/office/powerpoint/2010/main" val="2487906942"/>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2"/>
          <p:cNvSpPr>
            <a:spLocks noChangeArrowheads="1"/>
          </p:cNvSpPr>
          <p:nvPr/>
        </p:nvSpPr>
        <p:spPr bwMode="auto">
          <a:xfrm>
            <a:off x="5410200" y="461307"/>
            <a:ext cx="3352800"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justLow" defTabSz="914400" rtl="1" eaLnBrk="0" fontAlgn="base" latinLnBrk="0" hangingPunct="0">
              <a:lnSpc>
                <a:spcPct val="100000"/>
              </a:lnSpc>
              <a:spcBef>
                <a:spcPct val="0"/>
              </a:spcBef>
              <a:spcAft>
                <a:spcPct val="0"/>
              </a:spcAft>
              <a:buClrTx/>
              <a:buSzTx/>
              <a:buFontTx/>
              <a:buNone/>
              <a:tabLst/>
            </a:pPr>
            <a:r>
              <a:rPr kumimoji="0" lang="fa-IR" sz="1400" b="0" i="0" u="none" strike="noStrike" cap="none" normalizeH="0" baseline="0" dirty="0" smtClean="0">
                <a:ln>
                  <a:noFill/>
                </a:ln>
                <a:effectLst/>
                <a:latin typeface="Times New Roman" panose="02020503050405090304" pitchFamily="18" charset="0"/>
                <a:ea typeface="Calibri" panose="020F0502020204030204" pitchFamily="34" charset="0"/>
                <a:cs typeface="B Titr" panose="00000700000000000000" pitchFamily="2" charset="-78"/>
              </a:rPr>
              <a:t>ایده و کانسپت</a:t>
            </a:r>
          </a:p>
          <a:p>
            <a:pPr marL="0" marR="0" lvl="0" indent="358775" algn="justLow" defTabSz="914400" rtl="1" eaLnBrk="0" fontAlgn="base" latinLnBrk="0" hangingPunct="0">
              <a:lnSpc>
                <a:spcPct val="100000"/>
              </a:lnSpc>
              <a:spcBef>
                <a:spcPct val="0"/>
              </a:spcBef>
              <a:spcAft>
                <a:spcPct val="0"/>
              </a:spcAft>
              <a:buClrTx/>
              <a:buSzTx/>
              <a:buFontTx/>
              <a:buNone/>
              <a:tabLst/>
            </a:pPr>
            <a:endParaRPr kumimoji="0" lang="en-US" sz="700" b="0" i="0" u="none" strike="noStrike" cap="none" normalizeH="0" baseline="0" dirty="0" smtClean="0">
              <a:ln>
                <a:noFill/>
              </a:ln>
              <a:effectLst/>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ریزوم گیا هی است بر خلاف سایر گیا هان، ساقه ي آن به صورت افقی و در زیر خاك رشد می‌کند. برگ‌هاي آن خارج از خاك است.با قطع بخشی از سا قه آن، این گیاه از بین نمی رود، بلکه از همانجا در زیر خاك</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Arial" panose="020B0604020202090204" pitchFamily="34" charset="0"/>
              </a:rPr>
              <a:t> </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گسترش می‌یابد و جوا نه‌هاي تازه ایجاد می‌ک</a:t>
            </a:r>
            <a:r>
              <a:rPr kumimoji="0" lang="fa-IR"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ند.</a:t>
            </a:r>
            <a:r>
              <a:rPr kumimoji="0" lang="fa-IR" b="0" i="0" u="none" strike="noStrike" cap="none" normalizeH="0" baseline="0" dirty="0" smtClean="0">
                <a:ln>
                  <a:noFill/>
                </a:ln>
                <a:effectLst/>
                <a:ea typeface="Times New Roman" panose="02020503050405090304" pitchFamily="18" charset="0"/>
                <a:cs typeface="Arial" panose="020B0604020202090204" pitchFamily="34" charset="0"/>
              </a:rPr>
              <a:t> </a:t>
            </a:r>
            <a:endParaRPr kumimoji="0" lang="fa-IR" sz="1800" b="0" i="0" u="none" strike="noStrike" cap="none" normalizeH="0" baseline="0" dirty="0" smtClean="0">
              <a:ln>
                <a:noFill/>
              </a:ln>
              <a:effectLst/>
              <a:cs typeface="Arial" panose="020B0604020202090204" pitchFamily="34" charset="0"/>
            </a:endParaRPr>
          </a:p>
        </p:txBody>
      </p:sp>
      <p:sp>
        <p:nvSpPr>
          <p:cNvPr id="8" name="Rectangle 3"/>
          <p:cNvSpPr>
            <a:spLocks noChangeArrowheads="1"/>
          </p:cNvSpPr>
          <p:nvPr/>
        </p:nvSpPr>
        <p:spPr bwMode="auto">
          <a:xfrm>
            <a:off x="5410200" y="2171423"/>
            <a:ext cx="33528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58775" algn="justLow" defTabSz="914400" rtl="1" eaLnBrk="0" fontAlgn="base" latinLnBrk="0" hangingPunct="0">
              <a:lnSpc>
                <a:spcPct val="100000"/>
              </a:lnSpc>
              <a:spcBef>
                <a:spcPct val="0"/>
              </a:spcBef>
              <a:spcAft>
                <a:spcPct val="0"/>
              </a:spcAft>
              <a:buClrTx/>
              <a:buSzTx/>
              <a:buFontTx/>
              <a:buNone/>
              <a:tabLst/>
            </a:pP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فولد یعنی چین و لایه یعنی لایه‌هاي هزار تو، یعنی هر لایه در کنار لایه ي دیگر، همه چیز در کنار هم</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Arial" panose="020B0604020202090204" pitchFamily="34" charset="0"/>
              </a:rPr>
              <a:t> </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است، هیچ اندیشه </a:t>
            </a:r>
            <a:r>
              <a:rPr kumimoji="0" lang="fa-IR"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ا</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ي بر دیگري ارجحیت ندارد، تفسیري بالاتر از دیگري نیست، همه چیز افقی است</a:t>
            </a:r>
            <a:r>
              <a:rPr kumimoji="0" lang="en-US" sz="1400" b="0" i="0" u="none" strike="noStrike" cap="none" normalizeH="0" baseline="0" dirty="0" smtClean="0">
                <a:ln>
                  <a:noFill/>
                </a:ln>
                <a:effectLst/>
                <a:latin typeface="Times New Roman" panose="02020503050405090304" pitchFamily="18" charset="0"/>
                <a:ea typeface="Calibri" panose="020F0502020204030204" pitchFamily="34" charset="0"/>
                <a:cs typeface="Times New Roman" panose="02020503050405090304" pitchFamily="18" charset="0"/>
              </a:rPr>
              <a:t>.</a:t>
            </a:r>
            <a:r>
              <a:rPr kumimoji="0" lang="en-US"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 </a:t>
            </a:r>
            <a:r>
              <a:rPr kumimoji="0" lang="ar-SA" sz="1400" b="0" i="0" u="none" strike="noStrike" cap="none" normalizeH="0" baseline="0" dirty="0" smtClean="0">
                <a:ln>
                  <a:noFill/>
                </a:ln>
                <a:effectLst/>
                <a:latin typeface="Times New Roman" panose="02020503050405090304" pitchFamily="18" charset="0"/>
                <a:ea typeface="Calibri" panose="020F0502020204030204" pitchFamily="34" charset="0"/>
                <a:cs typeface="B Lotus" panose="00000400000000000000" pitchFamily="2" charset="-78"/>
              </a:rPr>
              <a:t>فولدینگ، عمود گرایی، طبقه بندي و سلسله مراتب را مردود می‌داند. و به جاي آن افقی گرایی را مطرح میکند. از نظر فولدینگ همه چیز همسطح است.</a:t>
            </a:r>
            <a:endParaRPr kumimoji="0" lang="ar-SA" sz="1800" b="0" i="0" u="none" strike="noStrike" cap="none" normalizeH="0" baseline="0" dirty="0" smtClean="0">
              <a:ln>
                <a:noFill/>
              </a:ln>
              <a:effectLst/>
              <a:latin typeface="Arial" panose="020B0604020202090204" pitchFamily="34" charset="0"/>
              <a:cs typeface="Arial" panose="020B0604020202090204" pitchFamily="34" charset="0"/>
            </a:endParaRPr>
          </a:p>
        </p:txBody>
      </p:sp>
    </p:spTree>
    <p:extLst>
      <p:ext uri="{BB962C8B-B14F-4D97-AF65-F5344CB8AC3E}">
        <p14:creationId xmlns:p14="http://schemas.microsoft.com/office/powerpoint/2010/main" val="2475902858"/>
      </p:ext>
    </p:extLst>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389762" y="1447800"/>
            <a:ext cx="457200" cy="85947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11" name="Rectangle 13"/>
          <p:cNvSpPr>
            <a:spLocks noChangeArrowheads="1"/>
          </p:cNvSpPr>
          <p:nvPr/>
        </p:nvSpPr>
        <p:spPr bwMode="auto">
          <a:xfrm>
            <a:off x="6314002" y="1074953"/>
            <a:ext cx="2292743"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effectLst/>
                <a:latin typeface="Times New Roman" panose="02020503050405090304" pitchFamily="18" charset="0"/>
                <a:ea typeface="Calibri" panose="020F0502020204030204" pitchFamily="34" charset="0"/>
                <a:cs typeface="B Titr" panose="00000700000000000000" pitchFamily="2" charset="-78"/>
              </a:rPr>
              <a:t>روند طراحی</a:t>
            </a:r>
            <a:endParaRPr kumimoji="0" lang="en-US" sz="700" b="0" i="0" u="none" strike="noStrike" cap="none" normalizeH="0" baseline="0" dirty="0" smtClean="0">
              <a:ln>
                <a:noFill/>
              </a:ln>
              <a:effectLst/>
            </a:endParaRPr>
          </a:p>
          <a:p>
            <a:pPr marL="0" marR="0" lvl="0" indent="358775" algn="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Arial" panose="020B0604020202090204" pitchFamily="34" charset="0"/>
              <a:cs typeface="Arial" panose="020B0604020202090204" pitchFamily="34" charset="0"/>
            </a:endParaRPr>
          </a:p>
        </p:txBody>
      </p:sp>
      <p:sp>
        <p:nvSpPr>
          <p:cNvPr id="12" name="Rectangle 14"/>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3"/>
          <p:cNvSpPr>
            <a:spLocks noChangeArrowheads="1"/>
          </p:cNvSpPr>
          <p:nvPr/>
        </p:nvSpPr>
        <p:spPr bwMode="auto">
          <a:xfrm>
            <a:off x="4698434" y="725809"/>
            <a:ext cx="69762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r" defTabSz="914400" rtl="1" eaLnBrk="0" fontAlgn="base" latinLnBrk="0" hangingPunct="0">
              <a:lnSpc>
                <a:spcPct val="100000"/>
              </a:lnSpc>
              <a:spcBef>
                <a:spcPct val="0"/>
              </a:spcBef>
              <a:spcAft>
                <a:spcPct val="0"/>
              </a:spcAft>
              <a:buClrTx/>
              <a:buSzTx/>
              <a:buFontTx/>
              <a:buNone/>
              <a:tabLst/>
            </a:pPr>
            <a:r>
              <a:rPr kumimoji="0" lang="fa-IR" sz="2800" b="0" i="0" u="none" strike="noStrike" cap="none" normalizeH="0" baseline="0" dirty="0" smtClean="0">
                <a:ln>
                  <a:noFill/>
                </a:ln>
                <a:effectLst/>
                <a:latin typeface="Times New Roman" panose="02020503050405090304" pitchFamily="18" charset="0"/>
                <a:ea typeface="Calibri" panose="020F0502020204030204" pitchFamily="34" charset="0"/>
                <a:cs typeface="B Titr" panose="00000700000000000000" pitchFamily="2" charset="-78"/>
              </a:rPr>
              <a:t>1</a:t>
            </a:r>
            <a:endParaRPr kumimoji="0" lang="en-US" sz="1800" b="0" i="0" u="none" strike="noStrike" cap="none" normalizeH="0" baseline="0" dirty="0" smtClean="0">
              <a:ln>
                <a:noFill/>
              </a:ln>
              <a:effectLst/>
              <a:latin typeface="Arial" panose="020B0604020202090204" pitchFamily="34" charset="0"/>
              <a:cs typeface="Arial" panose="020B0604020202090204" pitchFamily="34" charset="0"/>
            </a:endParaRPr>
          </a:p>
        </p:txBody>
      </p:sp>
      <p:sp>
        <p:nvSpPr>
          <p:cNvPr id="10" name="Rectangle 13"/>
          <p:cNvSpPr>
            <a:spLocks noChangeArrowheads="1"/>
          </p:cNvSpPr>
          <p:nvPr/>
        </p:nvSpPr>
        <p:spPr bwMode="auto">
          <a:xfrm>
            <a:off x="4710028" y="1838980"/>
            <a:ext cx="7409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r" defTabSz="914400" rtl="1" eaLnBrk="0" fontAlgn="base" latinLnBrk="0" hangingPunct="0">
              <a:lnSpc>
                <a:spcPct val="100000"/>
              </a:lnSpc>
              <a:spcBef>
                <a:spcPct val="0"/>
              </a:spcBef>
              <a:spcAft>
                <a:spcPct val="0"/>
              </a:spcAft>
              <a:buClrTx/>
              <a:buSzTx/>
              <a:buFontTx/>
              <a:buNone/>
              <a:tabLst/>
            </a:pPr>
            <a:r>
              <a:rPr lang="fa-IR" sz="2800" dirty="0">
                <a:latin typeface="Times New Roman" panose="02020503050405090304" pitchFamily="18" charset="0"/>
                <a:cs typeface="B Titr" panose="00000700000000000000" pitchFamily="2" charset="-78"/>
              </a:rPr>
              <a:t>2</a:t>
            </a:r>
            <a:endParaRPr kumimoji="0" lang="en-US" sz="1800" b="0" i="0" u="none" strike="noStrike" cap="none" normalizeH="0" baseline="0" dirty="0" smtClean="0">
              <a:ln>
                <a:noFill/>
              </a:ln>
              <a:effectLst/>
              <a:latin typeface="Arial" panose="020B0604020202090204" pitchFamily="34" charset="0"/>
              <a:cs typeface="Arial" panose="020B0604020202090204" pitchFamily="34" charset="0"/>
            </a:endParaRPr>
          </a:p>
        </p:txBody>
      </p:sp>
      <p:sp>
        <p:nvSpPr>
          <p:cNvPr id="14" name="Rectangle 13"/>
          <p:cNvSpPr>
            <a:spLocks noChangeArrowheads="1"/>
          </p:cNvSpPr>
          <p:nvPr/>
        </p:nvSpPr>
        <p:spPr bwMode="auto">
          <a:xfrm>
            <a:off x="4710028" y="3243091"/>
            <a:ext cx="7809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r" defTabSz="914400" rtl="1" eaLnBrk="0" fontAlgn="base" latinLnBrk="0" hangingPunct="0">
              <a:lnSpc>
                <a:spcPct val="100000"/>
              </a:lnSpc>
              <a:spcBef>
                <a:spcPct val="0"/>
              </a:spcBef>
              <a:spcAft>
                <a:spcPct val="0"/>
              </a:spcAft>
              <a:buClrTx/>
              <a:buSzTx/>
              <a:buFontTx/>
              <a:buNone/>
              <a:tabLst/>
            </a:pPr>
            <a:r>
              <a:rPr lang="fa-IR" sz="2800" dirty="0" smtClean="0">
                <a:latin typeface="Times New Roman" panose="02020503050405090304" pitchFamily="18" charset="0"/>
                <a:cs typeface="B Titr" panose="00000700000000000000" pitchFamily="2" charset="-78"/>
              </a:rPr>
              <a:t>3</a:t>
            </a:r>
            <a:endParaRPr kumimoji="0" lang="en-US" sz="1800" b="0" i="0" u="none" strike="noStrike" cap="none" normalizeH="0" baseline="0" dirty="0" smtClean="0">
              <a:ln>
                <a:noFill/>
              </a:ln>
              <a:effectLst/>
              <a:latin typeface="Arial" panose="020B0604020202090204" pitchFamily="34" charset="0"/>
              <a:cs typeface="Arial" panose="020B0604020202090204" pitchFamily="34" charset="0"/>
            </a:endParaRPr>
          </a:p>
        </p:txBody>
      </p:sp>
      <p:sp>
        <p:nvSpPr>
          <p:cNvPr id="2" name="Rectangle 1"/>
          <p:cNvSpPr/>
          <p:nvPr/>
        </p:nvSpPr>
        <p:spPr>
          <a:xfrm>
            <a:off x="2514600" y="274150"/>
            <a:ext cx="865637" cy="85947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Rectangle 2"/>
          <p:cNvSpPr/>
          <p:nvPr/>
        </p:nvSpPr>
        <p:spPr>
          <a:xfrm>
            <a:off x="1600200" y="842309"/>
            <a:ext cx="2895600" cy="291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514601" y="1447800"/>
            <a:ext cx="457200" cy="85947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16" name="Rectangle 15"/>
          <p:cNvSpPr/>
          <p:nvPr/>
        </p:nvSpPr>
        <p:spPr>
          <a:xfrm>
            <a:off x="1600200" y="2015959"/>
            <a:ext cx="2895600" cy="291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389762" y="2874330"/>
            <a:ext cx="457200" cy="85947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19" name="Rectangle 18"/>
          <p:cNvSpPr/>
          <p:nvPr/>
        </p:nvSpPr>
        <p:spPr>
          <a:xfrm>
            <a:off x="2514601" y="2681442"/>
            <a:ext cx="457200" cy="105235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20" name="Rectangle 19"/>
          <p:cNvSpPr/>
          <p:nvPr/>
        </p:nvSpPr>
        <p:spPr>
          <a:xfrm>
            <a:off x="1600200" y="3512443"/>
            <a:ext cx="2895600" cy="221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380237" y="3293152"/>
            <a:ext cx="1104900" cy="2192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600200" y="3293152"/>
            <a:ext cx="1381126" cy="219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flipV="1">
            <a:off x="2981326" y="3291086"/>
            <a:ext cx="408436"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flipV="1">
            <a:off x="1600200" y="3079140"/>
            <a:ext cx="288493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flipV="1">
            <a:off x="1600200" y="2871976"/>
            <a:ext cx="288493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389762" y="4098172"/>
            <a:ext cx="457200" cy="85947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28" name="Rectangle 27"/>
          <p:cNvSpPr/>
          <p:nvPr/>
        </p:nvSpPr>
        <p:spPr>
          <a:xfrm>
            <a:off x="2514601" y="3905284"/>
            <a:ext cx="457200" cy="105235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50000"/>
                  <a:lumOff val="50000"/>
                </a:schemeClr>
              </a:solidFill>
            </a:endParaRPr>
          </a:p>
        </p:txBody>
      </p:sp>
      <p:sp>
        <p:nvSpPr>
          <p:cNvPr id="29" name="Rectangle 28"/>
          <p:cNvSpPr/>
          <p:nvPr/>
        </p:nvSpPr>
        <p:spPr>
          <a:xfrm>
            <a:off x="1600200" y="4736285"/>
            <a:ext cx="2895600" cy="221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3380237" y="4516994"/>
            <a:ext cx="1104900" cy="2192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600200" y="4516994"/>
            <a:ext cx="1381126" cy="219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flipV="1">
            <a:off x="2981326" y="4514928"/>
            <a:ext cx="408436"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flipV="1">
            <a:off x="1600200" y="4302982"/>
            <a:ext cx="288493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flipV="1">
            <a:off x="1600200" y="4095818"/>
            <a:ext cx="2884937"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a:spLocks noChangeArrowheads="1"/>
          </p:cNvSpPr>
          <p:nvPr/>
        </p:nvSpPr>
        <p:spPr bwMode="auto">
          <a:xfrm>
            <a:off x="4629217" y="4560647"/>
            <a:ext cx="7809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eaLnBrk="0" fontAlgn="base" hangingPunct="0">
              <a:spcBef>
                <a:spcPct val="0"/>
              </a:spcBef>
              <a:spcAft>
                <a:spcPct val="0"/>
              </a:spcAft>
              <a:defRPr>
                <a:solidFill>
                  <a:schemeClr val="tx1"/>
                </a:solidFill>
                <a:latin typeface="Arial" panose="020B0604020202090204" pitchFamily="34" charset="0"/>
              </a:defRPr>
            </a:lvl1pPr>
            <a:lvl2pPr eaLnBrk="0" fontAlgn="base" hangingPunct="0">
              <a:spcBef>
                <a:spcPct val="0"/>
              </a:spcBef>
              <a:spcAft>
                <a:spcPct val="0"/>
              </a:spcAft>
              <a:defRPr>
                <a:solidFill>
                  <a:schemeClr val="tx1"/>
                </a:solidFill>
                <a:latin typeface="Arial" panose="020B0604020202090204" pitchFamily="34" charset="0"/>
              </a:defRPr>
            </a:lvl2pPr>
            <a:lvl3pPr eaLnBrk="0" fontAlgn="base" hangingPunct="0">
              <a:spcBef>
                <a:spcPct val="0"/>
              </a:spcBef>
              <a:spcAft>
                <a:spcPct val="0"/>
              </a:spcAft>
              <a:defRPr>
                <a:solidFill>
                  <a:schemeClr val="tx1"/>
                </a:solidFill>
                <a:latin typeface="Arial" panose="020B0604020202090204" pitchFamily="34" charset="0"/>
              </a:defRPr>
            </a:lvl3pPr>
            <a:lvl4pPr eaLnBrk="0" fontAlgn="base" hangingPunct="0">
              <a:spcBef>
                <a:spcPct val="0"/>
              </a:spcBef>
              <a:spcAft>
                <a:spcPct val="0"/>
              </a:spcAft>
              <a:defRPr>
                <a:solidFill>
                  <a:schemeClr val="tx1"/>
                </a:solidFill>
                <a:latin typeface="Arial" panose="020B0604020202090204" pitchFamily="34" charset="0"/>
              </a:defRPr>
            </a:lvl4pPr>
            <a:lvl5pPr eaLnBrk="0" fontAlgn="base" hangingPunct="0">
              <a:spcBef>
                <a:spcPct val="0"/>
              </a:spcBef>
              <a:spcAft>
                <a:spcPct val="0"/>
              </a:spcAft>
              <a:defRPr>
                <a:solidFill>
                  <a:schemeClr val="tx1"/>
                </a:solidFill>
                <a:latin typeface="Arial" panose="020B0604020202090204" pitchFamily="34" charset="0"/>
              </a:defRPr>
            </a:lvl5pPr>
            <a:lvl6pPr eaLnBrk="0" fontAlgn="base" hangingPunct="0">
              <a:spcBef>
                <a:spcPct val="0"/>
              </a:spcBef>
              <a:spcAft>
                <a:spcPct val="0"/>
              </a:spcAft>
              <a:defRPr>
                <a:solidFill>
                  <a:schemeClr val="tx1"/>
                </a:solidFill>
                <a:latin typeface="Arial" panose="020B0604020202090204" pitchFamily="34" charset="0"/>
              </a:defRPr>
            </a:lvl6pPr>
            <a:lvl7pPr eaLnBrk="0" fontAlgn="base" hangingPunct="0">
              <a:spcBef>
                <a:spcPct val="0"/>
              </a:spcBef>
              <a:spcAft>
                <a:spcPct val="0"/>
              </a:spcAft>
              <a:defRPr>
                <a:solidFill>
                  <a:schemeClr val="tx1"/>
                </a:solidFill>
                <a:latin typeface="Arial" panose="020B0604020202090204" pitchFamily="34" charset="0"/>
              </a:defRPr>
            </a:lvl7pPr>
            <a:lvl8pPr eaLnBrk="0" fontAlgn="base" hangingPunct="0">
              <a:spcBef>
                <a:spcPct val="0"/>
              </a:spcBef>
              <a:spcAft>
                <a:spcPct val="0"/>
              </a:spcAft>
              <a:defRPr>
                <a:solidFill>
                  <a:schemeClr val="tx1"/>
                </a:solidFill>
                <a:latin typeface="Arial" panose="020B0604020202090204" pitchFamily="34" charset="0"/>
              </a:defRPr>
            </a:lvl8pPr>
            <a:lvl9pPr eaLnBrk="0" fontAlgn="base" hangingPunct="0">
              <a:spcBef>
                <a:spcPct val="0"/>
              </a:spcBef>
              <a:spcAft>
                <a:spcPct val="0"/>
              </a:spcAft>
              <a:defRPr>
                <a:solidFill>
                  <a:schemeClr val="tx1"/>
                </a:solidFill>
                <a:latin typeface="Arial" panose="020B0604020202090204" pitchFamily="34" charset="0"/>
              </a:defRPr>
            </a:lvl9pPr>
          </a:lstStyle>
          <a:p>
            <a:pPr marL="0" marR="0" lvl="0" indent="358775" algn="r" defTabSz="914400" rtl="1" eaLnBrk="0" fontAlgn="base" latinLnBrk="0" hangingPunct="0">
              <a:lnSpc>
                <a:spcPct val="100000"/>
              </a:lnSpc>
              <a:spcBef>
                <a:spcPct val="0"/>
              </a:spcBef>
              <a:spcAft>
                <a:spcPct val="0"/>
              </a:spcAft>
              <a:buClrTx/>
              <a:buSzTx/>
              <a:buFontTx/>
              <a:buNone/>
              <a:tabLst/>
            </a:pPr>
            <a:r>
              <a:rPr lang="fa-IR" sz="2800" dirty="0" smtClean="0">
                <a:latin typeface="Times New Roman" panose="02020503050405090304" pitchFamily="18" charset="0"/>
                <a:cs typeface="B Titr" panose="00000700000000000000" pitchFamily="2" charset="-78"/>
              </a:rPr>
              <a:t>4</a:t>
            </a:r>
            <a:endParaRPr kumimoji="0" lang="en-US" sz="1800" b="0" i="0" u="none" strike="noStrike" cap="none" normalizeH="0" baseline="0" dirty="0" smtClean="0">
              <a:ln>
                <a:noFill/>
              </a:ln>
              <a:effectLst/>
              <a:latin typeface="Arial" panose="020B0604020202090204" pitchFamily="34" charset="0"/>
              <a:cs typeface="Arial" panose="020B0604020202090204" pitchFamily="34" charset="0"/>
            </a:endParaRPr>
          </a:p>
        </p:txBody>
      </p:sp>
      <p:cxnSp>
        <p:nvCxnSpPr>
          <p:cNvPr id="6" name="Straight Connector 5"/>
          <p:cNvCxnSpPr/>
          <p:nvPr/>
        </p:nvCxnSpPr>
        <p:spPr>
          <a:xfrm flipH="1" flipV="1">
            <a:off x="4168843" y="4325841"/>
            <a:ext cx="250758" cy="631801"/>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H="1" flipV="1">
            <a:off x="3763581" y="4118677"/>
            <a:ext cx="342899" cy="830298"/>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flipV="1">
            <a:off x="3462374" y="4118677"/>
            <a:ext cx="342899" cy="830298"/>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a:endCxn id="32" idx="2"/>
          </p:cNvCxnSpPr>
          <p:nvPr/>
        </p:nvCxnSpPr>
        <p:spPr>
          <a:xfrm flipH="1" flipV="1">
            <a:off x="3185544" y="4514928"/>
            <a:ext cx="193556" cy="415149"/>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H="1" flipV="1">
            <a:off x="2787438" y="4550708"/>
            <a:ext cx="230197" cy="37937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flipV="1">
            <a:off x="2266297" y="4118677"/>
            <a:ext cx="342899" cy="830298"/>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1928213" y="4127344"/>
            <a:ext cx="342899" cy="830298"/>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flipV="1">
            <a:off x="1671105" y="4127344"/>
            <a:ext cx="342899" cy="830298"/>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V="1">
            <a:off x="1676699" y="4141537"/>
            <a:ext cx="249079" cy="797438"/>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V="1">
            <a:off x="2036825" y="4107190"/>
            <a:ext cx="251001" cy="831785"/>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2550206" y="4550254"/>
            <a:ext cx="204393" cy="398721"/>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2997788" y="4537784"/>
            <a:ext cx="193851" cy="401189"/>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3234846" y="4107190"/>
            <a:ext cx="251001" cy="831785"/>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V="1">
            <a:off x="3548886" y="4107190"/>
            <a:ext cx="251001" cy="831785"/>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3884003" y="4348701"/>
            <a:ext cx="312155" cy="590275"/>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V="1">
            <a:off x="4206821" y="4503555"/>
            <a:ext cx="251001" cy="435421"/>
          </a:xfrm>
          <a:prstGeom prst="line">
            <a:avLst/>
          </a:prstGeom>
        </p:spPr>
        <p:style>
          <a:lnRef idx="1">
            <a:schemeClr val="dk1"/>
          </a:lnRef>
          <a:fillRef idx="0">
            <a:schemeClr val="dk1"/>
          </a:fillRef>
          <a:effectRef idx="0">
            <a:schemeClr val="dk1"/>
          </a:effectRef>
          <a:fontRef idx="minor">
            <a:schemeClr val="tx1"/>
          </a:fontRef>
        </p:style>
      </p:cxnSp>
      <p:graphicFrame>
        <p:nvGraphicFramePr>
          <p:cNvPr id="66" name="Diagram 6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6344037"/>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555102" y="381591"/>
            <a:ext cx="1588897"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سایت پلان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903" y="0"/>
            <a:ext cx="6404882" cy="5257800"/>
          </a:xfrm>
          <a:prstGeom prst="rect">
            <a:avLst/>
          </a:prstGeom>
        </p:spPr>
      </p:pic>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88282693"/>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152400"/>
            <a:ext cx="6210066" cy="5029200"/>
          </a:xfrm>
          <a:prstGeom prst="rect">
            <a:avLst/>
          </a:prstGeom>
        </p:spPr>
      </p:pic>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1757712"/>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199" y="228600"/>
            <a:ext cx="7543799" cy="5283498"/>
          </a:xfrm>
          <a:prstGeom prst="rect">
            <a:avLst/>
          </a:prstGeom>
        </p:spPr>
        <p:txBody>
          <a:bodyPr wrap="square">
            <a:spAutoFit/>
          </a:bodyPr>
          <a:lstStyle/>
          <a:p>
            <a:pPr indent="359410" algn="just"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Titr" pitchFamily="2" charset="-78"/>
              </a:rPr>
              <a:t>معماری پایدار</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کاربرد مفاهیم پایداری و اهداف توسعه پایدار در جهت کاهش اتلاف انرژی وآلودگی محیط زیست در معماری، مبحثی به نام معماری پایدار را به وجود آورده است. در این نوع معماری، ساختمان نه تنها با شرایط اقلیمی منطقه خود را تطبیق می‌دهد، بلکه ارتباط متقابلی با آن برقرار می‌کند. بطوریکه بر اساس گفته ریچارد راجرز، «ساختمان‌ها مانند پرندگان هستند که در زمستان پرهای خود را پوش داده وخود را باشرایط جدید محیط وفق میدهندو بر اساس آن سوخت و سازشان را تنظیم می‌کنند(محمودی،1388)</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در حقیقت معماری پایدار نامي است كه به تكنيك‌هايي در معماري اطلاق مي‌شود كه تكنيك‌هاي دوستار محيط زيست مي‌باشند. معماري پايدار، به دنبال مينيمم كردن تاثيرات منفي زيست‌محيطي ساختمان‌ها به وسيله ميانه‌روي در استفاده مواد و انرژي است.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مهم‌ترین سرفصل‌های معماری پایدار را عناوین زیر تشکیل می‌دهند:</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	معماری اکوتک</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	معماری سبز</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	توسعه پایدار</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معماری پایدار که در واقع زیرمجموعه طراحی پایدار است را شاید بتوان یکی از جریان‌های مهم معاصر به حساب آورد که عکس‌العملی منطقی در برابر مسایل و مشکلات عصر صنعت به شمار می‌رود. </a:t>
            </a: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013510"/>
      </p:ext>
    </p:extLst>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46" y="0"/>
            <a:ext cx="9122804" cy="5105400"/>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4064100"/>
      </p:ext>
    </p:extLst>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937" y="-1860"/>
            <a:ext cx="9020364" cy="5107259"/>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202809"/>
      </p:ext>
    </p:extLst>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260" y="20444"/>
            <a:ext cx="8938511" cy="4399156"/>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56929625"/>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9736"/>
            <a:ext cx="8946205" cy="4466063"/>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10472608"/>
      </p:ext>
    </p:extLst>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580" y="122663"/>
            <a:ext cx="8928986" cy="4505093"/>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6223140"/>
      </p:ext>
    </p:extLst>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22302"/>
            <a:ext cx="6164188" cy="5281247"/>
          </a:xfrm>
          <a:prstGeom prst="rect">
            <a:avLst/>
          </a:prstGeom>
        </p:spPr>
      </p:pic>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8756125"/>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2302"/>
            <a:ext cx="8843830" cy="5006898"/>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1916537"/>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9144000" cy="5068041"/>
          </a:xfrm>
          <a:prstGeom prst="rect">
            <a:avLst/>
          </a:prstGeom>
        </p:spPr>
      </p:pic>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11627878"/>
      </p:ext>
    </p:extLst>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117" y="13010"/>
            <a:ext cx="9144000" cy="5157064"/>
          </a:xfrm>
          <a:prstGeom prst="rect">
            <a:avLst/>
          </a:prstGeom>
        </p:spPr>
      </p:pic>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37241567"/>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9144000" cy="5190186"/>
          </a:xfrm>
          <a:prstGeom prst="rect">
            <a:avLst/>
          </a:prstGeom>
        </p:spPr>
      </p:pic>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8418421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199" y="228600"/>
            <a:ext cx="7543799" cy="4698722"/>
          </a:xfrm>
          <a:prstGeom prst="rect">
            <a:avLst/>
          </a:prstGeom>
        </p:spPr>
        <p:txBody>
          <a:bodyPr wrap="square">
            <a:spAutoFit/>
          </a:bodyPr>
          <a:lstStyle/>
          <a:p>
            <a:pPr indent="359410" algn="just"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Titr" pitchFamily="2" charset="-78"/>
              </a:rPr>
              <a:t>لزوم احداث ساختمان های پایدار</a:t>
            </a:r>
          </a:p>
          <a:p>
            <a:pPr indent="359410" algn="just" rtl="1">
              <a:lnSpc>
                <a:spcPct val="150000"/>
              </a:lnSpc>
              <a:spcAft>
                <a:spcPts val="1000"/>
              </a:spcAft>
            </a:pPr>
            <a:r>
              <a:rPr lang="fa-IR" sz="1600" dirty="0">
                <a:solidFill>
                  <a:srgbClr val="000000"/>
                </a:solidFill>
                <a:latin typeface="Tahoma" panose="020B0604030504040204" pitchFamily="34" charset="0"/>
                <a:ea typeface="Calibri" panose="020F0502020204030204" pitchFamily="34" charset="0"/>
                <a:cs typeface="B Lotus" pitchFamily="2" charset="-78"/>
              </a:rPr>
              <a:t>تحول صنعتی انسان را از زندگی در طبیعت به زندگی در شهر کشانید. با پیشرفت فناوری، الگوی زندگی دستخوش دگرگونی شد، به نحوی که انسان‌ها برای گرم کردن خود به جای پوشش بیشتر و استفاده از لباس‌های گرم، از سوخت‌های فسیلی به عنوان گرم‌کننده استفاده نمودند. بادگیرها، سایبان‌ها و نورگیرها در ساختمان جای خود را به تاسیسات گرمایشی وسرمایشی دادند. به این ترتیب تکنولوژی آسایش وراحتی روزافزونی رابرای انسان فراهم کرده است. درنتیجه هجوم شهرنشینی بسیاری از زمین‌های طبیعی وجنگل‌ها دستخوش تغییرات شده‌است. برای تردد، ساخت وساز، سرمایش و گرمایش مصرف انرژی افزایش یافته ودر نتیجه آلودگی هوا و آلودگی صوتی بیشتر شده است. شهرها انرژی رامصرف کرده وبه جای آن زباله و آلودگی ایجاد می‌کنند. درنتیجه پیشرفت صنعت نیاز به بهره‌برداری ازمنابع طبیعی نیز بیشتر شده؛ به نحوی که بهره‌برداری غیرمنطقی از منابع طبیعی منجر به نابودی آنها می‌شود. برای ادامه زندگی دراین چرخه احتیاج انسان به انرژی بیشتر شده؛ ولی اکنون در مرحله‌ای قرارداریم که منابع انرژی رو به اتمام هستند. با این نگرش ولزوم کاهش مشکلات، ایجاد ساختمان‌های پایدار باتوجه به مشکلات زیست محیطی که وجود دارد برجسته می شود.(داریوش،1389)</a:t>
            </a: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8572029"/>
      </p:ext>
    </p:extLst>
  </p:cSld>
  <p:clrMapOvr>
    <a:masterClrMapping/>
  </p:clrMapOvr>
  <p:transition spd="slow">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0"/>
            <a:ext cx="9144000" cy="5141669"/>
          </a:xfrm>
          <a:prstGeom prst="rect">
            <a:avLst/>
          </a:prstGeom>
        </p:spPr>
      </p:pic>
      <p:sp>
        <p:nvSpPr>
          <p:cNvPr id="2" name="Rectangle 1"/>
          <p:cNvSpPr/>
          <p:nvPr/>
        </p:nvSpPr>
        <p:spPr>
          <a:xfrm>
            <a:off x="7807355" y="152400"/>
            <a:ext cx="1329211" cy="473206"/>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پلان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5838499"/>
      </p:ext>
    </p:extLst>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502" y="152400"/>
            <a:ext cx="8063795" cy="5095121"/>
          </a:xfrm>
          <a:prstGeom prst="rect">
            <a:avLst/>
          </a:prstGeom>
        </p:spPr>
      </p:pic>
      <p:sp>
        <p:nvSpPr>
          <p:cNvPr id="2" name="Rectangle 1"/>
          <p:cNvSpPr/>
          <p:nvPr/>
        </p:nvSpPr>
        <p:spPr>
          <a:xfrm>
            <a:off x="7786516" y="152400"/>
            <a:ext cx="1370889"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برش ها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5088912"/>
      </p:ext>
    </p:extLst>
  </p:cSld>
  <p:clrMapOvr>
    <a:masterClrMapping/>
  </p:clrMapOvr>
  <p:transition spd="slow">
    <p:cove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85" y="35312"/>
            <a:ext cx="9144000" cy="4970678"/>
          </a:xfrm>
          <a:prstGeom prst="rect">
            <a:avLst/>
          </a:prstGeom>
        </p:spPr>
      </p:pic>
      <p:sp>
        <p:nvSpPr>
          <p:cNvPr id="6" name="Rectangle 5"/>
          <p:cNvSpPr/>
          <p:nvPr/>
        </p:nvSpPr>
        <p:spPr>
          <a:xfrm>
            <a:off x="7391400" y="226178"/>
            <a:ext cx="1544012" cy="473206"/>
          </a:xfrm>
          <a:prstGeom prst="rect">
            <a:avLst/>
          </a:prstGeom>
        </p:spPr>
        <p:txBody>
          <a:bodyPr wrap="none">
            <a:spAutoFit/>
          </a:bodyPr>
          <a:lstStyle/>
          <a:p>
            <a:pPr indent="457200" algn="justLow" rtl="1">
              <a:lnSpc>
                <a:spcPct val="150000"/>
              </a:lnSpc>
            </a:pPr>
            <a:r>
              <a:rPr lang="fa-IR" b="1" dirty="0" smtClean="0">
                <a:solidFill>
                  <a:schemeClr val="bg1"/>
                </a:solidFill>
                <a:latin typeface="Times New Roman" panose="02020503050405090304" pitchFamily="18" charset="0"/>
                <a:ea typeface="Calibri" panose="020F0502020204030204" pitchFamily="34" charset="0"/>
                <a:cs typeface="B Titr" panose="00000700000000000000" pitchFamily="2" charset="-78"/>
              </a:rPr>
              <a:t>سایت پلان:</a:t>
            </a:r>
            <a:endParaRPr lang="en-US" sz="1000" dirty="0">
              <a:solidFill>
                <a:schemeClr val="bg1"/>
              </a:solidFill>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23274366"/>
      </p:ext>
    </p:extLst>
  </p:cSld>
  <p:clrMapOvr>
    <a:masterClrMapping/>
  </p:clrMapOvr>
  <p:transition spd="slow">
    <p:cove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8600"/>
            <a:ext cx="9144000" cy="4970678"/>
          </a:xfrm>
          <a:prstGeom prst="rect">
            <a:avLst/>
          </a:prstGeom>
        </p:spPr>
      </p:pic>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91128617"/>
      </p:ext>
    </p:extLst>
  </p:cSld>
  <p:clrMapOvr>
    <a:masterClrMapping/>
  </p:clrMapOvr>
  <p:transition spd="slow">
    <p:cove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200"/>
            <a:ext cx="9144000" cy="4970678"/>
          </a:xfrm>
          <a:prstGeom prst="rect">
            <a:avLst/>
          </a:prstGeom>
        </p:spPr>
      </p:pic>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61588104"/>
      </p:ext>
    </p:extLst>
  </p:cSld>
  <p:clrMapOvr>
    <a:masterClrMapping/>
  </p:clrMapOvr>
  <p:transition spd="slow">
    <p:cov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9103"/>
            <a:ext cx="9144000" cy="4970678"/>
          </a:xfrm>
          <a:prstGeom prst="rect">
            <a:avLst/>
          </a:prstGeom>
        </p:spPr>
      </p:pic>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3508859"/>
      </p:ext>
    </p:extLst>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08156"/>
            <a:ext cx="9144000" cy="4970678"/>
          </a:xfrm>
          <a:prstGeom prst="rect">
            <a:avLst/>
          </a:prstGeom>
        </p:spPr>
      </p:pic>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159156"/>
      </p:ext>
    </p:extLst>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12" y="228600"/>
            <a:ext cx="9144000" cy="4970678"/>
          </a:xfrm>
          <a:prstGeom prst="rect">
            <a:avLst/>
          </a:prstGeom>
        </p:spPr>
      </p:pic>
      <p:sp>
        <p:nvSpPr>
          <p:cNvPr id="8" name="Rectangle 7"/>
          <p:cNvSpPr/>
          <p:nvPr/>
        </p:nvSpPr>
        <p:spPr>
          <a:xfrm>
            <a:off x="7456555" y="228600"/>
            <a:ext cx="1808507" cy="473206"/>
          </a:xfrm>
          <a:prstGeom prst="rect">
            <a:avLst/>
          </a:prstGeom>
        </p:spPr>
        <p:txBody>
          <a:bodyPr wrap="none">
            <a:spAutoFit/>
          </a:bodyPr>
          <a:lstStyle/>
          <a:p>
            <a:pPr indent="457200" algn="justLow" rtl="1">
              <a:lnSpc>
                <a:spcPct val="150000"/>
              </a:lnSpc>
            </a:pPr>
            <a:r>
              <a:rPr lang="fa-IR" b="1" dirty="0" smtClean="0">
                <a:solidFill>
                  <a:schemeClr val="bg1"/>
                </a:solidFill>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solidFill>
                <a:schemeClr val="bg1"/>
              </a:solidFill>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7618709"/>
      </p:ext>
    </p:extLst>
  </p:cSld>
  <p:clrMapOvr>
    <a:masterClrMapping/>
  </p:clrMapOvr>
  <p:transition spd="slow">
    <p:cov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68" y="257703"/>
            <a:ext cx="9144000" cy="4970678"/>
          </a:xfrm>
          <a:prstGeom prst="rect">
            <a:avLst/>
          </a:prstGeom>
        </p:spPr>
      </p:pic>
      <p:sp>
        <p:nvSpPr>
          <p:cNvPr id="8" name="Rectangle 7"/>
          <p:cNvSpPr/>
          <p:nvPr/>
        </p:nvSpPr>
        <p:spPr>
          <a:xfrm>
            <a:off x="7456555" y="228600"/>
            <a:ext cx="1808507" cy="473206"/>
          </a:xfrm>
          <a:prstGeom prst="rect">
            <a:avLst/>
          </a:prstGeom>
        </p:spPr>
        <p:txBody>
          <a:bodyPr wrap="none">
            <a:spAutoFit/>
          </a:bodyPr>
          <a:lstStyle/>
          <a:p>
            <a:pPr indent="457200" algn="justLow" rtl="1">
              <a:lnSpc>
                <a:spcPct val="150000"/>
              </a:lnSpc>
            </a:pPr>
            <a:r>
              <a:rPr lang="fa-IR" b="1" dirty="0" smtClean="0">
                <a:solidFill>
                  <a:schemeClr val="bg1"/>
                </a:solidFill>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solidFill>
                <a:schemeClr val="bg1"/>
              </a:solidFill>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4005851"/>
      </p:ext>
    </p:extLst>
  </p:cSld>
  <p:clrMapOvr>
    <a:masterClrMapping/>
  </p:clrMapOvr>
  <p:transition spd="slow">
    <p:cov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10" y="152400"/>
            <a:ext cx="9144000" cy="4970678"/>
          </a:xfrm>
          <a:prstGeom prst="rect">
            <a:avLst/>
          </a:prstGeom>
        </p:spPr>
      </p:pic>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60087667"/>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8535"/>
            <a:ext cx="8000999" cy="5545108"/>
          </a:xfrm>
          <a:prstGeom prst="rect">
            <a:avLst/>
          </a:prstGeom>
        </p:spPr>
        <p:txBody>
          <a:bodyPr wrap="square">
            <a:spAutoFit/>
          </a:bodyPr>
          <a:lstStyle/>
          <a:p>
            <a:pPr indent="359410" algn="just"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Titr" pitchFamily="2" charset="-78"/>
              </a:rPr>
              <a:t>معماري به عنوان بستري براي فرهنگ</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هر جامعه اي با هرسيستمي كه اداره مي شود و هر نوع ايد ئولو‍‍ژي كه بر آن حاكم است داراي اهداف و آرمانهاي خاص خود مي باشد ، وظيفه اصلي فرهنگ بيان اين ايدهاي ذهني است و به وسيله اشكال عيني در فرايند ،‌اين استحاله در معماري نقش اساسي به عهده دارد هرمان موتسيوس يكي از اولين نظريه پردتزان ورد بوند آلمان در سال 1911 چنين مي نويسد :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معماري وسيله واقعي فرهنگ يك ملت بوده و هست ، هنگامي كه ملتي مي تواند مبل ها و لوستر هاي زيبا بسازد ، اما هر روز بدترين ساختمان ها را مي سازد ، دلالت بر اوضاع نا بسامان و تاريك آن جامعه دارد ، اوضاعي كه در مجموع ، بي نظمي و عدم قدرت سازمان دهي آن ملت به اثبات مي رسد . هر بنايي به عنوان جزئي از فرهنگ معماري اين وظيفه را دادرد كه اين انديشه ذهني را از طريق فرم ظاهري خود عينيت بخشد ، و به اين ترتيب نمودي خواهد بود براي سنجش اين فرهنگ ، از اين ديدگاه تعريفي كه هانس مولاين در مورد معماري ميكند قابل درك است </a:t>
            </a:r>
            <a:r>
              <a:rPr lang="fa-IR" sz="1400" dirty="0" smtClean="0">
                <a:solidFill>
                  <a:srgbClr val="000000"/>
                </a:solidFill>
                <a:latin typeface="Tahoma" panose="020B0604030504040204" pitchFamily="34" charset="0"/>
                <a:ea typeface="Calibri" panose="020F0502020204030204" pitchFamily="34" charset="0"/>
                <a:cs typeface="B Lotus" pitchFamily="2" charset="-78"/>
              </a:rPr>
              <a:t>.معاري </a:t>
            </a:r>
            <a:r>
              <a:rPr lang="fa-IR" sz="1400" dirty="0">
                <a:solidFill>
                  <a:srgbClr val="000000"/>
                </a:solidFill>
                <a:latin typeface="Tahoma" panose="020B0604030504040204" pitchFamily="34" charset="0"/>
                <a:ea typeface="Calibri" panose="020F0502020204030204" pitchFamily="34" charset="0"/>
                <a:cs typeface="B Lotus" pitchFamily="2" charset="-78"/>
              </a:rPr>
              <a:t>نظمي معنوي است كه در ساختمان تجسم يافته است ، اغلب سعي مي شود به اين بهانه كه اين ساختمان فقط براي فلان عملكرد ساخته شده است از زير بار اين مسئوليت شانه خالي كنند در اينجا فراموش مي شود كه هر ساختماني براي كاربردي ساخته مي شود معماري كه تنها به خاطر معماري باشد اصلا وجود ندارد به اين ترتيب هر ساختماني شاهد فرهنگي است چه به مفهوم خوب چه به مفهوم بد آن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آنچه كه ما از آن سبك معماري نام مي بريم در واقع سيستمي منظم از اين سيستم ارزشي است و در نتيجه نمودي از سيستم كلي حاكم .</a:t>
            </a:r>
          </a:p>
          <a:p>
            <a:pPr indent="359410" algn="just" rtl="1">
              <a:lnSpc>
                <a:spcPct val="150000"/>
              </a:lnSpc>
              <a:spcAft>
                <a:spcPts val="1000"/>
              </a:spcAft>
            </a:pPr>
            <a:r>
              <a:rPr lang="fa-IR" sz="1400" dirty="0">
                <a:solidFill>
                  <a:srgbClr val="000000"/>
                </a:solidFill>
                <a:latin typeface="Tahoma" panose="020B0604030504040204" pitchFamily="34" charset="0"/>
                <a:ea typeface="Calibri" panose="020F0502020204030204" pitchFamily="34" charset="0"/>
                <a:cs typeface="B Lotus" pitchFamily="2" charset="-78"/>
              </a:rPr>
              <a:t>به اين ترتيب است كه با تغيير نسبت بسن ايدئولوژي ، دانش و هنر ، سبك نيز تغيير ميكند . اتو واگنر در اين مورد در سال 1875 مي نويسد : هر سبك جديد به مرور از دل سبك هاي پيشين زاده مي شود ، دليل اين تحول چيزي جز اين نيست كه تغيير تكنيك هاي ساختمان ، مواد ساختماني ، وظايف انسانها و سرانجام جهان بيني افراد ، آنها را مجبور ميكند تا فرم هاي جديد بيافرينند . </a:t>
            </a: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864996"/>
      </p:ext>
    </p:extLst>
  </p:cSld>
  <p:clrMapOvr>
    <a:masterClrMapping/>
  </p:clrMapOvr>
  <p:transition spd="slow">
    <p:cov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8600"/>
            <a:ext cx="9144000" cy="4970678"/>
          </a:xfrm>
          <a:prstGeom prst="rect">
            <a:avLst/>
          </a:prstGeom>
        </p:spPr>
      </p:pic>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3971919"/>
      </p:ext>
    </p:extLst>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724400" y="25144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t/>
            </a:r>
            <a:br>
              <a:rPr kumimoji="0" lang="en-US" sz="1400" b="1" i="0" u="none" strike="noStrike" cap="none" normalizeH="0" baseline="0" smtClean="0">
                <a:ln>
                  <a:noFill/>
                </a:ln>
                <a:solidFill>
                  <a:schemeClr val="tx1"/>
                </a:solidFill>
                <a:effectLst/>
                <a:latin typeface="Times New Roman" panose="02020503050405090304" pitchFamily="18" charset="0"/>
                <a:ea typeface="Calibri" panose="020F0502020204030204" pitchFamily="34" charset="0"/>
                <a:cs typeface="B Lotus" panose="00000400000000000000" pitchFamily="2" charset="-78"/>
              </a:rPr>
            </a:br>
            <a:endParaRPr kumimoji="0" lang="en-US" sz="1800" b="0" i="0" u="none" strike="noStrike" cap="none" normalizeH="0" baseline="0" smtClean="0">
              <a:ln>
                <a:noFill/>
              </a:ln>
              <a:solidFill>
                <a:schemeClr val="tx1"/>
              </a:solidFill>
              <a:effectLst/>
              <a:latin typeface="Arial" panose="020B0604020202090204" pitchFamily="34" charset="0"/>
            </a:endParaRPr>
          </a:p>
        </p:txBody>
      </p:sp>
      <p:sp>
        <p:nvSpPr>
          <p:cNvPr id="8" name="Rectangle 7"/>
          <p:cNvSpPr/>
          <p:nvPr/>
        </p:nvSpPr>
        <p:spPr>
          <a:xfrm>
            <a:off x="7456555" y="228600"/>
            <a:ext cx="1808508"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دید پرسپکتیو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34" y="195146"/>
            <a:ext cx="9144000" cy="4970678"/>
          </a:xfrm>
          <a:prstGeom prst="rect">
            <a:avLst/>
          </a:prstGeom>
        </p:spPr>
      </p:pic>
      <p:graphicFrame>
        <p:nvGraphicFramePr>
          <p:cNvPr id="6" name="Diagram 5"/>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4269406"/>
      </p:ext>
    </p:extLst>
  </p:cSld>
  <p:clrMapOvr>
    <a:masterClrMapping/>
  </p:clrMapOvr>
  <p:transition spd="slow">
    <p:cove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390428" y="228600"/>
            <a:ext cx="1742785"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نمای جنوبی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sp>
        <p:nvSpPr>
          <p:cNvPr id="6" name="Rectangle 5"/>
          <p:cNvSpPr/>
          <p:nvPr/>
        </p:nvSpPr>
        <p:spPr>
          <a:xfrm>
            <a:off x="7396043" y="2590800"/>
            <a:ext cx="1731564"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نمای شمالی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93" y="2286000"/>
            <a:ext cx="9144000" cy="2004365"/>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28600"/>
            <a:ext cx="9144000" cy="2022653"/>
          </a:xfrm>
          <a:prstGeom prst="rect">
            <a:avLst/>
          </a:prstGeom>
        </p:spPr>
      </p:pic>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82930561"/>
      </p:ext>
    </p:extLst>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40924" y="228600"/>
            <a:ext cx="1641796"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نمای غربی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029359"/>
            <a:ext cx="9144000" cy="2549347"/>
          </a:xfrm>
          <a:prstGeom prst="rect">
            <a:avLst/>
          </a:prstGeom>
        </p:spPr>
      </p:pic>
      <p:sp>
        <p:nvSpPr>
          <p:cNvPr id="4" name="Rectangle 3"/>
          <p:cNvSpPr/>
          <p:nvPr/>
        </p:nvSpPr>
        <p:spPr>
          <a:xfrm>
            <a:off x="7420086" y="2667000"/>
            <a:ext cx="1683474"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نمای شرقی :</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9804"/>
            <a:ext cx="9144000" cy="2216506"/>
          </a:xfrm>
          <a:prstGeom prst="rect">
            <a:avLst/>
          </a:prstGeom>
        </p:spPr>
      </p:pic>
      <p:graphicFrame>
        <p:nvGraphicFramePr>
          <p:cNvPr id="8" name="Diagram 7"/>
          <p:cNvGraphicFramePr/>
          <p:nvPr>
            <p:extLst>
              <p:ext uri="{D42A27DB-BD31-4B8C-83A1-F6EECF244321}">
                <p14:modId xmlns:p14="http://schemas.microsoft.com/office/powerpoint/2010/main" val="2884522668"/>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47661965"/>
      </p:ext>
    </p:extLst>
  </p:cSld>
  <p:clrMapOvr>
    <a:masterClrMapping/>
  </p:clrMapOvr>
  <p:transition spd="slow">
    <p:cov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5791200"/>
            <a:ext cx="2839240" cy="507831"/>
          </a:xfrm>
          <a:prstGeom prst="rect">
            <a:avLst/>
          </a:prstGeom>
        </p:spPr>
        <p:txBody>
          <a:bodyPr wrap="none">
            <a:spAutoFit/>
          </a:bodyPr>
          <a:lstStyle/>
          <a:p>
            <a:pPr indent="457200" algn="justLow" rtl="1">
              <a:lnSpc>
                <a:spcPct val="150000"/>
              </a:lnSpc>
            </a:pPr>
            <a:r>
              <a:rPr lang="fa-IR" b="1" dirty="0" smtClean="0">
                <a:latin typeface="Times New Roman" panose="02020503050405090304" pitchFamily="18" charset="0"/>
                <a:ea typeface="Calibri" panose="020F0502020204030204" pitchFamily="34" charset="0"/>
                <a:cs typeface="B Titr" panose="00000700000000000000" pitchFamily="2" charset="-78"/>
              </a:rPr>
              <a:t>با تشکر از توجه شما عزیزان</a:t>
            </a:r>
            <a:endParaRPr lang="en-US" sz="1000"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2156026628"/>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8535"/>
            <a:ext cx="8000999" cy="4457631"/>
          </a:xfrm>
          <a:prstGeom prst="rect">
            <a:avLst/>
          </a:prstGeom>
        </p:spPr>
        <p:txBody>
          <a:bodyPr wrap="square">
            <a:spAutoFit/>
          </a:bodyPr>
          <a:lstStyle/>
          <a:p>
            <a:pPr indent="359410" algn="just" rtl="1">
              <a:lnSpc>
                <a:spcPct val="150000"/>
              </a:lnSpc>
              <a:spcAft>
                <a:spcPts val="1000"/>
              </a:spcAft>
            </a:pPr>
            <a:r>
              <a:rPr lang="fa-IR" dirty="0">
                <a:solidFill>
                  <a:srgbClr val="000000"/>
                </a:solidFill>
                <a:latin typeface="Tahoma" panose="020B0604030504040204" pitchFamily="34" charset="0"/>
                <a:ea typeface="Calibri" panose="020F0502020204030204" pitchFamily="34" charset="0"/>
                <a:cs typeface="B Titr" pitchFamily="2" charset="-78"/>
              </a:rPr>
              <a:t>فرهنگسرا</a:t>
            </a:r>
          </a:p>
          <a:p>
            <a:pPr indent="359410" algn="just" rtl="1">
              <a:lnSpc>
                <a:spcPct val="150000"/>
              </a:lnSpc>
              <a:spcAft>
                <a:spcPts val="1000"/>
              </a:spcAft>
            </a:pPr>
            <a:r>
              <a:rPr lang="fa-IR" sz="1600" dirty="0">
                <a:solidFill>
                  <a:srgbClr val="000000"/>
                </a:solidFill>
                <a:latin typeface="Tahoma" panose="020B0604030504040204" pitchFamily="34" charset="0"/>
                <a:ea typeface="Calibri" panose="020F0502020204030204" pitchFamily="34" charset="0"/>
                <a:cs typeface="B Lotus" pitchFamily="2" charset="-78"/>
              </a:rPr>
              <a:t>فرهنگسرا ساختمانی است که در آن یک یا چند نهاد فرهنگی فعالیت دارند فرهنگسراها معمولاً شرایطی برای آموزش امور گوناگون فرهنگی و اجتماعی و همچنین آموزش پیشه‌ها و هنرهای گوناگون مانند نگارگری، کوزه‌گری، دوزندگی و جزاینها فراهم می‌گردد. برخی از فرهنگسراها کتابخانه و انتشارات ویژه خود را نیز دارا هستند. در ایران تا امروز بیشتر فرهنگسراها در شهر تهران و چند شهر دیگر مانند اصفهان برپا شده‌اند و معمولاً کوشیده شده برای هر منطقه شهرداری یک فرهنگسرای بزرگ ترتیب داده شود. برخی از فرهنگسراها بجز پوشش دادن منطقه خود به فعالیت‌های فرامنطقه‌ای نیز می‌پردازند.بسیاری از فرهنگسراها ویژه‌کار تخصصی اند یعنی فعالیت خود را گرد یک گروه یا یک محور کاری متمرکز می‌سازند.</a:t>
            </a:r>
          </a:p>
          <a:p>
            <a:pPr indent="359410" algn="just" rtl="1">
              <a:lnSpc>
                <a:spcPct val="150000"/>
              </a:lnSpc>
              <a:spcAft>
                <a:spcPts val="1000"/>
              </a:spcAft>
            </a:pPr>
            <a:r>
              <a:rPr lang="fa-IR" sz="1600" dirty="0">
                <a:solidFill>
                  <a:srgbClr val="000000"/>
                </a:solidFill>
                <a:latin typeface="Tahoma" panose="020B0604030504040204" pitchFamily="34" charset="0"/>
                <a:ea typeface="Calibri" panose="020F0502020204030204" pitchFamily="34" charset="0"/>
                <a:cs typeface="B Lotus" pitchFamily="2" charset="-78"/>
              </a:rPr>
              <a:t>فرهنگسراها برپایه شیوه فعالیت به یکی از محورهای سه گانه شخصیت (کیستی)، محتوا (درونمایه) و نهاد می‌پردازند. فرهنگسراهای شخصیت محور، عبارت‌اند از فرهنگسراهای کودک،نوجوان، جوان، دانشجو، دختران، بانو، و سالمند. فرهنگسراهای محتوا محور، عبارت‌اند از: اندیشه، قرآن، ولاء، انقلاب، پایداری، هنر، ملل، قانون، تیره‌ها (اقوام)، ورزش، ماه‌ بهمن، کار، دانش‌ها، تندرستی، طبیعت، و فناوری اطلاعات. فرهنگسراهای نهاد محور، عبارت‌اند از خانواده، مدرسه، و شهر.</a:t>
            </a: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7337204"/>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229591" y="-35626"/>
            <a:ext cx="8915399" cy="5622052"/>
          </a:xfrm>
          <a:prstGeom prst="rect">
            <a:avLst/>
          </a:prstGeom>
        </p:spPr>
        <p:txBody>
          <a:bodyPr wrap="square">
            <a:spAutoFit/>
          </a:bodyPr>
          <a:lstStyle/>
          <a:p>
            <a:pPr indent="359410" algn="justLow" rtl="1">
              <a:lnSpc>
                <a:spcPct val="150000"/>
              </a:lnSpc>
              <a:spcAft>
                <a:spcPts val="1000"/>
              </a:spcAft>
            </a:pPr>
            <a:r>
              <a:rPr lang="fa-IR" sz="2000" spc="-50" dirty="0" smtClean="0">
                <a:latin typeface="Times New Roman" panose="02020503050405090304" pitchFamily="18" charset="0"/>
                <a:ea typeface="Calibri" panose="020F0502020204030204" pitchFamily="34" charset="0"/>
                <a:cs typeface="B Titr" panose="00000700000000000000" pitchFamily="2" charset="-78"/>
              </a:rPr>
              <a:t>سابقه </a:t>
            </a:r>
            <a:r>
              <a:rPr lang="fa-IR" sz="2000" spc="-50" dirty="0">
                <a:latin typeface="Times New Roman" panose="02020503050405090304" pitchFamily="18" charset="0"/>
                <a:ea typeface="Calibri" panose="020F0502020204030204" pitchFamily="34" charset="0"/>
                <a:cs typeface="B Titr" panose="00000700000000000000" pitchFamily="2" charset="-78"/>
              </a:rPr>
              <a:t>پژوهش</a:t>
            </a:r>
            <a:endParaRPr lang="en-US" sz="1400" dirty="0">
              <a:latin typeface="Calibri" panose="020F0502020204030204" pitchFamily="34" charset="0"/>
              <a:ea typeface="Calibri" panose="020F0502020204030204" pitchFamily="34" charset="0"/>
              <a:cs typeface="Arial" panose="020B0604020202090204" pitchFamily="34" charset="0"/>
            </a:endParaRPr>
          </a:p>
          <a:p>
            <a:pPr indent="457200" algn="justLow" rtl="1" fontAlgn="t">
              <a:lnSpc>
                <a:spcPct val="150000"/>
              </a:lnSpc>
            </a:pPr>
            <a:r>
              <a:rPr lang="fa-IR" b="1" dirty="0">
                <a:solidFill>
                  <a:srgbClr val="000000"/>
                </a:solidFill>
                <a:latin typeface="Times New Roman" panose="02020503050405090304" pitchFamily="18" charset="0"/>
                <a:ea typeface="Times New Roman" panose="02020503050405090304" pitchFamily="18" charset="0"/>
                <a:cs typeface="B Mitra" panose="00000400000000000000" pitchFamily="2" charset="-78"/>
              </a:rPr>
              <a:t>الف ) مباحث تئوری :</a:t>
            </a:r>
            <a:endParaRPr lang="en-US" sz="1400" b="1" dirty="0">
              <a:latin typeface="Calibri" panose="020F0502020204030204" pitchFamily="34" charset="0"/>
              <a:ea typeface="Calibri" panose="020F0502020204030204" pitchFamily="34" charset="0"/>
              <a:cs typeface="Arial" panose="020B0604020202090204" pitchFamily="34" charset="0"/>
            </a:endParaRPr>
          </a:p>
          <a:p>
            <a:pPr indent="457200" algn="justLow" rtl="1">
              <a:lnSpc>
                <a:spcPct val="150000"/>
              </a:lnSpc>
            </a:pPr>
            <a:r>
              <a:rPr lang="fa-IR"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هنگام </a:t>
            </a:r>
            <a:r>
              <a:rPr lang="fa-IR" sz="1400" dirty="0">
                <a:solidFill>
                  <a:srgbClr val="000000"/>
                </a:solidFill>
                <a:latin typeface="Tahoma" panose="020B0604030504040204" pitchFamily="34" charset="0"/>
                <a:ea typeface="Calibri" panose="020F0502020204030204" pitchFamily="34" charset="0"/>
                <a:cs typeface="B Lotus" panose="00000400000000000000" pitchFamily="2" charset="-78"/>
              </a:rPr>
              <a:t>گفتگو درباره ی فضاهای فرهنگی و تفریحی اغلب حضور در چنین فضاهایی برای پرکردن اوقات فراغت را پدیده ای نسبتاً مدرن می پندارند و آن را محصول تحولات صنعتی اواخر قرن نوزدهم واوایل قرن بیستم وبه تبع آن کاهش ساعات کار می دانند.اما درطول تاریخ ، حضور در  چنین فضاهایی بخشی ازفعالیتهای آگاهانه انسان در جوامع بشری ازجشن های المپیا در یونان و تماشای گلادیاتورهای رومی گرفته تا فستیوالها ، مراسم مذهبی وآیینی ،کنسرتها،اپرا، سینما،و... بوده است. بنابراین،ریشه ی تاریخی این فعالیتهاوفضاهای مربوطه به آنهادرغرب را بایددرجشنها ونمایش های یونان باستان جست وجوکرد. </a:t>
            </a:r>
            <a:r>
              <a:rPr lang="fa-IR"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با </a:t>
            </a:r>
            <a:r>
              <a:rPr lang="fa-IR" sz="1400" dirty="0">
                <a:solidFill>
                  <a:srgbClr val="000000"/>
                </a:solidFill>
                <a:latin typeface="Tahoma" panose="020B0604030504040204" pitchFamily="34" charset="0"/>
                <a:ea typeface="Calibri" panose="020F0502020204030204" pitchFamily="34" charset="0"/>
                <a:cs typeface="B Lotus" panose="00000400000000000000" pitchFamily="2" charset="-78"/>
              </a:rPr>
              <a:t>شروع دوره ی رنسانس در اروپا ، نمایش دوباره مطرح شدواهمیت یافت.پس از این دوره ، نحوه ی گسترش وتحولات نمایش دراروپا انسجام ویکدستی نداردودر هر کشوری ،با توجه به شرایط اجتماعی واقتصادی ،متفاوت است.درنیمه ی دوم قرن شانزدهم ،اولین مراکزفرهنگی تحت عنوان تماشاخانه های دائمی در انگلستان دوباره به مثابه ی یک گونه ی ساختمانی وارد شده به عرصه ی معماری ساخته شدند.در طول قرن های هفدهم وهجدهم ، تعدادسالنهای تماشاخانه در اروپا افزایش یافت وبه تدریج توجه جامعه به اپرا معطوف شد.درحقیقت،اپرا محصول تلاقی نمایشهای مذهبی قرون وسطی ونمایشهای تفریحی میدانهای شهری </a:t>
            </a:r>
            <a:r>
              <a:rPr lang="fa-IR"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بود</a:t>
            </a:r>
            <a:r>
              <a:rPr lang="en-US" sz="1400" dirty="0">
                <a:solidFill>
                  <a:srgbClr val="000000"/>
                </a:solidFill>
                <a:latin typeface="Tahoma" panose="020B0604030504040204" pitchFamily="34" charset="0"/>
                <a:ea typeface="Calibri" panose="020F0502020204030204" pitchFamily="34" charset="0"/>
                <a:cs typeface="B Lotus" panose="00000400000000000000" pitchFamily="2" charset="-78"/>
              </a:rPr>
              <a:t> </a:t>
            </a:r>
            <a:r>
              <a:rPr lang="en-US"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 </a:t>
            </a:r>
            <a:r>
              <a:rPr lang="fa-IR"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اگر </a:t>
            </a:r>
            <a:r>
              <a:rPr lang="fa-IR" sz="1400" dirty="0">
                <a:solidFill>
                  <a:srgbClr val="000000"/>
                </a:solidFill>
                <a:latin typeface="Tahoma" panose="020B0604030504040204" pitchFamily="34" charset="0"/>
                <a:ea typeface="Calibri" panose="020F0502020204030204" pitchFamily="34" charset="0"/>
                <a:cs typeface="B Lotus" panose="00000400000000000000" pitchFamily="2" charset="-78"/>
              </a:rPr>
              <a:t>بخواهیم به طور کلی به موضوع فرهنگ ایران نگرشی داشته باشیم، شاید بتوان نخستین مساجد ،حسینیه ها ومیدان ها را به عنوان فرهنگسرا وفرهنگستان های اولیه نامید.مراکزمحله وفضاهای مذهبی خود به عنوان مکانی درجهت رشد وتوسعه ی مذهب وفرهنگ ، نقش موثرتری داشته اند.در این خصوص احداث ساختمان تکیه ی دولت که به دستورناصرالدین شاه درسمت جنوب تالار الماس در سال1285 ه-ق آغاز شد را می توان اولین بنای مذهبی وبه نوعی فرهنگی در ایران است که تحت تاثیر آمفی تئاترهای فرنگی بنیان نهاده شد.قرارداشتن غرفه های خواص جهت تماشای مراسم در اطراف صحنه وشکل مدور گونه ی تکیه ی دولت، در معماری سنتی ایران سابقه نداشته و این نوع طراحی به سالن های اجرای نمایش واپرا در فرانسه نظیر سالن اپرای پلیتر وسالن خانه ی اپرای پاریس شباهت زیادی </a:t>
            </a:r>
            <a:r>
              <a:rPr lang="fa-IR"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دارد</a:t>
            </a:r>
            <a:r>
              <a:rPr lang="en-US" sz="1400" dirty="0" smtClean="0">
                <a:solidFill>
                  <a:srgbClr val="000000"/>
                </a:solidFill>
                <a:latin typeface="Tahoma" panose="020B0604030504040204" pitchFamily="34" charset="0"/>
                <a:ea typeface="Calibri" panose="020F0502020204030204" pitchFamily="34" charset="0"/>
                <a:cs typeface="B Lotus" panose="00000400000000000000" pitchFamily="2" charset="-78"/>
              </a:rPr>
              <a:t>.</a:t>
            </a:r>
            <a:endParaRPr lang="en-US" sz="1400" dirty="0">
              <a:solidFill>
                <a:srgbClr val="000000"/>
              </a:solidFill>
              <a:latin typeface="Tahoma" panose="020B0604030504040204" pitchFamily="34" charset="0"/>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4070479568"/>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457200"/>
            <a:ext cx="7391400" cy="2344231"/>
          </a:xfrm>
          <a:prstGeom prst="rect">
            <a:avLst/>
          </a:prstGeom>
        </p:spPr>
        <p:txBody>
          <a:bodyPr wrap="square">
            <a:spAutoFit/>
          </a:bodyPr>
          <a:lstStyle/>
          <a:p>
            <a:pPr indent="359410" algn="just" rtl="1">
              <a:lnSpc>
                <a:spcPct val="150000"/>
              </a:lnSpc>
              <a:spcAft>
                <a:spcPts val="1000"/>
              </a:spcAft>
            </a:pPr>
            <a:r>
              <a:rPr lang="fa-IR" sz="2000" spc="-50" dirty="0">
                <a:latin typeface="Times New Roman" panose="02020503050405090304" pitchFamily="18" charset="0"/>
                <a:ea typeface="Calibri" panose="020F0502020204030204" pitchFamily="34" charset="0"/>
                <a:cs typeface="B Titr" panose="00000700000000000000" pitchFamily="2" charset="-78"/>
              </a:rPr>
              <a:t> فرضیه‌ها</a:t>
            </a:r>
            <a:endParaRPr lang="en-US" sz="1400" dirty="0">
              <a:latin typeface="Calibri" panose="020F0502020204030204" pitchFamily="34" charset="0"/>
              <a:ea typeface="Calibri" panose="020F0502020204030204" pitchFamily="34" charset="0"/>
              <a:cs typeface="Arial" panose="020B0604020202090204" pitchFamily="34" charset="0"/>
            </a:endParaRPr>
          </a:p>
          <a:p>
            <a:pPr indent="457200" algn="r" rtl="1" fontAlgn="t">
              <a:lnSpc>
                <a:spcPct val="150000"/>
              </a:lnSpc>
            </a:pPr>
            <a:r>
              <a:rPr lang="fa-IR" dirty="0">
                <a:solidFill>
                  <a:srgbClr val="000000"/>
                </a:solidFill>
                <a:latin typeface="Tahoma" panose="020B0604030504040204" pitchFamily="34" charset="0"/>
                <a:ea typeface="Calibri" panose="020F0502020204030204" pitchFamily="34" charset="0"/>
                <a:cs typeface="B Lotus" pitchFamily="2" charset="-78"/>
              </a:rPr>
              <a:t>1-  توجه به اصول و معيارهای ارزشی معماری پايدار و جنبه های توجه به نيازهای انسانی در حوزه فرهنگ علاوه بر اصول کالبدی اين رویکرد می تواند در طراحی فرهنگسرا اثر گذار باشد.</a:t>
            </a:r>
          </a:p>
          <a:p>
            <a:pPr indent="457200" algn="r" rtl="1" fontAlgn="t">
              <a:lnSpc>
                <a:spcPct val="150000"/>
              </a:lnSpc>
            </a:pPr>
            <a:r>
              <a:rPr lang="fa-IR" dirty="0">
                <a:solidFill>
                  <a:srgbClr val="000000"/>
                </a:solidFill>
                <a:latin typeface="Tahoma" panose="020B0604030504040204" pitchFamily="34" charset="0"/>
                <a:ea typeface="Calibri" panose="020F0502020204030204" pitchFamily="34" charset="0"/>
                <a:cs typeface="B Lotus" pitchFamily="2" charset="-78"/>
              </a:rPr>
              <a:t>2- توجه به اصول معماری پايدار در طراحی فرهنگسرا علاوه برپاسخگويي به نيازهای فرهنگی- هنری، می تواند زمينه‌ای را برای بالابردن فرهنگ زیست محيطی نيز فراهم آورد.</a:t>
            </a:r>
          </a:p>
        </p:txBody>
      </p:sp>
      <p:graphicFrame>
        <p:nvGraphicFramePr>
          <p:cNvPr id="5" name="Diagram 4"/>
          <p:cNvGraphicFramePr/>
          <p:nvPr>
            <p:extLst>
              <p:ext uri="{D42A27DB-BD31-4B8C-83A1-F6EECF244321}">
                <p14:modId xmlns:p14="http://schemas.microsoft.com/office/powerpoint/2010/main" val="2743030494"/>
              </p:ext>
            </p:extLst>
          </p:nvPr>
        </p:nvGraphicFramePr>
        <p:xfrm>
          <a:off x="65314" y="4800601"/>
          <a:ext cx="8915400" cy="2057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8785382"/>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3371</TotalTime>
  <Words>5395</Words>
  <Application>Microsoft Office PowerPoint</Application>
  <PresentationFormat>On-screen Show (4:3)</PresentationFormat>
  <Paragraphs>1064</Paragraphs>
  <Slides>64</Slides>
  <Notes>2</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80" baseType="lpstr">
      <vt:lpstr>PMingLiU</vt:lpstr>
      <vt:lpstr>Arial</vt:lpstr>
      <vt:lpstr>B Homa</vt:lpstr>
      <vt:lpstr>B Lotus</vt:lpstr>
      <vt:lpstr>B Mitra</vt:lpstr>
      <vt:lpstr>B Nazanin</vt:lpstr>
      <vt:lpstr>B Titr</vt:lpstr>
      <vt:lpstr>B Zar</vt:lpstr>
      <vt:lpstr>Calibri</vt:lpstr>
      <vt:lpstr>Tahoma</vt:lpstr>
      <vt:lpstr>Times New Roman</vt:lpstr>
      <vt:lpstr>Trebuchet MS</vt:lpstr>
      <vt:lpstr>Wingdings</vt:lpstr>
      <vt:lpstr>Wingdings 3</vt:lpstr>
      <vt:lpstr>Facet</vt:lpstr>
      <vt:lpstr>Equation</vt:lpstr>
      <vt:lpstr>عناوین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c:creator>
  <cp:lastModifiedBy>omid</cp:lastModifiedBy>
  <cp:revision>262</cp:revision>
  <dcterms:created xsi:type="dcterms:W3CDTF">2012-07-15T22:03:14Z</dcterms:created>
  <dcterms:modified xsi:type="dcterms:W3CDTF">2018-11-20T06:42:58Z</dcterms:modified>
</cp:coreProperties>
</file>