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84" r:id="rId1"/>
    <p:sldMasterId id="2147483696" r:id="rId2"/>
  </p:sldMasterIdLst>
  <p:notesMasterIdLst>
    <p:notesMasterId r:id="rId39"/>
  </p:notesMasterIdLst>
  <p:sldIdLst>
    <p:sldId id="273" r:id="rId3"/>
    <p:sldId id="257" r:id="rId4"/>
    <p:sldId id="258" r:id="rId5"/>
    <p:sldId id="259" r:id="rId6"/>
    <p:sldId id="260" r:id="rId7"/>
    <p:sldId id="261" r:id="rId8"/>
    <p:sldId id="262" r:id="rId9"/>
    <p:sldId id="263" r:id="rId10"/>
    <p:sldId id="264" r:id="rId11"/>
    <p:sldId id="265" r:id="rId12"/>
    <p:sldId id="266" r:id="rId13"/>
    <p:sldId id="267" r:id="rId14"/>
    <p:sldId id="295" r:id="rId15"/>
    <p:sldId id="296" r:id="rId16"/>
    <p:sldId id="297" r:id="rId17"/>
    <p:sldId id="268" r:id="rId18"/>
    <p:sldId id="269" r:id="rId19"/>
    <p:sldId id="275" r:id="rId20"/>
    <p:sldId id="278" r:id="rId21"/>
    <p:sldId id="281" r:id="rId22"/>
    <p:sldId id="299" r:id="rId23"/>
    <p:sldId id="300" r:id="rId24"/>
    <p:sldId id="301" r:id="rId25"/>
    <p:sldId id="302" r:id="rId26"/>
    <p:sldId id="280" r:id="rId27"/>
    <p:sldId id="286" r:id="rId28"/>
    <p:sldId id="285" r:id="rId29"/>
    <p:sldId id="304" r:id="rId30"/>
    <p:sldId id="306" r:id="rId31"/>
    <p:sldId id="284" r:id="rId32"/>
    <p:sldId id="283" r:id="rId33"/>
    <p:sldId id="282" r:id="rId34"/>
    <p:sldId id="287" r:id="rId35"/>
    <p:sldId id="288" r:id="rId36"/>
    <p:sldId id="289" r:id="rId37"/>
    <p:sldId id="271" r:id="rId38"/>
  </p:sldIdLst>
  <p:sldSz cx="9144000" cy="6858000" type="screen4x3"/>
  <p:notesSz cx="6858000" cy="9144000"/>
  <p:embeddedFontLst>
    <p:embeddedFont>
      <p:font typeface="Andalus" pitchFamily="18" charset="-78"/>
      <p:regular r:id="rId40"/>
    </p:embeddedFont>
    <p:embeddedFont>
      <p:font typeface="Wingdings 2" pitchFamily="18" charset="2"/>
      <p:regular r:id="rId41"/>
    </p:embeddedFont>
    <p:embeddedFont>
      <p:font typeface="Franklin Gothic Medium" pitchFamily="34" charset="0"/>
      <p:regular r:id="rId42"/>
      <p:italic r:id="rId43"/>
    </p:embeddedFont>
    <p:embeddedFont>
      <p:font typeface="B Kidnap" pitchFamily="2" charset="-78"/>
      <p:regular r:id="rId44"/>
    </p:embeddedFont>
    <p:embeddedFont>
      <p:font typeface="Franklin Gothic Book" pitchFamily="34" charset="0"/>
      <p:regular r:id="rId45"/>
      <p:italic r:id="rId46"/>
    </p:embeddedFont>
    <p:embeddedFont>
      <p:font typeface="B Davat" pitchFamily="2" charset="-78"/>
      <p:regular r:id="rId47"/>
    </p:embeddedFont>
    <p:embeddedFont>
      <p:font typeface="B Koodak" pitchFamily="2" charset="-78"/>
      <p:bold r:id="rId48"/>
    </p:embeddedFont>
    <p:embeddedFont>
      <p:font typeface="Tahoma" pitchFamily="34" charset="0"/>
      <p:regular r:id="rId49"/>
      <p:bold r:id="rId50"/>
    </p:embeddedFont>
    <p:embeddedFont>
      <p:font typeface="B Titr" pitchFamily="2" charset="-78"/>
      <p:bold r:id="rId51"/>
    </p:embeddedFont>
    <p:embeddedFont>
      <p:font typeface="B Kamran Outline" pitchFamily="2" charset="-78"/>
      <p:regular r:id="rId52"/>
    </p:embeddedFont>
    <p:embeddedFont>
      <p:font typeface="B Kamran" pitchFamily="2" charset="-78"/>
      <p:regular r:id="rId53"/>
      <p:bold r:id="rId54"/>
    </p:embeddedFont>
    <p:embeddedFont>
      <p:font typeface="B Majid Shadow" pitchFamily="2" charset="-78"/>
      <p:regular r:id="rId55"/>
    </p:embeddedFont>
    <p:embeddedFont>
      <p:font typeface="Calibri" pitchFamily="34" charset="0"/>
      <p:regular r:id="rId56"/>
      <p:bold r:id="rId57"/>
      <p:italic r:id="rId58"/>
      <p:boldItalic r:id="rId59"/>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73" autoAdjust="0"/>
    <p:restoredTop sz="94434" autoAdjust="0"/>
  </p:normalViewPr>
  <p:slideViewPr>
    <p:cSldViewPr>
      <p:cViewPr varScale="1">
        <p:scale>
          <a:sx n="73" d="100"/>
          <a:sy n="73" d="100"/>
        </p:scale>
        <p:origin x="-11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5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35ACF94-1B76-48EF-B0C7-DEE288FD4337}" type="datetimeFigureOut">
              <a:rPr lang="fa-IR" smtClean="0"/>
              <a:pPr/>
              <a:t>02/23/1438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24E3685-E3B3-4C1C-B2AC-4671774CE15A}" type="slidenum">
              <a:rPr lang="fa-IR" smtClean="0"/>
              <a:pPr/>
              <a:t>‹#›</a:t>
            </a:fld>
            <a:endParaRPr lang="fa-IR"/>
          </a:p>
        </p:txBody>
      </p:sp>
    </p:spTree>
    <p:extLst>
      <p:ext uri="{BB962C8B-B14F-4D97-AF65-F5344CB8AC3E}">
        <p14:creationId xmlns:p14="http://schemas.microsoft.com/office/powerpoint/2010/main" xmlns="" val="380286227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24E3685-E3B3-4C1C-B2AC-4671774CE15A}" type="slidenum">
              <a:rPr lang="fa-IR" smtClean="0"/>
              <a:pPr/>
              <a:t>15</a:t>
            </a:fld>
            <a:endParaRPr lang="fa-IR"/>
          </a:p>
        </p:txBody>
      </p:sp>
    </p:spTree>
    <p:extLst>
      <p:ext uri="{BB962C8B-B14F-4D97-AF65-F5344CB8AC3E}">
        <p14:creationId xmlns:p14="http://schemas.microsoft.com/office/powerpoint/2010/main" xmlns="" val="246860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6F4FE7C-0956-42E5-9B9E-B8E16DC722F7}" type="datetimeFigureOut">
              <a:rPr lang="fa-IR" smtClean="0"/>
              <a:pPr/>
              <a:t>02/23/1438</a:t>
            </a:fld>
            <a:endParaRPr lang="fa-IR"/>
          </a:p>
        </p:txBody>
      </p:sp>
      <p:sp>
        <p:nvSpPr>
          <p:cNvPr id="2" name="Footer Placeholder 1"/>
          <p:cNvSpPr>
            <a:spLocks noGrp="1"/>
          </p:cNvSpPr>
          <p:nvPr>
            <p:ph type="ftr" sz="quarter" idx="11"/>
          </p:nvPr>
        </p:nvSpPr>
        <p:spPr/>
        <p:txBody>
          <a:bodyPr/>
          <a:lstStyle/>
          <a:p>
            <a:endParaRPr lang="fa-IR"/>
          </a:p>
        </p:txBody>
      </p:sp>
      <p:sp>
        <p:nvSpPr>
          <p:cNvPr id="15" name="Slide Number Placeholder 14"/>
          <p:cNvSpPr>
            <a:spLocks noGrp="1"/>
          </p:cNvSpPr>
          <p:nvPr>
            <p:ph type="sldNum" sz="quarter" idx="12"/>
          </p:nvPr>
        </p:nvSpPr>
        <p:spPr>
          <a:xfrm>
            <a:off x="8229600" y="6473952"/>
            <a:ext cx="758952" cy="246888"/>
          </a:xfrm>
        </p:spPr>
        <p:txBody>
          <a:bodyPr/>
          <a:lstStyle/>
          <a:p>
            <a:fld id="{40526FA0-D1A7-457A-AB76-789E1D3D8887}"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F4FE7C-0956-42E5-9B9E-B8E16DC722F7}" type="datetimeFigureOut">
              <a:rPr lang="fa-IR" smtClean="0"/>
              <a:pPr/>
              <a:t>02/23/1438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0526FA0-D1A7-457A-AB76-789E1D3D8887}"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F4FE7C-0956-42E5-9B9E-B8E16DC722F7}" type="datetimeFigureOut">
              <a:rPr lang="fa-IR" smtClean="0"/>
              <a:pPr/>
              <a:t>02/23/1438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0526FA0-D1A7-457A-AB76-789E1D3D8887}"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6F4FE7C-0956-42E5-9B9E-B8E16DC722F7}" type="datetimeFigureOut">
              <a:rPr lang="fa-IR" smtClean="0">
                <a:solidFill>
                  <a:srgbClr val="F0A22E">
                    <a:shade val="75000"/>
                  </a:srgbClr>
                </a:solidFill>
              </a:rPr>
              <a:pPr/>
              <a:t>02/23/1438</a:t>
            </a:fld>
            <a:endParaRPr lang="fa-IR">
              <a:solidFill>
                <a:srgbClr val="F0A22E">
                  <a:shade val="75000"/>
                </a:srgbClr>
              </a:solidFill>
            </a:endParaRPr>
          </a:p>
        </p:txBody>
      </p:sp>
      <p:sp>
        <p:nvSpPr>
          <p:cNvPr id="2" name="Footer Placeholder 1"/>
          <p:cNvSpPr>
            <a:spLocks noGrp="1"/>
          </p:cNvSpPr>
          <p:nvPr>
            <p:ph type="ftr" sz="quarter" idx="11"/>
          </p:nvPr>
        </p:nvSpPr>
        <p:spPr/>
        <p:txBody>
          <a:bodyPr/>
          <a:lstStyle/>
          <a:p>
            <a:endParaRPr lang="fa-IR">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40526FA0-D1A7-457A-AB76-789E1D3D8887}" type="slidenum">
              <a:rPr lang="fa-IR" smtClean="0">
                <a:solidFill>
                  <a:srgbClr val="F0A22E">
                    <a:shade val="75000"/>
                  </a:srgbClr>
                </a:solidFill>
              </a:rPr>
              <a:pPr/>
              <a:t>‹#›</a:t>
            </a:fld>
            <a:endParaRPr lang="fa-IR">
              <a:solidFill>
                <a:srgbClr val="F0A22E">
                  <a:shade val="75000"/>
                </a:srgbClr>
              </a:solidFill>
            </a:endParaRPr>
          </a:p>
        </p:txBody>
      </p:sp>
    </p:spTree>
    <p:extLst>
      <p:ext uri="{BB962C8B-B14F-4D97-AF65-F5344CB8AC3E}">
        <p14:creationId xmlns:p14="http://schemas.microsoft.com/office/powerpoint/2010/main" xmlns="" val="2573565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6F4FE7C-0956-42E5-9B9E-B8E16DC722F7}" type="datetimeFigureOut">
              <a:rPr lang="fa-IR" smtClean="0">
                <a:solidFill>
                  <a:srgbClr val="F0A22E">
                    <a:shade val="75000"/>
                  </a:srgbClr>
                </a:solidFill>
              </a:rPr>
              <a:pPr/>
              <a:t>02/23/1438</a:t>
            </a:fld>
            <a:endParaRPr lang="fa-IR">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fa-IR">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40526FA0-D1A7-457A-AB76-789E1D3D8887}" type="slidenum">
              <a:rPr lang="fa-IR" smtClean="0">
                <a:solidFill>
                  <a:srgbClr val="F0A22E">
                    <a:shade val="75000"/>
                  </a:srgbClr>
                </a:solidFill>
              </a:rPr>
              <a:pPr/>
              <a:t>‹#›</a:t>
            </a:fld>
            <a:endParaRPr lang="fa-IR">
              <a:solidFill>
                <a:srgbClr val="F0A22E">
                  <a:shade val="75000"/>
                </a:srgbClr>
              </a:solidFill>
            </a:endParaRPr>
          </a:p>
        </p:txBody>
      </p:sp>
    </p:spTree>
    <p:extLst>
      <p:ext uri="{BB962C8B-B14F-4D97-AF65-F5344CB8AC3E}">
        <p14:creationId xmlns:p14="http://schemas.microsoft.com/office/powerpoint/2010/main" xmlns="" val="3006642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6F4FE7C-0956-42E5-9B9E-B8E16DC722F7}" type="datetimeFigureOut">
              <a:rPr lang="fa-IR" smtClean="0">
                <a:solidFill>
                  <a:srgbClr val="F0A22E">
                    <a:shade val="75000"/>
                  </a:srgbClr>
                </a:solidFill>
              </a:rPr>
              <a:pPr/>
              <a:t>02/23/1438</a:t>
            </a:fld>
            <a:endParaRPr lang="fa-IR">
              <a:solidFill>
                <a:srgbClr val="F0A22E">
                  <a:shade val="75000"/>
                </a:srgbClr>
              </a:solidFill>
            </a:endParaRPr>
          </a:p>
        </p:txBody>
      </p:sp>
      <p:sp>
        <p:nvSpPr>
          <p:cNvPr id="11" name="Footer Placeholder 10"/>
          <p:cNvSpPr>
            <a:spLocks noGrp="1"/>
          </p:cNvSpPr>
          <p:nvPr>
            <p:ph type="ftr" sz="quarter" idx="11"/>
          </p:nvPr>
        </p:nvSpPr>
        <p:spPr/>
        <p:txBody>
          <a:bodyPr/>
          <a:lstStyle/>
          <a:p>
            <a:endParaRPr lang="fa-IR">
              <a:solidFill>
                <a:srgbClr val="F0A22E">
                  <a:shade val="75000"/>
                </a:srgbClr>
              </a:solidFill>
            </a:endParaRPr>
          </a:p>
        </p:txBody>
      </p:sp>
      <p:sp>
        <p:nvSpPr>
          <p:cNvPr id="16" name="Slide Number Placeholder 15"/>
          <p:cNvSpPr>
            <a:spLocks noGrp="1"/>
          </p:cNvSpPr>
          <p:nvPr>
            <p:ph type="sldNum" sz="quarter" idx="12"/>
          </p:nvPr>
        </p:nvSpPr>
        <p:spPr/>
        <p:txBody>
          <a:bodyPr/>
          <a:lstStyle/>
          <a:p>
            <a:fld id="{40526FA0-D1A7-457A-AB76-789E1D3D8887}" type="slidenum">
              <a:rPr lang="fa-IR" smtClean="0">
                <a:solidFill>
                  <a:srgbClr val="F0A22E">
                    <a:shade val="75000"/>
                  </a:srgbClr>
                </a:solidFill>
              </a:rPr>
              <a:pPr/>
              <a:t>‹#›</a:t>
            </a:fld>
            <a:endParaRPr lang="fa-IR">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215638158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6F4FE7C-0956-42E5-9B9E-B8E16DC722F7}" type="datetimeFigureOut">
              <a:rPr lang="fa-IR" smtClean="0">
                <a:solidFill>
                  <a:srgbClr val="F0A22E">
                    <a:shade val="75000"/>
                  </a:srgbClr>
                </a:solidFill>
              </a:rPr>
              <a:pPr/>
              <a:t>02/23/1438</a:t>
            </a:fld>
            <a:endParaRPr lang="fa-IR">
              <a:solidFill>
                <a:srgbClr val="F0A22E">
                  <a:shade val="75000"/>
                </a:srgbClr>
              </a:solidFill>
            </a:endParaRPr>
          </a:p>
        </p:txBody>
      </p:sp>
      <p:sp>
        <p:nvSpPr>
          <p:cNvPr id="10" name="Footer Placeholder 9"/>
          <p:cNvSpPr>
            <a:spLocks noGrp="1"/>
          </p:cNvSpPr>
          <p:nvPr>
            <p:ph type="ftr" sz="quarter" idx="11"/>
          </p:nvPr>
        </p:nvSpPr>
        <p:spPr/>
        <p:txBody>
          <a:bodyPr/>
          <a:lstStyle/>
          <a:p>
            <a:endParaRPr lang="fa-IR">
              <a:solidFill>
                <a:srgbClr val="F0A22E">
                  <a:shade val="75000"/>
                </a:srgbClr>
              </a:solidFill>
            </a:endParaRPr>
          </a:p>
        </p:txBody>
      </p:sp>
      <p:sp>
        <p:nvSpPr>
          <p:cNvPr id="31" name="Slide Number Placeholder 30"/>
          <p:cNvSpPr>
            <a:spLocks noGrp="1"/>
          </p:cNvSpPr>
          <p:nvPr>
            <p:ph type="sldNum" sz="quarter" idx="12"/>
          </p:nvPr>
        </p:nvSpPr>
        <p:spPr/>
        <p:txBody>
          <a:bodyPr/>
          <a:lstStyle/>
          <a:p>
            <a:fld id="{40526FA0-D1A7-457A-AB76-789E1D3D8887}" type="slidenum">
              <a:rPr lang="fa-IR" smtClean="0">
                <a:solidFill>
                  <a:srgbClr val="F0A22E">
                    <a:shade val="75000"/>
                  </a:srgbClr>
                </a:solidFill>
              </a:rPr>
              <a:pPr/>
              <a:t>‹#›</a:t>
            </a:fld>
            <a:endParaRPr lang="fa-IR">
              <a:solidFill>
                <a:srgbClr val="F0A22E">
                  <a:shade val="75000"/>
                </a:srgbClr>
              </a:solidFill>
            </a:endParaRPr>
          </a:p>
        </p:txBody>
      </p:sp>
    </p:spTree>
    <p:extLst>
      <p:ext uri="{BB962C8B-B14F-4D97-AF65-F5344CB8AC3E}">
        <p14:creationId xmlns:p14="http://schemas.microsoft.com/office/powerpoint/2010/main" xmlns="" val="3490316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6F4FE7C-0956-42E5-9B9E-B8E16DC722F7}" type="datetimeFigureOut">
              <a:rPr lang="fa-IR" smtClean="0">
                <a:solidFill>
                  <a:srgbClr val="F0A22E">
                    <a:shade val="75000"/>
                  </a:srgbClr>
                </a:solidFill>
              </a:rPr>
              <a:pPr/>
              <a:t>02/23/1438</a:t>
            </a:fld>
            <a:endParaRPr lang="fa-IR">
              <a:solidFill>
                <a:srgbClr val="F0A22E">
                  <a:shade val="75000"/>
                </a:srgbClr>
              </a:solidFill>
            </a:endParaRPr>
          </a:p>
        </p:txBody>
      </p:sp>
      <p:sp>
        <p:nvSpPr>
          <p:cNvPr id="6" name="Footer Placeholder 5"/>
          <p:cNvSpPr>
            <a:spLocks noGrp="1"/>
          </p:cNvSpPr>
          <p:nvPr>
            <p:ph type="ftr" sz="quarter" idx="11"/>
          </p:nvPr>
        </p:nvSpPr>
        <p:spPr/>
        <p:txBody>
          <a:bodyPr/>
          <a:lstStyle/>
          <a:p>
            <a:endParaRPr lang="fa-IR">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40526FA0-D1A7-457A-AB76-789E1D3D8887}" type="slidenum">
              <a:rPr lang="fa-IR" smtClean="0">
                <a:solidFill>
                  <a:srgbClr val="F0A22E">
                    <a:shade val="75000"/>
                  </a:srgbClr>
                </a:solidFill>
              </a:rPr>
              <a:pPr/>
              <a:t>‹#›</a:t>
            </a:fld>
            <a:endParaRPr lang="fa-IR">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3029635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6F4FE7C-0956-42E5-9B9E-B8E16DC722F7}" type="datetimeFigureOut">
              <a:rPr lang="fa-IR" smtClean="0">
                <a:solidFill>
                  <a:srgbClr val="F0A22E">
                    <a:shade val="75000"/>
                  </a:srgbClr>
                </a:solidFill>
              </a:rPr>
              <a:pPr/>
              <a:t>02/23/1438</a:t>
            </a:fld>
            <a:endParaRPr lang="fa-IR">
              <a:solidFill>
                <a:srgbClr val="F0A22E">
                  <a:shade val="75000"/>
                </a:srgbClr>
              </a:solidFill>
            </a:endParaRPr>
          </a:p>
        </p:txBody>
      </p:sp>
      <p:sp>
        <p:nvSpPr>
          <p:cNvPr id="21" name="Footer Placeholder 20"/>
          <p:cNvSpPr>
            <a:spLocks noGrp="1"/>
          </p:cNvSpPr>
          <p:nvPr>
            <p:ph type="ftr" sz="quarter" idx="11"/>
          </p:nvPr>
        </p:nvSpPr>
        <p:spPr/>
        <p:txBody>
          <a:bodyPr/>
          <a:lstStyle/>
          <a:p>
            <a:endParaRPr lang="fa-IR">
              <a:solidFill>
                <a:srgbClr val="F0A22E">
                  <a:shade val="75000"/>
                </a:srgbClr>
              </a:solidFill>
            </a:endParaRPr>
          </a:p>
        </p:txBody>
      </p:sp>
      <p:sp>
        <p:nvSpPr>
          <p:cNvPr id="6" name="Slide Number Placeholder 5"/>
          <p:cNvSpPr>
            <a:spLocks noGrp="1"/>
          </p:cNvSpPr>
          <p:nvPr>
            <p:ph type="sldNum" sz="quarter" idx="12"/>
          </p:nvPr>
        </p:nvSpPr>
        <p:spPr/>
        <p:txBody>
          <a:bodyPr/>
          <a:lstStyle/>
          <a:p>
            <a:fld id="{40526FA0-D1A7-457A-AB76-789E1D3D8887}" type="slidenum">
              <a:rPr lang="fa-IR" smtClean="0">
                <a:solidFill>
                  <a:srgbClr val="F0A22E">
                    <a:shade val="75000"/>
                  </a:srgbClr>
                </a:solidFill>
              </a:rPr>
              <a:pPr/>
              <a:t>‹#›</a:t>
            </a:fld>
            <a:endParaRPr lang="fa-IR">
              <a:solidFill>
                <a:srgbClr val="F0A22E">
                  <a:shade val="75000"/>
                </a:srgbClr>
              </a:solidFill>
            </a:endParaRPr>
          </a:p>
        </p:txBody>
      </p:sp>
    </p:spTree>
    <p:extLst>
      <p:ext uri="{BB962C8B-B14F-4D97-AF65-F5344CB8AC3E}">
        <p14:creationId xmlns:p14="http://schemas.microsoft.com/office/powerpoint/2010/main" xmlns="" val="3842815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F4FE7C-0956-42E5-9B9E-B8E16DC722F7}" type="datetimeFigureOut">
              <a:rPr lang="fa-IR" smtClean="0">
                <a:solidFill>
                  <a:srgbClr val="F0A22E">
                    <a:shade val="75000"/>
                  </a:srgbClr>
                </a:solidFill>
              </a:rPr>
              <a:pPr/>
              <a:t>02/23/1438</a:t>
            </a:fld>
            <a:endParaRPr lang="fa-IR">
              <a:solidFill>
                <a:srgbClr val="F0A22E">
                  <a:shade val="75000"/>
                </a:srgbClr>
              </a:solidFill>
            </a:endParaRPr>
          </a:p>
        </p:txBody>
      </p:sp>
      <p:sp>
        <p:nvSpPr>
          <p:cNvPr id="24" name="Footer Placeholder 23"/>
          <p:cNvSpPr>
            <a:spLocks noGrp="1"/>
          </p:cNvSpPr>
          <p:nvPr>
            <p:ph type="ftr" sz="quarter" idx="11"/>
          </p:nvPr>
        </p:nvSpPr>
        <p:spPr/>
        <p:txBody>
          <a:bodyPr/>
          <a:lstStyle/>
          <a:p>
            <a:endParaRPr lang="fa-IR">
              <a:solidFill>
                <a:srgbClr val="F0A22E">
                  <a:shade val="75000"/>
                </a:srgbClr>
              </a:solidFill>
            </a:endParaRPr>
          </a:p>
        </p:txBody>
      </p:sp>
      <p:sp>
        <p:nvSpPr>
          <p:cNvPr id="7" name="Slide Number Placeholder 6"/>
          <p:cNvSpPr>
            <a:spLocks noGrp="1"/>
          </p:cNvSpPr>
          <p:nvPr>
            <p:ph type="sldNum" sz="quarter" idx="12"/>
          </p:nvPr>
        </p:nvSpPr>
        <p:spPr/>
        <p:txBody>
          <a:bodyPr/>
          <a:lstStyle/>
          <a:p>
            <a:fld id="{40526FA0-D1A7-457A-AB76-789E1D3D8887}" type="slidenum">
              <a:rPr lang="fa-IR" smtClean="0">
                <a:solidFill>
                  <a:srgbClr val="F0A22E">
                    <a:shade val="75000"/>
                  </a:srgbClr>
                </a:solidFill>
              </a:rPr>
              <a:pPr/>
              <a:t>‹#›</a:t>
            </a:fld>
            <a:endParaRPr lang="fa-IR">
              <a:solidFill>
                <a:srgbClr val="F0A22E">
                  <a:shade val="75000"/>
                </a:srgbClr>
              </a:solidFill>
            </a:endParaRPr>
          </a:p>
        </p:txBody>
      </p:sp>
    </p:spTree>
    <p:extLst>
      <p:ext uri="{BB962C8B-B14F-4D97-AF65-F5344CB8AC3E}">
        <p14:creationId xmlns:p14="http://schemas.microsoft.com/office/powerpoint/2010/main" xmlns="" val="2833042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6F4FE7C-0956-42E5-9B9E-B8E16DC722F7}" type="datetimeFigureOut">
              <a:rPr lang="fa-IR" smtClean="0">
                <a:solidFill>
                  <a:srgbClr val="F0A22E">
                    <a:shade val="75000"/>
                  </a:srgbClr>
                </a:solidFill>
              </a:rPr>
              <a:pPr/>
              <a:t>02/23/1438</a:t>
            </a:fld>
            <a:endParaRPr lang="fa-IR">
              <a:solidFill>
                <a:srgbClr val="F0A22E">
                  <a:shade val="75000"/>
                </a:srgbClr>
              </a:solidFill>
            </a:endParaRPr>
          </a:p>
        </p:txBody>
      </p:sp>
      <p:sp>
        <p:nvSpPr>
          <p:cNvPr id="29" name="Footer Placeholder 28"/>
          <p:cNvSpPr>
            <a:spLocks noGrp="1"/>
          </p:cNvSpPr>
          <p:nvPr>
            <p:ph type="ftr" sz="quarter" idx="11"/>
          </p:nvPr>
        </p:nvSpPr>
        <p:spPr/>
        <p:txBody>
          <a:bodyPr/>
          <a:lstStyle/>
          <a:p>
            <a:endParaRPr lang="fa-IR">
              <a:solidFill>
                <a:srgbClr val="F0A22E">
                  <a:shade val="75000"/>
                </a:srgbClr>
              </a:solidFill>
            </a:endParaRPr>
          </a:p>
        </p:txBody>
      </p:sp>
      <p:sp>
        <p:nvSpPr>
          <p:cNvPr id="7" name="Slide Number Placeholder 6"/>
          <p:cNvSpPr>
            <a:spLocks noGrp="1"/>
          </p:cNvSpPr>
          <p:nvPr>
            <p:ph type="sldNum" sz="quarter" idx="12"/>
          </p:nvPr>
        </p:nvSpPr>
        <p:spPr/>
        <p:txBody>
          <a:bodyPr/>
          <a:lstStyle/>
          <a:p>
            <a:fld id="{40526FA0-D1A7-457A-AB76-789E1D3D8887}" type="slidenum">
              <a:rPr lang="fa-IR" smtClean="0">
                <a:solidFill>
                  <a:srgbClr val="F0A22E">
                    <a:shade val="75000"/>
                  </a:srgbClr>
                </a:solidFill>
              </a:rPr>
              <a:pPr/>
              <a:t>‹#›</a:t>
            </a:fld>
            <a:endParaRPr lang="fa-IR">
              <a:solidFill>
                <a:srgbClr val="F0A22E">
                  <a:shade val="75000"/>
                </a:srgbClr>
              </a:solidFill>
            </a:endParaRPr>
          </a:p>
        </p:txBody>
      </p:sp>
    </p:spTree>
    <p:extLst>
      <p:ext uri="{BB962C8B-B14F-4D97-AF65-F5344CB8AC3E}">
        <p14:creationId xmlns:p14="http://schemas.microsoft.com/office/powerpoint/2010/main" xmlns="" val="395029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6F4FE7C-0956-42E5-9B9E-B8E16DC722F7}" type="datetimeFigureOut">
              <a:rPr lang="fa-IR" smtClean="0"/>
              <a:pPr/>
              <a:t>02/23/1438</a:t>
            </a:fld>
            <a:endParaRPr lang="fa-IR"/>
          </a:p>
        </p:txBody>
      </p:sp>
      <p:sp>
        <p:nvSpPr>
          <p:cNvPr id="19" name="Footer Placeholder 18"/>
          <p:cNvSpPr>
            <a:spLocks noGrp="1"/>
          </p:cNvSpPr>
          <p:nvPr>
            <p:ph type="ftr" sz="quarter" idx="11"/>
          </p:nvPr>
        </p:nvSpPr>
        <p:spPr>
          <a:xfrm>
            <a:off x="3581400" y="76200"/>
            <a:ext cx="2895600" cy="288925"/>
          </a:xfrm>
        </p:spPr>
        <p:txBody>
          <a:bodyPr/>
          <a:lstStyle/>
          <a:p>
            <a:endParaRPr lang="fa-IR"/>
          </a:p>
        </p:txBody>
      </p:sp>
      <p:sp>
        <p:nvSpPr>
          <p:cNvPr id="16" name="Slide Number Placeholder 15"/>
          <p:cNvSpPr>
            <a:spLocks noGrp="1"/>
          </p:cNvSpPr>
          <p:nvPr>
            <p:ph type="sldNum" sz="quarter" idx="12"/>
          </p:nvPr>
        </p:nvSpPr>
        <p:spPr>
          <a:xfrm>
            <a:off x="8229600" y="6473952"/>
            <a:ext cx="758952" cy="246888"/>
          </a:xfrm>
        </p:spPr>
        <p:txBody>
          <a:bodyPr/>
          <a:lstStyle/>
          <a:p>
            <a:fld id="{40526FA0-D1A7-457A-AB76-789E1D3D8887}" type="slidenum">
              <a:rPr lang="fa-IR" smtClean="0"/>
              <a:pPr/>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6F4FE7C-0956-42E5-9B9E-B8E16DC722F7}" type="datetimeFigureOut">
              <a:rPr lang="fa-IR" smtClean="0">
                <a:solidFill>
                  <a:srgbClr val="F0A22E">
                    <a:shade val="75000"/>
                  </a:srgbClr>
                </a:solidFill>
              </a:rPr>
              <a:pPr/>
              <a:t>02/23/1438</a:t>
            </a:fld>
            <a:endParaRPr lang="fa-IR">
              <a:solidFill>
                <a:srgbClr val="F0A22E">
                  <a:shade val="75000"/>
                </a:srgbClr>
              </a:solidFill>
            </a:endParaRPr>
          </a:p>
        </p:txBody>
      </p:sp>
      <p:sp>
        <p:nvSpPr>
          <p:cNvPr id="5" name="Footer Placeholder 4"/>
          <p:cNvSpPr>
            <a:spLocks noGrp="1"/>
          </p:cNvSpPr>
          <p:nvPr>
            <p:ph type="ftr" sz="quarter" idx="11"/>
          </p:nvPr>
        </p:nvSpPr>
        <p:spPr/>
        <p:txBody>
          <a:bodyPr/>
          <a:lstStyle/>
          <a:p>
            <a:endParaRPr lang="fa-IR">
              <a:solidFill>
                <a:srgbClr val="F0A22E">
                  <a:shade val="75000"/>
                </a:srgbClr>
              </a:solidFill>
            </a:endParaRPr>
          </a:p>
        </p:txBody>
      </p:sp>
      <p:sp>
        <p:nvSpPr>
          <p:cNvPr id="31" name="Slide Number Placeholder 30"/>
          <p:cNvSpPr>
            <a:spLocks noGrp="1"/>
          </p:cNvSpPr>
          <p:nvPr>
            <p:ph type="sldNum" sz="quarter" idx="12"/>
          </p:nvPr>
        </p:nvSpPr>
        <p:spPr/>
        <p:txBody>
          <a:bodyPr/>
          <a:lstStyle/>
          <a:p>
            <a:fld id="{40526FA0-D1A7-457A-AB76-789E1D3D8887}" type="slidenum">
              <a:rPr lang="fa-IR" smtClean="0">
                <a:solidFill>
                  <a:srgbClr val="F0A22E">
                    <a:shade val="75000"/>
                  </a:srgbClr>
                </a:solidFill>
              </a:rPr>
              <a:pPr/>
              <a:t>‹#›</a:t>
            </a:fld>
            <a:endParaRPr lang="fa-IR">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xmlns="" val="3131189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F4FE7C-0956-42E5-9B9E-B8E16DC722F7}" type="datetimeFigureOut">
              <a:rPr lang="fa-IR" smtClean="0">
                <a:solidFill>
                  <a:srgbClr val="F0A22E">
                    <a:shade val="75000"/>
                  </a:srgbClr>
                </a:solidFill>
              </a:rPr>
              <a:pPr/>
              <a:t>02/23/1438</a:t>
            </a:fld>
            <a:endParaRPr lang="fa-IR">
              <a:solidFill>
                <a:srgbClr val="F0A22E">
                  <a:shade val="75000"/>
                </a:srgbClr>
              </a:solidFill>
            </a:endParaRPr>
          </a:p>
        </p:txBody>
      </p:sp>
      <p:sp>
        <p:nvSpPr>
          <p:cNvPr id="5" name="Footer Placeholder 4"/>
          <p:cNvSpPr>
            <a:spLocks noGrp="1"/>
          </p:cNvSpPr>
          <p:nvPr>
            <p:ph type="ftr" sz="quarter" idx="11"/>
          </p:nvPr>
        </p:nvSpPr>
        <p:spPr/>
        <p:txBody>
          <a:bodyPr/>
          <a:lstStyle/>
          <a:p>
            <a:endParaRPr lang="fa-IR">
              <a:solidFill>
                <a:srgbClr val="F0A22E">
                  <a:shade val="75000"/>
                </a:srgbClr>
              </a:solidFill>
            </a:endParaRPr>
          </a:p>
        </p:txBody>
      </p:sp>
      <p:sp>
        <p:nvSpPr>
          <p:cNvPr id="6" name="Slide Number Placeholder 5"/>
          <p:cNvSpPr>
            <a:spLocks noGrp="1"/>
          </p:cNvSpPr>
          <p:nvPr>
            <p:ph type="sldNum" sz="quarter" idx="12"/>
          </p:nvPr>
        </p:nvSpPr>
        <p:spPr/>
        <p:txBody>
          <a:bodyPr/>
          <a:lstStyle/>
          <a:p>
            <a:fld id="{40526FA0-D1A7-457A-AB76-789E1D3D8887}" type="slidenum">
              <a:rPr lang="fa-IR" smtClean="0">
                <a:solidFill>
                  <a:srgbClr val="F0A22E">
                    <a:shade val="75000"/>
                  </a:srgbClr>
                </a:solidFill>
              </a:rPr>
              <a:pPr/>
              <a:t>‹#›</a:t>
            </a:fld>
            <a:endParaRPr lang="fa-IR">
              <a:solidFill>
                <a:srgbClr val="F0A22E">
                  <a:shade val="75000"/>
                </a:srgbClr>
              </a:solidFill>
            </a:endParaRPr>
          </a:p>
        </p:txBody>
      </p:sp>
    </p:spTree>
    <p:extLst>
      <p:ext uri="{BB962C8B-B14F-4D97-AF65-F5344CB8AC3E}">
        <p14:creationId xmlns:p14="http://schemas.microsoft.com/office/powerpoint/2010/main" xmlns="" val="2219893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F4FE7C-0956-42E5-9B9E-B8E16DC722F7}" type="datetimeFigureOut">
              <a:rPr lang="fa-IR" smtClean="0">
                <a:solidFill>
                  <a:srgbClr val="F0A22E">
                    <a:shade val="75000"/>
                  </a:srgbClr>
                </a:solidFill>
              </a:rPr>
              <a:pPr/>
              <a:t>02/23/1438</a:t>
            </a:fld>
            <a:endParaRPr lang="fa-IR">
              <a:solidFill>
                <a:srgbClr val="F0A22E">
                  <a:shade val="75000"/>
                </a:srgbClr>
              </a:solidFill>
            </a:endParaRPr>
          </a:p>
        </p:txBody>
      </p:sp>
      <p:sp>
        <p:nvSpPr>
          <p:cNvPr id="5" name="Footer Placeholder 4"/>
          <p:cNvSpPr>
            <a:spLocks noGrp="1"/>
          </p:cNvSpPr>
          <p:nvPr>
            <p:ph type="ftr" sz="quarter" idx="11"/>
          </p:nvPr>
        </p:nvSpPr>
        <p:spPr/>
        <p:txBody>
          <a:bodyPr/>
          <a:lstStyle/>
          <a:p>
            <a:endParaRPr lang="fa-IR">
              <a:solidFill>
                <a:srgbClr val="F0A22E">
                  <a:shade val="75000"/>
                </a:srgbClr>
              </a:solidFill>
            </a:endParaRPr>
          </a:p>
        </p:txBody>
      </p:sp>
      <p:sp>
        <p:nvSpPr>
          <p:cNvPr id="6" name="Slide Number Placeholder 5"/>
          <p:cNvSpPr>
            <a:spLocks noGrp="1"/>
          </p:cNvSpPr>
          <p:nvPr>
            <p:ph type="sldNum" sz="quarter" idx="12"/>
          </p:nvPr>
        </p:nvSpPr>
        <p:spPr/>
        <p:txBody>
          <a:bodyPr/>
          <a:lstStyle/>
          <a:p>
            <a:fld id="{40526FA0-D1A7-457A-AB76-789E1D3D8887}" type="slidenum">
              <a:rPr lang="fa-IR" smtClean="0">
                <a:solidFill>
                  <a:srgbClr val="F0A22E">
                    <a:shade val="75000"/>
                  </a:srgbClr>
                </a:solidFill>
              </a:rPr>
              <a:pPr/>
              <a:t>‹#›</a:t>
            </a:fld>
            <a:endParaRPr lang="fa-IR">
              <a:solidFill>
                <a:srgbClr val="F0A22E">
                  <a:shade val="75000"/>
                </a:srgbClr>
              </a:solidFill>
            </a:endParaRPr>
          </a:p>
        </p:txBody>
      </p:sp>
    </p:spTree>
    <p:extLst>
      <p:ext uri="{BB962C8B-B14F-4D97-AF65-F5344CB8AC3E}">
        <p14:creationId xmlns:p14="http://schemas.microsoft.com/office/powerpoint/2010/main" xmlns="" val="376098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6F4FE7C-0956-42E5-9B9E-B8E16DC722F7}" type="datetimeFigureOut">
              <a:rPr lang="fa-IR" smtClean="0"/>
              <a:pPr/>
              <a:t>02/23/1438</a:t>
            </a:fld>
            <a:endParaRPr lang="fa-IR"/>
          </a:p>
        </p:txBody>
      </p:sp>
      <p:sp>
        <p:nvSpPr>
          <p:cNvPr id="11" name="Footer Placeholder 10"/>
          <p:cNvSpPr>
            <a:spLocks noGrp="1"/>
          </p:cNvSpPr>
          <p:nvPr>
            <p:ph type="ftr" sz="quarter" idx="11"/>
          </p:nvPr>
        </p:nvSpPr>
        <p:spPr/>
        <p:txBody>
          <a:bodyPr/>
          <a:lstStyle/>
          <a:p>
            <a:endParaRPr lang="fa-IR"/>
          </a:p>
        </p:txBody>
      </p:sp>
      <p:sp>
        <p:nvSpPr>
          <p:cNvPr id="16" name="Slide Number Placeholder 15"/>
          <p:cNvSpPr>
            <a:spLocks noGrp="1"/>
          </p:cNvSpPr>
          <p:nvPr>
            <p:ph type="sldNum" sz="quarter" idx="12"/>
          </p:nvPr>
        </p:nvSpPr>
        <p:spPr/>
        <p:txBody>
          <a:bodyPr/>
          <a:lstStyle/>
          <a:p>
            <a:fld id="{40526FA0-D1A7-457A-AB76-789E1D3D8887}" type="slidenum">
              <a:rPr lang="fa-IR" smtClean="0"/>
              <a:pPr/>
              <a:t>‹#›</a:t>
            </a:fld>
            <a:endParaRPr lang="fa-I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6F4FE7C-0956-42E5-9B9E-B8E16DC722F7}" type="datetimeFigureOut">
              <a:rPr lang="fa-IR" smtClean="0"/>
              <a:pPr/>
              <a:t>02/23/1438</a:t>
            </a:fld>
            <a:endParaRPr lang="fa-IR"/>
          </a:p>
        </p:txBody>
      </p:sp>
      <p:sp>
        <p:nvSpPr>
          <p:cNvPr id="10" name="Footer Placeholder 9"/>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40526FA0-D1A7-457A-AB76-789E1D3D8887}"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6F4FE7C-0956-42E5-9B9E-B8E16DC722F7}" type="datetimeFigureOut">
              <a:rPr lang="fa-IR" smtClean="0"/>
              <a:pPr/>
              <a:t>02/23/1438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229600" y="6477000"/>
            <a:ext cx="762000" cy="246888"/>
          </a:xfrm>
        </p:spPr>
        <p:txBody>
          <a:bodyPr/>
          <a:lstStyle/>
          <a:p>
            <a:fld id="{40526FA0-D1A7-457A-AB76-789E1D3D8887}" type="slidenum">
              <a:rPr lang="fa-IR" smtClean="0"/>
              <a:pPr/>
              <a:t>‹#›</a:t>
            </a:fld>
            <a:endParaRPr lang="fa-I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6F4FE7C-0956-42E5-9B9E-B8E16DC722F7}" type="datetimeFigureOut">
              <a:rPr lang="fa-IR" smtClean="0"/>
              <a:pPr/>
              <a:t>02/23/1438</a:t>
            </a:fld>
            <a:endParaRPr lang="fa-IR"/>
          </a:p>
        </p:txBody>
      </p:sp>
      <p:sp>
        <p:nvSpPr>
          <p:cNvPr id="21" name="Footer Placeholder 20"/>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0526FA0-D1A7-457A-AB76-789E1D3D8887}"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F4FE7C-0956-42E5-9B9E-B8E16DC722F7}" type="datetimeFigureOut">
              <a:rPr lang="fa-IR" smtClean="0"/>
              <a:pPr/>
              <a:t>02/23/1438</a:t>
            </a:fld>
            <a:endParaRPr lang="fa-IR"/>
          </a:p>
        </p:txBody>
      </p:sp>
      <p:sp>
        <p:nvSpPr>
          <p:cNvPr id="24" name="Footer Placeholder 23"/>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0526FA0-D1A7-457A-AB76-789E1D3D8887}"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6F4FE7C-0956-42E5-9B9E-B8E16DC722F7}" type="datetimeFigureOut">
              <a:rPr lang="fa-IR" smtClean="0"/>
              <a:pPr/>
              <a:t>02/23/1438</a:t>
            </a:fld>
            <a:endParaRPr lang="fa-IR"/>
          </a:p>
        </p:txBody>
      </p:sp>
      <p:sp>
        <p:nvSpPr>
          <p:cNvPr id="29" name="Footer Placeholder 28"/>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0526FA0-D1A7-457A-AB76-789E1D3D8887}"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6F4FE7C-0956-42E5-9B9E-B8E16DC722F7}" type="datetimeFigureOut">
              <a:rPr lang="fa-IR" smtClean="0"/>
              <a:pPr/>
              <a:t>02/23/1438</a:t>
            </a:fld>
            <a:endParaRPr lang="fa-IR"/>
          </a:p>
        </p:txBody>
      </p:sp>
      <p:sp>
        <p:nvSpPr>
          <p:cNvPr id="5" name="Footer Placeholder 4"/>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40526FA0-D1A7-457A-AB76-789E1D3D8887}" type="slidenum">
              <a:rPr lang="fa-IR" smtClean="0"/>
              <a:pPr/>
              <a:t>‹#›</a:t>
            </a:fld>
            <a:endParaRPr lang="fa-I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6F4FE7C-0956-42E5-9B9E-B8E16DC722F7}" type="datetimeFigureOut">
              <a:rPr lang="fa-IR" smtClean="0"/>
              <a:pPr/>
              <a:t>02/23/1438</a:t>
            </a:fld>
            <a:endParaRPr lang="fa-I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a-I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0526FA0-D1A7-457A-AB76-789E1D3D8887}" type="slidenum">
              <a:rPr lang="fa-IR" smtClean="0"/>
              <a:pPr/>
              <a:t>‹#›</a:t>
            </a:fld>
            <a:endParaRPr lang="fa-I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6F4FE7C-0956-42E5-9B9E-B8E16DC722F7}" type="datetimeFigureOut">
              <a:rPr lang="fa-IR" smtClean="0">
                <a:solidFill>
                  <a:srgbClr val="F0A22E">
                    <a:shade val="75000"/>
                  </a:srgbClr>
                </a:solidFill>
              </a:rPr>
              <a:pPr/>
              <a:t>02/23/1438</a:t>
            </a:fld>
            <a:endParaRPr lang="fa-IR">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a-IR">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0526FA0-D1A7-457A-AB76-789E1D3D8887}" type="slidenum">
              <a:rPr lang="fa-IR" smtClean="0">
                <a:solidFill>
                  <a:srgbClr val="F0A22E">
                    <a:shade val="75000"/>
                  </a:srgbClr>
                </a:solidFill>
              </a:rPr>
              <a:pPr/>
              <a:t>‹#›</a:t>
            </a:fld>
            <a:endParaRPr lang="fa-IR">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27535112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audio" Target="../media/audio11.wav"/><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wav"/><Relationship Id="rId1" Type="http://schemas.openxmlformats.org/officeDocument/2006/relationships/slideLayout" Target="../slideLayouts/slideLayout3.xml"/><Relationship Id="rId4" Type="http://schemas.openxmlformats.org/officeDocument/2006/relationships/audio" Target="../media/audio21.wav"/></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3.wav"/><Relationship Id="rId1" Type="http://schemas.openxmlformats.org/officeDocument/2006/relationships/slideLayout" Target="../slideLayouts/slideLayout3.xml"/><Relationship Id="rId4" Type="http://schemas.openxmlformats.org/officeDocument/2006/relationships/audio" Target="../media/audio31.wav"/></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214290"/>
            <a:ext cx="9144000" cy="2357454"/>
          </a:xfrm>
        </p:spPr>
        <p:txBody>
          <a:bodyPr>
            <a:prstTxWarp prst="textDeflateBottom">
              <a:avLst>
                <a:gd name="adj" fmla="val 58188"/>
              </a:avLst>
            </a:prstTxWarp>
            <a:noAutofit/>
          </a:bodyPr>
          <a:lstStyle/>
          <a:p>
            <a:pPr algn="ctr"/>
            <a:r>
              <a:rPr lang="fa-IR" sz="8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228600">
                    <a:schemeClr val="accent6">
                      <a:satMod val="175000"/>
                      <a:alpha val="40000"/>
                    </a:schemeClr>
                  </a:glow>
                  <a:outerShdw blurRad="41275" dist="12700" dir="12000000" algn="tl" rotWithShape="0">
                    <a:srgbClr val="000000">
                      <a:alpha val="40000"/>
                    </a:srgbClr>
                  </a:outerShdw>
                </a:effectLst>
                <a:latin typeface="Andalus" pitchFamily="18" charset="-78"/>
                <a:cs typeface="Andalus" pitchFamily="18" charset="-78"/>
              </a:rPr>
              <a:t>بنام خدا</a:t>
            </a:r>
            <a:endParaRPr lang="fa-IR" sz="8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228600">
                  <a:schemeClr val="accent6">
                    <a:satMod val="175000"/>
                    <a:alpha val="40000"/>
                  </a:schemeClr>
                </a:glow>
                <a:outerShdw blurRad="41275" dist="12700" dir="12000000" algn="tl" rotWithShape="0">
                  <a:srgbClr val="000000">
                    <a:alpha val="40000"/>
                  </a:srgbClr>
                </a:outerShdw>
              </a:effectLst>
              <a:latin typeface="Andalus" pitchFamily="18" charset="-78"/>
              <a:cs typeface="Andalus" pitchFamily="18" charset="-78"/>
            </a:endParaRPr>
          </a:p>
        </p:txBody>
      </p:sp>
      <p:sp>
        <p:nvSpPr>
          <p:cNvPr id="3" name="Title 2"/>
          <p:cNvSpPr>
            <a:spLocks noGrp="1"/>
          </p:cNvSpPr>
          <p:nvPr>
            <p:ph type="title"/>
          </p:nvPr>
        </p:nvSpPr>
        <p:spPr>
          <a:xfrm>
            <a:off x="0" y="2714620"/>
            <a:ext cx="9144000" cy="3643338"/>
          </a:xfrm>
        </p:spPr>
        <p:txBody>
          <a:bodyPr>
            <a:prstTxWarp prst="textCirclePour">
              <a:avLst>
                <a:gd name="adj1" fmla="val 11087335"/>
                <a:gd name="adj2" fmla="val 51706"/>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a-IR"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6">
                      <a:satMod val="175000"/>
                      <a:alpha val="40000"/>
                    </a:schemeClr>
                  </a:glow>
                  <a:outerShdw blurRad="75057" dist="38100" dir="5400000" sy="-20000" rotWithShape="0">
                    <a:prstClr val="black">
                      <a:alpha val="25000"/>
                    </a:prstClr>
                  </a:outerShdw>
                  <a:reflection blurRad="12700" stA="50000" endPos="50000" dist="5000" dir="5400000" sy="-100000" rotWithShape="0"/>
                </a:effectLst>
                <a:cs typeface="B Kidnap" pitchFamily="2" charset="-78"/>
              </a:rPr>
              <a:t>آموز</a:t>
            </a:r>
            <a:r>
              <a:rPr lang="fa-IR"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6">
                      <a:satMod val="175000"/>
                      <a:alpha val="40000"/>
                    </a:schemeClr>
                  </a:glow>
                  <a:outerShdw blurRad="75057" dist="38100" dir="5400000" sy="-20000" rotWithShape="0">
                    <a:prstClr val="black">
                      <a:alpha val="25000"/>
                    </a:prstClr>
                  </a:outerShdw>
                  <a:reflection blurRad="12700" stA="50000" endPos="50000" dist="5000" dir="5400000" sy="-100000" rotWithShape="0"/>
                </a:effectLst>
                <a:cs typeface="B Kidnap" pitchFamily="2" charset="-78"/>
              </a:rPr>
              <a:t>ش</a:t>
            </a:r>
            <a:r>
              <a:rPr lang="fa-IR"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6">
                      <a:satMod val="175000"/>
                      <a:alpha val="40000"/>
                    </a:schemeClr>
                  </a:glow>
                  <a:outerShdw blurRad="75057" dist="38100" dir="5400000" sy="-20000" rotWithShape="0">
                    <a:prstClr val="black">
                      <a:alpha val="25000"/>
                    </a:prstClr>
                  </a:outerShdw>
                  <a:reflection blurRad="12700" stA="50000" endPos="50000" dist="5000" dir="5400000" sy="-100000" rotWithShape="0"/>
                </a:effectLst>
                <a:cs typeface="B Kidnap" pitchFamily="2" charset="-78"/>
              </a:rPr>
              <a:t> </a:t>
            </a:r>
            <a:r>
              <a:rPr lang="en-US"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6">
                      <a:satMod val="175000"/>
                      <a:alpha val="40000"/>
                    </a:schemeClr>
                  </a:glow>
                  <a:outerShdw blurRad="75057" dist="38100" dir="5400000" sy="-20000" rotWithShape="0">
                    <a:prstClr val="black">
                      <a:alpha val="25000"/>
                    </a:prstClr>
                  </a:outerShdw>
                  <a:reflection blurRad="12700" stA="50000" endPos="50000" dist="5000" dir="5400000" sy="-100000" rotWithShape="0"/>
                </a:effectLst>
                <a:cs typeface="B Kidnap" pitchFamily="2" charset="-78"/>
              </a:rPr>
              <a:t>WORD</a:t>
            </a:r>
            <a:endParaRPr lang="fa-IR"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6">
                    <a:satMod val="175000"/>
                    <a:alpha val="40000"/>
                  </a:schemeClr>
                </a:glow>
                <a:outerShdw blurRad="75057" dist="38100" dir="5400000" sy="-20000" rotWithShape="0">
                  <a:prstClr val="black">
                    <a:alpha val="25000"/>
                  </a:prstClr>
                </a:outerShdw>
                <a:reflection blurRad="12700" stA="50000" endPos="50000" dist="5000" dir="5400000" sy="-100000" rotWithShape="0"/>
              </a:effectLst>
              <a:cs typeface="B Kidnap" pitchFamily="2" charset="-78"/>
            </a:endParaRPr>
          </a:p>
        </p:txBody>
      </p:sp>
    </p:spTree>
  </p:cSld>
  <p:clrMapOvr>
    <a:masterClrMapping/>
  </p:clrMapOvr>
  <p:transition spd="slow">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100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1000"/>
                                        <p:tgtEl>
                                          <p:spTgt spid="2">
                                            <p:txEl>
                                              <p:pRg st="0" end="0"/>
                                            </p:txEl>
                                          </p:spTgt>
                                        </p:tgtEl>
                                        <p:attrNameLst>
                                          <p:attrName>fill.type</p:attrName>
                                        </p:attrNameLst>
                                      </p:cBhvr>
                                      <p:to>
                                        <p:strVal val="solid"/>
                                      </p:to>
                                    </p:set>
                                  </p:childTnLst>
                                </p:cTn>
                              </p:par>
                            </p:childTnLst>
                          </p:cTn>
                        </p:par>
                        <p:par>
                          <p:cTn id="10" fill="hold">
                            <p:stCondLst>
                              <p:cond delay="4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gtEl>
                                        <p:attrNameLst>
                                          <p:attrName>style.visibility</p:attrName>
                                        </p:attrNameLst>
                                      </p:cBhvr>
                                      <p:to>
                                        <p:strVal val="visible"/>
                                      </p:to>
                                    </p:set>
                                    <p:anim calcmode="discrete" valueType="clr">
                                      <p:cBhvr override="childStyle">
                                        <p:cTn id="13" dur="100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4" dur="1000"/>
                                        <p:tgtEl>
                                          <p:spTgt spid="3"/>
                                        </p:tgtEl>
                                        <p:attrNameLst>
                                          <p:attrName>fillcolor</p:attrName>
                                        </p:attrNameLst>
                                      </p:cBhvr>
                                      <p:tavLst>
                                        <p:tav tm="0">
                                          <p:val>
                                            <p:clrVal>
                                              <a:schemeClr val="accent2"/>
                                            </p:clrVal>
                                          </p:val>
                                        </p:tav>
                                        <p:tav tm="50000">
                                          <p:val>
                                            <p:clrVal>
                                              <a:schemeClr val="hlink"/>
                                            </p:clrVal>
                                          </p:val>
                                        </p:tav>
                                      </p:tavLst>
                                    </p:anim>
                                    <p:set>
                                      <p:cBhvr>
                                        <p:cTn id="15" dur="100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pic>
        <p:nvPicPr>
          <p:cNvPr id="1026" name="Picture 2"/>
          <p:cNvPicPr>
            <a:picLocks noChangeAspect="1" noChangeArrowheads="1"/>
          </p:cNvPicPr>
          <p:nvPr/>
        </p:nvPicPr>
        <p:blipFill>
          <a:blip r:embed="rId2" cstate="print"/>
          <a:srcRect/>
          <a:stretch>
            <a:fillRect/>
          </a:stretch>
        </p:blipFill>
        <p:spPr bwMode="auto">
          <a:xfrm>
            <a:off x="0" y="0"/>
            <a:ext cx="8429651" cy="6858000"/>
          </a:xfrm>
          <a:prstGeom prst="rect">
            <a:avLst/>
          </a:prstGeom>
          <a:noFill/>
          <a:ln w="9525">
            <a:noFill/>
            <a:miter lim="800000"/>
            <a:headEnd/>
            <a:tailEnd/>
          </a:ln>
          <a:effectLst/>
        </p:spPr>
      </p:pic>
      <p:sp>
        <p:nvSpPr>
          <p:cNvPr id="6" name="Text Placeholder 5"/>
          <p:cNvSpPr>
            <a:spLocks noGrp="1"/>
          </p:cNvSpPr>
          <p:nvPr>
            <p:ph type="body" idx="1"/>
          </p:nvPr>
        </p:nvSpPr>
        <p:spPr>
          <a:xfrm>
            <a:off x="6215074" y="1714488"/>
            <a:ext cx="2928926" cy="1219200"/>
          </a:xfrm>
        </p:spPr>
        <p:txBody>
          <a:bodyPr/>
          <a:lstStyle/>
          <a:p>
            <a:endParaRPr lang="fa-IR" dirty="0"/>
          </a:p>
        </p:txBody>
      </p:sp>
      <p:sp>
        <p:nvSpPr>
          <p:cNvPr id="7" name="Text Placeholder 1"/>
          <p:cNvSpPr txBox="1">
            <a:spLocks/>
          </p:cNvSpPr>
          <p:nvPr/>
        </p:nvSpPr>
        <p:spPr>
          <a:xfrm>
            <a:off x="6000760" y="0"/>
            <a:ext cx="3143240" cy="6858000"/>
          </a:xfrm>
          <a:prstGeom prst="rect">
            <a:avLst/>
          </a:prstGeom>
        </p:spPr>
        <p:style>
          <a:lnRef idx="1">
            <a:schemeClr val="dk1"/>
          </a:lnRef>
          <a:fillRef idx="2">
            <a:schemeClr val="dk1"/>
          </a:fillRef>
          <a:effectRef idx="1">
            <a:schemeClr val="dk1"/>
          </a:effectRef>
          <a:fontRef idx="minor">
            <a:schemeClr val="dk1"/>
          </a:fontRef>
        </p:style>
        <p:txBody>
          <a:bodyPr vert="horz" anchor="b">
            <a:noAutofit/>
          </a:bodyPr>
          <a:lstStyle/>
          <a:p>
            <a:pPr marL="0" marR="0" lvl="0" indent="0"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a-IR" sz="2800" b="0" i="0" u="none" strike="noStrike" kern="1200" cap="none" spc="0" normalizeH="0" baseline="0" noProof="0" dirty="0" smtClean="0">
              <a:ln>
                <a:noFill/>
              </a:ln>
              <a:solidFill>
                <a:srgbClr val="002060"/>
              </a:solidFill>
              <a:effectLst/>
              <a:uLnTx/>
              <a:uFillTx/>
              <a:latin typeface="+mn-lt"/>
              <a:ea typeface="+mn-ea"/>
              <a:cs typeface="+mn-cs"/>
            </a:endParaRPr>
          </a:p>
          <a:p>
            <a:pPr marL="0" marR="0" lvl="0" indent="0"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lang="fa-IR" sz="2400" dirty="0" smtClean="0">
              <a:solidFill>
                <a:srgbClr val="002060"/>
              </a:solidFill>
            </a:endParaRPr>
          </a:p>
          <a:p>
            <a:pPr marL="0" marR="0" lvl="0" indent="0"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a-IR" sz="2800" b="0" i="0" u="none" strike="noStrike" kern="1200" cap="none" spc="0" normalizeH="0" baseline="0" noProof="0" dirty="0" smtClean="0">
              <a:ln>
                <a:noFill/>
              </a:ln>
              <a:solidFill>
                <a:srgbClr val="002060"/>
              </a:solidFill>
              <a:effectLst/>
              <a:uLnTx/>
              <a:uFillTx/>
              <a:cs typeface="B Koodak" pitchFamily="2" charset="-78"/>
            </a:endParaRPr>
          </a:p>
          <a:p>
            <a:pPr marL="0" marR="0" lvl="0" indent="0"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a-IR" sz="2800" b="1" i="0" u="none" strike="noStrike" kern="1200" normalizeH="0" baseline="0" noProof="0" dirty="0" smtClean="0">
                <a:ln w="1905">
                  <a:solidFill>
                    <a:srgbClr val="00B05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uLnTx/>
                <a:uFillTx/>
                <a:cs typeface="B Koodak" pitchFamily="2" charset="-78"/>
              </a:rPr>
              <a:t>استفاده از ابزارهای چیدمانی و تنظیم متن (وسط چین، راست چین، </a:t>
            </a:r>
          </a:p>
          <a:p>
            <a:pPr marL="0" marR="0" lvl="0" indent="0"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a-IR" sz="2800" b="1" i="0" u="none" strike="noStrike" kern="1200" normalizeH="0" baseline="0" noProof="0" dirty="0" smtClean="0">
                <a:ln w="1905">
                  <a:solidFill>
                    <a:srgbClr val="00B05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uLnTx/>
                <a:uFillTx/>
                <a:cs typeface="B Koodak" pitchFamily="2" charset="-78"/>
              </a:rPr>
              <a:t>چپ چین و تمام چین )</a:t>
            </a:r>
          </a:p>
          <a:p>
            <a:pPr marL="0" marR="0" lvl="0" indent="0"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a-IR" sz="2800" b="1" i="0" u="none" strike="noStrike" kern="1200" normalizeH="0" baseline="0" noProof="0" dirty="0" smtClean="0">
                <a:ln w="1905">
                  <a:solidFill>
                    <a:srgbClr val="00B05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uLnTx/>
                <a:uFillTx/>
                <a:cs typeface="B Koodak" pitchFamily="2" charset="-78"/>
              </a:rPr>
              <a:t>1- متن مورد نظر را انتخاب نمایید.</a:t>
            </a:r>
          </a:p>
          <a:p>
            <a:pPr marL="0" marR="0" lvl="0" indent="0"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a-IR" sz="2800" b="1" i="0" u="none" strike="noStrike" kern="1200" normalizeH="0" baseline="0" noProof="0" dirty="0" smtClean="0">
                <a:ln w="1905">
                  <a:solidFill>
                    <a:srgbClr val="00B05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uLnTx/>
                <a:uFillTx/>
                <a:cs typeface="B Koodak" pitchFamily="2" charset="-78"/>
              </a:rPr>
              <a:t>2- وارد قسمت </a:t>
            </a:r>
            <a:r>
              <a:rPr kumimoji="0" lang="en-US" sz="2800" b="1" i="0" u="none" strike="noStrike" kern="1200" normalizeH="0" baseline="0" noProof="0" dirty="0" smtClean="0">
                <a:ln w="1905">
                  <a:solidFill>
                    <a:srgbClr val="00B05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uLnTx/>
                <a:uFillTx/>
                <a:cs typeface="B Koodak" pitchFamily="2" charset="-78"/>
              </a:rPr>
              <a:t>home</a:t>
            </a:r>
            <a:r>
              <a:rPr kumimoji="0" lang="fa-IR" sz="2800" b="1" i="0" u="none" strike="noStrike" kern="1200" normalizeH="0" baseline="0" noProof="0" dirty="0" smtClean="0">
                <a:ln w="1905">
                  <a:solidFill>
                    <a:srgbClr val="00B05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uLnTx/>
                <a:uFillTx/>
                <a:cs typeface="B Koodak" pitchFamily="2" charset="-78"/>
              </a:rPr>
              <a:t> شوید.</a:t>
            </a:r>
          </a:p>
          <a:p>
            <a:pPr marL="0" marR="0" lvl="0" indent="0"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a-IR" sz="2800" b="1" i="0" u="none" strike="noStrike" kern="1200" normalizeH="0" baseline="0" noProof="0" dirty="0" smtClean="0">
                <a:ln w="1905">
                  <a:solidFill>
                    <a:srgbClr val="00B05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uLnTx/>
                <a:uFillTx/>
                <a:cs typeface="B Koodak" pitchFamily="2" charset="-78"/>
              </a:rPr>
              <a:t>3- در گروه پاراگراف</a:t>
            </a:r>
            <a:r>
              <a:rPr kumimoji="0" lang="en-US" sz="2800" b="1" i="0" u="none" strike="noStrike" kern="1200" normalizeH="0" baseline="0" noProof="0" dirty="0" smtClean="0">
                <a:ln w="1905">
                  <a:solidFill>
                    <a:srgbClr val="00B05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uLnTx/>
                <a:uFillTx/>
                <a:cs typeface="B Koodak" pitchFamily="2" charset="-78"/>
              </a:rPr>
              <a:t> paragraph </a:t>
            </a:r>
            <a:r>
              <a:rPr kumimoji="0" lang="fa-IR" sz="2800" b="1" i="0" u="none" strike="noStrike" kern="1200" normalizeH="0" baseline="0" noProof="0" dirty="0" smtClean="0">
                <a:ln w="1905">
                  <a:solidFill>
                    <a:srgbClr val="00B05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6">
                      <a:satMod val="175000"/>
                      <a:alpha val="40000"/>
                    </a:schemeClr>
                  </a:glow>
                  <a:innerShdw blurRad="69850" dist="43180" dir="5400000">
                    <a:srgbClr val="000000">
                      <a:alpha val="65000"/>
                    </a:srgbClr>
                  </a:innerShdw>
                </a:effectLst>
                <a:uLnTx/>
                <a:uFillTx/>
                <a:cs typeface="B Koodak" pitchFamily="2" charset="-78"/>
              </a:rPr>
              <a:t> روی یکی از آیکون های تنظیم متن کلیک       کنید.</a:t>
            </a:r>
          </a:p>
          <a:p>
            <a:pPr marL="0" marR="0" lvl="0" indent="0" algn="r"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a-IR" sz="2800" b="0" i="0" u="none" strike="noStrike" kern="1200" cap="none" spc="0" normalizeH="0" baseline="0" noProof="0" dirty="0">
              <a:ln>
                <a:noFill/>
              </a:ln>
              <a:solidFill>
                <a:srgbClr val="002060"/>
              </a:solidFill>
              <a:effectLst/>
              <a:uLnTx/>
              <a:uFillTx/>
              <a:latin typeface="+mn-lt"/>
              <a:ea typeface="+mn-ea"/>
              <a:cs typeface="+mn-cs"/>
            </a:endParaRPr>
          </a:p>
        </p:txBody>
      </p:sp>
      <p:sp>
        <p:nvSpPr>
          <p:cNvPr id="8" name="Rectangular Callout 7"/>
          <p:cNvSpPr/>
          <p:nvPr/>
        </p:nvSpPr>
        <p:spPr>
          <a:xfrm>
            <a:off x="2143108" y="5929306"/>
            <a:ext cx="1214446" cy="928694"/>
          </a:xfrm>
          <a:prstGeom prst="wedgeRectCallout">
            <a:avLst>
              <a:gd name="adj1" fmla="val 103401"/>
              <a:gd name="adj2" fmla="val -13278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1</a:t>
            </a:r>
          </a:p>
        </p:txBody>
      </p:sp>
      <p:sp>
        <p:nvSpPr>
          <p:cNvPr id="9" name="Line Callout 1 (No Border) 8"/>
          <p:cNvSpPr/>
          <p:nvPr/>
        </p:nvSpPr>
        <p:spPr>
          <a:xfrm>
            <a:off x="428596" y="2357430"/>
            <a:ext cx="1285884" cy="1000132"/>
          </a:xfrm>
          <a:prstGeom prst="callout1">
            <a:avLst>
              <a:gd name="adj1" fmla="val 17226"/>
              <a:gd name="adj2" fmla="val 27223"/>
              <a:gd name="adj3" fmla="val -187688"/>
              <a:gd name="adj4" fmla="val 247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2</a:t>
            </a:r>
          </a:p>
        </p:txBody>
      </p:sp>
      <p:sp>
        <p:nvSpPr>
          <p:cNvPr id="10" name="Up Arrow 9"/>
          <p:cNvSpPr/>
          <p:nvPr/>
        </p:nvSpPr>
        <p:spPr>
          <a:xfrm rot="19636631">
            <a:off x="3337114" y="1353793"/>
            <a:ext cx="1241603" cy="1350858"/>
          </a:xfrm>
          <a:prstGeom prst="upArrow">
            <a:avLst>
              <a:gd name="adj1" fmla="val 56826"/>
              <a:gd name="adj2" fmla="val 45848"/>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3</a:t>
            </a:r>
          </a:p>
        </p:txBody>
      </p:sp>
      <p:sp>
        <p:nvSpPr>
          <p:cNvPr id="11" name="Oval Callout 10"/>
          <p:cNvSpPr/>
          <p:nvPr/>
        </p:nvSpPr>
        <p:spPr>
          <a:xfrm>
            <a:off x="4143372" y="0"/>
            <a:ext cx="2500330" cy="1857364"/>
          </a:xfrm>
          <a:prstGeom prst="wedgeEllipseCallout">
            <a:avLst>
              <a:gd name="adj1" fmla="val -88386"/>
              <a:gd name="adj2" fmla="val 899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rPr>
              <a:t>متن را بصورت هم تراز در خطوط جا میدهد و لبه های انتهای خطوط را تنظیم میکند </a:t>
            </a:r>
          </a:p>
        </p:txBody>
      </p:sp>
      <p:sp>
        <p:nvSpPr>
          <p:cNvPr id="12" name="Oval Callout 11"/>
          <p:cNvSpPr/>
          <p:nvPr/>
        </p:nvSpPr>
        <p:spPr>
          <a:xfrm>
            <a:off x="2071670" y="3143248"/>
            <a:ext cx="2000264" cy="1428760"/>
          </a:xfrm>
          <a:prstGeom prst="wedgeEllipseCallout">
            <a:avLst>
              <a:gd name="adj1" fmla="val -2336"/>
              <a:gd name="adj2" fmla="val -18935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rPr>
              <a:t>پاراگراف را بصورت راست چین تنظیم میکند</a:t>
            </a:r>
          </a:p>
        </p:txBody>
      </p:sp>
      <p:sp>
        <p:nvSpPr>
          <p:cNvPr id="13" name="Oval Callout 12"/>
          <p:cNvSpPr/>
          <p:nvPr/>
        </p:nvSpPr>
        <p:spPr>
          <a:xfrm>
            <a:off x="571472" y="4714884"/>
            <a:ext cx="2143108" cy="1142984"/>
          </a:xfrm>
          <a:prstGeom prst="wedgeEllipseCallout">
            <a:avLst>
              <a:gd name="adj1" fmla="val 55708"/>
              <a:gd name="adj2" fmla="val -35750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rPr>
              <a:t>متن را بصورت وسط چین تنظیم میکند</a:t>
            </a:r>
          </a:p>
        </p:txBody>
      </p:sp>
      <p:sp>
        <p:nvSpPr>
          <p:cNvPr id="14" name="Oval Callout 13"/>
          <p:cNvSpPr/>
          <p:nvPr/>
        </p:nvSpPr>
        <p:spPr>
          <a:xfrm>
            <a:off x="0" y="3429000"/>
            <a:ext cx="1785950" cy="1428760"/>
          </a:xfrm>
          <a:prstGeom prst="wedgeEllipseCallout">
            <a:avLst>
              <a:gd name="adj1" fmla="val 101015"/>
              <a:gd name="adj2" fmla="val -20902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rPr>
              <a:t>پاراگراف را بصورت چپ چین تنظیم میکند </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8" presetClass="entr" presetSubtype="0" accel="50000" fill="hold" grpId="0" nodeType="afterEffect">
                                  <p:stCondLst>
                                    <p:cond delay="0"/>
                                  </p:stCondLst>
                                  <p:iterate type="lt">
                                    <p:tmPct val="50000"/>
                                  </p:iterate>
                                  <p:childTnLst>
                                    <p:set>
                                      <p:cBhvr>
                                        <p:cTn id="15" dur="1" fill="hold">
                                          <p:stCondLst>
                                            <p:cond delay="0"/>
                                          </p:stCondLst>
                                        </p:cTn>
                                        <p:tgtEl>
                                          <p:spTgt spid="8"/>
                                        </p:tgtEl>
                                        <p:attrNameLst>
                                          <p:attrName>style.visibility</p:attrName>
                                        </p:attrNameLst>
                                      </p:cBhvr>
                                      <p:to>
                                        <p:strVal val="visible"/>
                                      </p:to>
                                    </p:set>
                                    <p:set>
                                      <p:cBhvr>
                                        <p:cTn id="16" dur="228" fill="hold">
                                          <p:stCondLst>
                                            <p:cond delay="0"/>
                                          </p:stCondLst>
                                        </p:cTn>
                                        <p:tgtEl>
                                          <p:spTgt spid="8"/>
                                        </p:tgtEl>
                                        <p:attrNameLst>
                                          <p:attrName>style.rotation</p:attrName>
                                        </p:attrNameLst>
                                      </p:cBhvr>
                                      <p:to>
                                        <p:strVal val="-45.0"/>
                                      </p:to>
                                    </p:set>
                                    <p:anim calcmode="lin" valueType="num">
                                      <p:cBhvr>
                                        <p:cTn id="17" dur="228" fill="hold">
                                          <p:stCondLst>
                                            <p:cond delay="228"/>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18" dur="228"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9" dur="78" decel="50000" autoRev="1" fill="hold">
                                          <p:stCondLst>
                                            <p:cond delay="228"/>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0" dur="68" fill="hold">
                                          <p:stCondLst>
                                            <p:cond delay="432"/>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21" fill="hold">
                            <p:stCondLst>
                              <p:cond delay="1500"/>
                            </p:stCondLst>
                            <p:childTnLst>
                              <p:par>
                                <p:cTn id="22" presetID="25"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
                                        </p:tgtEl>
                                      </p:cBhvr>
                                    </p:animEffect>
                                  </p:childTnLst>
                                </p:cTn>
                              </p:par>
                            </p:childTnLst>
                          </p:cTn>
                        </p:par>
                        <p:par>
                          <p:cTn id="32" fill="hold">
                            <p:stCondLst>
                              <p:cond delay="25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 by="(-#ppt_w*2)" calcmode="lin" valueType="num">
                                      <p:cBhvr rctx="PPT">
                                        <p:cTn id="35" dur="250" autoRev="1" fill="hold">
                                          <p:stCondLst>
                                            <p:cond delay="0"/>
                                          </p:stCondLst>
                                        </p:cTn>
                                        <p:tgtEl>
                                          <p:spTgt spid="10"/>
                                        </p:tgtEl>
                                        <p:attrNameLst>
                                          <p:attrName>ppt_w</p:attrName>
                                        </p:attrNameLst>
                                      </p:cBhvr>
                                    </p:anim>
                                    <p:anim by="(#ppt_w*0.50)" calcmode="lin" valueType="num">
                                      <p:cBhvr>
                                        <p:cTn id="36" dur="250" decel="50000" autoRev="1" fill="hold">
                                          <p:stCondLst>
                                            <p:cond delay="0"/>
                                          </p:stCondLst>
                                        </p:cTn>
                                        <p:tgtEl>
                                          <p:spTgt spid="10"/>
                                        </p:tgtEl>
                                        <p:attrNameLst>
                                          <p:attrName>ppt_x</p:attrName>
                                        </p:attrNameLst>
                                      </p:cBhvr>
                                    </p:anim>
                                    <p:anim from="(-#ppt_h/2)" to="(#ppt_y)" calcmode="lin" valueType="num">
                                      <p:cBhvr>
                                        <p:cTn id="37" dur="500" fill="hold">
                                          <p:stCondLst>
                                            <p:cond delay="0"/>
                                          </p:stCondLst>
                                        </p:cTn>
                                        <p:tgtEl>
                                          <p:spTgt spid="10"/>
                                        </p:tgtEl>
                                        <p:attrNameLst>
                                          <p:attrName>ppt_y</p:attrName>
                                        </p:attrNameLst>
                                      </p:cBhvr>
                                    </p:anim>
                                    <p:animRot by="21600000">
                                      <p:cBhvr>
                                        <p:cTn id="38" dur="500" fill="hold">
                                          <p:stCondLst>
                                            <p:cond delay="0"/>
                                          </p:stCondLst>
                                        </p:cTn>
                                        <p:tgtEl>
                                          <p:spTgt spid="10"/>
                                        </p:tgtEl>
                                        <p:attrNameLst>
                                          <p:attrName>r</p:attrName>
                                        </p:attrNameLst>
                                      </p:cBhvr>
                                    </p:animRot>
                                  </p:childTnLst>
                                </p:cTn>
                              </p:par>
                            </p:childTnLst>
                          </p:cTn>
                        </p:par>
                        <p:par>
                          <p:cTn id="39" fill="hold">
                            <p:stCondLst>
                              <p:cond delay="3000"/>
                            </p:stCondLst>
                            <p:childTnLst>
                              <p:par>
                                <p:cTn id="40" presetID="26"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80">
                                          <p:stCondLst>
                                            <p:cond delay="0"/>
                                          </p:stCondLst>
                                        </p:cTn>
                                        <p:tgtEl>
                                          <p:spTgt spid="14"/>
                                        </p:tgtEl>
                                      </p:cBhvr>
                                    </p:animEffect>
                                    <p:anim calcmode="lin" valueType="num">
                                      <p:cBhvr>
                                        <p:cTn id="4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8" dur="26">
                                          <p:stCondLst>
                                            <p:cond delay="650"/>
                                          </p:stCondLst>
                                        </p:cTn>
                                        <p:tgtEl>
                                          <p:spTgt spid="14"/>
                                        </p:tgtEl>
                                      </p:cBhvr>
                                      <p:to x="100000" y="60000"/>
                                    </p:animScale>
                                    <p:animScale>
                                      <p:cBhvr>
                                        <p:cTn id="49" dur="166" decel="50000">
                                          <p:stCondLst>
                                            <p:cond delay="676"/>
                                          </p:stCondLst>
                                        </p:cTn>
                                        <p:tgtEl>
                                          <p:spTgt spid="14"/>
                                        </p:tgtEl>
                                      </p:cBhvr>
                                      <p:to x="100000" y="100000"/>
                                    </p:animScale>
                                    <p:animScale>
                                      <p:cBhvr>
                                        <p:cTn id="50" dur="26">
                                          <p:stCondLst>
                                            <p:cond delay="1312"/>
                                          </p:stCondLst>
                                        </p:cTn>
                                        <p:tgtEl>
                                          <p:spTgt spid="14"/>
                                        </p:tgtEl>
                                      </p:cBhvr>
                                      <p:to x="100000" y="80000"/>
                                    </p:animScale>
                                    <p:animScale>
                                      <p:cBhvr>
                                        <p:cTn id="51" dur="166" decel="50000">
                                          <p:stCondLst>
                                            <p:cond delay="1338"/>
                                          </p:stCondLst>
                                        </p:cTn>
                                        <p:tgtEl>
                                          <p:spTgt spid="14"/>
                                        </p:tgtEl>
                                      </p:cBhvr>
                                      <p:to x="100000" y="100000"/>
                                    </p:animScale>
                                    <p:animScale>
                                      <p:cBhvr>
                                        <p:cTn id="52" dur="26">
                                          <p:stCondLst>
                                            <p:cond delay="1642"/>
                                          </p:stCondLst>
                                        </p:cTn>
                                        <p:tgtEl>
                                          <p:spTgt spid="14"/>
                                        </p:tgtEl>
                                      </p:cBhvr>
                                      <p:to x="100000" y="90000"/>
                                    </p:animScale>
                                    <p:animScale>
                                      <p:cBhvr>
                                        <p:cTn id="53" dur="166" decel="50000">
                                          <p:stCondLst>
                                            <p:cond delay="1668"/>
                                          </p:stCondLst>
                                        </p:cTn>
                                        <p:tgtEl>
                                          <p:spTgt spid="14"/>
                                        </p:tgtEl>
                                      </p:cBhvr>
                                      <p:to x="100000" y="100000"/>
                                    </p:animScale>
                                    <p:animScale>
                                      <p:cBhvr>
                                        <p:cTn id="54" dur="26">
                                          <p:stCondLst>
                                            <p:cond delay="1808"/>
                                          </p:stCondLst>
                                        </p:cTn>
                                        <p:tgtEl>
                                          <p:spTgt spid="14"/>
                                        </p:tgtEl>
                                      </p:cBhvr>
                                      <p:to x="100000" y="95000"/>
                                    </p:animScale>
                                    <p:animScale>
                                      <p:cBhvr>
                                        <p:cTn id="55" dur="166" decel="50000">
                                          <p:stCondLst>
                                            <p:cond delay="1834"/>
                                          </p:stCondLst>
                                        </p:cTn>
                                        <p:tgtEl>
                                          <p:spTgt spid="14"/>
                                        </p:tgtEl>
                                      </p:cBhvr>
                                      <p:to x="100000" y="100000"/>
                                    </p:animScale>
                                  </p:childTnLst>
                                </p:cTn>
                              </p:par>
                            </p:childTnLst>
                          </p:cTn>
                        </p:par>
                        <p:par>
                          <p:cTn id="56" fill="hold">
                            <p:stCondLst>
                              <p:cond delay="5000"/>
                            </p:stCondLst>
                            <p:childTnLst>
                              <p:par>
                                <p:cTn id="57" presetID="48" presetClass="entr" presetSubtype="0" accel="5000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0"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61" dur="1000" fill="hold"/>
                                        <p:tgtEl>
                                          <p:spTgt spid="13"/>
                                        </p:tgtEl>
                                        <p:attrNameLst>
                                          <p:attrName>ppt_y</p:attrName>
                                        </p:attrNameLst>
                                      </p:cBhvr>
                                      <p:tavLst>
                                        <p:tav tm="0">
                                          <p:val>
                                            <p:strVal val="#ppt_y"/>
                                          </p:val>
                                        </p:tav>
                                        <p:tav tm="100000">
                                          <p:val>
                                            <p:strVal val="#ppt_y"/>
                                          </p:val>
                                        </p:tav>
                                      </p:tavLst>
                                    </p:anim>
                                    <p:animEffect transition="in" filter="fade">
                                      <p:cBhvr>
                                        <p:cTn id="62" dur="1000"/>
                                        <p:tgtEl>
                                          <p:spTgt spid="13"/>
                                        </p:tgtEl>
                                      </p:cBhvr>
                                    </p:animEffect>
                                  </p:childTnLst>
                                </p:cTn>
                              </p:par>
                            </p:childTnLst>
                          </p:cTn>
                        </p:par>
                        <p:par>
                          <p:cTn id="63" fill="hold">
                            <p:stCondLst>
                              <p:cond delay="6000"/>
                            </p:stCondLst>
                            <p:childTnLst>
                              <p:par>
                                <p:cTn id="64" presetID="17" presetClass="entr" presetSubtype="10"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fltVal val="0"/>
                                          </p:val>
                                        </p:tav>
                                        <p:tav tm="100000">
                                          <p:val>
                                            <p:strVal val="#ppt_w"/>
                                          </p:val>
                                        </p:tav>
                                      </p:tavLst>
                                    </p:anim>
                                    <p:anim calcmode="lin" valueType="num">
                                      <p:cBhvr>
                                        <p:cTn id="67" dur="500" fill="hold"/>
                                        <p:tgtEl>
                                          <p:spTgt spid="12"/>
                                        </p:tgtEl>
                                        <p:attrNameLst>
                                          <p:attrName>ppt_h</p:attrName>
                                        </p:attrNameLst>
                                      </p:cBhvr>
                                      <p:tavLst>
                                        <p:tav tm="0">
                                          <p:val>
                                            <p:strVal val="#ppt_h"/>
                                          </p:val>
                                        </p:tav>
                                        <p:tav tm="100000">
                                          <p:val>
                                            <p:strVal val="#ppt_h"/>
                                          </p:val>
                                        </p:tav>
                                      </p:tavLst>
                                    </p:anim>
                                  </p:childTnLst>
                                </p:cTn>
                              </p:par>
                            </p:childTnLst>
                          </p:cTn>
                        </p:par>
                        <p:par>
                          <p:cTn id="68" fill="hold">
                            <p:stCondLst>
                              <p:cond delay="6500"/>
                            </p:stCondLst>
                            <p:childTnLst>
                              <p:par>
                                <p:cTn id="69" presetID="19" presetClass="entr" presetSubtype="10"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0" fill="hold"/>
                                        <p:tgtEl>
                                          <p:spTgt spid="11"/>
                                        </p:tgtEl>
                                        <p:attrNameLst>
                                          <p:attrName>ppt_w</p:attrName>
                                        </p:attrNameLst>
                                      </p:cBhvr>
                                      <p:tavLst>
                                        <p:tav tm="0" fmla="#ppt_w*sin(2.5*pi*$)">
                                          <p:val>
                                            <p:fltVal val="0"/>
                                          </p:val>
                                        </p:tav>
                                        <p:tav tm="100000">
                                          <p:val>
                                            <p:fltVal val="1"/>
                                          </p:val>
                                        </p:tav>
                                      </p:tavLst>
                                    </p:anim>
                                    <p:anim calcmode="lin" valueType="num">
                                      <p:cBhvr>
                                        <p:cTn id="72" dur="5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fa-IR" dirty="0"/>
          </a:p>
        </p:txBody>
      </p:sp>
      <p:pic>
        <p:nvPicPr>
          <p:cNvPr id="2052" name="Picture 4"/>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
        <p:nvSpPr>
          <p:cNvPr id="14" name="Bent-Up Arrow 13"/>
          <p:cNvSpPr/>
          <p:nvPr/>
        </p:nvSpPr>
        <p:spPr>
          <a:xfrm>
            <a:off x="1214414" y="1428736"/>
            <a:ext cx="1214446" cy="1071570"/>
          </a:xfrm>
          <a:prstGeom prst="bentUpArrow">
            <a:avLst>
              <a:gd name="adj1" fmla="val 20134"/>
              <a:gd name="adj2" fmla="val 27844"/>
              <a:gd name="adj3"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2</a:t>
            </a:r>
          </a:p>
        </p:txBody>
      </p:sp>
      <p:sp>
        <p:nvSpPr>
          <p:cNvPr id="15" name="U-Turn Arrow 14"/>
          <p:cNvSpPr/>
          <p:nvPr/>
        </p:nvSpPr>
        <p:spPr>
          <a:xfrm>
            <a:off x="1214414" y="0"/>
            <a:ext cx="428628" cy="2500306"/>
          </a:xfrm>
          <a:prstGeom prst="uturnArrow">
            <a:avLst>
              <a:gd name="adj1" fmla="val 7111"/>
              <a:gd name="adj2" fmla="val 25000"/>
              <a:gd name="adj3" fmla="val 124555"/>
              <a:gd name="adj4" fmla="val 37500"/>
              <a:gd name="adj5" fmla="val 3068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6" name="Striped Right Arrow 15"/>
          <p:cNvSpPr/>
          <p:nvPr/>
        </p:nvSpPr>
        <p:spPr>
          <a:xfrm rot="21274269">
            <a:off x="-155647" y="-179560"/>
            <a:ext cx="949387" cy="1285884"/>
          </a:xfrm>
          <a:prstGeom prst="stripedRightArrow">
            <a:avLst>
              <a:gd name="adj1" fmla="val 50000"/>
              <a:gd name="adj2" fmla="val 7973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1</a:t>
            </a:r>
          </a:p>
        </p:txBody>
      </p:sp>
      <p:sp>
        <p:nvSpPr>
          <p:cNvPr id="17" name="Up Arrow Callout 16"/>
          <p:cNvSpPr/>
          <p:nvPr/>
        </p:nvSpPr>
        <p:spPr>
          <a:xfrm rot="19916808">
            <a:off x="3741723" y="4298023"/>
            <a:ext cx="1946915" cy="1512527"/>
          </a:xfrm>
          <a:prstGeom prst="upArrowCallout">
            <a:avLst>
              <a:gd name="adj1" fmla="val 15342"/>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ln>
                  <a:solidFill>
                    <a:srgbClr val="0070C0"/>
                  </a:solidFill>
                </a:ln>
                <a:solidFill>
                  <a:srgbClr val="FFFF00"/>
                </a:solidFill>
                <a:effectLst>
                  <a:glow rad="101600">
                    <a:srgbClr val="0070C0">
                      <a:alpha val="60000"/>
                    </a:srgbClr>
                  </a:glow>
                </a:effectLst>
                <a:cs typeface="B Titr" pitchFamily="2" charset="-78"/>
              </a:rPr>
              <a:t>3- عکس انتخاب شده</a:t>
            </a:r>
          </a:p>
        </p:txBody>
      </p:sp>
      <p:sp>
        <p:nvSpPr>
          <p:cNvPr id="18" name="Text Placeholder 1"/>
          <p:cNvSpPr txBox="1">
            <a:spLocks/>
          </p:cNvSpPr>
          <p:nvPr/>
        </p:nvSpPr>
        <p:spPr>
          <a:xfrm>
            <a:off x="3071802" y="0"/>
            <a:ext cx="6072198" cy="3714752"/>
          </a:xfrm>
          <a:prstGeom prst="rect">
            <a:avLst/>
          </a:prstGeom>
        </p:spPr>
        <p:style>
          <a:lnRef idx="1">
            <a:schemeClr val="dk1"/>
          </a:lnRef>
          <a:fillRef idx="3">
            <a:schemeClr val="dk1"/>
          </a:fillRef>
          <a:effectRef idx="2">
            <a:schemeClr val="dk1"/>
          </a:effectRef>
          <a:fontRef idx="minor">
            <a:schemeClr val="lt1"/>
          </a:fontRef>
        </p:style>
        <p:txBody>
          <a:bodyPr vert="horz" anchor="b">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r"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a-IR" sz="48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60000" endA="900" endPos="60000" dist="60007" dir="5400000" sy="-100000" algn="bl" rotWithShape="0"/>
              </a:effectLst>
              <a:uLnTx/>
              <a:uFillTx/>
              <a:cs typeface="B Koodak" pitchFamily="2" charset="-78"/>
            </a:endParaRPr>
          </a:p>
          <a:p>
            <a:pPr marL="0" marR="0" lvl="0" indent="0" algn="r"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lang="fa-IR"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60000" endA="900" endPos="60000" dist="60007" dir="5400000" sy="-100000" algn="bl" rotWithShape="0"/>
              </a:effectLst>
              <a:cs typeface="B Koodak" pitchFamily="2" charset="-78"/>
            </a:endParaRPr>
          </a:p>
          <a:p>
            <a:pPr marL="0" marR="0" lvl="0" indent="0" algn="r"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a-IR" sz="48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60000" endA="900" endPos="60000" dist="60007" dir="5400000" sy="-100000" algn="bl" rotWithShape="0"/>
              </a:effectLst>
              <a:uLnTx/>
              <a:uFillTx/>
              <a:cs typeface="B Koodak" pitchFamily="2" charset="-78"/>
            </a:endParaRPr>
          </a:p>
          <a:p>
            <a:pPr marL="0" marR="0" lvl="0" indent="0" algn="r"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lang="fa-IR"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60000" endA="900" endPos="60000" dist="60007" dir="5400000" sy="-100000" algn="bl" rotWithShape="0"/>
              </a:effectLst>
              <a:cs typeface="B Koodak" pitchFamily="2" charset="-78"/>
            </a:endParaRPr>
          </a:p>
          <a:p>
            <a:pPr marL="0" marR="0" lvl="0" indent="0" algn="r"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a-IR" sz="48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60000" endA="900" endPos="60000" dist="60007" dir="5400000" sy="-100000" algn="bl" rotWithShape="0"/>
              </a:effectLst>
              <a:uLnTx/>
              <a:uFillTx/>
              <a:cs typeface="B Koodak" pitchFamily="2" charset="-78"/>
            </a:endParaRPr>
          </a:p>
          <a:p>
            <a:pPr marL="0" marR="0" lvl="0" indent="0" algn="r"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lang="fa-IR"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60000" endA="900" endPos="60000" dist="60007" dir="5400000" sy="-100000" algn="bl" rotWithShape="0"/>
              </a:effectLst>
              <a:cs typeface="B Koodak" pitchFamily="2" charset="-78"/>
            </a:endParaRPr>
          </a:p>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a-IR" sz="24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uLnTx/>
                <a:uFillTx/>
                <a:cs typeface="B Koodak" pitchFamily="2" charset="-78"/>
              </a:rPr>
              <a:t>گذاشتن عکس</a:t>
            </a:r>
          </a:p>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a-IR" sz="2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uLnTx/>
                <a:uFillTx/>
                <a:cs typeface="B Koodak" pitchFamily="2" charset="-78"/>
              </a:rPr>
              <a:t>1-</a:t>
            </a:r>
            <a:r>
              <a:rPr kumimoji="0" lang="fa-IR" sz="2000" b="1" i="0" u="none" strike="noStrike" kern="1200" cap="all"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uLnTx/>
                <a:uFillTx/>
                <a:cs typeface="B Koodak" pitchFamily="2" charset="-78"/>
              </a:rPr>
              <a:t> قسمت </a:t>
            </a:r>
            <a:r>
              <a:rPr kumimoji="0" lang="en-US" sz="2000" b="1" i="0" u="none" strike="noStrike" kern="1200" cap="all"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uLnTx/>
                <a:uFillTx/>
                <a:cs typeface="B Koodak" pitchFamily="2" charset="-78"/>
              </a:rPr>
              <a:t>INSERT</a:t>
            </a:r>
            <a:r>
              <a:rPr kumimoji="0" lang="fa-IR" sz="2000" b="1" i="0" u="none" strike="noStrike" kern="1200" cap="all"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uLnTx/>
                <a:uFillTx/>
                <a:cs typeface="B Koodak" pitchFamily="2" charset="-78"/>
              </a:rPr>
              <a:t> را انتخاب نمایید</a:t>
            </a:r>
          </a:p>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fa-IR" sz="2000" b="1" cap="all"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2-</a:t>
            </a:r>
            <a:r>
              <a:rPr lang="fa-I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 در آیکون </a:t>
            </a: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ILLUSTRATIONS</a:t>
            </a:r>
            <a:r>
              <a:rPr lang="fa-I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 قسمت </a:t>
            </a: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 PICTURE</a:t>
            </a:r>
            <a:r>
              <a:rPr lang="fa-I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 را انتخاب نمایید.</a:t>
            </a:r>
          </a:p>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a-IR" sz="2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uLnTx/>
                <a:uFillTx/>
                <a:cs typeface="B Koodak" pitchFamily="2" charset="-78"/>
              </a:rPr>
              <a:t>3-</a:t>
            </a:r>
            <a:r>
              <a:rPr kumimoji="0" lang="fa-IR" sz="2000" b="1" i="0" u="none" strike="noStrike" kern="1200" cap="all"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uLnTx/>
                <a:uFillTx/>
                <a:cs typeface="B Koodak" pitchFamily="2" charset="-78"/>
              </a:rPr>
              <a:t> پنجره جدیدی باز میشود که عکس دلخواه را انتخاب نمایید.</a:t>
            </a:r>
          </a:p>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lang="fa-IR" sz="2000" b="1" cap="all"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4-</a:t>
            </a:r>
            <a:r>
              <a:rPr lang="fa-I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 بعد از انتخاب عکس دلخواه روی گزینه </a:t>
            </a: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INSERT</a:t>
            </a:r>
            <a:r>
              <a:rPr lang="fa-I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 کلیک کنید</a:t>
            </a:r>
          </a:p>
          <a:p>
            <a:pPr marL="0" marR="0" lvl="0" indent="0" algn="ct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a-IR" sz="2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uLnTx/>
                <a:uFillTx/>
                <a:cs typeface="B Koodak" pitchFamily="2" charset="-78"/>
              </a:rPr>
              <a:t>5-</a:t>
            </a:r>
            <a:r>
              <a:rPr kumimoji="0" lang="fa-IR" sz="2000" b="1" i="0" u="none" strike="noStrike" kern="1200" cap="all"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uLnTx/>
                <a:uFillTx/>
                <a:cs typeface="B Koodak" pitchFamily="2" charset="-78"/>
              </a:rPr>
              <a:t> عکس انتخاب شده در صفحه </a:t>
            </a:r>
            <a:r>
              <a:rPr kumimoji="0" lang="en-US" sz="2000" b="1" i="0" u="none" strike="noStrike" kern="1200" cap="all"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uLnTx/>
                <a:uFillTx/>
                <a:cs typeface="B Koodak" pitchFamily="2" charset="-78"/>
              </a:rPr>
              <a:t>WORD </a:t>
            </a:r>
            <a:r>
              <a:rPr kumimoji="0" lang="fa-IR" sz="2000" b="1" i="0" u="none" strike="noStrike" kern="1200" cap="all" normalizeH="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uLnTx/>
                <a:uFillTx/>
                <a:cs typeface="B Koodak" pitchFamily="2" charset="-78"/>
              </a:rPr>
              <a:t>ظاهر میشود.</a:t>
            </a:r>
            <a:endParaRPr kumimoji="0" lang="fa-IR" sz="20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uLnTx/>
              <a:uFillTx/>
              <a:cs typeface="B Koodak" pitchFamily="2" charset="-78"/>
            </a:endParaRPr>
          </a:p>
          <a:p>
            <a:pPr marL="0" marR="0" lvl="0" indent="0" algn="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a-IR" sz="2800" b="1" i="0" u="none" strike="noStrike" kern="1200" cap="all"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60000" endA="900" endPos="60000" dist="60007" dir="5400000" sy="-100000" algn="bl" rotWithShape="0"/>
                </a:effectLst>
                <a:uLnTx/>
                <a:uFillTx/>
                <a:cs typeface="B Koodak" pitchFamily="2" charset="-78"/>
              </a:rPr>
              <a:t> </a:t>
            </a:r>
          </a:p>
          <a:p>
            <a:pPr marL="0" marR="0" lvl="0" indent="0" algn="r"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a-IR" sz="2800" b="1" i="0" u="none" strike="noStrike" kern="1200" cap="all"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60000" endA="900" endPos="60000" dist="60007" dir="5400000" sy="-100000" algn="bl" rotWithShape="0"/>
              </a:effectLst>
              <a:uLnTx/>
              <a:uFillTx/>
              <a:cs typeface="B Koodak" pitchFamily="2" charset="-78"/>
            </a:endParaRPr>
          </a:p>
        </p:txBody>
      </p:sp>
      <p:sp>
        <p:nvSpPr>
          <p:cNvPr id="19" name="Notched Right Arrow 18"/>
          <p:cNvSpPr/>
          <p:nvPr/>
        </p:nvSpPr>
        <p:spPr>
          <a:xfrm>
            <a:off x="2000232" y="5715016"/>
            <a:ext cx="1428760" cy="1500198"/>
          </a:xfrm>
          <a:prstGeom prst="notchedRightArrow">
            <a:avLst>
              <a:gd name="adj1" fmla="val 50000"/>
              <a:gd name="adj2" fmla="val 64933"/>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4</a:t>
            </a:r>
          </a:p>
        </p:txBody>
      </p:sp>
      <p:sp>
        <p:nvSpPr>
          <p:cNvPr id="20" name="Oval Callout 19"/>
          <p:cNvSpPr/>
          <p:nvPr/>
        </p:nvSpPr>
        <p:spPr>
          <a:xfrm>
            <a:off x="5072066" y="5929282"/>
            <a:ext cx="1214446" cy="928718"/>
          </a:xfrm>
          <a:prstGeom prst="wedgeEllipseCallout">
            <a:avLst>
              <a:gd name="adj1" fmla="val 65526"/>
              <a:gd name="adj2" fmla="val -1089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5</a:t>
            </a:r>
          </a:p>
        </p:txBody>
      </p:sp>
    </p:spTree>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8" presetClass="entr" presetSubtype="1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amond(in)">
                                      <p:cBhvr>
                                        <p:cTn id="12" dur="1000"/>
                                        <p:tgtEl>
                                          <p:spTgt spid="16"/>
                                        </p:tgtEl>
                                      </p:cBhvr>
                                    </p:animEffect>
                                  </p:childTnLst>
                                </p:cTn>
                              </p:par>
                            </p:childTnLst>
                          </p:cTn>
                        </p:par>
                        <p:par>
                          <p:cTn id="13" fill="hold">
                            <p:stCondLst>
                              <p:cond delay="2000"/>
                            </p:stCondLst>
                            <p:childTnLst>
                              <p:par>
                                <p:cTn id="14" presetID="31" presetClass="entr" presetSubtype="0" fill="hold" grpId="0" nodeType="afterEffect">
                                  <p:stCondLst>
                                    <p:cond delay="0"/>
                                  </p:stCondLst>
                                  <p:iterate type="lt">
                                    <p:tmPct val="5000"/>
                                  </p:iterate>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 calcmode="lin" valueType="num">
                                      <p:cBhvr>
                                        <p:cTn id="18" dur="500" fill="hold"/>
                                        <p:tgtEl>
                                          <p:spTgt spid="14"/>
                                        </p:tgtEl>
                                        <p:attrNameLst>
                                          <p:attrName>style.rotation</p:attrName>
                                        </p:attrNameLst>
                                      </p:cBhvr>
                                      <p:tavLst>
                                        <p:tav tm="0">
                                          <p:val>
                                            <p:fltVal val="90"/>
                                          </p:val>
                                        </p:tav>
                                        <p:tav tm="100000">
                                          <p:val>
                                            <p:fltVal val="0"/>
                                          </p:val>
                                        </p:tav>
                                      </p:tavLst>
                                    </p:anim>
                                    <p:animEffect transition="in" filter="fade">
                                      <p:cBhvr>
                                        <p:cTn id="19" dur="500"/>
                                        <p:tgtEl>
                                          <p:spTgt spid="14"/>
                                        </p:tgtEl>
                                      </p:cBhvr>
                                    </p:animEffect>
                                  </p:childTnLst>
                                </p:cTn>
                              </p:par>
                            </p:childTnLst>
                          </p:cTn>
                        </p:par>
                        <p:par>
                          <p:cTn id="20" fill="hold">
                            <p:stCondLst>
                              <p:cond delay="2500"/>
                            </p:stCondLst>
                            <p:childTnLst>
                              <p:par>
                                <p:cTn id="21" presetID="15"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 calcmode="lin" valueType="num">
                                      <p:cBhvr>
                                        <p:cTn id="25" dur="500" fill="hold"/>
                                        <p:tgtEl>
                                          <p:spTgt spid="15"/>
                                        </p:tgtEl>
                                        <p:attrNameLst>
                                          <p:attrName>ppt_x</p:attrName>
                                        </p:attrNameLst>
                                      </p:cBhvr>
                                      <p:tavLst>
                                        <p:tav tm="0" fmla="#ppt_x+(cos(-2*pi*(1-$))*-#ppt_x-sin(-2*pi*(1-$))*(1-#ppt_y))*(1-$)">
                                          <p:val>
                                            <p:fltVal val="0"/>
                                          </p:val>
                                        </p:tav>
                                        <p:tav tm="100000">
                                          <p:val>
                                            <p:fltVal val="1"/>
                                          </p:val>
                                        </p:tav>
                                      </p:tavLst>
                                    </p:anim>
                                    <p:anim calcmode="lin" valueType="num">
                                      <p:cBhvr>
                                        <p:cTn id="26" dur="5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3000"/>
                            </p:stCondLst>
                            <p:childTnLst>
                              <p:par>
                                <p:cTn id="28" presetID="2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edge">
                                      <p:cBhvr>
                                        <p:cTn id="30" dur="2000"/>
                                        <p:tgtEl>
                                          <p:spTgt spid="17"/>
                                        </p:tgtEl>
                                      </p:cBhvr>
                                    </p:animEffect>
                                  </p:childTnLst>
                                </p:cTn>
                              </p:par>
                            </p:childTnLst>
                          </p:cTn>
                        </p:par>
                        <p:par>
                          <p:cTn id="31" fill="hold">
                            <p:stCondLst>
                              <p:cond delay="5000"/>
                            </p:stCondLst>
                            <p:childTnLst>
                              <p:par>
                                <p:cTn id="32" presetID="35"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2000"/>
                                        <p:tgtEl>
                                          <p:spTgt spid="19"/>
                                        </p:tgtEl>
                                      </p:cBhvr>
                                    </p:animEffect>
                                    <p:anim calcmode="lin" valueType="num">
                                      <p:cBhvr>
                                        <p:cTn id="35" dur="2000" fill="hold"/>
                                        <p:tgtEl>
                                          <p:spTgt spid="19"/>
                                        </p:tgtEl>
                                        <p:attrNameLst>
                                          <p:attrName>style.rotation</p:attrName>
                                        </p:attrNameLst>
                                      </p:cBhvr>
                                      <p:tavLst>
                                        <p:tav tm="0">
                                          <p:val>
                                            <p:fltVal val="720"/>
                                          </p:val>
                                        </p:tav>
                                        <p:tav tm="100000">
                                          <p:val>
                                            <p:fltVal val="0"/>
                                          </p:val>
                                        </p:tav>
                                      </p:tavLst>
                                    </p:anim>
                                    <p:anim calcmode="lin" valueType="num">
                                      <p:cBhvr>
                                        <p:cTn id="36" dur="2000" fill="hold"/>
                                        <p:tgtEl>
                                          <p:spTgt spid="19"/>
                                        </p:tgtEl>
                                        <p:attrNameLst>
                                          <p:attrName>ppt_h</p:attrName>
                                        </p:attrNameLst>
                                      </p:cBhvr>
                                      <p:tavLst>
                                        <p:tav tm="0">
                                          <p:val>
                                            <p:fltVal val="0"/>
                                          </p:val>
                                        </p:tav>
                                        <p:tav tm="100000">
                                          <p:val>
                                            <p:strVal val="#ppt_h"/>
                                          </p:val>
                                        </p:tav>
                                      </p:tavLst>
                                    </p:anim>
                                    <p:anim calcmode="lin" valueType="num">
                                      <p:cBhvr>
                                        <p:cTn id="37" dur="2000" fill="hold"/>
                                        <p:tgtEl>
                                          <p:spTgt spid="19"/>
                                        </p:tgtEl>
                                        <p:attrNameLst>
                                          <p:attrName>ppt_w</p:attrName>
                                        </p:attrNameLst>
                                      </p:cBhvr>
                                      <p:tavLst>
                                        <p:tav tm="0">
                                          <p:val>
                                            <p:fltVal val="0"/>
                                          </p:val>
                                        </p:tav>
                                        <p:tav tm="100000">
                                          <p:val>
                                            <p:strVal val="#ppt_w"/>
                                          </p:val>
                                        </p:tav>
                                      </p:tavLst>
                                    </p:anim>
                                  </p:childTnLst>
                                </p:cTn>
                              </p:par>
                            </p:childTnLst>
                          </p:cTn>
                        </p:par>
                        <p:par>
                          <p:cTn id="38" fill="hold">
                            <p:stCondLst>
                              <p:cond delay="7000"/>
                            </p:stCondLst>
                            <p:childTnLst>
                              <p:par>
                                <p:cTn id="39" presetID="40" presetClass="entr" presetSubtype="0" fill="hold" grpId="0" nodeType="afterEffect">
                                  <p:stCondLst>
                                    <p:cond delay="0"/>
                                  </p:stCondLst>
                                  <p:iterate type="lt">
                                    <p:tmPct val="10000"/>
                                  </p:iterate>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1"/>
                                          </p:val>
                                        </p:tav>
                                        <p:tav tm="100000">
                                          <p:val>
                                            <p:strVal val="#ppt_x"/>
                                          </p:val>
                                        </p:tav>
                                      </p:tavLst>
                                    </p:anim>
                                    <p:anim calcmode="lin" valueType="num">
                                      <p:cBhvr>
                                        <p:cTn id="43"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8" name="Rectangle 7"/>
          <p:cNvSpPr/>
          <p:nvPr/>
        </p:nvSpPr>
        <p:spPr>
          <a:xfrm>
            <a:off x="4572000" y="0"/>
            <a:ext cx="4572000" cy="3859518"/>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lvl="0">
              <a:spcBef>
                <a:spcPct val="20000"/>
              </a:spcBef>
              <a:buClr>
                <a:schemeClr val="accent1"/>
              </a:buClr>
              <a:buSzPct val="70000"/>
              <a:defRPr/>
            </a:pPr>
            <a:r>
              <a:rPr lang="fa-I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6350" stA="60000" endA="900" endPos="60000" dist="60007" dir="5400000" sy="-100000" algn="bl" rotWithShape="0"/>
                </a:effectLst>
                <a:cs typeface="B Koodak" pitchFamily="2" charset="-78"/>
              </a:rPr>
              <a:t>جدول کشیدن</a:t>
            </a:r>
          </a:p>
          <a:p>
            <a:pPr lvl="0">
              <a:spcBef>
                <a:spcPct val="20000"/>
              </a:spcBef>
              <a:buClr>
                <a:schemeClr val="accent1"/>
              </a:buClr>
              <a:buSzPct val="70000"/>
              <a:defRPr/>
            </a:pPr>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60000" endA="900" endPos="60000" dist="60007" dir="5400000" sy="-100000" algn="bl" rotWithShape="0"/>
                </a:effectLst>
                <a:cs typeface="B Koodak" pitchFamily="2" charset="-78"/>
              </a:rPr>
              <a:t> </a:t>
            </a:r>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1- قسمت </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INSERT</a:t>
            </a:r>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 را انتخاب نمایید</a:t>
            </a:r>
          </a:p>
          <a:p>
            <a:pPr lvl="0">
              <a:spcBef>
                <a:spcPct val="20000"/>
              </a:spcBef>
              <a:buClr>
                <a:schemeClr val="accent1"/>
              </a:buClr>
              <a:buSzPct val="70000"/>
              <a:defRPr/>
            </a:pPr>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2- در آیکون </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TABLES</a:t>
            </a:r>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 قسمت </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 TABLE</a:t>
            </a:r>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 را انتخاب نمایید</a:t>
            </a:r>
          </a:p>
          <a:p>
            <a:pPr lvl="0">
              <a:spcBef>
                <a:spcPct val="20000"/>
              </a:spcBef>
              <a:buClr>
                <a:schemeClr val="accent1"/>
              </a:buClr>
              <a:buSzPct val="70000"/>
              <a:defRPr/>
            </a:pPr>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3- به دلخواه خود چند در چند بودن جدول را انتخاب کنید کلیک چپ را کلیک کنید</a:t>
            </a:r>
          </a:p>
        </p:txBody>
      </p:sp>
      <p:sp>
        <p:nvSpPr>
          <p:cNvPr id="9" name="Flowchart: Sequential Access Storage 8"/>
          <p:cNvSpPr/>
          <p:nvPr/>
        </p:nvSpPr>
        <p:spPr>
          <a:xfrm>
            <a:off x="0" y="0"/>
            <a:ext cx="714348" cy="571480"/>
          </a:xfrm>
          <a:prstGeom prst="flowChartMagnetic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a:solidFill>
                    <a:srgbClr val="0070C0"/>
                  </a:solidFill>
                </a:ln>
                <a:solidFill>
                  <a:srgbClr val="FFFF00"/>
                </a:solidFill>
                <a:effectLst>
                  <a:glow rad="101600">
                    <a:srgbClr val="0070C0">
                      <a:alpha val="60000"/>
                    </a:srgbClr>
                  </a:glow>
                </a:effectLst>
                <a:cs typeface="B Titr" pitchFamily="2" charset="-78"/>
              </a:rPr>
              <a:t>1</a:t>
            </a:r>
          </a:p>
        </p:txBody>
      </p:sp>
      <p:sp>
        <p:nvSpPr>
          <p:cNvPr id="10" name="Notched Right Arrow 9"/>
          <p:cNvSpPr/>
          <p:nvPr/>
        </p:nvSpPr>
        <p:spPr>
          <a:xfrm rot="20981231">
            <a:off x="296336" y="823641"/>
            <a:ext cx="785786" cy="1285884"/>
          </a:xfrm>
          <a:prstGeom prst="notchedRightArrow">
            <a:avLst>
              <a:gd name="adj1" fmla="val 54741"/>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a:solidFill>
                    <a:srgbClr val="0070C0"/>
                  </a:solidFill>
                </a:ln>
                <a:solidFill>
                  <a:srgbClr val="FFFF00"/>
                </a:solidFill>
                <a:effectLst>
                  <a:glow rad="101600">
                    <a:srgbClr val="0070C0">
                      <a:alpha val="60000"/>
                    </a:srgbClr>
                  </a:glow>
                </a:effectLst>
                <a:cs typeface="B Titr" pitchFamily="2" charset="-78"/>
              </a:rPr>
              <a:t>2</a:t>
            </a:r>
          </a:p>
        </p:txBody>
      </p:sp>
      <p:sp>
        <p:nvSpPr>
          <p:cNvPr id="11" name="Cloud Callout 10"/>
          <p:cNvSpPr/>
          <p:nvPr/>
        </p:nvSpPr>
        <p:spPr>
          <a:xfrm>
            <a:off x="0" y="4786298"/>
            <a:ext cx="1714512" cy="2071702"/>
          </a:xfrm>
          <a:prstGeom prst="cloudCallout">
            <a:avLst>
              <a:gd name="adj1" fmla="val 22722"/>
              <a:gd name="adj2" fmla="val -15083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dirty="0" smtClean="0">
                <a:ln>
                  <a:solidFill>
                    <a:srgbClr val="0070C0"/>
                  </a:solidFill>
                </a:ln>
                <a:solidFill>
                  <a:srgbClr val="FFFF00"/>
                </a:solidFill>
                <a:effectLst>
                  <a:glow rad="101600">
                    <a:srgbClr val="0070C0">
                      <a:alpha val="60000"/>
                    </a:srgbClr>
                  </a:glow>
                </a:effectLst>
                <a:cs typeface="B Titr" pitchFamily="2" charset="-78"/>
              </a:rPr>
              <a:t>3</a:t>
            </a:r>
          </a:p>
        </p:txBody>
      </p:sp>
    </p:spTree>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614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3" cstate="print"/>
          <a:srcRect/>
          <a:stretch>
            <a:fillRect/>
          </a:stretch>
        </p:blipFill>
        <p:spPr bwMode="auto">
          <a:xfrm>
            <a:off x="1000100" y="2786058"/>
            <a:ext cx="1819275" cy="1590675"/>
          </a:xfrm>
          <a:prstGeom prst="rect">
            <a:avLst/>
          </a:prstGeom>
          <a:noFill/>
          <a:ln w="9525">
            <a:noFill/>
            <a:miter lim="800000"/>
            <a:headEnd/>
            <a:tailEnd/>
          </a:ln>
          <a:effectLst/>
        </p:spPr>
      </p:pic>
      <p:sp>
        <p:nvSpPr>
          <p:cNvPr id="4" name="TextBox 3"/>
          <p:cNvSpPr txBox="1"/>
          <p:nvPr/>
        </p:nvSpPr>
        <p:spPr>
          <a:xfrm>
            <a:off x="5508104" y="3933056"/>
            <a:ext cx="2448272" cy="369332"/>
          </a:xfrm>
          <a:prstGeom prst="rect">
            <a:avLst/>
          </a:prstGeom>
          <a:noFill/>
        </p:spPr>
        <p:txBody>
          <a:bodyPr wrap="square" rtlCol="1">
            <a:spAutoFit/>
          </a:bodyPr>
          <a:lstStyle/>
          <a:p>
            <a:endParaRPr lang="fa-IR">
              <a:solidFill>
                <a:schemeClr val="bg1"/>
              </a:solidFill>
            </a:endParaRPr>
          </a:p>
        </p:txBody>
      </p:sp>
      <p:sp>
        <p:nvSpPr>
          <p:cNvPr id="5" name="TextBox 4"/>
          <p:cNvSpPr txBox="1"/>
          <p:nvPr/>
        </p:nvSpPr>
        <p:spPr>
          <a:xfrm>
            <a:off x="5508104" y="3439671"/>
            <a:ext cx="2664296" cy="2308324"/>
          </a:xfrm>
          <a:prstGeom prst="rect">
            <a:avLst/>
          </a:prstGeom>
        </p:spPr>
        <p:style>
          <a:lnRef idx="1">
            <a:schemeClr val="accent1"/>
          </a:lnRef>
          <a:fillRef idx="3">
            <a:schemeClr val="accent1"/>
          </a:fillRef>
          <a:effectRef idx="2">
            <a:schemeClr val="accent1"/>
          </a:effectRef>
          <a:fontRef idx="minor">
            <a:schemeClr val="lt1"/>
          </a:fontRef>
        </p:style>
        <p:txBody>
          <a:bodyPr wrap="square" rtlCol="1">
            <a:spAutoFit/>
          </a:bodyPr>
          <a:lstStyle/>
          <a:p>
            <a:r>
              <a:rPr lang="fa-IR" sz="2400" dirty="0" smtClean="0">
                <a:solidFill>
                  <a:schemeClr val="bg1"/>
                </a:solidFill>
                <a:cs typeface="2  Titr" panose="00000700000000000000" pitchFamily="2" charset="-78"/>
              </a:rPr>
              <a:t>حذف خانه ها</a:t>
            </a:r>
          </a:p>
          <a:p>
            <a:pPr algn="just"/>
            <a:r>
              <a:rPr lang="fa-IR" sz="2400" dirty="0" smtClean="0">
                <a:solidFill>
                  <a:srgbClr val="0070C0"/>
                </a:solidFill>
                <a:cs typeface="2  Koodak" panose="00000700000000000000" pitchFamily="2" charset="-78"/>
              </a:rPr>
              <a:t>1- برگه </a:t>
            </a:r>
            <a:r>
              <a:rPr lang="en-US" sz="2400" dirty="0" smtClean="0">
                <a:solidFill>
                  <a:srgbClr val="0070C0"/>
                </a:solidFill>
                <a:cs typeface="2  Koodak" panose="00000700000000000000" pitchFamily="2" charset="-78"/>
              </a:rPr>
              <a:t>layout</a:t>
            </a:r>
            <a:r>
              <a:rPr lang="fa-IR" sz="2400" dirty="0" smtClean="0">
                <a:solidFill>
                  <a:srgbClr val="0070C0"/>
                </a:solidFill>
                <a:cs typeface="2  Koodak" panose="00000700000000000000" pitchFamily="2" charset="-78"/>
              </a:rPr>
              <a:t> را انتخاب کنید.</a:t>
            </a:r>
          </a:p>
          <a:p>
            <a:pPr algn="just"/>
            <a:r>
              <a:rPr lang="fa-IR" sz="2400" dirty="0" smtClean="0">
                <a:solidFill>
                  <a:srgbClr val="0070C0"/>
                </a:solidFill>
                <a:cs typeface="2  Koodak" panose="00000700000000000000" pitchFamily="2" charset="-78"/>
              </a:rPr>
              <a:t>2- در قسمت </a:t>
            </a:r>
            <a:r>
              <a:rPr lang="en-US" sz="2400" dirty="0" smtClean="0">
                <a:solidFill>
                  <a:srgbClr val="0070C0"/>
                </a:solidFill>
                <a:cs typeface="2  Koodak" panose="00000700000000000000" pitchFamily="2" charset="-78"/>
              </a:rPr>
              <a:t> delete</a:t>
            </a:r>
            <a:r>
              <a:rPr lang="fa-IR" sz="2400" dirty="0" smtClean="0">
                <a:solidFill>
                  <a:srgbClr val="0070C0"/>
                </a:solidFill>
                <a:cs typeface="2  Koodak" panose="00000700000000000000" pitchFamily="2" charset="-78"/>
              </a:rPr>
              <a:t> خانه ها را مطابق میل حذف کنید.</a:t>
            </a:r>
            <a:endParaRPr lang="fa-IR" sz="2400" dirty="0">
              <a:solidFill>
                <a:srgbClr val="0070C0"/>
              </a:solidFill>
              <a:cs typeface="2  Koodak" panose="00000700000000000000" pitchFamily="2" charset="-78"/>
            </a:endParaRPr>
          </a:p>
        </p:txBody>
      </p:sp>
      <p:sp>
        <p:nvSpPr>
          <p:cNvPr id="6" name="Line Callout 1 (Border and Accent Bar) 5"/>
          <p:cNvSpPr/>
          <p:nvPr/>
        </p:nvSpPr>
        <p:spPr>
          <a:xfrm>
            <a:off x="0" y="1565884"/>
            <a:ext cx="1394668" cy="1136378"/>
          </a:xfrm>
          <a:prstGeom prst="accentBorderCallout1">
            <a:avLst>
              <a:gd name="adj1" fmla="val 19438"/>
              <a:gd name="adj2" fmla="val -94"/>
              <a:gd name="adj3" fmla="val 146184"/>
              <a:gd name="adj4" fmla="val 8635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70C0"/>
                </a:solidFill>
                <a:cs typeface="2  Titr" panose="00000700000000000000" pitchFamily="2" charset="-78"/>
              </a:rPr>
              <a:t> </a:t>
            </a:r>
            <a:r>
              <a:rPr lang="fa-IR" dirty="0" smtClean="0">
                <a:solidFill>
                  <a:srgbClr val="0070C0"/>
                </a:solidFill>
                <a:cs typeface="2  Titr" panose="00000700000000000000" pitchFamily="2" charset="-78"/>
              </a:rPr>
              <a:t>برای حذف خانه های انتخاب شده </a:t>
            </a:r>
            <a:endParaRPr lang="fa-IR" dirty="0">
              <a:solidFill>
                <a:srgbClr val="0070C0"/>
              </a:solidFill>
              <a:cs typeface="2  Titr" panose="00000700000000000000" pitchFamily="2" charset="-78"/>
            </a:endParaRPr>
          </a:p>
        </p:txBody>
      </p:sp>
      <p:sp>
        <p:nvSpPr>
          <p:cNvPr id="9" name="Line Callout 1 (Border and Accent Bar) 8"/>
          <p:cNvSpPr/>
          <p:nvPr/>
        </p:nvSpPr>
        <p:spPr>
          <a:xfrm>
            <a:off x="-54111" y="4360119"/>
            <a:ext cx="2116264" cy="756557"/>
          </a:xfrm>
          <a:prstGeom prst="accentBorderCallout1">
            <a:avLst>
              <a:gd name="adj1" fmla="val 19438"/>
              <a:gd name="adj2" fmla="val -94"/>
              <a:gd name="adj3" fmla="val -74753"/>
              <a:gd name="adj4" fmla="val 6147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2  Titr" panose="00000700000000000000" pitchFamily="2" charset="-78"/>
              </a:rPr>
              <a:t>برای حذف ستون انتخاب شده</a:t>
            </a:r>
            <a:endParaRPr lang="fa-IR" dirty="0">
              <a:solidFill>
                <a:srgbClr val="FF0000"/>
              </a:solidFill>
              <a:cs typeface="2  Titr" panose="00000700000000000000" pitchFamily="2" charset="-78"/>
            </a:endParaRPr>
          </a:p>
        </p:txBody>
      </p:sp>
      <p:sp>
        <p:nvSpPr>
          <p:cNvPr id="10" name="Line Callout 1 (Border and Accent Bar) 9"/>
          <p:cNvSpPr/>
          <p:nvPr/>
        </p:nvSpPr>
        <p:spPr>
          <a:xfrm>
            <a:off x="2320855" y="4331440"/>
            <a:ext cx="2106796" cy="728263"/>
          </a:xfrm>
          <a:prstGeom prst="accentBorderCallout1">
            <a:avLst>
              <a:gd name="adj1" fmla="val 19438"/>
              <a:gd name="adj2" fmla="val -94"/>
              <a:gd name="adj3" fmla="val -97944"/>
              <a:gd name="adj4" fmla="val -5178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Titr" panose="00000700000000000000" pitchFamily="2" charset="-78"/>
              </a:rPr>
              <a:t>برای حذف سطر انتخاب شده</a:t>
            </a:r>
            <a:endParaRPr lang="fa-IR" dirty="0">
              <a:cs typeface="2  Titr" panose="00000700000000000000"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2411760" y="4531657"/>
            <a:ext cx="6264696" cy="2542337"/>
          </a:xfrm>
          <a:prstGeom prst="rect">
            <a:avLst/>
          </a:prstGeom>
          <a:noFill/>
          <a:ln w="9525">
            <a:noFill/>
            <a:miter lim="800000"/>
            <a:headEnd/>
            <a:tailEnd/>
          </a:ln>
          <a:effectLst/>
        </p:spPr>
      </p:pic>
      <p:sp>
        <p:nvSpPr>
          <p:cNvPr id="4" name="TextBox 3"/>
          <p:cNvSpPr txBox="1"/>
          <p:nvPr/>
        </p:nvSpPr>
        <p:spPr>
          <a:xfrm>
            <a:off x="251520" y="2780928"/>
            <a:ext cx="1944216" cy="2862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r>
              <a:rPr lang="fa-IR" sz="2000" dirty="0" smtClean="0">
                <a:solidFill>
                  <a:srgbClr val="FF0000"/>
                </a:solidFill>
                <a:cs typeface="2  Titr" panose="00000700000000000000" pitchFamily="2" charset="-78"/>
              </a:rPr>
              <a:t>ادغام کردن </a:t>
            </a:r>
          </a:p>
          <a:p>
            <a:r>
              <a:rPr lang="fa-IR" sz="2000" dirty="0" smtClean="0">
                <a:solidFill>
                  <a:schemeClr val="bg1"/>
                </a:solidFill>
                <a:cs typeface="2  Koodak" panose="00000700000000000000" pitchFamily="2" charset="-78"/>
              </a:rPr>
              <a:t>1- برگه </a:t>
            </a:r>
            <a:r>
              <a:rPr lang="en-US" sz="2000" dirty="0" smtClean="0">
                <a:solidFill>
                  <a:schemeClr val="bg1"/>
                </a:solidFill>
                <a:cs typeface="2  Koodak" panose="00000700000000000000" pitchFamily="2" charset="-78"/>
              </a:rPr>
              <a:t>layout </a:t>
            </a:r>
            <a:r>
              <a:rPr lang="fa-IR" sz="2000" dirty="0" smtClean="0">
                <a:solidFill>
                  <a:schemeClr val="bg1"/>
                </a:solidFill>
                <a:cs typeface="2  Koodak" panose="00000700000000000000" pitchFamily="2" charset="-78"/>
              </a:rPr>
              <a:t> را انتخاب کنید.</a:t>
            </a:r>
          </a:p>
          <a:p>
            <a:r>
              <a:rPr lang="fa-IR" sz="2000" dirty="0" smtClean="0">
                <a:solidFill>
                  <a:schemeClr val="bg1"/>
                </a:solidFill>
                <a:cs typeface="2  Koodak" panose="00000700000000000000" pitchFamily="2" charset="-78"/>
              </a:rPr>
              <a:t>2-خانه هایی که میخواهید ادغام کنید را با ماوس اتخاب کنید.</a:t>
            </a:r>
          </a:p>
          <a:p>
            <a:r>
              <a:rPr lang="fa-IR" sz="2000" dirty="0" smtClean="0">
                <a:solidFill>
                  <a:schemeClr val="bg1"/>
                </a:solidFill>
                <a:cs typeface="2  Koodak" panose="00000700000000000000" pitchFamily="2" charset="-78"/>
              </a:rPr>
              <a:t>3- روی </a:t>
            </a:r>
            <a:r>
              <a:rPr lang="en-US" sz="2000" dirty="0" smtClean="0">
                <a:solidFill>
                  <a:schemeClr val="bg1"/>
                </a:solidFill>
                <a:cs typeface="2  Koodak" panose="00000700000000000000" pitchFamily="2" charset="-78"/>
              </a:rPr>
              <a:t>Merge cells</a:t>
            </a:r>
            <a:r>
              <a:rPr lang="fa-IR" sz="2000" dirty="0" smtClean="0">
                <a:solidFill>
                  <a:schemeClr val="bg1"/>
                </a:solidFill>
                <a:cs typeface="2  Koodak" panose="00000700000000000000" pitchFamily="2" charset="-78"/>
              </a:rPr>
              <a:t> کلیک کنید. </a:t>
            </a:r>
          </a:p>
        </p:txBody>
      </p:sp>
      <p:sp>
        <p:nvSpPr>
          <p:cNvPr id="5" name="Right Arrow 4"/>
          <p:cNvSpPr/>
          <p:nvPr/>
        </p:nvSpPr>
        <p:spPr>
          <a:xfrm rot="20615473">
            <a:off x="3329650" y="-34906"/>
            <a:ext cx="1368152" cy="10879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dirty="0">
                <a:ln>
                  <a:solidFill>
                    <a:srgbClr val="0070C0"/>
                  </a:solidFill>
                </a:ln>
                <a:solidFill>
                  <a:srgbClr val="FFFF00"/>
                </a:solidFill>
                <a:effectLst>
                  <a:glow rad="101600">
                    <a:srgbClr val="0070C0">
                      <a:alpha val="60000"/>
                    </a:srgbClr>
                  </a:glow>
                </a:effectLst>
                <a:cs typeface="B Titr" pitchFamily="2" charset="-78"/>
              </a:rPr>
              <a:t>1</a:t>
            </a:r>
          </a:p>
        </p:txBody>
      </p:sp>
      <p:sp>
        <p:nvSpPr>
          <p:cNvPr id="6" name="Cloud Callout 5"/>
          <p:cNvSpPr/>
          <p:nvPr/>
        </p:nvSpPr>
        <p:spPr>
          <a:xfrm>
            <a:off x="2258524" y="2081064"/>
            <a:ext cx="2880320" cy="1961386"/>
          </a:xfrm>
          <a:prstGeom prst="cloudCallout">
            <a:avLst>
              <a:gd name="adj1" fmla="val 76642"/>
              <a:gd name="adj2" fmla="val -513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FF0000"/>
                </a:solidFill>
                <a:cs typeface="2  Koodak" panose="00000700000000000000" pitchFamily="2" charset="-78"/>
              </a:rPr>
              <a:t>2- خانه های انتخاب شده</a:t>
            </a:r>
            <a:endParaRPr lang="fa-IR" sz="2000" dirty="0">
              <a:solidFill>
                <a:srgbClr val="FF0000"/>
              </a:solidFill>
              <a:cs typeface="2  Koodak" panose="00000700000000000000" pitchFamily="2" charset="-78"/>
            </a:endParaRPr>
          </a:p>
        </p:txBody>
      </p:sp>
      <p:sp>
        <p:nvSpPr>
          <p:cNvPr id="9" name="Cloud Callout 8"/>
          <p:cNvSpPr/>
          <p:nvPr/>
        </p:nvSpPr>
        <p:spPr>
          <a:xfrm>
            <a:off x="2266781" y="4531657"/>
            <a:ext cx="2880320" cy="1961386"/>
          </a:xfrm>
          <a:prstGeom prst="cloudCallout">
            <a:avLst>
              <a:gd name="adj1" fmla="val 79325"/>
              <a:gd name="adj2" fmla="val -1366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dirty="0">
                <a:solidFill>
                  <a:schemeClr val="bg1"/>
                </a:solidFill>
                <a:cs typeface="2  Koodak" panose="00000700000000000000" pitchFamily="2" charset="-78"/>
              </a:rPr>
              <a:t>4- خانه های که ادغام شدند</a:t>
            </a:r>
          </a:p>
        </p:txBody>
      </p:sp>
      <p:sp>
        <p:nvSpPr>
          <p:cNvPr id="7" name="Notched Right Arrow 6"/>
          <p:cNvSpPr/>
          <p:nvPr/>
        </p:nvSpPr>
        <p:spPr>
          <a:xfrm>
            <a:off x="1303666" y="857417"/>
            <a:ext cx="1223628" cy="1021315"/>
          </a:xfrm>
          <a:prstGeom prst="notch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dirty="0">
                <a:ln>
                  <a:solidFill>
                    <a:srgbClr val="0070C0"/>
                  </a:solidFill>
                </a:ln>
                <a:solidFill>
                  <a:srgbClr val="FFFF00"/>
                </a:solidFill>
                <a:effectLst>
                  <a:glow rad="101600">
                    <a:srgbClr val="0070C0">
                      <a:alpha val="60000"/>
                    </a:srgbClr>
                  </a:glow>
                </a:effectLst>
                <a:cs typeface="B Titr" pitchFamily="2" charset="-78"/>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Scale>
                                      <p:cBhvr>
                                        <p:cTn id="1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5"/>
                                        </p:tgtEl>
                                        <p:attrNameLst>
                                          <p:attrName>ppt_x</p:attrName>
                                          <p:attrName>ppt_y</p:attrName>
                                        </p:attrNameLst>
                                      </p:cBhvr>
                                    </p:animMotion>
                                    <p:animEffect transition="in" filter="fade">
                                      <p:cBhvr>
                                        <p:cTn id="18" dur="1000"/>
                                        <p:tgtEl>
                                          <p:spTgt spid="5"/>
                                        </p:tgtEl>
                                      </p:cBhvr>
                                    </p:animEffect>
                                  </p:childTnLst>
                                </p:cTn>
                              </p:par>
                            </p:childTnLst>
                          </p:cTn>
                        </p:par>
                        <p:par>
                          <p:cTn id="19" fill="hold">
                            <p:stCondLst>
                              <p:cond delay="20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8195" name="Picture 3"/>
          <p:cNvPicPr>
            <a:picLocks noChangeAspect="1" noChangeArrowheads="1"/>
          </p:cNvPicPr>
          <p:nvPr/>
        </p:nvPicPr>
        <p:blipFill>
          <a:blip r:embed="rId3" cstate="print"/>
          <a:srcRect/>
          <a:stretch>
            <a:fillRect/>
          </a:stretch>
        </p:blipFill>
        <p:spPr bwMode="auto">
          <a:xfrm>
            <a:off x="14808" y="0"/>
            <a:ext cx="9144000" cy="6858000"/>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cstate="print"/>
          <a:srcRect/>
          <a:stretch>
            <a:fillRect/>
          </a:stretch>
        </p:blipFill>
        <p:spPr bwMode="auto">
          <a:xfrm>
            <a:off x="2005911" y="3855360"/>
            <a:ext cx="6552728" cy="2881302"/>
          </a:xfrm>
          <a:prstGeom prst="rect">
            <a:avLst/>
          </a:prstGeom>
          <a:noFill/>
          <a:ln w="9525">
            <a:noFill/>
            <a:miter lim="800000"/>
            <a:headEnd/>
            <a:tailEnd/>
          </a:ln>
          <a:effectLst/>
        </p:spPr>
      </p:pic>
      <p:sp>
        <p:nvSpPr>
          <p:cNvPr id="4" name="TextBox 3"/>
          <p:cNvSpPr txBox="1"/>
          <p:nvPr/>
        </p:nvSpPr>
        <p:spPr>
          <a:xfrm>
            <a:off x="0" y="1484784"/>
            <a:ext cx="2684984" cy="4801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r>
              <a:rPr lang="fa-IR" dirty="0" smtClean="0">
                <a:solidFill>
                  <a:srgbClr val="FF0000"/>
                </a:solidFill>
                <a:cs typeface="2  Titr" panose="00000700000000000000" pitchFamily="2" charset="-78"/>
              </a:rPr>
              <a:t>تقسیم خانه ها</a:t>
            </a:r>
          </a:p>
          <a:p>
            <a:r>
              <a:rPr lang="fa-IR" sz="2400" dirty="0" smtClean="0">
                <a:solidFill>
                  <a:schemeClr val="bg1"/>
                </a:solidFill>
                <a:cs typeface="2  Koodak" panose="00000700000000000000" pitchFamily="2" charset="-78"/>
              </a:rPr>
              <a:t>1- برگه </a:t>
            </a:r>
            <a:r>
              <a:rPr lang="en-US" sz="2400" dirty="0" smtClean="0">
                <a:solidFill>
                  <a:schemeClr val="bg1"/>
                </a:solidFill>
                <a:cs typeface="2  Koodak" panose="00000700000000000000" pitchFamily="2" charset="-78"/>
              </a:rPr>
              <a:t>layout</a:t>
            </a:r>
            <a:r>
              <a:rPr lang="fa-IR" sz="2400" dirty="0" smtClean="0">
                <a:solidFill>
                  <a:schemeClr val="bg1"/>
                </a:solidFill>
                <a:cs typeface="2  Koodak" panose="00000700000000000000" pitchFamily="2" charset="-78"/>
              </a:rPr>
              <a:t> را انتخاب کنید.</a:t>
            </a:r>
          </a:p>
          <a:p>
            <a:r>
              <a:rPr lang="fa-IR" sz="2400" dirty="0" smtClean="0">
                <a:solidFill>
                  <a:schemeClr val="bg1"/>
                </a:solidFill>
                <a:cs typeface="2  Koodak" panose="00000700000000000000" pitchFamily="2" charset="-78"/>
              </a:rPr>
              <a:t>2- خانه هایی که میخواهید تقسیم کنید با ماوس آن را انتخاب کنید.</a:t>
            </a:r>
          </a:p>
          <a:p>
            <a:r>
              <a:rPr lang="fa-IR" sz="2400" dirty="0" smtClean="0">
                <a:solidFill>
                  <a:schemeClr val="bg1"/>
                </a:solidFill>
                <a:cs typeface="2  Koodak" panose="00000700000000000000" pitchFamily="2" charset="-78"/>
              </a:rPr>
              <a:t>3- روی </a:t>
            </a:r>
            <a:r>
              <a:rPr lang="en-US" sz="2400" dirty="0" smtClean="0">
                <a:solidFill>
                  <a:schemeClr val="bg1"/>
                </a:solidFill>
                <a:cs typeface="2  Koodak" panose="00000700000000000000" pitchFamily="2" charset="-78"/>
              </a:rPr>
              <a:t>split cells</a:t>
            </a:r>
            <a:r>
              <a:rPr lang="fa-IR" sz="2400" dirty="0" smtClean="0">
                <a:solidFill>
                  <a:schemeClr val="bg1"/>
                </a:solidFill>
                <a:cs typeface="2  Koodak" panose="00000700000000000000" pitchFamily="2" charset="-78"/>
              </a:rPr>
              <a:t> کلیک کنید.</a:t>
            </a:r>
          </a:p>
          <a:p>
            <a:r>
              <a:rPr lang="fa-IR" sz="2400" dirty="0" smtClean="0">
                <a:solidFill>
                  <a:schemeClr val="bg1"/>
                </a:solidFill>
                <a:cs typeface="2  Koodak" panose="00000700000000000000" pitchFamily="2" charset="-78"/>
              </a:rPr>
              <a:t>4- در پنجره باز شده تنظیمات تقسیم کردن میباشد.</a:t>
            </a:r>
          </a:p>
          <a:p>
            <a:r>
              <a:rPr lang="fa-IR" sz="2400" dirty="0" smtClean="0">
                <a:solidFill>
                  <a:schemeClr val="bg1"/>
                </a:solidFill>
                <a:cs typeface="2  Koodak" panose="00000700000000000000" pitchFamily="2" charset="-78"/>
              </a:rPr>
              <a:t>5- تقسیم انجام شد.</a:t>
            </a:r>
            <a:endParaRPr lang="fa-IR" sz="2400" dirty="0">
              <a:solidFill>
                <a:schemeClr val="bg1"/>
              </a:solidFill>
              <a:cs typeface="2  Koodak" panose="00000700000000000000" pitchFamily="2" charset="-78"/>
            </a:endParaRPr>
          </a:p>
        </p:txBody>
      </p:sp>
      <p:sp>
        <p:nvSpPr>
          <p:cNvPr id="5" name="Cloud Callout 4"/>
          <p:cNvSpPr/>
          <p:nvPr/>
        </p:nvSpPr>
        <p:spPr>
          <a:xfrm>
            <a:off x="6156176" y="0"/>
            <a:ext cx="2448272" cy="1728192"/>
          </a:xfrm>
          <a:prstGeom prst="cloudCallout">
            <a:avLst>
              <a:gd name="adj1" fmla="val -97109"/>
              <a:gd name="adj2" fmla="val 8113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2  Koodak" panose="00000700000000000000" pitchFamily="2" charset="-78"/>
              </a:rPr>
              <a:t>ستون به چند بخش تقسم شود تعداد آن را بنویسید</a:t>
            </a:r>
            <a:endParaRPr lang="fa-IR" sz="2000" dirty="0">
              <a:cs typeface="2  Koodak" panose="00000700000000000000" pitchFamily="2" charset="-78"/>
            </a:endParaRPr>
          </a:p>
        </p:txBody>
      </p:sp>
      <p:sp>
        <p:nvSpPr>
          <p:cNvPr id="8" name="Cloud Callout 7"/>
          <p:cNvSpPr/>
          <p:nvPr/>
        </p:nvSpPr>
        <p:spPr>
          <a:xfrm>
            <a:off x="2850651" y="3707904"/>
            <a:ext cx="2448272" cy="1728192"/>
          </a:xfrm>
          <a:prstGeom prst="cloudCallout">
            <a:avLst>
              <a:gd name="adj1" fmla="val 35979"/>
              <a:gd name="adj2" fmla="val -11337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2  Koodak" panose="00000700000000000000" pitchFamily="2" charset="-78"/>
              </a:rPr>
              <a:t>سطر به چند بخش تقسم شود تعداد آن را بنویسید</a:t>
            </a:r>
            <a:endParaRPr lang="fa-IR" sz="2000" dirty="0">
              <a:cs typeface="2  Koodak" panose="00000700000000000000" pitchFamily="2" charset="-78"/>
            </a:endParaRPr>
          </a:p>
        </p:txBody>
      </p:sp>
      <p:cxnSp>
        <p:nvCxnSpPr>
          <p:cNvPr id="7" name="Straight Arrow Connector 6"/>
          <p:cNvCxnSpPr/>
          <p:nvPr/>
        </p:nvCxnSpPr>
        <p:spPr>
          <a:xfrm flipV="1">
            <a:off x="2615899" y="5362278"/>
            <a:ext cx="2820197" cy="659010"/>
          </a:xfrm>
          <a:prstGeom prst="straightConnector1">
            <a:avLst/>
          </a:prstGeom>
          <a:ln w="2984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 name="Down Arrow 5"/>
          <p:cNvSpPr/>
          <p:nvPr/>
        </p:nvSpPr>
        <p:spPr>
          <a:xfrm>
            <a:off x="2615899" y="-213636"/>
            <a:ext cx="929261"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a:cs typeface="B Titr" panose="00000700000000000000" pitchFamily="2" charset="-78"/>
              </a:rPr>
              <a:t>3</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dirty="0"/>
          </a:p>
        </p:txBody>
      </p:sp>
      <p:sp>
        <p:nvSpPr>
          <p:cNvPr id="3" name="Title 2"/>
          <p:cNvSpPr>
            <a:spLocks noGrp="1"/>
          </p:cNvSpPr>
          <p:nvPr>
            <p:ph type="title"/>
          </p:nvPr>
        </p:nvSpPr>
        <p:spPr/>
        <p:txBody>
          <a:bodyPr/>
          <a:lstStyle/>
          <a:p>
            <a:endParaRPr lang="fa-IR" dirty="0"/>
          </a:p>
        </p:txBody>
      </p:sp>
      <p:pic>
        <p:nvPicPr>
          <p:cNvPr id="6" name="Picture 3"/>
          <p:cNvPicPr>
            <a:picLocks noChangeAspect="1" noChangeArrowheads="1"/>
          </p:cNvPicPr>
          <p:nvPr/>
        </p:nvPicPr>
        <p:blipFill>
          <a:blip r:embed="rId2" cstate="print"/>
          <a:srcRect/>
          <a:stretch>
            <a:fillRect/>
          </a:stretch>
        </p:blipFill>
        <p:spPr bwMode="auto">
          <a:xfrm>
            <a:off x="1714480" y="11001428"/>
            <a:ext cx="7877998" cy="5719755"/>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17" name="Rectangle 16"/>
          <p:cNvSpPr/>
          <p:nvPr/>
        </p:nvSpPr>
        <p:spPr>
          <a:xfrm>
            <a:off x="0" y="3811012"/>
            <a:ext cx="9144000" cy="3046988"/>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شماره گذاری صفحات</a:t>
            </a:r>
          </a:p>
          <a:p>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 1- قسمت </a:t>
            </a: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INSERT</a:t>
            </a: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 را انتخاب نمایید.</a:t>
            </a:r>
          </a:p>
          <a:p>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2- در آیکون </a:t>
            </a: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HEADER &amp; FOOTER</a:t>
            </a: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 </a:t>
            </a:r>
          </a:p>
          <a:p>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 </a:t>
            </a: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PAGE NUMBER </a:t>
            </a: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 را انتخاب کنید.</a:t>
            </a:r>
          </a:p>
          <a:p>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3- صفحه جدیدی باز میشود انواع نمونه شماره گذاری صفحه است( شماره صفحه در شکل های مختلف که بالا، پایین،سمت چپ، سمت راست، گوشه و ... باشد) که روی مورد انتخاب  انتخاب شده کلیک کنید.</a:t>
            </a:r>
          </a:p>
          <a:p>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4- مورد دلخواه اعمال میشود.</a:t>
            </a:r>
          </a:p>
        </p:txBody>
      </p:sp>
      <p:sp>
        <p:nvSpPr>
          <p:cNvPr id="19" name="Notched Right Arrow 18"/>
          <p:cNvSpPr/>
          <p:nvPr/>
        </p:nvSpPr>
        <p:spPr>
          <a:xfrm>
            <a:off x="3786182" y="428604"/>
            <a:ext cx="1143008" cy="1056136"/>
          </a:xfrm>
          <a:prstGeom prst="notchedRightArrow">
            <a:avLst>
              <a:gd name="adj1" fmla="val 50000"/>
              <a:gd name="adj2" fmla="val 6422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a:solidFill>
                    <a:srgbClr val="0070C0"/>
                  </a:solidFill>
                </a:ln>
                <a:solidFill>
                  <a:srgbClr val="FFFF00"/>
                </a:solidFill>
                <a:effectLst>
                  <a:glow rad="101600">
                    <a:srgbClr val="0070C0">
                      <a:alpha val="60000"/>
                    </a:srgbClr>
                  </a:glow>
                </a:effectLst>
                <a:cs typeface="B Titr" pitchFamily="2" charset="-78"/>
              </a:rPr>
              <a:t>2</a:t>
            </a:r>
          </a:p>
        </p:txBody>
      </p:sp>
      <p:sp>
        <p:nvSpPr>
          <p:cNvPr id="20" name="Notched Right Arrow 19"/>
          <p:cNvSpPr/>
          <p:nvPr/>
        </p:nvSpPr>
        <p:spPr>
          <a:xfrm>
            <a:off x="0" y="0"/>
            <a:ext cx="714348" cy="857232"/>
          </a:xfrm>
          <a:prstGeom prst="notchedRightArrow">
            <a:avLst>
              <a:gd name="adj1" fmla="val 50000"/>
              <a:gd name="adj2" fmla="val 7133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a:solidFill>
                    <a:srgbClr val="0070C0"/>
                  </a:solidFill>
                </a:ln>
                <a:solidFill>
                  <a:srgbClr val="FFFF00"/>
                </a:solidFill>
                <a:effectLst>
                  <a:glow rad="101600">
                    <a:srgbClr val="0070C0">
                      <a:alpha val="60000"/>
                    </a:srgbClr>
                  </a:glow>
                </a:effectLst>
                <a:cs typeface="B Titr" pitchFamily="2" charset="-78"/>
              </a:rPr>
              <a:t>1</a:t>
            </a:r>
          </a:p>
        </p:txBody>
      </p:sp>
      <p:sp>
        <p:nvSpPr>
          <p:cNvPr id="21" name="Cloud Callout 20"/>
          <p:cNvSpPr/>
          <p:nvPr/>
        </p:nvSpPr>
        <p:spPr>
          <a:xfrm>
            <a:off x="6357950" y="0"/>
            <a:ext cx="2786050" cy="1785950"/>
          </a:xfrm>
          <a:prstGeom prst="cloudCallout">
            <a:avLst>
              <a:gd name="adj1" fmla="val -24927"/>
              <a:gd name="adj2" fmla="val 10943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ln>
                  <a:solidFill>
                    <a:srgbClr val="0070C0"/>
                  </a:solidFill>
                </a:ln>
                <a:solidFill>
                  <a:srgbClr val="FFFF00"/>
                </a:solidFill>
                <a:effectLst>
                  <a:glow rad="101600">
                    <a:srgbClr val="0070C0">
                      <a:alpha val="60000"/>
                    </a:srgbClr>
                  </a:glow>
                </a:effectLst>
                <a:cs typeface="B Titr" pitchFamily="2" charset="-78"/>
              </a:rPr>
              <a:t>3-</a:t>
            </a: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2">
                      <a:satMod val="175000"/>
                      <a:alpha val="40000"/>
                    </a:schemeClr>
                  </a:glow>
                </a:effectLst>
                <a:cs typeface="B Koodak" pitchFamily="2" charset="-78"/>
              </a:rPr>
              <a:t> مورد انتخاب شده و روی آن کلیک کنید</a:t>
            </a:r>
          </a:p>
        </p:txBody>
      </p:sp>
      <p:sp>
        <p:nvSpPr>
          <p:cNvPr id="22" name="Right Arrow 21"/>
          <p:cNvSpPr/>
          <p:nvPr/>
        </p:nvSpPr>
        <p:spPr>
          <a:xfrm rot="1077066">
            <a:off x="1482261" y="1898149"/>
            <a:ext cx="1428760" cy="1500198"/>
          </a:xfrm>
          <a:prstGeom prst="rightArrow">
            <a:avLst>
              <a:gd name="adj1" fmla="val 50000"/>
              <a:gd name="adj2" fmla="val 7986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4</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7"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ppt_x"/>
                                          </p:val>
                                        </p:tav>
                                        <p:tav tm="100000">
                                          <p:val>
                                            <p:strVal val="#ppt_x"/>
                                          </p:val>
                                        </p:tav>
                                      </p:tavLst>
                                    </p:anim>
                                    <p:anim calcmode="lin" valueType="num">
                                      <p:cBhvr additive="base">
                                        <p:cTn id="18" dur="10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4000"/>
                            </p:stCondLst>
                            <p:childTnLst>
                              <p:par>
                                <p:cTn id="20" presetID="34"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from="(-#ppt_w/2)" to="(#ppt_x)" calcmode="lin" valueType="num">
                                      <p:cBhvr>
                                        <p:cTn id="22" dur="600" fill="hold">
                                          <p:stCondLst>
                                            <p:cond delay="0"/>
                                          </p:stCondLst>
                                        </p:cTn>
                                        <p:tgtEl>
                                          <p:spTgt spid="21"/>
                                        </p:tgtEl>
                                        <p:attrNameLst>
                                          <p:attrName>ppt_x</p:attrName>
                                        </p:attrNameLst>
                                      </p:cBhvr>
                                    </p:anim>
                                    <p:anim from="0" to="-1.0" calcmode="lin" valueType="num">
                                      <p:cBhvr>
                                        <p:cTn id="23" dur="200" decel="50000" autoRev="1" fill="hold">
                                          <p:stCondLst>
                                            <p:cond delay="600"/>
                                          </p:stCondLst>
                                        </p:cTn>
                                        <p:tgtEl>
                                          <p:spTgt spid="21"/>
                                        </p:tgtEl>
                                        <p:attrNameLst>
                                          <p:attrName>xshear</p:attrName>
                                        </p:attrNameLst>
                                      </p:cBhvr>
                                    </p:anim>
                                    <p:animScale>
                                      <p:cBhvr>
                                        <p:cTn id="24" dur="200" decel="100000" autoRev="1" fill="hold">
                                          <p:stCondLst>
                                            <p:cond delay="600"/>
                                          </p:stCondLst>
                                        </p:cTn>
                                        <p:tgtEl>
                                          <p:spTgt spid="21"/>
                                        </p:tgtEl>
                                      </p:cBhvr>
                                      <p:from x="100000" y="100000"/>
                                      <p:to x="80000" y="100000"/>
                                    </p:animScale>
                                    <p:anim by="(#ppt_h/3+#ppt_w*0.1)" calcmode="lin" valueType="num">
                                      <p:cBhvr additive="sum">
                                        <p:cTn id="25" dur="200" decel="100000" autoRev="1" fill="hold">
                                          <p:stCondLst>
                                            <p:cond delay="600"/>
                                          </p:stCondLst>
                                        </p:cTn>
                                        <p:tgtEl>
                                          <p:spTgt spid="21"/>
                                        </p:tgtEl>
                                        <p:attrNameLst>
                                          <p:attrName>ppt_x</p:attrName>
                                        </p:attrNameLst>
                                      </p:cBhvr>
                                    </p:anim>
                                  </p:childTnLst>
                                </p:cTn>
                              </p:par>
                            </p:childTnLst>
                          </p:cTn>
                        </p:par>
                        <p:par>
                          <p:cTn id="26" fill="hold">
                            <p:stCondLst>
                              <p:cond delay="5000"/>
                            </p:stCondLst>
                            <p:childTnLst>
                              <p:par>
                                <p:cTn id="27" presetID="19" presetClass="entr" presetSubtype="1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0" fill="hold"/>
                                        <p:tgtEl>
                                          <p:spTgt spid="22"/>
                                        </p:tgtEl>
                                        <p:attrNameLst>
                                          <p:attrName>ppt_w</p:attrName>
                                        </p:attrNameLst>
                                      </p:cBhvr>
                                      <p:tavLst>
                                        <p:tav tm="0" fmla="#ppt_w*sin(2.5*pi*$)">
                                          <p:val>
                                            <p:fltVal val="0"/>
                                          </p:val>
                                        </p:tav>
                                        <p:tav tm="100000">
                                          <p:val>
                                            <p:fltVal val="1"/>
                                          </p:val>
                                        </p:tav>
                                      </p:tavLst>
                                    </p:anim>
                                    <p:anim calcmode="lin" valueType="num">
                                      <p:cBhvr>
                                        <p:cTn id="30" dur="5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dirty="0"/>
          </a:p>
        </p:txBody>
      </p:sp>
      <p:sp>
        <p:nvSpPr>
          <p:cNvPr id="3" name="Title 2"/>
          <p:cNvSpPr>
            <a:spLocks noGrp="1"/>
          </p:cNvSpPr>
          <p:nvPr>
            <p:ph type="title"/>
          </p:nvPr>
        </p:nvSpPr>
        <p:spPr>
          <a:xfrm>
            <a:off x="1000100" y="1000108"/>
            <a:ext cx="8686800" cy="1184825"/>
          </a:xfrm>
        </p:spPr>
        <p:txBody>
          <a:bodyPr/>
          <a:lstStyle/>
          <a:p>
            <a:endParaRPr lang="fa-IR" dirty="0"/>
          </a:p>
        </p:txBody>
      </p:sp>
      <p:sp>
        <p:nvSpPr>
          <p:cNvPr id="11" name="Right Arrow 10"/>
          <p:cNvSpPr/>
          <p:nvPr/>
        </p:nvSpPr>
        <p:spPr>
          <a:xfrm>
            <a:off x="2714612" y="500042"/>
            <a:ext cx="1428760" cy="1285884"/>
          </a:xfrm>
          <a:prstGeom prst="rightArrow">
            <a:avLst>
              <a:gd name="adj1" fmla="val 50000"/>
              <a:gd name="adj2" fmla="val 9923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2</a:t>
            </a:r>
          </a:p>
        </p:txBody>
      </p:sp>
      <p:sp>
        <p:nvSpPr>
          <p:cNvPr id="19" name="Down Arrow 18"/>
          <p:cNvSpPr/>
          <p:nvPr/>
        </p:nvSpPr>
        <p:spPr>
          <a:xfrm rot="19273166">
            <a:off x="3437286" y="4762498"/>
            <a:ext cx="803023" cy="1249006"/>
          </a:xfrm>
          <a:prstGeom prst="downArrow">
            <a:avLst>
              <a:gd name="adj1" fmla="val 20491"/>
              <a:gd name="adj2" fmla="val 13071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8</a:t>
            </a:r>
          </a:p>
        </p:txBody>
      </p:sp>
      <p:pic>
        <p:nvPicPr>
          <p:cNvPr id="5124"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21" name="Right Arrow 20"/>
          <p:cNvSpPr/>
          <p:nvPr/>
        </p:nvSpPr>
        <p:spPr>
          <a:xfrm>
            <a:off x="0" y="0"/>
            <a:ext cx="1142976" cy="857232"/>
          </a:xfrm>
          <a:prstGeom prst="rightArrow">
            <a:avLst>
              <a:gd name="adj1" fmla="val 50000"/>
              <a:gd name="adj2" fmla="val 10546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1</a:t>
            </a:r>
          </a:p>
        </p:txBody>
      </p:sp>
      <p:sp>
        <p:nvSpPr>
          <p:cNvPr id="22" name="Down Arrow 21"/>
          <p:cNvSpPr/>
          <p:nvPr/>
        </p:nvSpPr>
        <p:spPr>
          <a:xfrm rot="1899927">
            <a:off x="4488920" y="-424516"/>
            <a:ext cx="803023" cy="1816368"/>
          </a:xfrm>
          <a:prstGeom prst="downArrow">
            <a:avLst>
              <a:gd name="adj1" fmla="val 21232"/>
              <a:gd name="adj2" fmla="val 6009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3</a:t>
            </a:r>
          </a:p>
        </p:txBody>
      </p:sp>
      <p:sp>
        <p:nvSpPr>
          <p:cNvPr id="23" name="Down Arrow 22"/>
          <p:cNvSpPr/>
          <p:nvPr/>
        </p:nvSpPr>
        <p:spPr>
          <a:xfrm rot="1899927">
            <a:off x="5274737" y="-424517"/>
            <a:ext cx="803023" cy="1816368"/>
          </a:xfrm>
          <a:prstGeom prst="downArrow">
            <a:avLst>
              <a:gd name="adj1" fmla="val 21232"/>
              <a:gd name="adj2" fmla="val 6009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4</a:t>
            </a:r>
          </a:p>
        </p:txBody>
      </p:sp>
      <p:sp>
        <p:nvSpPr>
          <p:cNvPr id="24" name="Down Arrow 23"/>
          <p:cNvSpPr/>
          <p:nvPr/>
        </p:nvSpPr>
        <p:spPr>
          <a:xfrm rot="1899927">
            <a:off x="6417745" y="-424517"/>
            <a:ext cx="803023" cy="1816368"/>
          </a:xfrm>
          <a:prstGeom prst="downArrow">
            <a:avLst>
              <a:gd name="adj1" fmla="val 21232"/>
              <a:gd name="adj2" fmla="val 60098"/>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5</a:t>
            </a:r>
          </a:p>
        </p:txBody>
      </p:sp>
      <p:sp>
        <p:nvSpPr>
          <p:cNvPr id="26" name="Down Arrow 25"/>
          <p:cNvSpPr/>
          <p:nvPr/>
        </p:nvSpPr>
        <p:spPr>
          <a:xfrm rot="1899927">
            <a:off x="5833702" y="2283023"/>
            <a:ext cx="803023" cy="952097"/>
          </a:xfrm>
          <a:prstGeom prst="downArrow">
            <a:avLst>
              <a:gd name="adj1" fmla="val 26939"/>
              <a:gd name="adj2" fmla="val 600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6</a:t>
            </a:r>
          </a:p>
        </p:txBody>
      </p:sp>
      <p:pic>
        <p:nvPicPr>
          <p:cNvPr id="5125" name="Picture 5"/>
          <p:cNvPicPr>
            <a:picLocks noChangeAspect="1" noChangeArrowheads="1"/>
          </p:cNvPicPr>
          <p:nvPr/>
        </p:nvPicPr>
        <p:blipFill>
          <a:blip r:embed="rId4" cstate="print"/>
          <a:srcRect/>
          <a:stretch>
            <a:fillRect/>
          </a:stretch>
        </p:blipFill>
        <p:spPr bwMode="auto">
          <a:xfrm>
            <a:off x="0" y="2569785"/>
            <a:ext cx="4929190" cy="4288215"/>
          </a:xfrm>
          <a:prstGeom prst="rect">
            <a:avLst/>
          </a:prstGeom>
          <a:noFill/>
          <a:ln w="9525">
            <a:noFill/>
            <a:miter lim="800000"/>
            <a:headEnd/>
            <a:tailEnd/>
          </a:ln>
          <a:effectLst/>
        </p:spPr>
      </p:pic>
      <p:sp>
        <p:nvSpPr>
          <p:cNvPr id="14" name="Right Arrow 13"/>
          <p:cNvSpPr/>
          <p:nvPr/>
        </p:nvSpPr>
        <p:spPr>
          <a:xfrm>
            <a:off x="2786050" y="642918"/>
            <a:ext cx="928694" cy="714356"/>
          </a:xfrm>
          <a:prstGeom prst="rightArrow">
            <a:avLst>
              <a:gd name="adj1" fmla="val 50000"/>
              <a:gd name="adj2" fmla="val 10546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2</a:t>
            </a:r>
          </a:p>
        </p:txBody>
      </p:sp>
      <p:sp>
        <p:nvSpPr>
          <p:cNvPr id="16" name="Down Arrow 15"/>
          <p:cNvSpPr/>
          <p:nvPr/>
        </p:nvSpPr>
        <p:spPr>
          <a:xfrm rot="1899927">
            <a:off x="4547817" y="4426163"/>
            <a:ext cx="803023" cy="952097"/>
          </a:xfrm>
          <a:prstGeom prst="downArrow">
            <a:avLst>
              <a:gd name="adj1" fmla="val 26939"/>
              <a:gd name="adj2" fmla="val 6009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8</a:t>
            </a:r>
          </a:p>
        </p:txBody>
      </p:sp>
      <p:sp>
        <p:nvSpPr>
          <p:cNvPr id="17" name="Down Arrow 16"/>
          <p:cNvSpPr/>
          <p:nvPr/>
        </p:nvSpPr>
        <p:spPr>
          <a:xfrm rot="1899927">
            <a:off x="2333240" y="4283285"/>
            <a:ext cx="803023" cy="952097"/>
          </a:xfrm>
          <a:prstGeom prst="downArrow">
            <a:avLst>
              <a:gd name="adj1" fmla="val 26939"/>
              <a:gd name="adj2" fmla="val 60098"/>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7</a:t>
            </a:r>
          </a:p>
        </p:txBody>
      </p:sp>
      <p:sp>
        <p:nvSpPr>
          <p:cNvPr id="18" name="Left Arrow 17"/>
          <p:cNvSpPr/>
          <p:nvPr/>
        </p:nvSpPr>
        <p:spPr>
          <a:xfrm rot="2783967">
            <a:off x="3701312" y="6252396"/>
            <a:ext cx="1081760" cy="571480"/>
          </a:xfrm>
          <a:prstGeom prst="leftArrow">
            <a:avLst>
              <a:gd name="adj1" fmla="val 50000"/>
              <a:gd name="adj2" fmla="val 2943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9</a:t>
            </a:r>
          </a:p>
        </p:txBody>
      </p:sp>
      <p:sp>
        <p:nvSpPr>
          <p:cNvPr id="5" name="Rectangle 4"/>
          <p:cNvSpPr/>
          <p:nvPr/>
        </p:nvSpPr>
        <p:spPr>
          <a:xfrm>
            <a:off x="6497293" y="948690"/>
            <a:ext cx="2661942" cy="5909310"/>
          </a:xfrm>
          <a:prstGeom prst="rect">
            <a:avLst/>
          </a:prstGeom>
        </p:spPr>
        <p:txBody>
          <a:bodyPr wrap="square">
            <a:spAutoFit/>
          </a:bodyPr>
          <a:lstStyle/>
          <a:p>
            <a:pPr lvl="0"/>
            <a:r>
              <a:rPr lang="fa-IR" b="1" dirty="0">
                <a:ln w="50800"/>
                <a:solidFill>
                  <a:prstClr val="black">
                    <a:shade val="50000"/>
                  </a:prstClr>
                </a:solidFill>
                <a:effectLst>
                  <a:glow rad="139700">
                    <a:srgbClr val="C17529">
                      <a:satMod val="175000"/>
                      <a:alpha val="40000"/>
                    </a:srgbClr>
                  </a:glow>
                </a:effectLst>
                <a:cs typeface="B Titr" pitchFamily="2" charset="-78"/>
              </a:rPr>
              <a:t>1- روی برگه </a:t>
            </a:r>
            <a:r>
              <a:rPr lang="en-US" b="1" dirty="0">
                <a:ln w="50800"/>
                <a:solidFill>
                  <a:prstClr val="black">
                    <a:shade val="50000"/>
                  </a:prstClr>
                </a:solidFill>
                <a:effectLst>
                  <a:glow rad="139700">
                    <a:srgbClr val="C17529">
                      <a:satMod val="175000"/>
                      <a:alpha val="40000"/>
                    </a:srgbClr>
                  </a:glow>
                </a:effectLst>
                <a:cs typeface="B Titr" pitchFamily="2" charset="-78"/>
              </a:rPr>
              <a:t>Page </a:t>
            </a:r>
            <a:r>
              <a:rPr lang="en-US" b="1" dirty="0" err="1">
                <a:ln w="50800"/>
                <a:solidFill>
                  <a:prstClr val="black">
                    <a:shade val="50000"/>
                  </a:prstClr>
                </a:solidFill>
                <a:effectLst>
                  <a:glow rad="139700">
                    <a:srgbClr val="C17529">
                      <a:satMod val="175000"/>
                      <a:alpha val="40000"/>
                    </a:srgbClr>
                  </a:glow>
                </a:effectLst>
                <a:cs typeface="B Titr" pitchFamily="2" charset="-78"/>
              </a:rPr>
              <a:t>layot</a:t>
            </a:r>
            <a:r>
              <a:rPr lang="fa-IR" b="1" dirty="0">
                <a:ln w="50800"/>
                <a:solidFill>
                  <a:prstClr val="black">
                    <a:shade val="50000"/>
                  </a:prstClr>
                </a:solidFill>
                <a:effectLst>
                  <a:glow rad="139700">
                    <a:srgbClr val="C17529">
                      <a:satMod val="175000"/>
                      <a:alpha val="40000"/>
                    </a:srgbClr>
                  </a:glow>
                </a:effectLst>
                <a:cs typeface="B Titr" pitchFamily="2" charset="-78"/>
              </a:rPr>
              <a:t> کلیک کنید</a:t>
            </a:r>
          </a:p>
          <a:p>
            <a:pPr lvl="0"/>
            <a:r>
              <a:rPr lang="fa-IR" b="1" dirty="0">
                <a:ln w="50800"/>
                <a:solidFill>
                  <a:prstClr val="black">
                    <a:shade val="50000"/>
                  </a:prstClr>
                </a:solidFill>
                <a:effectLst>
                  <a:glow rad="139700">
                    <a:srgbClr val="C17529">
                      <a:satMod val="175000"/>
                      <a:alpha val="40000"/>
                    </a:srgbClr>
                  </a:glow>
                </a:effectLst>
                <a:cs typeface="B Titr" pitchFamily="2" charset="-78"/>
              </a:rPr>
              <a:t>2- روی </a:t>
            </a:r>
            <a:r>
              <a:rPr lang="en-US" b="1" dirty="0">
                <a:ln w="50800"/>
                <a:solidFill>
                  <a:prstClr val="black">
                    <a:shade val="50000"/>
                  </a:prstClr>
                </a:solidFill>
                <a:effectLst>
                  <a:glow rad="139700">
                    <a:srgbClr val="C17529">
                      <a:satMod val="175000"/>
                      <a:alpha val="40000"/>
                    </a:srgbClr>
                  </a:glow>
                </a:effectLst>
                <a:cs typeface="B Titr" pitchFamily="2" charset="-78"/>
              </a:rPr>
              <a:t>Page borders</a:t>
            </a:r>
            <a:r>
              <a:rPr lang="fa-IR" b="1" dirty="0">
                <a:ln w="50800"/>
                <a:solidFill>
                  <a:prstClr val="black">
                    <a:shade val="50000"/>
                  </a:prstClr>
                </a:solidFill>
                <a:effectLst>
                  <a:glow rad="139700">
                    <a:srgbClr val="C17529">
                      <a:satMod val="175000"/>
                      <a:alpha val="40000"/>
                    </a:srgbClr>
                  </a:glow>
                </a:effectLst>
                <a:cs typeface="B Titr" pitchFamily="2" charset="-78"/>
              </a:rPr>
              <a:t> کلیک کنید</a:t>
            </a:r>
          </a:p>
          <a:p>
            <a:pPr lvl="0"/>
            <a:r>
              <a:rPr lang="fa-IR" b="1" dirty="0">
                <a:ln w="50800"/>
                <a:solidFill>
                  <a:prstClr val="black">
                    <a:shade val="50000"/>
                  </a:prstClr>
                </a:solidFill>
                <a:effectLst>
                  <a:glow rad="139700">
                    <a:srgbClr val="C17529">
                      <a:satMod val="175000"/>
                      <a:alpha val="40000"/>
                    </a:srgbClr>
                  </a:glow>
                </a:effectLst>
                <a:cs typeface="B Titr" pitchFamily="2" charset="-78"/>
              </a:rPr>
              <a:t>3- در قسمت </a:t>
            </a:r>
            <a:r>
              <a:rPr lang="en-US" b="1" dirty="0">
                <a:ln w="50800"/>
                <a:solidFill>
                  <a:prstClr val="black">
                    <a:shade val="50000"/>
                  </a:prstClr>
                </a:solidFill>
                <a:effectLst>
                  <a:glow rad="139700">
                    <a:srgbClr val="C17529">
                      <a:satMod val="175000"/>
                      <a:alpha val="40000"/>
                    </a:srgbClr>
                  </a:glow>
                </a:effectLst>
                <a:cs typeface="B Titr" pitchFamily="2" charset="-78"/>
              </a:rPr>
              <a:t>Setting</a:t>
            </a:r>
            <a:r>
              <a:rPr lang="fa-IR" b="1" dirty="0">
                <a:ln w="50800"/>
                <a:solidFill>
                  <a:prstClr val="black">
                    <a:shade val="50000"/>
                  </a:prstClr>
                </a:solidFill>
                <a:effectLst>
                  <a:glow rad="139700">
                    <a:srgbClr val="C17529">
                      <a:satMod val="175000"/>
                      <a:alpha val="40000"/>
                    </a:srgbClr>
                  </a:glow>
                </a:effectLst>
                <a:cs typeface="B Titr" pitchFamily="2" charset="-78"/>
              </a:rPr>
              <a:t> نوع کادر را برای صفحات انتخاب کنید</a:t>
            </a:r>
          </a:p>
          <a:p>
            <a:pPr lvl="0"/>
            <a:r>
              <a:rPr lang="fa-IR" b="1" dirty="0">
                <a:ln w="50800"/>
                <a:solidFill>
                  <a:prstClr val="black">
                    <a:shade val="50000"/>
                  </a:prstClr>
                </a:solidFill>
                <a:effectLst>
                  <a:glow rad="139700">
                    <a:srgbClr val="C17529">
                      <a:satMod val="175000"/>
                      <a:alpha val="40000"/>
                    </a:srgbClr>
                  </a:glow>
                </a:effectLst>
                <a:cs typeface="B Titr" pitchFamily="2" charset="-78"/>
              </a:rPr>
              <a:t>4- در قسمت </a:t>
            </a:r>
            <a:r>
              <a:rPr lang="en-US" b="1" dirty="0">
                <a:ln w="50800"/>
                <a:solidFill>
                  <a:prstClr val="black">
                    <a:shade val="50000"/>
                  </a:prstClr>
                </a:solidFill>
                <a:effectLst>
                  <a:glow rad="139700">
                    <a:srgbClr val="C17529">
                      <a:satMod val="175000"/>
                      <a:alpha val="40000"/>
                    </a:srgbClr>
                  </a:glow>
                </a:effectLst>
                <a:cs typeface="B Titr" pitchFamily="2" charset="-78"/>
              </a:rPr>
              <a:t>Style </a:t>
            </a:r>
            <a:r>
              <a:rPr lang="fa-IR" b="1" dirty="0">
                <a:ln w="50800"/>
                <a:solidFill>
                  <a:prstClr val="black">
                    <a:shade val="50000"/>
                  </a:prstClr>
                </a:solidFill>
                <a:effectLst>
                  <a:glow rad="139700">
                    <a:srgbClr val="C17529">
                      <a:satMod val="175000"/>
                      <a:alpha val="40000"/>
                    </a:srgbClr>
                  </a:glow>
                </a:effectLst>
                <a:cs typeface="B Titr" pitchFamily="2" charset="-78"/>
              </a:rPr>
              <a:t> یک سبک برای خطوط کادر انتخاب کنید</a:t>
            </a:r>
          </a:p>
          <a:p>
            <a:pPr lvl="0"/>
            <a:r>
              <a:rPr lang="fa-IR" b="1" dirty="0">
                <a:ln w="50800"/>
                <a:solidFill>
                  <a:prstClr val="black">
                    <a:shade val="50000"/>
                  </a:prstClr>
                </a:solidFill>
                <a:effectLst>
                  <a:glow rad="139700">
                    <a:srgbClr val="C17529">
                      <a:satMod val="175000"/>
                      <a:alpha val="40000"/>
                    </a:srgbClr>
                  </a:glow>
                </a:effectLst>
                <a:cs typeface="B Titr" pitchFamily="2" charset="-78"/>
              </a:rPr>
              <a:t>5- در قسمت </a:t>
            </a:r>
            <a:r>
              <a:rPr lang="en-US" b="1" dirty="0">
                <a:ln w="50800"/>
                <a:solidFill>
                  <a:prstClr val="black">
                    <a:shade val="50000"/>
                  </a:prstClr>
                </a:solidFill>
                <a:effectLst>
                  <a:glow rad="139700">
                    <a:srgbClr val="C17529">
                      <a:satMod val="175000"/>
                      <a:alpha val="40000"/>
                    </a:srgbClr>
                  </a:glow>
                </a:effectLst>
                <a:cs typeface="B Titr" pitchFamily="2" charset="-78"/>
              </a:rPr>
              <a:t>Preview</a:t>
            </a:r>
            <a:r>
              <a:rPr lang="fa-IR" b="1" dirty="0">
                <a:ln w="50800"/>
                <a:solidFill>
                  <a:prstClr val="black">
                    <a:shade val="50000"/>
                  </a:prstClr>
                </a:solidFill>
                <a:effectLst>
                  <a:glow rad="139700">
                    <a:srgbClr val="C17529">
                      <a:satMod val="175000"/>
                      <a:alpha val="40000"/>
                    </a:srgbClr>
                  </a:glow>
                </a:effectLst>
                <a:cs typeface="B Titr" pitchFamily="2" charset="-78"/>
              </a:rPr>
              <a:t> پیش نمایش کادر انتخاب شده را مشاهده نمایید</a:t>
            </a:r>
          </a:p>
          <a:p>
            <a:pPr lvl="0"/>
            <a:r>
              <a:rPr lang="fa-IR" b="1" dirty="0">
                <a:ln w="50800"/>
                <a:solidFill>
                  <a:prstClr val="black">
                    <a:shade val="50000"/>
                  </a:prstClr>
                </a:solidFill>
                <a:effectLst>
                  <a:glow rad="139700">
                    <a:srgbClr val="C17529">
                      <a:satMod val="175000"/>
                      <a:alpha val="40000"/>
                    </a:srgbClr>
                  </a:glow>
                </a:effectLst>
                <a:cs typeface="B Titr" pitchFamily="2" charset="-78"/>
              </a:rPr>
              <a:t>6- در قسمت </a:t>
            </a:r>
            <a:r>
              <a:rPr lang="en-US" b="1" dirty="0">
                <a:ln w="50800"/>
                <a:solidFill>
                  <a:prstClr val="black">
                    <a:shade val="50000"/>
                  </a:prstClr>
                </a:solidFill>
                <a:effectLst>
                  <a:glow rad="139700">
                    <a:srgbClr val="C17529">
                      <a:satMod val="175000"/>
                      <a:alpha val="40000"/>
                    </a:srgbClr>
                  </a:glow>
                </a:effectLst>
                <a:cs typeface="B Titr" pitchFamily="2" charset="-78"/>
              </a:rPr>
              <a:t>Color</a:t>
            </a:r>
            <a:r>
              <a:rPr lang="fa-IR" b="1" dirty="0">
                <a:ln w="50800"/>
                <a:solidFill>
                  <a:prstClr val="black">
                    <a:shade val="50000"/>
                  </a:prstClr>
                </a:solidFill>
                <a:effectLst>
                  <a:glow rad="139700">
                    <a:srgbClr val="C17529">
                      <a:satMod val="175000"/>
                      <a:alpha val="40000"/>
                    </a:srgbClr>
                  </a:glow>
                </a:effectLst>
                <a:cs typeface="B Titr" pitchFamily="2" charset="-78"/>
              </a:rPr>
              <a:t> رنگ مناسب برای کادر انتخاب کنید</a:t>
            </a:r>
          </a:p>
          <a:p>
            <a:pPr lvl="0"/>
            <a:r>
              <a:rPr lang="fa-IR" b="1" dirty="0">
                <a:ln w="50800"/>
                <a:solidFill>
                  <a:prstClr val="black">
                    <a:shade val="50000"/>
                  </a:prstClr>
                </a:solidFill>
                <a:effectLst>
                  <a:glow rad="139700">
                    <a:srgbClr val="C17529">
                      <a:satMod val="175000"/>
                      <a:alpha val="40000"/>
                    </a:srgbClr>
                  </a:glow>
                </a:effectLst>
                <a:cs typeface="B Titr" pitchFamily="2" charset="-78"/>
              </a:rPr>
              <a:t>7- در قسمت </a:t>
            </a:r>
            <a:r>
              <a:rPr lang="en-US" b="1" dirty="0">
                <a:ln w="50800"/>
                <a:solidFill>
                  <a:prstClr val="black">
                    <a:shade val="50000"/>
                  </a:prstClr>
                </a:solidFill>
                <a:effectLst>
                  <a:glow rad="139700">
                    <a:srgbClr val="C17529">
                      <a:satMod val="175000"/>
                      <a:alpha val="40000"/>
                    </a:srgbClr>
                  </a:glow>
                </a:effectLst>
                <a:cs typeface="B Titr" pitchFamily="2" charset="-78"/>
              </a:rPr>
              <a:t>Width</a:t>
            </a:r>
            <a:r>
              <a:rPr lang="fa-IR" b="1" dirty="0">
                <a:ln w="50800"/>
                <a:solidFill>
                  <a:prstClr val="black">
                    <a:shade val="50000"/>
                  </a:prstClr>
                </a:solidFill>
                <a:effectLst>
                  <a:glow rad="139700">
                    <a:srgbClr val="C17529">
                      <a:satMod val="175000"/>
                      <a:alpha val="40000"/>
                    </a:srgbClr>
                  </a:glow>
                </a:effectLst>
                <a:cs typeface="B Titr" pitchFamily="2" charset="-78"/>
              </a:rPr>
              <a:t> ضخامت کاد را تعیین کنید</a:t>
            </a:r>
          </a:p>
          <a:p>
            <a:pPr lvl="0"/>
            <a:r>
              <a:rPr lang="fa-IR" b="1" dirty="0">
                <a:ln w="50800"/>
                <a:solidFill>
                  <a:prstClr val="black">
                    <a:shade val="50000"/>
                  </a:prstClr>
                </a:solidFill>
                <a:effectLst>
                  <a:glow rad="139700">
                    <a:srgbClr val="C17529">
                      <a:satMod val="175000"/>
                      <a:alpha val="40000"/>
                    </a:srgbClr>
                  </a:glow>
                </a:effectLst>
                <a:cs typeface="B Titr" pitchFamily="2" charset="-78"/>
              </a:rPr>
              <a:t>8- با کلیک </a:t>
            </a:r>
            <a:r>
              <a:rPr lang="en-US" b="1" dirty="0">
                <a:ln w="50800"/>
                <a:solidFill>
                  <a:prstClr val="black">
                    <a:shade val="50000"/>
                  </a:prstClr>
                </a:solidFill>
                <a:effectLst>
                  <a:glow rad="139700">
                    <a:srgbClr val="C17529">
                      <a:satMod val="175000"/>
                      <a:alpha val="40000"/>
                    </a:srgbClr>
                  </a:glow>
                </a:effectLst>
                <a:cs typeface="B Titr" pitchFamily="2" charset="-78"/>
              </a:rPr>
              <a:t>Apply to </a:t>
            </a:r>
            <a:r>
              <a:rPr lang="fa-IR" b="1" dirty="0">
                <a:ln w="50800"/>
                <a:solidFill>
                  <a:prstClr val="black">
                    <a:shade val="50000"/>
                  </a:prstClr>
                </a:solidFill>
                <a:effectLst>
                  <a:glow rad="139700">
                    <a:srgbClr val="C17529">
                      <a:satMod val="175000"/>
                      <a:alpha val="40000"/>
                    </a:srgbClr>
                  </a:glow>
                </a:effectLst>
                <a:cs typeface="B Titr" pitchFamily="2" charset="-78"/>
              </a:rPr>
              <a:t>میتوانید صفحاتی که باید دور آنها کاد باشد انتخاب کنید</a:t>
            </a:r>
          </a:p>
          <a:p>
            <a:pPr lvl="0"/>
            <a:r>
              <a:rPr lang="fa-IR" b="1" dirty="0">
                <a:ln w="50800"/>
                <a:solidFill>
                  <a:prstClr val="black">
                    <a:shade val="50000"/>
                  </a:prstClr>
                </a:solidFill>
                <a:effectLst>
                  <a:glow rad="139700">
                    <a:srgbClr val="C17529">
                      <a:satMod val="175000"/>
                      <a:alpha val="40000"/>
                    </a:srgbClr>
                  </a:glow>
                </a:effectLst>
                <a:cs typeface="B Titr" pitchFamily="2" charset="-78"/>
              </a:rPr>
              <a:t>9- در پایان روی </a:t>
            </a:r>
            <a:r>
              <a:rPr lang="en-US" b="1" dirty="0">
                <a:ln w="50800"/>
                <a:solidFill>
                  <a:prstClr val="black">
                    <a:shade val="50000"/>
                  </a:prstClr>
                </a:solidFill>
                <a:effectLst>
                  <a:glow rad="139700">
                    <a:srgbClr val="C17529">
                      <a:satMod val="175000"/>
                      <a:alpha val="40000"/>
                    </a:srgbClr>
                  </a:glow>
                </a:effectLst>
                <a:cs typeface="B Titr" pitchFamily="2" charset="-78"/>
              </a:rPr>
              <a:t>OK</a:t>
            </a:r>
            <a:r>
              <a:rPr lang="fa-IR" b="1" dirty="0">
                <a:ln w="50800"/>
                <a:solidFill>
                  <a:prstClr val="black">
                    <a:shade val="50000"/>
                  </a:prstClr>
                </a:solidFill>
                <a:effectLst>
                  <a:glow rad="139700">
                    <a:srgbClr val="C17529">
                      <a:satMod val="175000"/>
                      <a:alpha val="40000"/>
                    </a:srgbClr>
                  </a:glow>
                </a:effectLst>
                <a:cs typeface="B Titr" pitchFamily="2" charset="-78"/>
              </a:rPr>
              <a:t> کلیک کنید</a:t>
            </a:r>
          </a:p>
        </p:txBody>
      </p:sp>
      <p:sp>
        <p:nvSpPr>
          <p:cNvPr id="4" name="TextBox 3"/>
          <p:cNvSpPr txBox="1"/>
          <p:nvPr/>
        </p:nvSpPr>
        <p:spPr>
          <a:xfrm>
            <a:off x="6832937" y="36693"/>
            <a:ext cx="2322625" cy="954107"/>
          </a:xfrm>
          <a:prstGeom prst="rect">
            <a:avLst/>
          </a:prstGeom>
          <a:noFill/>
        </p:spPr>
        <p:txBody>
          <a:bodyPr wrap="square" rtlCol="1">
            <a:spAutoFit/>
          </a:bodyPr>
          <a:lstStyle/>
          <a:p>
            <a:r>
              <a:rPr lang="fa-IR" sz="2800" dirty="0" smtClean="0">
                <a:solidFill>
                  <a:srgbClr val="FF0000"/>
                </a:solidFill>
                <a:cs typeface="B Titr" pitchFamily="2" charset="-78"/>
              </a:rPr>
              <a:t>گذاشتن کادر برای صفحه</a:t>
            </a:r>
            <a:endParaRPr lang="fa-IR" sz="2800" dirty="0">
              <a:solidFill>
                <a:srgbClr val="FF0000"/>
              </a:solidFill>
              <a:cs typeface="B Titr"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4400">
        <p14:honeycomb/>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6" presetClass="entr" presetSubtype="21"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par>
                          <p:cTn id="27" fill="hold">
                            <p:stCondLst>
                              <p:cond delay="3000"/>
                            </p:stCondLst>
                            <p:childTnLst>
                              <p:par>
                                <p:cTn id="28" presetID="21" presetClass="entr" presetSubtype="1"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heel(1)">
                                      <p:cBhvr>
                                        <p:cTn id="30" dur="2000"/>
                                        <p:tgtEl>
                                          <p:spTgt spid="26"/>
                                        </p:tgtEl>
                                      </p:cBhvr>
                                    </p:animEffect>
                                  </p:childTnLst>
                                </p:cTn>
                              </p:par>
                            </p:childTnLst>
                          </p:cTn>
                        </p:par>
                        <p:par>
                          <p:cTn id="31" fill="hold">
                            <p:stCondLst>
                              <p:cond delay="5000"/>
                            </p:stCondLst>
                            <p:childTnLst>
                              <p:par>
                                <p:cTn id="32" presetID="45"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000"/>
                                        <p:tgtEl>
                                          <p:spTgt spid="17"/>
                                        </p:tgtEl>
                                      </p:cBhvr>
                                    </p:animEffect>
                                    <p:anim calcmode="lin" valueType="num">
                                      <p:cBhvr>
                                        <p:cTn id="35" dur="2000" fill="hold"/>
                                        <p:tgtEl>
                                          <p:spTgt spid="17"/>
                                        </p:tgtEl>
                                        <p:attrNameLst>
                                          <p:attrName>ppt_w</p:attrName>
                                        </p:attrNameLst>
                                      </p:cBhvr>
                                      <p:tavLst>
                                        <p:tav tm="0" fmla="#ppt_w*sin(2.5*pi*$)">
                                          <p:val>
                                            <p:fltVal val="0"/>
                                          </p:val>
                                        </p:tav>
                                        <p:tav tm="100000">
                                          <p:val>
                                            <p:fltVal val="1"/>
                                          </p:val>
                                        </p:tav>
                                      </p:tavLst>
                                    </p:anim>
                                    <p:anim calcmode="lin" valueType="num">
                                      <p:cBhvr>
                                        <p:cTn id="36" dur="2000" fill="hold"/>
                                        <p:tgtEl>
                                          <p:spTgt spid="17"/>
                                        </p:tgtEl>
                                        <p:attrNameLst>
                                          <p:attrName>ppt_h</p:attrName>
                                        </p:attrNameLst>
                                      </p:cBhvr>
                                      <p:tavLst>
                                        <p:tav tm="0">
                                          <p:val>
                                            <p:strVal val="#ppt_h"/>
                                          </p:val>
                                        </p:tav>
                                        <p:tav tm="100000">
                                          <p:val>
                                            <p:strVal val="#ppt_h"/>
                                          </p:val>
                                        </p:tav>
                                      </p:tavLst>
                                    </p:anim>
                                  </p:childTnLst>
                                </p:cTn>
                              </p:par>
                            </p:childTnLst>
                          </p:cTn>
                        </p:par>
                        <p:par>
                          <p:cTn id="37" fill="hold">
                            <p:stCondLst>
                              <p:cond delay="7000"/>
                            </p:stCondLst>
                            <p:childTnLst>
                              <p:par>
                                <p:cTn id="38" presetID="14" presetClass="entr" presetSubtype="1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randombar(horizontal)">
                                      <p:cBhvr>
                                        <p:cTn id="40" dur="500"/>
                                        <p:tgtEl>
                                          <p:spTgt spid="16"/>
                                        </p:tgtEl>
                                      </p:cBhvr>
                                    </p:animEffect>
                                  </p:childTnLst>
                                </p:cTn>
                              </p:par>
                            </p:childTnLst>
                          </p:cTn>
                        </p:par>
                        <p:par>
                          <p:cTn id="41" fill="hold">
                            <p:stCondLst>
                              <p:cond delay="7500"/>
                            </p:stCondLst>
                            <p:childTnLst>
                              <p:par>
                                <p:cTn id="42" presetID="31"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ppt_w</p:attrName>
                                        </p:attrNameLst>
                                      </p:cBhvr>
                                      <p:tavLst>
                                        <p:tav tm="0">
                                          <p:val>
                                            <p:fltVal val="0"/>
                                          </p:val>
                                        </p:tav>
                                        <p:tav tm="100000">
                                          <p:val>
                                            <p:strVal val="#ppt_w"/>
                                          </p:val>
                                        </p:tav>
                                      </p:tavLst>
                                    </p:anim>
                                    <p:anim calcmode="lin" valueType="num">
                                      <p:cBhvr>
                                        <p:cTn id="45" dur="1000" fill="hold"/>
                                        <p:tgtEl>
                                          <p:spTgt spid="18"/>
                                        </p:tgtEl>
                                        <p:attrNameLst>
                                          <p:attrName>ppt_h</p:attrName>
                                        </p:attrNameLst>
                                      </p:cBhvr>
                                      <p:tavLst>
                                        <p:tav tm="0">
                                          <p:val>
                                            <p:fltVal val="0"/>
                                          </p:val>
                                        </p:tav>
                                        <p:tav tm="100000">
                                          <p:val>
                                            <p:strVal val="#ppt_h"/>
                                          </p:val>
                                        </p:tav>
                                      </p:tavLst>
                                    </p:anim>
                                    <p:anim calcmode="lin" valueType="num">
                                      <p:cBhvr>
                                        <p:cTn id="46" dur="1000" fill="hold"/>
                                        <p:tgtEl>
                                          <p:spTgt spid="18"/>
                                        </p:tgtEl>
                                        <p:attrNameLst>
                                          <p:attrName>style.rotation</p:attrName>
                                        </p:attrNameLst>
                                      </p:cBhvr>
                                      <p:tavLst>
                                        <p:tav tm="0">
                                          <p:val>
                                            <p:fltVal val="90"/>
                                          </p:val>
                                        </p:tav>
                                        <p:tav tm="100000">
                                          <p:val>
                                            <p:fltVal val="0"/>
                                          </p:val>
                                        </p:tav>
                                      </p:tavLst>
                                    </p:anim>
                                    <p:animEffect transition="in" filter="fade">
                                      <p:cBhvr>
                                        <p:cTn id="47" dur="1000"/>
                                        <p:tgtEl>
                                          <p:spTgt spid="18"/>
                                        </p:tgtEl>
                                      </p:cBhvr>
                                    </p:animEffect>
                                  </p:childTnLst>
                                </p:cTn>
                              </p:par>
                            </p:childTnLst>
                          </p:cTn>
                        </p:par>
                        <p:par>
                          <p:cTn id="48" fill="hold">
                            <p:stCondLst>
                              <p:cond delay="8500"/>
                            </p:stCondLst>
                            <p:childTnLst>
                              <p:par>
                                <p:cTn id="49" presetID="42" presetClass="entr" presetSubtype="0"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6" grpId="0" animBg="1"/>
      <p:bldP spid="14" grpId="0" animBg="1"/>
      <p:bldP spid="16" grpId="0" animBg="1"/>
      <p:bldP spid="17" grpId="0" animBg="1"/>
      <p:bldP spid="18"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a:off x="4973257" y="1340768"/>
            <a:ext cx="4139952" cy="548457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spcBef>
                <a:spcPct val="20000"/>
              </a:spcBef>
              <a:buClr>
                <a:srgbClr val="F0A22E"/>
              </a:buClr>
              <a:buSzPct val="70000"/>
            </a:pPr>
            <a:r>
              <a:rPr lang="fa-IR"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1">
                      <a:satMod val="175000"/>
                      <a:alpha val="40000"/>
                    </a:schemeClr>
                  </a:glow>
                </a:effectLst>
                <a:cs typeface="B Titr" panose="00000700000000000000" pitchFamily="2" charset="-78"/>
              </a:rPr>
              <a:t>حالت چپ به راست و راست به چپ برای نوشتن متن</a:t>
            </a:r>
          </a:p>
          <a:p>
            <a:pPr lvl="0">
              <a:spcBef>
                <a:spcPct val="20000"/>
              </a:spcBef>
              <a:buClr>
                <a:srgbClr val="F0A22E"/>
              </a:buClr>
              <a:buSzPct val="70000"/>
            </a:pPr>
            <a:endParaRPr lang="fa-IR" sz="2800" dirty="0">
              <a:solidFill>
                <a:srgbClr val="FF0000"/>
              </a:solidFill>
              <a:effectLst>
                <a:glow rad="101600">
                  <a:schemeClr val="accent6">
                    <a:satMod val="175000"/>
                    <a:alpha val="40000"/>
                  </a:schemeClr>
                </a:glow>
              </a:effectLst>
              <a:cs typeface="B Koodak" pitchFamily="2" charset="-78"/>
            </a:endParaRPr>
          </a:p>
          <a:p>
            <a:pPr lvl="0">
              <a:spcBef>
                <a:spcPct val="20000"/>
              </a:spcBef>
              <a:buClr>
                <a:srgbClr val="F0A22E"/>
              </a:buClr>
              <a:buSzPct val="70000"/>
            </a:pPr>
            <a:r>
              <a:rPr lang="fa-IR" sz="2800" dirty="0" smtClean="0">
                <a:solidFill>
                  <a:srgbClr val="FF0000"/>
                </a:solidFill>
                <a:effectLst>
                  <a:glow rad="101600">
                    <a:schemeClr val="accent6">
                      <a:satMod val="175000"/>
                      <a:alpha val="40000"/>
                    </a:schemeClr>
                  </a:glow>
                </a:effectLst>
                <a:cs typeface="B Koodak" pitchFamily="2" charset="-78"/>
              </a:rPr>
              <a:t>1- </a:t>
            </a:r>
            <a:r>
              <a:rPr lang="fa-IR" sz="2800" dirty="0">
                <a:solidFill>
                  <a:srgbClr val="FF0000"/>
                </a:solidFill>
                <a:effectLst>
                  <a:glow rad="101600">
                    <a:schemeClr val="accent6">
                      <a:satMod val="175000"/>
                      <a:alpha val="40000"/>
                    </a:schemeClr>
                  </a:glow>
                </a:effectLst>
                <a:cs typeface="B Koodak" pitchFamily="2" charset="-78"/>
              </a:rPr>
              <a:t>روی برگه </a:t>
            </a:r>
            <a:r>
              <a:rPr lang="en-US" sz="2800" dirty="0">
                <a:solidFill>
                  <a:srgbClr val="FF0000"/>
                </a:solidFill>
                <a:effectLst>
                  <a:glow rad="101600">
                    <a:schemeClr val="accent6">
                      <a:satMod val="175000"/>
                      <a:alpha val="40000"/>
                    </a:schemeClr>
                  </a:glow>
                </a:effectLst>
                <a:cs typeface="B Koodak" pitchFamily="2" charset="-78"/>
              </a:rPr>
              <a:t>home</a:t>
            </a:r>
            <a:r>
              <a:rPr lang="fa-IR" sz="2800" dirty="0">
                <a:solidFill>
                  <a:srgbClr val="FF0000"/>
                </a:solidFill>
                <a:effectLst>
                  <a:glow rad="101600">
                    <a:schemeClr val="accent6">
                      <a:satMod val="175000"/>
                      <a:alpha val="40000"/>
                    </a:schemeClr>
                  </a:glow>
                </a:effectLst>
                <a:cs typeface="B Koodak" pitchFamily="2" charset="-78"/>
              </a:rPr>
              <a:t> کلیک </a:t>
            </a:r>
            <a:r>
              <a:rPr lang="fa-IR" sz="2800" dirty="0" smtClean="0">
                <a:solidFill>
                  <a:srgbClr val="FF0000"/>
                </a:solidFill>
                <a:effectLst>
                  <a:glow rad="101600">
                    <a:schemeClr val="accent6">
                      <a:satMod val="175000"/>
                      <a:alpha val="40000"/>
                    </a:schemeClr>
                  </a:glow>
                </a:effectLst>
                <a:cs typeface="B Koodak" pitchFamily="2" charset="-78"/>
              </a:rPr>
              <a:t>کنید.</a:t>
            </a:r>
            <a:endParaRPr lang="fa-IR" sz="2800" dirty="0">
              <a:solidFill>
                <a:srgbClr val="FF0000"/>
              </a:solidFill>
              <a:effectLst>
                <a:glow rad="101600">
                  <a:schemeClr val="accent6">
                    <a:satMod val="175000"/>
                    <a:alpha val="40000"/>
                  </a:schemeClr>
                </a:glow>
              </a:effectLst>
              <a:cs typeface="B Koodak" pitchFamily="2" charset="-78"/>
            </a:endParaRPr>
          </a:p>
          <a:p>
            <a:pPr lvl="0">
              <a:spcBef>
                <a:spcPct val="20000"/>
              </a:spcBef>
              <a:buClr>
                <a:srgbClr val="F0A22E"/>
              </a:buClr>
              <a:buSzPct val="70000"/>
            </a:pPr>
            <a:r>
              <a:rPr lang="fa-IR" sz="2800" dirty="0">
                <a:solidFill>
                  <a:srgbClr val="FF0000"/>
                </a:solidFill>
                <a:effectLst>
                  <a:glow rad="101600">
                    <a:schemeClr val="accent6">
                      <a:satMod val="175000"/>
                      <a:alpha val="40000"/>
                    </a:schemeClr>
                  </a:glow>
                </a:effectLst>
                <a:cs typeface="B Koodak" pitchFamily="2" charset="-78"/>
              </a:rPr>
              <a:t>2- حالت راست به چپ برای نوشتن متن</a:t>
            </a:r>
          </a:p>
          <a:p>
            <a:pPr lvl="0">
              <a:spcBef>
                <a:spcPct val="20000"/>
              </a:spcBef>
              <a:buClr>
                <a:srgbClr val="F0A22E"/>
              </a:buClr>
              <a:buSzPct val="70000"/>
            </a:pPr>
            <a:r>
              <a:rPr lang="fa-IR" sz="2800" dirty="0">
                <a:solidFill>
                  <a:srgbClr val="FF0000"/>
                </a:solidFill>
                <a:effectLst>
                  <a:glow rad="101600">
                    <a:schemeClr val="accent6">
                      <a:satMod val="175000"/>
                      <a:alpha val="40000"/>
                    </a:schemeClr>
                  </a:glow>
                </a:effectLst>
                <a:cs typeface="B Koodak" pitchFamily="2" charset="-78"/>
              </a:rPr>
              <a:t>3- حالت چپ به راست برای نوشتن متن</a:t>
            </a:r>
          </a:p>
        </p:txBody>
      </p:sp>
      <p:sp>
        <p:nvSpPr>
          <p:cNvPr id="6" name="Up Arrow 5"/>
          <p:cNvSpPr/>
          <p:nvPr/>
        </p:nvSpPr>
        <p:spPr>
          <a:xfrm>
            <a:off x="-235498" y="296652"/>
            <a:ext cx="792088" cy="2088232"/>
          </a:xfrm>
          <a:prstGeom prst="upArrow">
            <a:avLst>
              <a:gd name="adj1" fmla="val 57330"/>
              <a:gd name="adj2" fmla="val 50000"/>
            </a:avLst>
          </a:prstGeom>
          <a:solidFill>
            <a:srgbClr val="FF00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1</a:t>
            </a:r>
          </a:p>
        </p:txBody>
      </p:sp>
      <p:sp>
        <p:nvSpPr>
          <p:cNvPr id="7" name="Right Arrow 6"/>
          <p:cNvSpPr/>
          <p:nvPr/>
        </p:nvSpPr>
        <p:spPr>
          <a:xfrm rot="20655459">
            <a:off x="2972801" y="611048"/>
            <a:ext cx="1728191" cy="907578"/>
          </a:xfrm>
          <a:prstGeom prst="rightArrow">
            <a:avLst>
              <a:gd name="adj1" fmla="val 100000"/>
              <a:gd name="adj2" fmla="val 71074"/>
            </a:avLst>
          </a:prstGeom>
          <a:solidFill>
            <a:srgbClr val="00B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3</a:t>
            </a:r>
          </a:p>
        </p:txBody>
      </p:sp>
      <p:sp>
        <p:nvSpPr>
          <p:cNvPr id="8" name="Up Arrow 7"/>
          <p:cNvSpPr/>
          <p:nvPr/>
        </p:nvSpPr>
        <p:spPr>
          <a:xfrm>
            <a:off x="4211960" y="632935"/>
            <a:ext cx="1008112" cy="1844488"/>
          </a:xfrm>
          <a:prstGeom prst="upArrow">
            <a:avLst>
              <a:gd name="adj1" fmla="val 44241"/>
              <a:gd name="adj2" fmla="val 137825"/>
            </a:avLst>
          </a:prstGeom>
          <a:solidFill>
            <a:srgbClr val="FFFF00"/>
          </a:solidFill>
          <a:ln>
            <a:noFill/>
          </a:ln>
          <a:effectLst>
            <a:outerShdw blurRad="225425" dist="50800" dir="5220000" algn="ctr">
              <a:srgbClr val="000000">
                <a:alpha val="33000"/>
              </a:srgb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2</a:t>
            </a:r>
          </a:p>
        </p:txBody>
      </p:sp>
    </p:spTree>
    <p:extLst>
      <p:ext uri="{BB962C8B-B14F-4D97-AF65-F5344CB8AC3E}">
        <p14:creationId xmlns:p14="http://schemas.microsoft.com/office/powerpoint/2010/main" xmlns="" val="30278895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sndAc>
          <p:stSnd>
            <p:snd r:embed="rId4" name="hammer.wav"/>
          </p:stSnd>
        </p:sndAc>
      </p:transition>
    </mc:Choice>
    <mc:Fallback>
      <p:transition spd="slow">
        <p:fad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par>
                          <p:cTn id="12" fill="hold">
                            <p:stCondLst>
                              <p:cond delay="2500"/>
                            </p:stCondLst>
                            <p:childTnLst>
                              <p:par>
                                <p:cTn id="13" presetID="26"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par>
                          <p:cTn id="29" fill="hold">
                            <p:stCondLst>
                              <p:cond delay="4500"/>
                            </p:stCondLst>
                            <p:childTnLst>
                              <p:par>
                                <p:cTn id="30" presetID="26"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80">
                                          <p:stCondLst>
                                            <p:cond delay="0"/>
                                          </p:stCondLst>
                                        </p:cTn>
                                        <p:tgtEl>
                                          <p:spTgt spid="9"/>
                                        </p:tgtEl>
                                      </p:cBhvr>
                                    </p:animEffect>
                                    <p:anim calcmode="lin" valueType="num">
                                      <p:cBhvr>
                                        <p:cTn id="3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8" dur="26">
                                          <p:stCondLst>
                                            <p:cond delay="650"/>
                                          </p:stCondLst>
                                        </p:cTn>
                                        <p:tgtEl>
                                          <p:spTgt spid="9"/>
                                        </p:tgtEl>
                                      </p:cBhvr>
                                      <p:to x="100000" y="60000"/>
                                    </p:animScale>
                                    <p:animScale>
                                      <p:cBhvr>
                                        <p:cTn id="39" dur="166" decel="50000">
                                          <p:stCondLst>
                                            <p:cond delay="676"/>
                                          </p:stCondLst>
                                        </p:cTn>
                                        <p:tgtEl>
                                          <p:spTgt spid="9"/>
                                        </p:tgtEl>
                                      </p:cBhvr>
                                      <p:to x="100000" y="100000"/>
                                    </p:animScale>
                                    <p:animScale>
                                      <p:cBhvr>
                                        <p:cTn id="40" dur="26">
                                          <p:stCondLst>
                                            <p:cond delay="1312"/>
                                          </p:stCondLst>
                                        </p:cTn>
                                        <p:tgtEl>
                                          <p:spTgt spid="9"/>
                                        </p:tgtEl>
                                      </p:cBhvr>
                                      <p:to x="100000" y="80000"/>
                                    </p:animScale>
                                    <p:animScale>
                                      <p:cBhvr>
                                        <p:cTn id="41" dur="166" decel="50000">
                                          <p:stCondLst>
                                            <p:cond delay="1338"/>
                                          </p:stCondLst>
                                        </p:cTn>
                                        <p:tgtEl>
                                          <p:spTgt spid="9"/>
                                        </p:tgtEl>
                                      </p:cBhvr>
                                      <p:to x="100000" y="100000"/>
                                    </p:animScale>
                                    <p:animScale>
                                      <p:cBhvr>
                                        <p:cTn id="42" dur="26">
                                          <p:stCondLst>
                                            <p:cond delay="1642"/>
                                          </p:stCondLst>
                                        </p:cTn>
                                        <p:tgtEl>
                                          <p:spTgt spid="9"/>
                                        </p:tgtEl>
                                      </p:cBhvr>
                                      <p:to x="100000" y="90000"/>
                                    </p:animScale>
                                    <p:animScale>
                                      <p:cBhvr>
                                        <p:cTn id="43" dur="166" decel="50000">
                                          <p:stCondLst>
                                            <p:cond delay="1668"/>
                                          </p:stCondLst>
                                        </p:cTn>
                                        <p:tgtEl>
                                          <p:spTgt spid="9"/>
                                        </p:tgtEl>
                                      </p:cBhvr>
                                      <p:to x="100000" y="100000"/>
                                    </p:animScale>
                                    <p:animScale>
                                      <p:cBhvr>
                                        <p:cTn id="44" dur="26">
                                          <p:stCondLst>
                                            <p:cond delay="1808"/>
                                          </p:stCondLst>
                                        </p:cTn>
                                        <p:tgtEl>
                                          <p:spTgt spid="9"/>
                                        </p:tgtEl>
                                      </p:cBhvr>
                                      <p:to x="100000" y="95000"/>
                                    </p:animScale>
                                    <p:animScale>
                                      <p:cBhvr>
                                        <p:cTn id="4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980711"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Placeholder 1"/>
          <p:cNvSpPr txBox="1">
            <a:spLocks/>
          </p:cNvSpPr>
          <p:nvPr/>
        </p:nvSpPr>
        <p:spPr>
          <a:xfrm>
            <a:off x="1043609" y="1484784"/>
            <a:ext cx="7964354" cy="1656184"/>
          </a:xfrm>
          <a:prstGeom prst="rect">
            <a:avLst/>
          </a:prstGeom>
        </p:spPr>
        <p:txBody>
          <a:bodyPr vert="horz" anchor="b">
            <a:noAutofit/>
          </a:bodyPr>
          <a:lstStyle>
            <a:lvl1pPr marL="0" indent="0" algn="r" rtl="1" eaLnBrk="1" latinLnBrk="0" hangingPunct="1">
              <a:spcBef>
                <a:spcPct val="20000"/>
              </a:spcBef>
              <a:buClr>
                <a:schemeClr val="accent1"/>
              </a:buClr>
              <a:buSzPct val="70000"/>
              <a:buFont typeface="Wingdings 2"/>
              <a:buNone/>
              <a:defRPr kumimoji="0" sz="2000" kern="1200">
                <a:solidFill>
                  <a:schemeClr val="tx2">
                    <a:shade val="75000"/>
                  </a:schemeClr>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None/>
              <a:defRPr kumimoji="0" sz="1600" kern="1200">
                <a:solidFill>
                  <a:schemeClr val="tx1">
                    <a:tint val="75000"/>
                  </a:schemeClr>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None/>
              <a:defRPr kumimoji="0" sz="1400" kern="1200">
                <a:solidFill>
                  <a:schemeClr val="tx1">
                    <a:tint val="75000"/>
                  </a:schemeClr>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None/>
              <a:defRPr kumimoji="0" sz="1400" kern="1200">
                <a:solidFill>
                  <a:schemeClr val="tx1">
                    <a:tint val="75000"/>
                  </a:schemeClr>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fa-IR" sz="4400" b="1" dirty="0" smtClean="0">
                <a:ln w="1905"/>
                <a:solidFill>
                  <a:srgbClr val="FF0000"/>
                </a:solidFill>
                <a:effectLst>
                  <a:innerShdw blurRad="69850" dist="43180" dir="5400000">
                    <a:srgbClr val="000000">
                      <a:alpha val="65000"/>
                    </a:srgbClr>
                  </a:innerShdw>
                </a:effectLst>
                <a:cs typeface="B Koodak" pitchFamily="2" charset="-78"/>
              </a:rPr>
              <a:t>درج صفحه روی جلد (</a:t>
            </a:r>
            <a:r>
              <a:rPr lang="en-US" sz="4400" b="1" dirty="0" smtClean="0">
                <a:ln w="1905"/>
                <a:solidFill>
                  <a:srgbClr val="FF0000"/>
                </a:solidFill>
                <a:effectLst>
                  <a:innerShdw blurRad="69850" dist="43180" dir="5400000">
                    <a:srgbClr val="000000">
                      <a:alpha val="65000"/>
                    </a:srgbClr>
                  </a:innerShdw>
                </a:effectLst>
                <a:cs typeface="B Koodak" pitchFamily="2" charset="-78"/>
              </a:rPr>
              <a:t>cover page</a:t>
            </a:r>
            <a:r>
              <a:rPr lang="fa-IR" sz="4400" b="1" dirty="0" smtClean="0">
                <a:ln w="1905"/>
                <a:solidFill>
                  <a:srgbClr val="FF0000"/>
                </a:solidFill>
                <a:effectLst>
                  <a:innerShdw blurRad="69850" dist="43180" dir="5400000">
                    <a:srgbClr val="000000">
                      <a:alpha val="65000"/>
                    </a:srgbClr>
                  </a:innerShdw>
                </a:effectLst>
                <a:cs typeface="B Koodak" pitchFamily="2" charset="-78"/>
              </a:rPr>
              <a:t>)</a:t>
            </a:r>
          </a:p>
          <a:p>
            <a:r>
              <a:rPr lang="fa-IR" sz="3200" b="1" dirty="0" smtClean="0">
                <a:solidFill>
                  <a:schemeClr val="bg1"/>
                </a:solidFill>
                <a:cs typeface="B Koodak" pitchFamily="2" charset="-78"/>
              </a:rPr>
              <a:t>برای ایجاد صفحه روی جلد:</a:t>
            </a:r>
          </a:p>
          <a:p>
            <a:r>
              <a:rPr lang="fa-IR" sz="3200" b="1" dirty="0" smtClean="0">
                <a:solidFill>
                  <a:schemeClr val="bg1"/>
                </a:solidFill>
                <a:cs typeface="B Koodak" pitchFamily="2" charset="-78"/>
              </a:rPr>
              <a:t>1- روی برگه </a:t>
            </a:r>
            <a:r>
              <a:rPr lang="en-US" sz="3200" b="1" dirty="0" smtClean="0">
                <a:solidFill>
                  <a:schemeClr val="bg1"/>
                </a:solidFill>
                <a:cs typeface="B Koodak" pitchFamily="2" charset="-78"/>
              </a:rPr>
              <a:t>insert</a:t>
            </a:r>
            <a:r>
              <a:rPr lang="fa-IR" sz="3200" b="1" dirty="0" smtClean="0">
                <a:solidFill>
                  <a:schemeClr val="bg1"/>
                </a:solidFill>
                <a:cs typeface="B Koodak" pitchFamily="2" charset="-78"/>
              </a:rPr>
              <a:t> کلیک کنید.</a:t>
            </a:r>
          </a:p>
          <a:p>
            <a:r>
              <a:rPr lang="fa-IR" sz="3200" b="1" dirty="0" smtClean="0">
                <a:solidFill>
                  <a:schemeClr val="bg1"/>
                </a:solidFill>
                <a:cs typeface="B Koodak" pitchFamily="2" charset="-78"/>
              </a:rPr>
              <a:t>2-گزینه </a:t>
            </a:r>
            <a:r>
              <a:rPr lang="en-US" sz="3200" b="1" dirty="0" smtClean="0">
                <a:solidFill>
                  <a:schemeClr val="bg1"/>
                </a:solidFill>
                <a:cs typeface="B Koodak" pitchFamily="2" charset="-78"/>
              </a:rPr>
              <a:t>cover page</a:t>
            </a:r>
            <a:r>
              <a:rPr lang="fa-IR" sz="3200" b="1" dirty="0" smtClean="0">
                <a:solidFill>
                  <a:schemeClr val="bg1"/>
                </a:solidFill>
                <a:cs typeface="B Koodak" pitchFamily="2" charset="-78"/>
              </a:rPr>
              <a:t> را انتخاب کنید.</a:t>
            </a:r>
          </a:p>
          <a:p>
            <a:r>
              <a:rPr lang="fa-IR" sz="3200" b="1" dirty="0" smtClean="0">
                <a:solidFill>
                  <a:schemeClr val="bg1"/>
                </a:solidFill>
                <a:cs typeface="B Koodak" pitchFamily="2" charset="-78"/>
              </a:rPr>
              <a:t>3- از گزینه های آماده یکی را به دلخواه کلیک کنید.</a:t>
            </a:r>
          </a:p>
        </p:txBody>
      </p:sp>
      <p:sp>
        <p:nvSpPr>
          <p:cNvPr id="6" name="Left Arrow 5"/>
          <p:cNvSpPr/>
          <p:nvPr/>
        </p:nvSpPr>
        <p:spPr>
          <a:xfrm rot="2634743">
            <a:off x="1208131" y="518135"/>
            <a:ext cx="1479487" cy="988851"/>
          </a:xfrm>
          <a:prstGeom prst="leftArrow">
            <a:avLst>
              <a:gd name="adj1" fmla="val 46236"/>
              <a:gd name="adj2" fmla="val 111608"/>
            </a:avLst>
          </a:prstGeom>
          <a:solidFill>
            <a:srgbClr val="00206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1</a:t>
            </a:r>
          </a:p>
        </p:txBody>
      </p:sp>
      <p:sp>
        <p:nvSpPr>
          <p:cNvPr id="7" name="Down Arrow 6"/>
          <p:cNvSpPr/>
          <p:nvPr/>
        </p:nvSpPr>
        <p:spPr>
          <a:xfrm rot="21297654">
            <a:off x="116476" y="522"/>
            <a:ext cx="648071" cy="953527"/>
          </a:xfrm>
          <a:prstGeom prst="downArrow">
            <a:avLst/>
          </a:prstGeom>
          <a:solidFill>
            <a:srgbClr val="FF00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2</a:t>
            </a:r>
          </a:p>
        </p:txBody>
      </p:sp>
      <p:sp>
        <p:nvSpPr>
          <p:cNvPr id="8" name="Up Arrow 7"/>
          <p:cNvSpPr/>
          <p:nvPr/>
        </p:nvSpPr>
        <p:spPr>
          <a:xfrm>
            <a:off x="1072049" y="4869273"/>
            <a:ext cx="1152128" cy="1440160"/>
          </a:xfrm>
          <a:prstGeom prst="upArrow">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3</a:t>
            </a:r>
          </a:p>
        </p:txBody>
      </p:sp>
    </p:spTree>
    <p:extLst>
      <p:ext uri="{BB962C8B-B14F-4D97-AF65-F5344CB8AC3E}">
        <p14:creationId xmlns:p14="http://schemas.microsoft.com/office/powerpoint/2010/main" xmlns="" val="332009940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786446" y="0"/>
            <a:ext cx="3357554" cy="6858000"/>
          </a:xfrm>
        </p:spPr>
        <p:style>
          <a:lnRef idx="0">
            <a:schemeClr val="accent3"/>
          </a:lnRef>
          <a:fillRef idx="3">
            <a:schemeClr val="accent3"/>
          </a:fillRef>
          <a:effectRef idx="3">
            <a:schemeClr val="accent3"/>
          </a:effectRef>
          <a:fontRef idx="minor">
            <a:schemeClr val="lt1"/>
          </a:fontRef>
        </p:style>
        <p:txBody>
          <a:bodyPr>
            <a:prstTxWarp prst="textPlain">
              <a:avLst/>
            </a:prstTxWarp>
            <a:noAutofit/>
          </a:bodyPr>
          <a:lstStyle/>
          <a:p>
            <a:r>
              <a:rPr lang="fa-IR" sz="3200" b="1" dirty="0" smtClean="0">
                <a:solidFill>
                  <a:schemeClr val="bg1"/>
                </a:solidFill>
                <a:cs typeface="B Davat" pitchFamily="2" charset="-78"/>
              </a:rPr>
              <a:t>برای اجرای برنامه </a:t>
            </a:r>
            <a:r>
              <a:rPr lang="en-US" sz="3200" b="1" dirty="0" smtClean="0">
                <a:solidFill>
                  <a:schemeClr val="bg1"/>
                </a:solidFill>
                <a:cs typeface="B Davat" pitchFamily="2" charset="-78"/>
              </a:rPr>
              <a:t>word</a:t>
            </a:r>
            <a:r>
              <a:rPr lang="fa-IR" sz="3200" b="1" dirty="0" smtClean="0">
                <a:solidFill>
                  <a:schemeClr val="bg1"/>
                </a:solidFill>
                <a:cs typeface="B Davat" pitchFamily="2" charset="-78"/>
              </a:rPr>
              <a:t> مراحل زیر را دنبال کنید:</a:t>
            </a:r>
          </a:p>
          <a:p>
            <a:r>
              <a:rPr lang="fa-IR" sz="3200" b="1" dirty="0" smtClean="0">
                <a:solidFill>
                  <a:schemeClr val="bg1"/>
                </a:solidFill>
                <a:cs typeface="B Davat" pitchFamily="2" charset="-78"/>
              </a:rPr>
              <a:t>1- از منوی شروع(</a:t>
            </a:r>
            <a:r>
              <a:rPr lang="en-US" sz="3200" b="1" dirty="0" smtClean="0">
                <a:solidFill>
                  <a:schemeClr val="bg1"/>
                </a:solidFill>
                <a:cs typeface="B Davat" pitchFamily="2" charset="-78"/>
              </a:rPr>
              <a:t>start</a:t>
            </a:r>
            <a:r>
              <a:rPr lang="fa-IR" sz="3200" b="1" dirty="0" smtClean="0">
                <a:solidFill>
                  <a:schemeClr val="bg1"/>
                </a:solidFill>
                <a:cs typeface="B Davat" pitchFamily="2" charset="-78"/>
              </a:rPr>
              <a:t>) بر روی </a:t>
            </a:r>
            <a:r>
              <a:rPr lang="en-US" sz="3200" b="1" dirty="0" smtClean="0">
                <a:solidFill>
                  <a:schemeClr val="bg1"/>
                </a:solidFill>
                <a:cs typeface="B Davat" pitchFamily="2" charset="-78"/>
              </a:rPr>
              <a:t>all programs</a:t>
            </a:r>
            <a:r>
              <a:rPr lang="fa-IR" sz="3200" b="1" dirty="0" smtClean="0">
                <a:solidFill>
                  <a:schemeClr val="bg1"/>
                </a:solidFill>
                <a:cs typeface="B Davat" pitchFamily="2" charset="-78"/>
              </a:rPr>
              <a:t> کلیک کنید.</a:t>
            </a:r>
          </a:p>
          <a:p>
            <a:r>
              <a:rPr lang="fa-IR" sz="3200" b="1" dirty="0" smtClean="0">
                <a:solidFill>
                  <a:schemeClr val="bg1"/>
                </a:solidFill>
                <a:cs typeface="B Davat" pitchFamily="2" charset="-78"/>
              </a:rPr>
              <a:t>2- در لیست باز شده بر روی </a:t>
            </a:r>
            <a:r>
              <a:rPr lang="en-US" sz="3200" b="1" dirty="0" err="1" smtClean="0">
                <a:solidFill>
                  <a:schemeClr val="bg1"/>
                </a:solidFill>
                <a:cs typeface="B Davat" pitchFamily="2" charset="-78"/>
              </a:rPr>
              <a:t>microsoft</a:t>
            </a:r>
            <a:r>
              <a:rPr lang="en-US" sz="3200" b="1" dirty="0" smtClean="0">
                <a:solidFill>
                  <a:schemeClr val="bg1"/>
                </a:solidFill>
                <a:cs typeface="B Davat" pitchFamily="2" charset="-78"/>
              </a:rPr>
              <a:t> office </a:t>
            </a:r>
            <a:r>
              <a:rPr lang="fa-IR" sz="3200" b="1" dirty="0" smtClean="0">
                <a:solidFill>
                  <a:schemeClr val="bg1"/>
                </a:solidFill>
                <a:cs typeface="B Davat" pitchFamily="2" charset="-78"/>
              </a:rPr>
              <a:t> کلیک کنید.</a:t>
            </a:r>
          </a:p>
          <a:p>
            <a:r>
              <a:rPr lang="fa-IR" sz="3200" b="1" dirty="0" smtClean="0">
                <a:solidFill>
                  <a:schemeClr val="bg1"/>
                </a:solidFill>
                <a:cs typeface="B Davat" pitchFamily="2" charset="-78"/>
              </a:rPr>
              <a:t>3- گزینه </a:t>
            </a:r>
            <a:r>
              <a:rPr lang="en-US" sz="3200" b="1" dirty="0" smtClean="0">
                <a:solidFill>
                  <a:schemeClr val="bg1"/>
                </a:solidFill>
                <a:cs typeface="B Davat" pitchFamily="2" charset="-78"/>
              </a:rPr>
              <a:t> </a:t>
            </a:r>
            <a:r>
              <a:rPr lang="en-US" sz="3200" b="1" dirty="0" err="1" smtClean="0">
                <a:solidFill>
                  <a:schemeClr val="bg1"/>
                </a:solidFill>
                <a:cs typeface="B Davat" pitchFamily="2" charset="-78"/>
              </a:rPr>
              <a:t>microsoft</a:t>
            </a:r>
            <a:r>
              <a:rPr lang="en-US" sz="3200" b="1" dirty="0" smtClean="0">
                <a:solidFill>
                  <a:schemeClr val="bg1"/>
                </a:solidFill>
                <a:cs typeface="B Davat" pitchFamily="2" charset="-78"/>
              </a:rPr>
              <a:t> office word2007</a:t>
            </a:r>
            <a:r>
              <a:rPr lang="fa-IR" sz="3200" b="1" dirty="0" smtClean="0">
                <a:solidFill>
                  <a:schemeClr val="bg1"/>
                </a:solidFill>
                <a:cs typeface="B Davat" pitchFamily="2" charset="-78"/>
              </a:rPr>
              <a:t> را انتخاب کنید.</a:t>
            </a:r>
          </a:p>
        </p:txBody>
      </p:sp>
      <p:pic>
        <p:nvPicPr>
          <p:cNvPr id="4" name="Picture 2"/>
          <p:cNvPicPr>
            <a:picLocks noChangeAspect="1" noChangeArrowheads="1"/>
          </p:cNvPicPr>
          <p:nvPr/>
        </p:nvPicPr>
        <p:blipFill>
          <a:blip r:embed="rId2" cstate="print"/>
          <a:srcRect/>
          <a:stretch>
            <a:fillRect/>
          </a:stretch>
        </p:blipFill>
        <p:spPr bwMode="auto">
          <a:xfrm>
            <a:off x="0" y="0"/>
            <a:ext cx="3143239" cy="68580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2000233" y="0"/>
            <a:ext cx="3644080" cy="6858000"/>
          </a:xfrm>
          <a:prstGeom prst="rect">
            <a:avLst/>
          </a:prstGeom>
          <a:noFill/>
          <a:ln w="9525">
            <a:noFill/>
            <a:miter lim="800000"/>
            <a:headEnd/>
            <a:tailEnd/>
          </a:ln>
          <a:effectLst/>
        </p:spPr>
      </p:pic>
      <p:sp>
        <p:nvSpPr>
          <p:cNvPr id="8" name="Left Arrow 7"/>
          <p:cNvSpPr/>
          <p:nvPr/>
        </p:nvSpPr>
        <p:spPr>
          <a:xfrm>
            <a:off x="714348" y="5286388"/>
            <a:ext cx="2500330" cy="1000132"/>
          </a:xfrm>
          <a:prstGeom prst="leftArrow">
            <a:avLst/>
          </a:prstGeom>
          <a:solidFill>
            <a:srgbClr val="FF00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b="1" u="sng" dirty="0" smtClean="0">
                <a:effectLst>
                  <a:outerShdw blurRad="38100" dist="38100" dir="2700000" algn="tl">
                    <a:srgbClr val="000000">
                      <a:alpha val="43137"/>
                    </a:srgbClr>
                  </a:outerShdw>
                </a:effectLst>
                <a:cs typeface="B Koodak" pitchFamily="2" charset="-78"/>
              </a:rPr>
              <a:t>1</a:t>
            </a:r>
            <a:endParaRPr lang="fa-IR" sz="4000" b="1" u="sng" dirty="0">
              <a:effectLst>
                <a:outerShdw blurRad="38100" dist="38100" dir="2700000" algn="tl">
                  <a:srgbClr val="000000">
                    <a:alpha val="43137"/>
                  </a:srgbClr>
                </a:outerShdw>
              </a:effectLst>
              <a:cs typeface="B Koodak" pitchFamily="2" charset="-78"/>
            </a:endParaRPr>
          </a:p>
        </p:txBody>
      </p:sp>
      <p:sp>
        <p:nvSpPr>
          <p:cNvPr id="9" name="Left Arrow 8"/>
          <p:cNvSpPr/>
          <p:nvPr/>
        </p:nvSpPr>
        <p:spPr>
          <a:xfrm>
            <a:off x="3286116" y="2214554"/>
            <a:ext cx="2500330" cy="1000132"/>
          </a:xfrm>
          <a:prstGeom prst="leftArrow">
            <a:avLst/>
          </a:prstGeom>
          <a:solidFill>
            <a:srgbClr val="FF0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b="1" u="sng" dirty="0" smtClean="0">
                <a:effectLst>
                  <a:outerShdw blurRad="38100" dist="38100" dir="2700000" algn="tl">
                    <a:srgbClr val="000000">
                      <a:alpha val="43137"/>
                    </a:srgbClr>
                  </a:outerShdw>
                </a:effectLst>
                <a:cs typeface="B Koodak" pitchFamily="2" charset="-78"/>
              </a:rPr>
              <a:t>2</a:t>
            </a:r>
            <a:endParaRPr lang="fa-IR" sz="4000" b="1" u="sng" dirty="0">
              <a:effectLst>
                <a:outerShdw blurRad="38100" dist="38100" dir="2700000" algn="tl">
                  <a:srgbClr val="000000">
                    <a:alpha val="43137"/>
                  </a:srgbClr>
                </a:outerShdw>
              </a:effectLst>
              <a:cs typeface="B Koodak" pitchFamily="2" charset="-78"/>
            </a:endParaRPr>
          </a:p>
        </p:txBody>
      </p:sp>
      <p:sp>
        <p:nvSpPr>
          <p:cNvPr id="11" name="Right Arrow 10"/>
          <p:cNvSpPr/>
          <p:nvPr/>
        </p:nvSpPr>
        <p:spPr>
          <a:xfrm rot="858305">
            <a:off x="464036" y="4327812"/>
            <a:ext cx="2214546" cy="1143008"/>
          </a:xfrm>
          <a:prstGeom prst="rightArrow">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b="1" u="sng" dirty="0" smtClean="0">
                <a:effectLst>
                  <a:outerShdw blurRad="38100" dist="38100" dir="2700000" algn="tl">
                    <a:srgbClr val="000000">
                      <a:alpha val="43137"/>
                    </a:srgbClr>
                  </a:outerShdw>
                </a:effectLst>
                <a:cs typeface="B Koodak" pitchFamily="2" charset="-78"/>
              </a:rPr>
              <a:t>3</a:t>
            </a:r>
            <a:endParaRPr lang="fa-IR" sz="4000" b="1" u="sng" dirty="0">
              <a:effectLst>
                <a:outerShdw blurRad="38100" dist="38100" dir="2700000" algn="tl">
                  <a:srgbClr val="000000">
                    <a:alpha val="43137"/>
                  </a:srgbClr>
                </a:outerShdw>
              </a:effectLst>
              <a:cs typeface="B Koodak"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anim calcmode="lin" valueType="num">
                                      <p:cBhvr>
                                        <p:cTn id="8" dur="500" fill="hold"/>
                                        <p:tgtEl>
                                          <p:spTgt spid="2">
                                            <p:bg/>
                                          </p:spTgt>
                                        </p:tgtEl>
                                        <p:attrNameLst>
                                          <p:attrName>ppt_x</p:attrName>
                                        </p:attrNameLst>
                                      </p:cBhvr>
                                      <p:tavLst>
                                        <p:tav tm="0">
                                          <p:val>
                                            <p:strVal val="#ppt_x"/>
                                          </p:val>
                                        </p:tav>
                                        <p:tav tm="100000">
                                          <p:val>
                                            <p:strVal val="#ppt_x"/>
                                          </p:val>
                                        </p:tav>
                                      </p:tavLst>
                                    </p:anim>
                                    <p:anim calcmode="lin" valueType="num">
                                      <p:cBhvr>
                                        <p:cTn id="9" dur="500" fill="hold"/>
                                        <p:tgtEl>
                                          <p:spTgt spid="2">
                                            <p:bg/>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anim calcmode="lin" valueType="num">
                                      <p:cBhvr>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anim calcmode="lin" valueType="num">
                                      <p:cBhvr>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anim calcmode="lin" valueType="num">
                                      <p:cBhvr>
                                        <p:cTn id="2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anim calcmode="lin" valueType="num">
                                      <p:cBhvr>
                                        <p:cTn id="3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50" presetClass="entr" presetSubtype="0" decel="10000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strVal val="#ppt_w+.3"/>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Effect transition="in" filter="fade">
                                      <p:cBhvr>
                                        <p:cTn id="39" dur="1000"/>
                                        <p:tgtEl>
                                          <p:spTgt spid="4"/>
                                        </p:tgtEl>
                                      </p:cBhvr>
                                    </p:animEffect>
                                  </p:childTnLst>
                                </p:cTn>
                              </p:par>
                            </p:childTnLst>
                          </p:cTn>
                        </p:par>
                        <p:par>
                          <p:cTn id="40" fill="hold">
                            <p:stCondLst>
                              <p:cond delay="3500"/>
                            </p:stCondLst>
                            <p:childTnLst>
                              <p:par>
                                <p:cTn id="41" presetID="35" presetClass="entr" presetSubtype="0" fill="hold" nodeType="afterEffect">
                                  <p:stCondLst>
                                    <p:cond delay="0"/>
                                  </p:stCondLst>
                                  <p:childTnLst>
                                    <p:set>
                                      <p:cBhvr>
                                        <p:cTn id="42" dur="1" fill="hold">
                                          <p:stCondLst>
                                            <p:cond delay="0"/>
                                          </p:stCondLst>
                                        </p:cTn>
                                        <p:tgtEl>
                                          <p:spTgt spid="2050"/>
                                        </p:tgtEl>
                                        <p:attrNameLst>
                                          <p:attrName>style.visibility</p:attrName>
                                        </p:attrNameLst>
                                      </p:cBhvr>
                                      <p:to>
                                        <p:strVal val="visible"/>
                                      </p:to>
                                    </p:set>
                                    <p:animEffect transition="in" filter="fade">
                                      <p:cBhvr>
                                        <p:cTn id="43" dur="500"/>
                                        <p:tgtEl>
                                          <p:spTgt spid="2050"/>
                                        </p:tgtEl>
                                      </p:cBhvr>
                                    </p:animEffect>
                                    <p:anim calcmode="lin" valueType="num">
                                      <p:cBhvr>
                                        <p:cTn id="44" dur="500" fill="hold"/>
                                        <p:tgtEl>
                                          <p:spTgt spid="2050"/>
                                        </p:tgtEl>
                                        <p:attrNameLst>
                                          <p:attrName>style.rotation</p:attrName>
                                        </p:attrNameLst>
                                      </p:cBhvr>
                                      <p:tavLst>
                                        <p:tav tm="0">
                                          <p:val>
                                            <p:fltVal val="720"/>
                                          </p:val>
                                        </p:tav>
                                        <p:tav tm="100000">
                                          <p:val>
                                            <p:fltVal val="0"/>
                                          </p:val>
                                        </p:tav>
                                      </p:tavLst>
                                    </p:anim>
                                    <p:anim calcmode="lin" valueType="num">
                                      <p:cBhvr>
                                        <p:cTn id="45" dur="500" fill="hold"/>
                                        <p:tgtEl>
                                          <p:spTgt spid="2050"/>
                                        </p:tgtEl>
                                        <p:attrNameLst>
                                          <p:attrName>ppt_h</p:attrName>
                                        </p:attrNameLst>
                                      </p:cBhvr>
                                      <p:tavLst>
                                        <p:tav tm="0">
                                          <p:val>
                                            <p:fltVal val="0"/>
                                          </p:val>
                                        </p:tav>
                                        <p:tav tm="100000">
                                          <p:val>
                                            <p:strVal val="#ppt_h"/>
                                          </p:val>
                                        </p:tav>
                                      </p:tavLst>
                                    </p:anim>
                                    <p:anim calcmode="lin" valueType="num">
                                      <p:cBhvr>
                                        <p:cTn id="46" dur="500" fill="hold"/>
                                        <p:tgtEl>
                                          <p:spTgt spid="2050"/>
                                        </p:tgtEl>
                                        <p:attrNameLst>
                                          <p:attrName>ppt_w</p:attrName>
                                        </p:attrNameLst>
                                      </p:cBhvr>
                                      <p:tavLst>
                                        <p:tav tm="0">
                                          <p:val>
                                            <p:fltVal val="0"/>
                                          </p:val>
                                        </p:tav>
                                        <p:tav tm="100000">
                                          <p:val>
                                            <p:strVal val="#ppt_w"/>
                                          </p:val>
                                        </p:tav>
                                      </p:tavLst>
                                    </p:anim>
                                  </p:childTnLst>
                                </p:cTn>
                              </p:par>
                            </p:childTnLst>
                          </p:cTn>
                        </p:par>
                        <p:par>
                          <p:cTn id="47" fill="hold">
                            <p:stCondLst>
                              <p:cond delay="40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8"/>
                                        </p:tgtEl>
                                        <p:attrNameLst>
                                          <p:attrName>ppt_y</p:attrName>
                                        </p:attrNameLst>
                                      </p:cBhvr>
                                      <p:tavLst>
                                        <p:tav tm="0">
                                          <p:val>
                                            <p:strVal val="#ppt_y"/>
                                          </p:val>
                                        </p:tav>
                                        <p:tav tm="100000">
                                          <p:val>
                                            <p:strVal val="#ppt_y"/>
                                          </p:val>
                                        </p:tav>
                                      </p:tavLst>
                                    </p:anim>
                                    <p:anim calcmode="lin" valueType="num">
                                      <p:cBhvr>
                                        <p:cTn id="5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8"/>
                                        </p:tgtEl>
                                      </p:cBhvr>
                                    </p:animEffect>
                                  </p:childTnLst>
                                </p:cTn>
                              </p:par>
                            </p:childTnLst>
                          </p:cTn>
                        </p:par>
                        <p:par>
                          <p:cTn id="55" fill="hold">
                            <p:stCondLst>
                              <p:cond delay="4500"/>
                            </p:stCondLst>
                            <p:childTnLst>
                              <p:par>
                                <p:cTn id="56" presetID="40" presetClass="entr" presetSubtype="0" fill="hold" grpId="0" nodeType="afterEffect">
                                  <p:stCondLst>
                                    <p:cond delay="0"/>
                                  </p:stCondLst>
                                  <p:iterate type="lt">
                                    <p:tmPct val="10000"/>
                                  </p:iterate>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anim calcmode="lin" valueType="num">
                                      <p:cBhvr>
                                        <p:cTn id="59" dur="500" fill="hold"/>
                                        <p:tgtEl>
                                          <p:spTgt spid="9"/>
                                        </p:tgtEl>
                                        <p:attrNameLst>
                                          <p:attrName>ppt_x</p:attrName>
                                        </p:attrNameLst>
                                      </p:cBhvr>
                                      <p:tavLst>
                                        <p:tav tm="0">
                                          <p:val>
                                            <p:strVal val="#ppt_x-.1"/>
                                          </p:val>
                                        </p:tav>
                                        <p:tav tm="100000">
                                          <p:val>
                                            <p:strVal val="#ppt_x"/>
                                          </p:val>
                                        </p:tav>
                                      </p:tavLst>
                                    </p:anim>
                                    <p:anim calcmode="lin" valueType="num">
                                      <p:cBhvr>
                                        <p:cTn id="60" dur="500" fill="hold"/>
                                        <p:tgtEl>
                                          <p:spTgt spid="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6" presetClass="entr" presetSubtype="0"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down)">
                                      <p:cBhvr>
                                        <p:cTn id="64" dur="145">
                                          <p:stCondLst>
                                            <p:cond delay="0"/>
                                          </p:stCondLst>
                                        </p:cTn>
                                        <p:tgtEl>
                                          <p:spTgt spid="11"/>
                                        </p:tgtEl>
                                      </p:cBhvr>
                                    </p:animEffect>
                                    <p:anim calcmode="lin" valueType="num">
                                      <p:cBhvr>
                                        <p:cTn id="65" dur="456"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6" dur="16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7" dur="166" tmFilter="0, 0; 0.125,0.2665; 0.25,0.4; 0.375,0.465; 0.5,0.5;  0.625,0.535; 0.75,0.6; 0.875,0.7335; 1,1">
                                          <p:stCondLst>
                                            <p:cond delay="166"/>
                                          </p:stCondLst>
                                        </p:cTn>
                                        <p:tgtEl>
                                          <p:spTgt spid="11"/>
                                        </p:tgtEl>
                                        <p:attrNameLst>
                                          <p:attrName>ppt_y</p:attrName>
                                        </p:attrNameLst>
                                      </p:cBhvr>
                                      <p:tavLst>
                                        <p:tav tm="0" fmla="#ppt_y-sin(pi*$)/9">
                                          <p:val>
                                            <p:fltVal val="0"/>
                                          </p:val>
                                        </p:tav>
                                        <p:tav tm="100000">
                                          <p:val>
                                            <p:fltVal val="1"/>
                                          </p:val>
                                        </p:tav>
                                      </p:tavLst>
                                    </p:anim>
                                    <p:anim calcmode="lin" valueType="num">
                                      <p:cBhvr>
                                        <p:cTn id="68" dur="83" tmFilter="0, 0; 0.125,0.2665; 0.25,0.4; 0.375,0.465; 0.5,0.5;  0.625,0.535; 0.75,0.6; 0.875,0.7335; 1,1">
                                          <p:stCondLst>
                                            <p:cond delay="331"/>
                                          </p:stCondLst>
                                        </p:cTn>
                                        <p:tgtEl>
                                          <p:spTgt spid="11"/>
                                        </p:tgtEl>
                                        <p:attrNameLst>
                                          <p:attrName>ppt_y</p:attrName>
                                        </p:attrNameLst>
                                      </p:cBhvr>
                                      <p:tavLst>
                                        <p:tav tm="0" fmla="#ppt_y-sin(pi*$)/27">
                                          <p:val>
                                            <p:fltVal val="0"/>
                                          </p:val>
                                        </p:tav>
                                        <p:tav tm="100000">
                                          <p:val>
                                            <p:fltVal val="1"/>
                                          </p:val>
                                        </p:tav>
                                      </p:tavLst>
                                    </p:anim>
                                    <p:anim calcmode="lin" valueType="num">
                                      <p:cBhvr>
                                        <p:cTn id="69" dur="41" tmFilter="0, 0; 0.125,0.2665; 0.25,0.4; 0.375,0.465; 0.5,0.5;  0.625,0.535; 0.75,0.6; 0.875,0.7335; 1,1">
                                          <p:stCondLst>
                                            <p:cond delay="414"/>
                                          </p:stCondLst>
                                        </p:cTn>
                                        <p:tgtEl>
                                          <p:spTgt spid="11"/>
                                        </p:tgtEl>
                                        <p:attrNameLst>
                                          <p:attrName>ppt_y</p:attrName>
                                        </p:attrNameLst>
                                      </p:cBhvr>
                                      <p:tavLst>
                                        <p:tav tm="0" fmla="#ppt_y-sin(pi*$)/81">
                                          <p:val>
                                            <p:fltVal val="0"/>
                                          </p:val>
                                        </p:tav>
                                        <p:tav tm="100000">
                                          <p:val>
                                            <p:fltVal val="1"/>
                                          </p:val>
                                        </p:tav>
                                      </p:tavLst>
                                    </p:anim>
                                    <p:animScale>
                                      <p:cBhvr>
                                        <p:cTn id="70" dur="7">
                                          <p:stCondLst>
                                            <p:cond delay="163"/>
                                          </p:stCondLst>
                                        </p:cTn>
                                        <p:tgtEl>
                                          <p:spTgt spid="11"/>
                                        </p:tgtEl>
                                      </p:cBhvr>
                                      <p:to x="100000" y="60000"/>
                                    </p:animScale>
                                    <p:animScale>
                                      <p:cBhvr>
                                        <p:cTn id="71" dur="42" decel="50000">
                                          <p:stCondLst>
                                            <p:cond delay="169"/>
                                          </p:stCondLst>
                                        </p:cTn>
                                        <p:tgtEl>
                                          <p:spTgt spid="11"/>
                                        </p:tgtEl>
                                      </p:cBhvr>
                                      <p:to x="100000" y="100000"/>
                                    </p:animScale>
                                    <p:animScale>
                                      <p:cBhvr>
                                        <p:cTn id="72" dur="7">
                                          <p:stCondLst>
                                            <p:cond delay="328"/>
                                          </p:stCondLst>
                                        </p:cTn>
                                        <p:tgtEl>
                                          <p:spTgt spid="11"/>
                                        </p:tgtEl>
                                      </p:cBhvr>
                                      <p:to x="100000" y="80000"/>
                                    </p:animScale>
                                    <p:animScale>
                                      <p:cBhvr>
                                        <p:cTn id="73" dur="42" decel="50000">
                                          <p:stCondLst>
                                            <p:cond delay="335"/>
                                          </p:stCondLst>
                                        </p:cTn>
                                        <p:tgtEl>
                                          <p:spTgt spid="11"/>
                                        </p:tgtEl>
                                      </p:cBhvr>
                                      <p:to x="100000" y="100000"/>
                                    </p:animScale>
                                    <p:animScale>
                                      <p:cBhvr>
                                        <p:cTn id="74" dur="7">
                                          <p:stCondLst>
                                            <p:cond delay="411"/>
                                          </p:stCondLst>
                                        </p:cTn>
                                        <p:tgtEl>
                                          <p:spTgt spid="11"/>
                                        </p:tgtEl>
                                      </p:cBhvr>
                                      <p:to x="100000" y="90000"/>
                                    </p:animScale>
                                    <p:animScale>
                                      <p:cBhvr>
                                        <p:cTn id="75" dur="42" decel="50000">
                                          <p:stCondLst>
                                            <p:cond delay="417"/>
                                          </p:stCondLst>
                                        </p:cTn>
                                        <p:tgtEl>
                                          <p:spTgt spid="11"/>
                                        </p:tgtEl>
                                      </p:cBhvr>
                                      <p:to x="100000" y="100000"/>
                                    </p:animScale>
                                    <p:animScale>
                                      <p:cBhvr>
                                        <p:cTn id="76" dur="7">
                                          <p:stCondLst>
                                            <p:cond delay="452"/>
                                          </p:stCondLst>
                                        </p:cTn>
                                        <p:tgtEl>
                                          <p:spTgt spid="11"/>
                                        </p:tgtEl>
                                      </p:cBhvr>
                                      <p:to x="100000" y="95000"/>
                                    </p:animScale>
                                    <p:animScale>
                                      <p:cBhvr>
                                        <p:cTn id="77" dur="42" decel="50000">
                                          <p:stCondLst>
                                            <p:cond delay="459"/>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8" grpId="0" animBg="1"/>
      <p:bldP spid="9"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dirty="0"/>
          </a:p>
        </p:txBody>
      </p:sp>
      <p:sp>
        <p:nvSpPr>
          <p:cNvPr id="3" name="Title 2"/>
          <p:cNvSpPr>
            <a:spLocks noGrp="1"/>
          </p:cNvSpPr>
          <p:nvPr>
            <p:ph type="title"/>
          </p:nvPr>
        </p:nvSpPr>
        <p:spPr/>
        <p:txBody>
          <a:bodyPr/>
          <a:lstStyle/>
          <a:p>
            <a:endParaRPr lang="fa-I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10044607"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Placeholder 1"/>
          <p:cNvSpPr txBox="1">
            <a:spLocks/>
          </p:cNvSpPr>
          <p:nvPr/>
        </p:nvSpPr>
        <p:spPr>
          <a:xfrm>
            <a:off x="5580112" y="26166"/>
            <a:ext cx="3411488" cy="5851106"/>
          </a:xfrm>
          <a:prstGeom prst="rect">
            <a:avLst/>
          </a:prstGeom>
        </p:spPr>
        <p:style>
          <a:lnRef idx="1">
            <a:schemeClr val="accent1"/>
          </a:lnRef>
          <a:fillRef idx="3">
            <a:schemeClr val="accent1"/>
          </a:fillRef>
          <a:effectRef idx="2">
            <a:schemeClr val="accent1"/>
          </a:effectRef>
          <a:fontRef idx="minor">
            <a:schemeClr val="lt1"/>
          </a:fontRef>
        </p:style>
        <p:txBody>
          <a:bodyPr vert="horz" anchor="b">
            <a:noAutofit/>
          </a:bodyPr>
          <a:lstStyle>
            <a:lvl1pPr marL="0" indent="0" algn="r" rtl="1" eaLnBrk="1" latinLnBrk="0" hangingPunct="1">
              <a:spcBef>
                <a:spcPct val="20000"/>
              </a:spcBef>
              <a:buClr>
                <a:schemeClr val="accent1"/>
              </a:buClr>
              <a:buSzPct val="70000"/>
              <a:buFont typeface="Wingdings 2"/>
              <a:buNone/>
              <a:defRPr kumimoji="0" sz="2000" kern="1200">
                <a:solidFill>
                  <a:schemeClr val="tx2">
                    <a:shade val="75000"/>
                  </a:schemeClr>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None/>
              <a:defRPr kumimoji="0" sz="1600" kern="1200">
                <a:solidFill>
                  <a:schemeClr val="tx1">
                    <a:tint val="75000"/>
                  </a:schemeClr>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None/>
              <a:defRPr kumimoji="0" sz="1400" kern="1200">
                <a:solidFill>
                  <a:schemeClr val="tx1">
                    <a:tint val="75000"/>
                  </a:schemeClr>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None/>
              <a:defRPr kumimoji="0" sz="1400" kern="1200">
                <a:solidFill>
                  <a:schemeClr val="tx1">
                    <a:tint val="75000"/>
                  </a:schemeClr>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fa-IR" sz="2800" dirty="0" smtClean="0">
                <a:solidFill>
                  <a:srgbClr val="FF0000"/>
                </a:solidFill>
                <a:cs typeface="B Titr" pitchFamily="2" charset="-78"/>
              </a:rPr>
              <a:t>رسم نمودار</a:t>
            </a:r>
          </a:p>
          <a:p>
            <a:r>
              <a:rPr lang="fa-IR" sz="2800" dirty="0" smtClean="0">
                <a:solidFill>
                  <a:srgbClr val="FF0000"/>
                </a:solidFill>
                <a:cs typeface="B Koodak" pitchFamily="2" charset="-78"/>
              </a:rPr>
              <a:t>1- برگه </a:t>
            </a:r>
            <a:r>
              <a:rPr lang="en-US" sz="2800" dirty="0" smtClean="0">
                <a:solidFill>
                  <a:srgbClr val="FF0000"/>
                </a:solidFill>
                <a:cs typeface="B Koodak" pitchFamily="2" charset="-78"/>
              </a:rPr>
              <a:t>insert</a:t>
            </a:r>
            <a:r>
              <a:rPr lang="fa-IR" sz="2800" dirty="0" smtClean="0">
                <a:solidFill>
                  <a:srgbClr val="FF0000"/>
                </a:solidFill>
                <a:cs typeface="B Koodak" pitchFamily="2" charset="-78"/>
              </a:rPr>
              <a:t> را انتخاب کنید</a:t>
            </a:r>
          </a:p>
          <a:p>
            <a:r>
              <a:rPr lang="fa-IR" sz="2800" dirty="0" smtClean="0">
                <a:solidFill>
                  <a:srgbClr val="FF0000"/>
                </a:solidFill>
                <a:cs typeface="B Koodak" pitchFamily="2" charset="-78"/>
              </a:rPr>
              <a:t>2- از گروه </a:t>
            </a:r>
            <a:r>
              <a:rPr lang="en-US" sz="2800" dirty="0" smtClean="0">
                <a:solidFill>
                  <a:srgbClr val="FF0000"/>
                </a:solidFill>
                <a:cs typeface="B Koodak" pitchFamily="2" charset="-78"/>
              </a:rPr>
              <a:t>illustration</a:t>
            </a:r>
            <a:r>
              <a:rPr lang="fa-IR" sz="2800" dirty="0" smtClean="0">
                <a:solidFill>
                  <a:srgbClr val="FF0000"/>
                </a:solidFill>
                <a:cs typeface="B Koodak" pitchFamily="2" charset="-78"/>
              </a:rPr>
              <a:t> گزینه نمودار </a:t>
            </a:r>
            <a:r>
              <a:rPr lang="en-US" sz="2800" dirty="0" smtClean="0">
                <a:solidFill>
                  <a:srgbClr val="FF0000"/>
                </a:solidFill>
                <a:cs typeface="B Koodak" pitchFamily="2" charset="-78"/>
              </a:rPr>
              <a:t>chart) </a:t>
            </a:r>
            <a:r>
              <a:rPr lang="fa-IR" sz="2800" dirty="0" smtClean="0">
                <a:solidFill>
                  <a:srgbClr val="FF0000"/>
                </a:solidFill>
                <a:cs typeface="B Koodak" pitchFamily="2" charset="-78"/>
              </a:rPr>
              <a:t>) را انتخاب کنید</a:t>
            </a:r>
          </a:p>
          <a:p>
            <a:r>
              <a:rPr lang="fa-IR" sz="2800" dirty="0" smtClean="0">
                <a:solidFill>
                  <a:srgbClr val="FF0000"/>
                </a:solidFill>
                <a:cs typeface="B Koodak" pitchFamily="2" charset="-78"/>
              </a:rPr>
              <a:t>3-  نمودار دلخواه را انتخاب نمایید</a:t>
            </a:r>
          </a:p>
          <a:p>
            <a:r>
              <a:rPr lang="fa-IR" sz="2800" dirty="0" smtClean="0">
                <a:solidFill>
                  <a:srgbClr val="FF0000"/>
                </a:solidFill>
                <a:cs typeface="B Koodak" pitchFamily="2" charset="-78"/>
              </a:rPr>
              <a:t>4- سپس روی </a:t>
            </a:r>
            <a:r>
              <a:rPr lang="en-US" sz="2800" dirty="0" smtClean="0">
                <a:solidFill>
                  <a:srgbClr val="FF0000"/>
                </a:solidFill>
                <a:cs typeface="B Koodak" pitchFamily="2" charset="-78"/>
              </a:rPr>
              <a:t>ok</a:t>
            </a:r>
            <a:r>
              <a:rPr lang="fa-IR" sz="2800" dirty="0" smtClean="0">
                <a:solidFill>
                  <a:srgbClr val="FF0000"/>
                </a:solidFill>
                <a:cs typeface="B Koodak" pitchFamily="2" charset="-78"/>
              </a:rPr>
              <a:t> کلیک کنید</a:t>
            </a:r>
          </a:p>
          <a:p>
            <a:r>
              <a:rPr lang="fa-IR" sz="2800" dirty="0" smtClean="0">
                <a:solidFill>
                  <a:srgbClr val="FF0000"/>
                </a:solidFill>
                <a:cs typeface="B Koodak" pitchFamily="2" charset="-78"/>
              </a:rPr>
              <a:t>5- نمودار دلخواه در صفحه نمایان میشود</a:t>
            </a:r>
            <a:endParaRPr lang="fa-IR" sz="2800" dirty="0">
              <a:solidFill>
                <a:srgbClr val="FF0000"/>
              </a:solidFill>
              <a:cs typeface="B Koodak" pitchFamily="2" charset="-78"/>
            </a:endParaRPr>
          </a:p>
        </p:txBody>
      </p:sp>
      <p:sp>
        <p:nvSpPr>
          <p:cNvPr id="4" name="Up Arrow 3"/>
          <p:cNvSpPr/>
          <p:nvPr/>
        </p:nvSpPr>
        <p:spPr>
          <a:xfrm>
            <a:off x="611560" y="548680"/>
            <a:ext cx="1152128" cy="144016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1</a:t>
            </a:r>
          </a:p>
        </p:txBody>
      </p:sp>
      <p:sp>
        <p:nvSpPr>
          <p:cNvPr id="6" name="Left Arrow 5"/>
          <p:cNvSpPr/>
          <p:nvPr/>
        </p:nvSpPr>
        <p:spPr>
          <a:xfrm>
            <a:off x="3398168" y="332656"/>
            <a:ext cx="1458416" cy="93610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2</a:t>
            </a:r>
          </a:p>
        </p:txBody>
      </p:sp>
      <p:sp>
        <p:nvSpPr>
          <p:cNvPr id="7" name="Cloud Callout 6"/>
          <p:cNvSpPr/>
          <p:nvPr/>
        </p:nvSpPr>
        <p:spPr>
          <a:xfrm>
            <a:off x="-36512" y="3429000"/>
            <a:ext cx="2376264" cy="1413385"/>
          </a:xfrm>
          <a:prstGeom prst="cloudCallout">
            <a:avLst>
              <a:gd name="adj1" fmla="val 9707"/>
              <a:gd name="adj2" fmla="val -11926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cs typeface="B Koodak" pitchFamily="2" charset="-78"/>
              </a:rPr>
              <a:t>3- نمودار مطابق میل</a:t>
            </a:r>
            <a:endParaRPr lang="fa-IR" sz="2800" dirty="0">
              <a:cs typeface="B Koodak" pitchFamily="2" charset="-78"/>
            </a:endParaRPr>
          </a:p>
        </p:txBody>
      </p:sp>
      <p:sp>
        <p:nvSpPr>
          <p:cNvPr id="8" name="Down Arrow 7"/>
          <p:cNvSpPr/>
          <p:nvPr/>
        </p:nvSpPr>
        <p:spPr>
          <a:xfrm>
            <a:off x="3096118" y="4239090"/>
            <a:ext cx="1080120" cy="11521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4</a:t>
            </a:r>
          </a:p>
        </p:txBody>
      </p:sp>
      <p:sp>
        <p:nvSpPr>
          <p:cNvPr id="9" name="Cloud Callout 8"/>
          <p:cNvSpPr/>
          <p:nvPr/>
        </p:nvSpPr>
        <p:spPr>
          <a:xfrm>
            <a:off x="179512" y="4815154"/>
            <a:ext cx="2016224" cy="2124236"/>
          </a:xfrm>
          <a:prstGeom prst="cloudCallout">
            <a:avLst>
              <a:gd name="adj1" fmla="val 169214"/>
              <a:gd name="adj2" fmla="val 1740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cs typeface="B Koodak" pitchFamily="2" charset="-78"/>
              </a:rPr>
              <a:t>5- نمایش ستون</a:t>
            </a:r>
            <a:endParaRPr lang="fa-IR" sz="2800" dirty="0">
              <a:cs typeface="B Koodak" pitchFamily="2" charset="-78"/>
            </a:endParaRPr>
          </a:p>
        </p:txBody>
      </p:sp>
    </p:spTree>
    <p:extLst>
      <p:ext uri="{BB962C8B-B14F-4D97-AF65-F5344CB8AC3E}">
        <p14:creationId xmlns:p14="http://schemas.microsoft.com/office/powerpoint/2010/main" xmlns="" val="14224408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par>
                          <p:cTn id="16" fill="hold">
                            <p:stCondLst>
                              <p:cond delay="4500"/>
                            </p:stCondLst>
                            <p:childTnLst>
                              <p:par>
                                <p:cTn id="17" presetID="26"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80">
                                          <p:stCondLst>
                                            <p:cond delay="0"/>
                                          </p:stCondLst>
                                        </p:cTn>
                                        <p:tgtEl>
                                          <p:spTgt spid="8"/>
                                        </p:tgtEl>
                                      </p:cBhvr>
                                    </p:animEffect>
                                    <p:anim calcmode="lin" valueType="num">
                                      <p:cBhvr>
                                        <p:cTn id="2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 dur="26">
                                          <p:stCondLst>
                                            <p:cond delay="650"/>
                                          </p:stCondLst>
                                        </p:cTn>
                                        <p:tgtEl>
                                          <p:spTgt spid="8"/>
                                        </p:tgtEl>
                                      </p:cBhvr>
                                      <p:to x="100000" y="60000"/>
                                    </p:animScale>
                                    <p:animScale>
                                      <p:cBhvr>
                                        <p:cTn id="26" dur="166" decel="50000">
                                          <p:stCondLst>
                                            <p:cond delay="67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childTnLst>
                                </p:cTn>
                              </p:par>
                            </p:childTnLst>
                          </p:cTn>
                        </p:par>
                        <p:par>
                          <p:cTn id="33" fill="hold">
                            <p:stCondLst>
                              <p:cond delay="6500"/>
                            </p:stCondLst>
                            <p:childTnLst>
                              <p:par>
                                <p:cTn id="34" presetID="53" presetClass="entr" presetSubtype="16"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par>
                          <p:cTn id="39" fill="hold">
                            <p:stCondLst>
                              <p:cond delay="7000"/>
                            </p:stCondLst>
                            <p:childTnLst>
                              <p:par>
                                <p:cTn id="40" presetID="14" presetClass="entr" presetSubtype="1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10242" name="Picture 2"/>
          <p:cNvPicPr>
            <a:picLocks noChangeAspect="1" noChangeArrowheads="1"/>
          </p:cNvPicPr>
          <p:nvPr/>
        </p:nvPicPr>
        <p:blipFill>
          <a:blip r:embed="rId2" cstate="print"/>
          <a:srcRect/>
          <a:stretch>
            <a:fillRect/>
          </a:stretch>
        </p:blipFill>
        <p:spPr bwMode="auto">
          <a:xfrm>
            <a:off x="11024" y="1"/>
            <a:ext cx="9138512" cy="6857999"/>
          </a:xfrm>
          <a:prstGeom prst="rect">
            <a:avLst/>
          </a:prstGeom>
          <a:noFill/>
          <a:ln w="9525">
            <a:noFill/>
            <a:miter lim="800000"/>
            <a:headEnd/>
            <a:tailEnd/>
          </a:ln>
          <a:effectLst/>
        </p:spPr>
      </p:pic>
      <p:sp>
        <p:nvSpPr>
          <p:cNvPr id="5" name="Text Placeholder 1"/>
          <p:cNvSpPr txBox="1">
            <a:spLocks/>
          </p:cNvSpPr>
          <p:nvPr/>
        </p:nvSpPr>
        <p:spPr>
          <a:xfrm>
            <a:off x="5738048" y="0"/>
            <a:ext cx="3411488" cy="2610746"/>
          </a:xfrm>
          <a:prstGeom prst="rect">
            <a:avLst/>
          </a:prstGeom>
        </p:spPr>
        <p:style>
          <a:lnRef idx="1">
            <a:schemeClr val="accent1"/>
          </a:lnRef>
          <a:fillRef idx="3">
            <a:schemeClr val="accent1"/>
          </a:fillRef>
          <a:effectRef idx="2">
            <a:schemeClr val="accent1"/>
          </a:effectRef>
          <a:fontRef idx="minor">
            <a:schemeClr val="lt1"/>
          </a:fontRef>
        </p:style>
        <p:txBody>
          <a:bodyPr vert="horz" anchor="b">
            <a:noAutofit/>
          </a:bodyPr>
          <a:lstStyle>
            <a:lvl1pPr marL="0" indent="0" algn="r" rtl="1" eaLnBrk="1" latinLnBrk="0" hangingPunct="1">
              <a:spcBef>
                <a:spcPct val="20000"/>
              </a:spcBef>
              <a:buClr>
                <a:schemeClr val="accent1"/>
              </a:buClr>
              <a:buSzPct val="70000"/>
              <a:buFont typeface="Wingdings 2"/>
              <a:buNone/>
              <a:defRPr kumimoji="0" sz="2000" kern="1200">
                <a:solidFill>
                  <a:schemeClr val="tx2">
                    <a:shade val="75000"/>
                  </a:schemeClr>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None/>
              <a:defRPr kumimoji="0" sz="1600" kern="1200">
                <a:solidFill>
                  <a:schemeClr val="tx1">
                    <a:tint val="75000"/>
                  </a:schemeClr>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None/>
              <a:defRPr kumimoji="0" sz="1400" kern="1200">
                <a:solidFill>
                  <a:schemeClr val="tx1">
                    <a:tint val="75000"/>
                  </a:schemeClr>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None/>
              <a:defRPr kumimoji="0" sz="1400" kern="1200">
                <a:solidFill>
                  <a:schemeClr val="tx1">
                    <a:tint val="75000"/>
                  </a:schemeClr>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fa-IR" sz="1800" dirty="0" smtClean="0">
                <a:solidFill>
                  <a:srgbClr val="FF0000"/>
                </a:solidFill>
                <a:cs typeface="B Titr" pitchFamily="2" charset="-78"/>
              </a:rPr>
              <a:t>رسم فلو چارت</a:t>
            </a:r>
          </a:p>
          <a:p>
            <a:r>
              <a:rPr lang="fa-IR" sz="1800" dirty="0" smtClean="0">
                <a:solidFill>
                  <a:schemeClr val="bg1"/>
                </a:solidFill>
                <a:cs typeface="B Koodak" pitchFamily="2" charset="-78"/>
              </a:rPr>
              <a:t>1- برگه </a:t>
            </a:r>
            <a:r>
              <a:rPr lang="en-US" sz="1800" dirty="0" smtClean="0">
                <a:solidFill>
                  <a:schemeClr val="bg1"/>
                </a:solidFill>
                <a:cs typeface="B Koodak" pitchFamily="2" charset="-78"/>
              </a:rPr>
              <a:t>insert</a:t>
            </a:r>
            <a:r>
              <a:rPr lang="fa-IR" sz="1800" dirty="0" smtClean="0">
                <a:solidFill>
                  <a:schemeClr val="bg1"/>
                </a:solidFill>
                <a:cs typeface="B Koodak" pitchFamily="2" charset="-78"/>
              </a:rPr>
              <a:t> را انتخاب کنید</a:t>
            </a:r>
          </a:p>
          <a:p>
            <a:r>
              <a:rPr lang="fa-IR" sz="1800" dirty="0" smtClean="0">
                <a:solidFill>
                  <a:schemeClr val="bg1"/>
                </a:solidFill>
                <a:cs typeface="B Koodak" pitchFamily="2" charset="-78"/>
              </a:rPr>
              <a:t>2- از گروه </a:t>
            </a:r>
            <a:r>
              <a:rPr lang="en-US" sz="1800" dirty="0" smtClean="0">
                <a:solidFill>
                  <a:schemeClr val="bg1"/>
                </a:solidFill>
                <a:cs typeface="B Koodak" pitchFamily="2" charset="-78"/>
              </a:rPr>
              <a:t>illustration</a:t>
            </a:r>
            <a:r>
              <a:rPr lang="fa-IR" sz="1800" dirty="0" smtClean="0">
                <a:solidFill>
                  <a:schemeClr val="bg1"/>
                </a:solidFill>
                <a:cs typeface="B Koodak" pitchFamily="2" charset="-78"/>
              </a:rPr>
              <a:t> گزینه نمودار </a:t>
            </a:r>
            <a:r>
              <a:rPr lang="en-US" sz="1800" dirty="0" smtClean="0">
                <a:solidFill>
                  <a:schemeClr val="bg1"/>
                </a:solidFill>
                <a:cs typeface="B Koodak" pitchFamily="2" charset="-78"/>
              </a:rPr>
              <a:t> </a:t>
            </a:r>
            <a:r>
              <a:rPr lang="en-US" sz="1800" dirty="0" err="1" smtClean="0">
                <a:solidFill>
                  <a:schemeClr val="bg1"/>
                </a:solidFill>
                <a:cs typeface="B Koodak" pitchFamily="2" charset="-78"/>
              </a:rPr>
              <a:t>smartArt</a:t>
            </a:r>
            <a:r>
              <a:rPr lang="en-US" sz="1800" dirty="0" smtClean="0">
                <a:solidFill>
                  <a:schemeClr val="bg1"/>
                </a:solidFill>
                <a:cs typeface="B Koodak" pitchFamily="2" charset="-78"/>
              </a:rPr>
              <a:t>) </a:t>
            </a:r>
            <a:r>
              <a:rPr lang="fa-IR" sz="1800" dirty="0" smtClean="0">
                <a:solidFill>
                  <a:schemeClr val="bg1"/>
                </a:solidFill>
                <a:cs typeface="B Koodak" pitchFamily="2" charset="-78"/>
              </a:rPr>
              <a:t>) را انتخاب کنید</a:t>
            </a:r>
          </a:p>
          <a:p>
            <a:r>
              <a:rPr lang="fa-IR" sz="1800" dirty="0" smtClean="0">
                <a:solidFill>
                  <a:schemeClr val="bg1"/>
                </a:solidFill>
                <a:cs typeface="B Koodak" pitchFamily="2" charset="-78"/>
              </a:rPr>
              <a:t>3- دلخواه را انتخاب نمایید</a:t>
            </a:r>
          </a:p>
          <a:p>
            <a:r>
              <a:rPr lang="fa-IR" sz="1800" dirty="0" smtClean="0">
                <a:solidFill>
                  <a:schemeClr val="bg1"/>
                </a:solidFill>
                <a:cs typeface="B Koodak" pitchFamily="2" charset="-78"/>
              </a:rPr>
              <a:t>4- سپس روی </a:t>
            </a:r>
            <a:r>
              <a:rPr lang="en-US" sz="1800" dirty="0" smtClean="0">
                <a:solidFill>
                  <a:schemeClr val="bg1"/>
                </a:solidFill>
                <a:cs typeface="B Koodak" pitchFamily="2" charset="-78"/>
              </a:rPr>
              <a:t>ok</a:t>
            </a:r>
            <a:r>
              <a:rPr lang="fa-IR" sz="1800" dirty="0" smtClean="0">
                <a:solidFill>
                  <a:schemeClr val="bg1"/>
                </a:solidFill>
                <a:cs typeface="B Koodak" pitchFamily="2" charset="-78"/>
              </a:rPr>
              <a:t> کلیک کنید</a:t>
            </a:r>
          </a:p>
          <a:p>
            <a:r>
              <a:rPr lang="fa-IR" sz="1800" dirty="0" smtClean="0">
                <a:solidFill>
                  <a:schemeClr val="bg1"/>
                </a:solidFill>
                <a:cs typeface="B Koodak" pitchFamily="2" charset="-78"/>
              </a:rPr>
              <a:t>5- فلوچارت دلخواه در صفحه نمایان میشود</a:t>
            </a:r>
            <a:endParaRPr lang="fa-IR" sz="1800" dirty="0">
              <a:solidFill>
                <a:schemeClr val="bg1"/>
              </a:solidFill>
              <a:cs typeface="B Koodak" pitchFamily="2" charset="-78"/>
            </a:endParaRPr>
          </a:p>
        </p:txBody>
      </p:sp>
      <p:sp>
        <p:nvSpPr>
          <p:cNvPr id="6" name="Up Arrow 5"/>
          <p:cNvSpPr/>
          <p:nvPr/>
        </p:nvSpPr>
        <p:spPr>
          <a:xfrm>
            <a:off x="381000" y="483417"/>
            <a:ext cx="1152128" cy="144016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1</a:t>
            </a:r>
          </a:p>
        </p:txBody>
      </p:sp>
      <p:sp>
        <p:nvSpPr>
          <p:cNvPr id="7" name="Left Arrow 6"/>
          <p:cNvSpPr/>
          <p:nvPr/>
        </p:nvSpPr>
        <p:spPr>
          <a:xfrm>
            <a:off x="2503790" y="359689"/>
            <a:ext cx="1458416" cy="93610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2</a:t>
            </a:r>
          </a:p>
        </p:txBody>
      </p:sp>
      <p:sp>
        <p:nvSpPr>
          <p:cNvPr id="8" name="Cloud Callout 7"/>
          <p:cNvSpPr/>
          <p:nvPr/>
        </p:nvSpPr>
        <p:spPr>
          <a:xfrm>
            <a:off x="11024" y="5444615"/>
            <a:ext cx="2376264" cy="1413385"/>
          </a:xfrm>
          <a:prstGeom prst="cloudCallout">
            <a:avLst>
              <a:gd name="adj1" fmla="val 76912"/>
              <a:gd name="adj2" fmla="val -11653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cs typeface="B Koodak" pitchFamily="2" charset="-78"/>
              </a:rPr>
              <a:t>3- نمودار مطابق میل</a:t>
            </a:r>
            <a:endParaRPr lang="fa-IR" sz="2800" dirty="0">
              <a:cs typeface="B Koodak" pitchFamily="2" charset="-78"/>
            </a:endParaRPr>
          </a:p>
        </p:txBody>
      </p:sp>
      <p:sp>
        <p:nvSpPr>
          <p:cNvPr id="9" name="Down Arrow 8"/>
          <p:cNvSpPr/>
          <p:nvPr/>
        </p:nvSpPr>
        <p:spPr>
          <a:xfrm>
            <a:off x="3422146" y="4266321"/>
            <a:ext cx="1080120" cy="11521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4</a:t>
            </a:r>
          </a:p>
        </p:txBody>
      </p:sp>
      <p:sp>
        <p:nvSpPr>
          <p:cNvPr id="10" name="Cloud Callout 9"/>
          <p:cNvSpPr/>
          <p:nvPr/>
        </p:nvSpPr>
        <p:spPr>
          <a:xfrm>
            <a:off x="6444208" y="4850702"/>
            <a:ext cx="2016224" cy="1926214"/>
          </a:xfrm>
          <a:prstGeom prst="cloudCallout">
            <a:avLst>
              <a:gd name="adj1" fmla="val -23887"/>
              <a:gd name="adj2" fmla="val -9658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cs typeface="B Koodak" pitchFamily="2" charset="-78"/>
              </a:rPr>
              <a:t>5- نمایش ستون</a:t>
            </a:r>
            <a:endParaRPr lang="fa-IR" sz="2800" dirty="0">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55" presetClass="entr" presetSubtype="0"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0.70"/>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45"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anim calcmode="lin" valueType="num">
                                      <p:cBhvr>
                                        <p:cTn id="31" dur="2000" fill="hold"/>
                                        <p:tgtEl>
                                          <p:spTgt spid="9"/>
                                        </p:tgtEl>
                                        <p:attrNameLst>
                                          <p:attrName>ppt_w</p:attrName>
                                        </p:attrNameLst>
                                      </p:cBhvr>
                                      <p:tavLst>
                                        <p:tav tm="0" fmla="#ppt_w*sin(2.5*pi*$)">
                                          <p:val>
                                            <p:fltVal val="0"/>
                                          </p:val>
                                        </p:tav>
                                        <p:tav tm="100000">
                                          <p:val>
                                            <p:fltVal val="1"/>
                                          </p:val>
                                        </p:tav>
                                      </p:tavLst>
                                    </p:anim>
                                    <p:anim calcmode="lin" valueType="num">
                                      <p:cBhvr>
                                        <p:cTn id="32" dur="2000" fill="hold"/>
                                        <p:tgtEl>
                                          <p:spTgt spid="9"/>
                                        </p:tgtEl>
                                        <p:attrNameLst>
                                          <p:attrName>ppt_h</p:attrName>
                                        </p:attrNameLst>
                                      </p:cBhvr>
                                      <p:tavLst>
                                        <p:tav tm="0">
                                          <p:val>
                                            <p:strVal val="#ppt_h"/>
                                          </p:val>
                                        </p:tav>
                                        <p:tav tm="100000">
                                          <p:val>
                                            <p:strVal val="#ppt_h"/>
                                          </p:val>
                                        </p:tav>
                                      </p:tavLst>
                                    </p:anim>
                                  </p:childTnLst>
                                </p:cTn>
                              </p:par>
                            </p:childTnLst>
                          </p:cTn>
                        </p:par>
                        <p:par>
                          <p:cTn id="33" fill="hold">
                            <p:stCondLst>
                              <p:cond delay="5000"/>
                            </p:stCondLst>
                            <p:childTnLst>
                              <p:par>
                                <p:cTn id="34" presetID="14" presetClass="entr" presetSubtype="1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112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4211960" y="1916832"/>
            <a:ext cx="3168352" cy="40934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r>
              <a:rPr lang="fa-IR" sz="2800" dirty="0" smtClean="0">
                <a:solidFill>
                  <a:srgbClr val="FF0000"/>
                </a:solidFill>
                <a:cs typeface="2  Titr" panose="00000700000000000000" pitchFamily="2" charset="-78"/>
              </a:rPr>
              <a:t>اندازه صفحه سند(</a:t>
            </a:r>
            <a:r>
              <a:rPr lang="en-US" sz="2800" dirty="0" smtClean="0">
                <a:solidFill>
                  <a:srgbClr val="FF0000"/>
                </a:solidFill>
                <a:cs typeface="2  Titr" panose="00000700000000000000" pitchFamily="2" charset="-78"/>
              </a:rPr>
              <a:t>paper size</a:t>
            </a:r>
            <a:r>
              <a:rPr lang="fa-IR" sz="2800" dirty="0" smtClean="0">
                <a:solidFill>
                  <a:srgbClr val="FF0000"/>
                </a:solidFill>
                <a:cs typeface="2  Titr" panose="00000700000000000000" pitchFamily="2" charset="-78"/>
              </a:rPr>
              <a:t>)</a:t>
            </a:r>
          </a:p>
          <a:p>
            <a:endParaRPr lang="fa-IR" dirty="0" smtClean="0">
              <a:solidFill>
                <a:srgbClr val="FF0000"/>
              </a:solidFill>
            </a:endParaRPr>
          </a:p>
          <a:p>
            <a:endParaRPr lang="fa-IR" dirty="0">
              <a:solidFill>
                <a:srgbClr val="FF0000"/>
              </a:solidFill>
            </a:endParaRPr>
          </a:p>
          <a:p>
            <a:pPr algn="just"/>
            <a:r>
              <a:rPr lang="fa-IR" sz="2800" b="1" dirty="0" smtClean="0">
                <a:solidFill>
                  <a:srgbClr val="00B050"/>
                </a:solidFill>
                <a:cs typeface="2  Koodak" panose="00000700000000000000" pitchFamily="2" charset="-78"/>
              </a:rPr>
              <a:t>1- برگه </a:t>
            </a:r>
            <a:r>
              <a:rPr lang="en-US" sz="2800" b="1" dirty="0" smtClean="0">
                <a:solidFill>
                  <a:srgbClr val="00B050"/>
                </a:solidFill>
                <a:cs typeface="2  Koodak" panose="00000700000000000000" pitchFamily="2" charset="-78"/>
              </a:rPr>
              <a:t>page layout</a:t>
            </a:r>
            <a:r>
              <a:rPr lang="fa-IR" sz="2800" b="1" dirty="0" smtClean="0">
                <a:solidFill>
                  <a:srgbClr val="00B050"/>
                </a:solidFill>
                <a:cs typeface="2  Koodak" panose="00000700000000000000" pitchFamily="2" charset="-78"/>
              </a:rPr>
              <a:t> را انتخاب کنید.</a:t>
            </a:r>
          </a:p>
          <a:p>
            <a:pPr algn="just"/>
            <a:endParaRPr lang="fa-IR" sz="2800" b="1" dirty="0" smtClean="0">
              <a:solidFill>
                <a:srgbClr val="00B050"/>
              </a:solidFill>
              <a:cs typeface="2  Koodak" panose="00000700000000000000" pitchFamily="2" charset="-78"/>
            </a:endParaRPr>
          </a:p>
          <a:p>
            <a:pPr algn="just"/>
            <a:r>
              <a:rPr lang="fa-IR" sz="2800" b="1" dirty="0" smtClean="0">
                <a:solidFill>
                  <a:srgbClr val="00B050"/>
                </a:solidFill>
                <a:cs typeface="2  Koodak" panose="00000700000000000000" pitchFamily="2" charset="-78"/>
              </a:rPr>
              <a:t>2- در قسمت سایز نوع سایز مورد نظر را انتخاب کنید.</a:t>
            </a:r>
            <a:endParaRPr lang="fa-IR" sz="2800" b="1" dirty="0">
              <a:solidFill>
                <a:srgbClr val="00B050"/>
              </a:solidFill>
              <a:cs typeface="2  Koodak" panose="00000700000000000000" pitchFamily="2" charset="-78"/>
            </a:endParaRPr>
          </a:p>
        </p:txBody>
      </p:sp>
      <p:sp>
        <p:nvSpPr>
          <p:cNvPr id="5" name="Right Arrow 4"/>
          <p:cNvSpPr/>
          <p:nvPr/>
        </p:nvSpPr>
        <p:spPr>
          <a:xfrm rot="21016761">
            <a:off x="81365" y="79797"/>
            <a:ext cx="1368152" cy="10801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1</a:t>
            </a:r>
          </a:p>
        </p:txBody>
      </p:sp>
      <p:sp>
        <p:nvSpPr>
          <p:cNvPr id="6" name="Left Arrow 5"/>
          <p:cNvSpPr/>
          <p:nvPr/>
        </p:nvSpPr>
        <p:spPr>
          <a:xfrm>
            <a:off x="2339752" y="487196"/>
            <a:ext cx="1656184" cy="108012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2</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anim calcmode="lin" valueType="num">
                                      <p:cBhvr>
                                        <p:cTn id="19" dur="2000" fill="hold"/>
                                        <p:tgtEl>
                                          <p:spTgt spid="6"/>
                                        </p:tgtEl>
                                        <p:attrNameLst>
                                          <p:attrName>ppt_w</p:attrName>
                                        </p:attrNameLst>
                                      </p:cBhvr>
                                      <p:tavLst>
                                        <p:tav tm="0" fmla="#ppt_w*sin(2.5*pi*$)">
                                          <p:val>
                                            <p:fltVal val="0"/>
                                          </p:val>
                                        </p:tav>
                                        <p:tav tm="100000">
                                          <p:val>
                                            <p:fltVal val="1"/>
                                          </p:val>
                                        </p:tav>
                                      </p:tavLst>
                                    </p:anim>
                                    <p:anim calcmode="lin" valueType="num">
                                      <p:cBhvr>
                                        <p:cTn id="20"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12290" name="Picture 2"/>
          <p:cNvPicPr>
            <a:picLocks noChangeAspect="1" noChangeArrowheads="1"/>
          </p:cNvPicPr>
          <p:nvPr/>
        </p:nvPicPr>
        <p:blipFill>
          <a:blip r:embed="rId2" cstate="print"/>
          <a:srcRect/>
          <a:stretch>
            <a:fillRect/>
          </a:stretch>
        </p:blipFill>
        <p:spPr bwMode="auto">
          <a:xfrm>
            <a:off x="4763" y="0"/>
            <a:ext cx="9134475" cy="6858000"/>
          </a:xfrm>
          <a:prstGeom prst="rect">
            <a:avLst/>
          </a:prstGeom>
          <a:noFill/>
          <a:ln w="9525">
            <a:noFill/>
            <a:miter lim="800000"/>
            <a:headEnd/>
            <a:tailEnd/>
          </a:ln>
          <a:effectLst/>
        </p:spPr>
      </p:pic>
      <p:sp>
        <p:nvSpPr>
          <p:cNvPr id="5" name="TextBox 4"/>
          <p:cNvSpPr txBox="1"/>
          <p:nvPr/>
        </p:nvSpPr>
        <p:spPr>
          <a:xfrm>
            <a:off x="4763" y="1676400"/>
            <a:ext cx="3559125" cy="4339650"/>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r>
              <a:rPr lang="fa-IR" sz="2400" dirty="0" smtClean="0">
                <a:solidFill>
                  <a:srgbClr val="FF0000"/>
                </a:solidFill>
                <a:cs typeface="2  Titr" panose="00000700000000000000" pitchFamily="2" charset="-78"/>
              </a:rPr>
              <a:t>گذاشتن عبارت در پشت صفحه </a:t>
            </a:r>
          </a:p>
          <a:p>
            <a:endParaRPr lang="fa-IR" sz="2400" dirty="0" smtClean="0">
              <a:solidFill>
                <a:schemeClr val="bg1"/>
              </a:solidFill>
              <a:cs typeface="2  Koodak" panose="00000700000000000000" pitchFamily="2" charset="-78"/>
            </a:endParaRPr>
          </a:p>
          <a:p>
            <a:r>
              <a:rPr lang="fa-IR" sz="2400" dirty="0" smtClean="0">
                <a:solidFill>
                  <a:schemeClr val="bg1"/>
                </a:solidFill>
                <a:cs typeface="2  Koodak" panose="00000700000000000000" pitchFamily="2" charset="-78"/>
              </a:rPr>
              <a:t>1- برگه </a:t>
            </a:r>
            <a:r>
              <a:rPr lang="en-US" sz="2400" dirty="0" smtClean="0">
                <a:solidFill>
                  <a:schemeClr val="bg1"/>
                </a:solidFill>
                <a:cs typeface="2  Koodak" panose="00000700000000000000" pitchFamily="2" charset="-78"/>
              </a:rPr>
              <a:t>page layout </a:t>
            </a:r>
            <a:r>
              <a:rPr lang="fa-IR" sz="2400" dirty="0" smtClean="0">
                <a:solidFill>
                  <a:schemeClr val="bg1"/>
                </a:solidFill>
                <a:cs typeface="2  Koodak" panose="00000700000000000000" pitchFamily="2" charset="-78"/>
              </a:rPr>
              <a:t> را اتنخاب کنید.</a:t>
            </a:r>
          </a:p>
          <a:p>
            <a:endParaRPr lang="fa-IR" sz="2400" dirty="0" smtClean="0">
              <a:solidFill>
                <a:schemeClr val="bg1"/>
              </a:solidFill>
              <a:cs typeface="2  Koodak" panose="00000700000000000000" pitchFamily="2" charset="-78"/>
            </a:endParaRPr>
          </a:p>
          <a:p>
            <a:r>
              <a:rPr lang="fa-IR" sz="2400" dirty="0" smtClean="0">
                <a:solidFill>
                  <a:schemeClr val="bg1"/>
                </a:solidFill>
                <a:cs typeface="2  Koodak" panose="00000700000000000000" pitchFamily="2" charset="-78"/>
              </a:rPr>
              <a:t>2- قسمت </a:t>
            </a:r>
            <a:r>
              <a:rPr lang="en-US" sz="2400" dirty="0" smtClean="0">
                <a:solidFill>
                  <a:schemeClr val="bg1"/>
                </a:solidFill>
                <a:cs typeface="2  Koodak" panose="00000700000000000000" pitchFamily="2" charset="-78"/>
              </a:rPr>
              <a:t>watermark</a:t>
            </a:r>
            <a:r>
              <a:rPr lang="fa-IR" sz="2400" dirty="0" smtClean="0">
                <a:solidFill>
                  <a:schemeClr val="bg1"/>
                </a:solidFill>
                <a:cs typeface="2  Koodak" panose="00000700000000000000" pitchFamily="2" charset="-78"/>
              </a:rPr>
              <a:t> را انتخاب کنید.</a:t>
            </a:r>
          </a:p>
          <a:p>
            <a:endParaRPr lang="fa-IR" sz="2400" dirty="0" smtClean="0">
              <a:solidFill>
                <a:schemeClr val="bg1"/>
              </a:solidFill>
              <a:cs typeface="2  Koodak" panose="00000700000000000000" pitchFamily="2" charset="-78"/>
            </a:endParaRPr>
          </a:p>
          <a:p>
            <a:r>
              <a:rPr lang="fa-IR" sz="2400" dirty="0" smtClean="0">
                <a:solidFill>
                  <a:schemeClr val="bg1"/>
                </a:solidFill>
                <a:cs typeface="2  Koodak" panose="00000700000000000000" pitchFamily="2" charset="-78"/>
              </a:rPr>
              <a:t>3- روی </a:t>
            </a:r>
            <a:r>
              <a:rPr lang="en-US" sz="2400" dirty="0" smtClean="0">
                <a:solidFill>
                  <a:schemeClr val="bg1"/>
                </a:solidFill>
                <a:cs typeface="2  Koodak" panose="00000700000000000000" pitchFamily="2" charset="-78"/>
              </a:rPr>
              <a:t>custom watermark…</a:t>
            </a:r>
            <a:r>
              <a:rPr lang="fa-IR" sz="2400" dirty="0" smtClean="0">
                <a:solidFill>
                  <a:schemeClr val="bg1"/>
                </a:solidFill>
                <a:cs typeface="2  Koodak" panose="00000700000000000000" pitchFamily="2" charset="-78"/>
              </a:rPr>
              <a:t> کلیک کنید. </a:t>
            </a:r>
          </a:p>
          <a:p>
            <a:endParaRPr lang="fa-IR" dirty="0" smtClean="0">
              <a:solidFill>
                <a:srgbClr val="FF0000"/>
              </a:solidFill>
              <a:cs typeface="2  Titr" panose="00000700000000000000" pitchFamily="2" charset="-78"/>
            </a:endParaRPr>
          </a:p>
          <a:p>
            <a:r>
              <a:rPr lang="fa-IR" dirty="0" smtClean="0">
                <a:solidFill>
                  <a:srgbClr val="FF0000"/>
                </a:solidFill>
                <a:cs typeface="2  Titr" panose="00000700000000000000" pitchFamily="2" charset="-78"/>
              </a:rPr>
              <a:t>ادامه در اسلاید بعدی...</a:t>
            </a:r>
            <a:endParaRPr lang="en-US" dirty="0" smtClean="0">
              <a:solidFill>
                <a:srgbClr val="FF0000"/>
              </a:solidFill>
              <a:cs typeface="2  Titr" panose="00000700000000000000" pitchFamily="2" charset="-78"/>
            </a:endParaRPr>
          </a:p>
        </p:txBody>
      </p:sp>
      <p:sp>
        <p:nvSpPr>
          <p:cNvPr id="6" name="Right Arrow 5"/>
          <p:cNvSpPr/>
          <p:nvPr/>
        </p:nvSpPr>
        <p:spPr>
          <a:xfrm>
            <a:off x="683568" y="118120"/>
            <a:ext cx="936104" cy="72008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1</a:t>
            </a:r>
          </a:p>
        </p:txBody>
      </p:sp>
      <p:sp>
        <p:nvSpPr>
          <p:cNvPr id="7" name="Down Arrow 6"/>
          <p:cNvSpPr/>
          <p:nvPr/>
        </p:nvSpPr>
        <p:spPr>
          <a:xfrm rot="2013948">
            <a:off x="4476994" y="173044"/>
            <a:ext cx="936104" cy="72008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2</a:t>
            </a:r>
          </a:p>
        </p:txBody>
      </p:sp>
      <p:cxnSp>
        <p:nvCxnSpPr>
          <p:cNvPr id="9" name="Straight Arrow Connector 8"/>
          <p:cNvCxnSpPr/>
          <p:nvPr/>
        </p:nvCxnSpPr>
        <p:spPr>
          <a:xfrm>
            <a:off x="3430971" y="4869160"/>
            <a:ext cx="1092904" cy="648072"/>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6"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par>
                          <p:cTn id="31" fill="hold">
                            <p:stCondLst>
                              <p:cond delay="5000"/>
                            </p:stCondLst>
                            <p:childTnLst>
                              <p:par>
                                <p:cTn id="32" presetID="2" presetClass="entr" presetSubtype="4"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1331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6580985" y="2521059"/>
            <a:ext cx="2410615" cy="1815882"/>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r>
              <a:rPr lang="fa-IR" sz="2800" dirty="0" smtClean="0">
                <a:solidFill>
                  <a:schemeClr val="bg1"/>
                </a:solidFill>
                <a:cs typeface="2  Koodak" panose="00000700000000000000" pitchFamily="2" charset="-78"/>
              </a:rPr>
              <a:t>4- در پنجره باز شده تنظیمات </a:t>
            </a:r>
            <a:r>
              <a:rPr lang="en-US" sz="2800" dirty="0" smtClean="0">
                <a:solidFill>
                  <a:schemeClr val="bg1"/>
                </a:solidFill>
                <a:cs typeface="2  Koodak" panose="00000700000000000000" pitchFamily="2" charset="-78"/>
              </a:rPr>
              <a:t>watermark</a:t>
            </a:r>
            <a:r>
              <a:rPr lang="fa-IR" sz="2800" dirty="0" smtClean="0">
                <a:solidFill>
                  <a:schemeClr val="bg1"/>
                </a:solidFill>
                <a:cs typeface="2  Koodak" panose="00000700000000000000" pitchFamily="2" charset="-78"/>
              </a:rPr>
              <a:t> میباشد.</a:t>
            </a:r>
            <a:endParaRPr lang="fa-IR" sz="2800" dirty="0">
              <a:solidFill>
                <a:schemeClr val="bg1"/>
              </a:solidFill>
              <a:cs typeface="2  Koodak" panose="00000700000000000000" pitchFamily="2" charset="-78"/>
            </a:endParaRPr>
          </a:p>
        </p:txBody>
      </p:sp>
      <p:sp>
        <p:nvSpPr>
          <p:cNvPr id="6" name="Line Callout 1 5"/>
          <p:cNvSpPr/>
          <p:nvPr/>
        </p:nvSpPr>
        <p:spPr>
          <a:xfrm>
            <a:off x="4420745" y="217661"/>
            <a:ext cx="2160240" cy="886237"/>
          </a:xfrm>
          <a:prstGeom prst="borderCallout1">
            <a:avLst>
              <a:gd name="adj1" fmla="val 17297"/>
              <a:gd name="adj2" fmla="val 13"/>
              <a:gd name="adj3" fmla="val 283979"/>
              <a:gd name="adj4" fmla="val -1806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C000"/>
                </a:solidFill>
                <a:cs typeface="2  Titr" panose="00000700000000000000" pitchFamily="2" charset="-78"/>
              </a:rPr>
              <a:t>زبان نوشتن عبارت دلخواه را انتخاب کنید.</a:t>
            </a:r>
            <a:endParaRPr lang="fa-IR" dirty="0">
              <a:solidFill>
                <a:srgbClr val="FFC000"/>
              </a:solidFill>
              <a:cs typeface="2  Titr" panose="00000700000000000000" pitchFamily="2" charset="-78"/>
            </a:endParaRPr>
          </a:p>
        </p:txBody>
      </p:sp>
      <p:sp>
        <p:nvSpPr>
          <p:cNvPr id="8" name="Line Callout 1 7"/>
          <p:cNvSpPr/>
          <p:nvPr/>
        </p:nvSpPr>
        <p:spPr>
          <a:xfrm>
            <a:off x="6300192" y="947031"/>
            <a:ext cx="2160240" cy="886237"/>
          </a:xfrm>
          <a:prstGeom prst="borderCallout1">
            <a:avLst>
              <a:gd name="adj1" fmla="val 17297"/>
              <a:gd name="adj2" fmla="val 13"/>
              <a:gd name="adj3" fmla="val 236023"/>
              <a:gd name="adj4" fmla="val -10272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Titr" panose="00000700000000000000" pitchFamily="2" charset="-78"/>
              </a:rPr>
              <a:t>عبارت را در اینجا بنویسید.</a:t>
            </a:r>
            <a:endParaRPr lang="fa-IR" dirty="0">
              <a:cs typeface="2  Titr" panose="00000700000000000000" pitchFamily="2" charset="-78"/>
            </a:endParaRPr>
          </a:p>
        </p:txBody>
      </p:sp>
      <p:sp>
        <p:nvSpPr>
          <p:cNvPr id="9" name="Line Callout 1 8"/>
          <p:cNvSpPr/>
          <p:nvPr/>
        </p:nvSpPr>
        <p:spPr>
          <a:xfrm>
            <a:off x="6444208" y="4516030"/>
            <a:ext cx="2160240" cy="886237"/>
          </a:xfrm>
          <a:prstGeom prst="borderCallout1">
            <a:avLst>
              <a:gd name="adj1" fmla="val 17297"/>
              <a:gd name="adj2" fmla="val 13"/>
              <a:gd name="adj3" fmla="val -92402"/>
              <a:gd name="adj4" fmla="val -18081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bg1"/>
                </a:solidFill>
                <a:cs typeface="2  Titr" panose="00000700000000000000" pitchFamily="2" charset="-78"/>
              </a:rPr>
              <a:t>رنگ عبارت را انتخاب کنید</a:t>
            </a:r>
            <a:endParaRPr lang="fa-IR" dirty="0">
              <a:solidFill>
                <a:schemeClr val="bg1"/>
              </a:solidFill>
              <a:cs typeface="2  Titr" panose="00000700000000000000" pitchFamily="2" charset="-78"/>
            </a:endParaRPr>
          </a:p>
        </p:txBody>
      </p:sp>
      <p:sp>
        <p:nvSpPr>
          <p:cNvPr id="7" name="Cloud Callout 6"/>
          <p:cNvSpPr/>
          <p:nvPr/>
        </p:nvSpPr>
        <p:spPr>
          <a:xfrm>
            <a:off x="-31666" y="5100942"/>
            <a:ext cx="3671445" cy="1728192"/>
          </a:xfrm>
          <a:prstGeom prst="cloudCallout">
            <a:avLst>
              <a:gd name="adj1" fmla="val 98398"/>
              <a:gd name="adj2" fmla="val -13495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bg1"/>
                </a:solidFill>
                <a:cs typeface="2  Titr" panose="00000700000000000000" pitchFamily="2" charset="-78"/>
              </a:rPr>
              <a:t>عبارت نمایان شده در پشت صفحه(محمد جواد رضایی)</a:t>
            </a:r>
            <a:endParaRPr lang="fa-IR" dirty="0">
              <a:solidFill>
                <a:schemeClr val="bg1"/>
              </a:solidFill>
              <a:cs typeface="2  Titr" panose="00000700000000000000" pitchFamily="2" charset="-78"/>
            </a:endParaRPr>
          </a:p>
        </p:txBody>
      </p:sp>
      <p:sp>
        <p:nvSpPr>
          <p:cNvPr id="10" name="Line Callout 1 9"/>
          <p:cNvSpPr/>
          <p:nvPr/>
        </p:nvSpPr>
        <p:spPr>
          <a:xfrm>
            <a:off x="6300192" y="5618189"/>
            <a:ext cx="2160240" cy="886237"/>
          </a:xfrm>
          <a:prstGeom prst="borderCallout1">
            <a:avLst>
              <a:gd name="adj1" fmla="val 17297"/>
              <a:gd name="adj2" fmla="val 13"/>
              <a:gd name="adj3" fmla="val -156343"/>
              <a:gd name="adj4" fmla="val -14922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bg1"/>
                </a:solidFill>
                <a:cs typeface="2  Titr" panose="00000700000000000000" pitchFamily="2" charset="-78"/>
              </a:rPr>
              <a:t>در پایان </a:t>
            </a:r>
            <a:r>
              <a:rPr lang="en-US" dirty="0" smtClean="0">
                <a:solidFill>
                  <a:schemeClr val="bg1"/>
                </a:solidFill>
                <a:cs typeface="2  Titr" panose="00000700000000000000" pitchFamily="2" charset="-78"/>
              </a:rPr>
              <a:t>ok </a:t>
            </a:r>
            <a:r>
              <a:rPr lang="fa-IR" dirty="0" smtClean="0">
                <a:solidFill>
                  <a:schemeClr val="bg1"/>
                </a:solidFill>
                <a:cs typeface="2  Titr" panose="00000700000000000000" pitchFamily="2" charset="-78"/>
              </a:rPr>
              <a:t>را کلیک کنید</a:t>
            </a:r>
            <a:endParaRPr lang="fa-IR" dirty="0">
              <a:solidFill>
                <a:schemeClr val="bg1"/>
              </a:solidFill>
              <a:cs typeface="2  Titr" panose="00000700000000000000"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plus(in)">
                                      <p:cBhvr>
                                        <p:cTn id="14" dur="2000"/>
                                        <p:tgtEl>
                                          <p:spTgt spid="6"/>
                                        </p:tgtEl>
                                      </p:cBhvr>
                                    </p:animEffect>
                                  </p:childTnLst>
                                </p:cTn>
                              </p:par>
                            </p:childTnLst>
                          </p:cTn>
                        </p:par>
                        <p:par>
                          <p:cTn id="15" fill="hold">
                            <p:stCondLst>
                              <p:cond delay="4000"/>
                            </p:stCondLst>
                            <p:childTnLst>
                              <p:par>
                                <p:cTn id="16" presetID="26"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80">
                                          <p:stCondLst>
                                            <p:cond delay="0"/>
                                          </p:stCondLst>
                                        </p:cTn>
                                        <p:tgtEl>
                                          <p:spTgt spid="8"/>
                                        </p:tgtEl>
                                      </p:cBhvr>
                                    </p:animEffect>
                                    <p:anim calcmode="lin" valueType="num">
                                      <p:cBhvr>
                                        <p:cTn id="1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4" dur="26">
                                          <p:stCondLst>
                                            <p:cond delay="650"/>
                                          </p:stCondLst>
                                        </p:cTn>
                                        <p:tgtEl>
                                          <p:spTgt spid="8"/>
                                        </p:tgtEl>
                                      </p:cBhvr>
                                      <p:to x="100000" y="60000"/>
                                    </p:animScale>
                                    <p:animScale>
                                      <p:cBhvr>
                                        <p:cTn id="25" dur="166" decel="50000">
                                          <p:stCondLst>
                                            <p:cond delay="676"/>
                                          </p:stCondLst>
                                        </p:cTn>
                                        <p:tgtEl>
                                          <p:spTgt spid="8"/>
                                        </p:tgtEl>
                                      </p:cBhvr>
                                      <p:to x="100000" y="100000"/>
                                    </p:animScale>
                                    <p:animScale>
                                      <p:cBhvr>
                                        <p:cTn id="26" dur="26">
                                          <p:stCondLst>
                                            <p:cond delay="1312"/>
                                          </p:stCondLst>
                                        </p:cTn>
                                        <p:tgtEl>
                                          <p:spTgt spid="8"/>
                                        </p:tgtEl>
                                      </p:cBhvr>
                                      <p:to x="100000" y="80000"/>
                                    </p:animScale>
                                    <p:animScale>
                                      <p:cBhvr>
                                        <p:cTn id="27" dur="166" decel="50000">
                                          <p:stCondLst>
                                            <p:cond delay="1338"/>
                                          </p:stCondLst>
                                        </p:cTn>
                                        <p:tgtEl>
                                          <p:spTgt spid="8"/>
                                        </p:tgtEl>
                                      </p:cBhvr>
                                      <p:to x="100000" y="100000"/>
                                    </p:animScale>
                                    <p:animScale>
                                      <p:cBhvr>
                                        <p:cTn id="28" dur="26">
                                          <p:stCondLst>
                                            <p:cond delay="1642"/>
                                          </p:stCondLst>
                                        </p:cTn>
                                        <p:tgtEl>
                                          <p:spTgt spid="8"/>
                                        </p:tgtEl>
                                      </p:cBhvr>
                                      <p:to x="100000" y="90000"/>
                                    </p:animScale>
                                    <p:animScale>
                                      <p:cBhvr>
                                        <p:cTn id="29" dur="166" decel="50000">
                                          <p:stCondLst>
                                            <p:cond delay="1668"/>
                                          </p:stCondLst>
                                        </p:cTn>
                                        <p:tgtEl>
                                          <p:spTgt spid="8"/>
                                        </p:tgtEl>
                                      </p:cBhvr>
                                      <p:to x="100000" y="100000"/>
                                    </p:animScale>
                                    <p:animScale>
                                      <p:cBhvr>
                                        <p:cTn id="30" dur="26">
                                          <p:stCondLst>
                                            <p:cond delay="1808"/>
                                          </p:stCondLst>
                                        </p:cTn>
                                        <p:tgtEl>
                                          <p:spTgt spid="8"/>
                                        </p:tgtEl>
                                      </p:cBhvr>
                                      <p:to x="100000" y="95000"/>
                                    </p:animScale>
                                    <p:animScale>
                                      <p:cBhvr>
                                        <p:cTn id="31" dur="166" decel="50000">
                                          <p:stCondLst>
                                            <p:cond delay="1834"/>
                                          </p:stCondLst>
                                        </p:cTn>
                                        <p:tgtEl>
                                          <p:spTgt spid="8"/>
                                        </p:tgtEl>
                                      </p:cBhvr>
                                      <p:to x="100000" y="100000"/>
                                    </p:animScale>
                                  </p:childTnLst>
                                </p:cTn>
                              </p:par>
                            </p:childTnLst>
                          </p:cTn>
                        </p:par>
                        <p:par>
                          <p:cTn id="32" fill="hold">
                            <p:stCondLst>
                              <p:cond delay="6000"/>
                            </p:stCondLst>
                            <p:childTnLst>
                              <p:par>
                                <p:cTn id="33" presetID="16" presetClass="entr" presetSubtype="2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par>
                          <p:cTn id="36" fill="hold">
                            <p:stCondLst>
                              <p:cond delay="6500"/>
                            </p:stCondLst>
                            <p:childTnLst>
                              <p:par>
                                <p:cTn id="37" presetID="21"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heel(1)">
                                      <p:cBhvr>
                                        <p:cTn id="39" dur="2000"/>
                                        <p:tgtEl>
                                          <p:spTgt spid="7"/>
                                        </p:tgtEl>
                                      </p:cBhvr>
                                    </p:animEffect>
                                  </p:childTnLst>
                                </p:cTn>
                              </p:par>
                            </p:childTnLst>
                          </p:cTn>
                        </p:par>
                        <p:par>
                          <p:cTn id="40" fill="hold">
                            <p:stCondLst>
                              <p:cond delay="8500"/>
                            </p:stCondLst>
                            <p:childTnLst>
                              <p:par>
                                <p:cTn id="41" presetID="16" presetClass="entr" presetSubtype="2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7"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sp>
        <p:nvSpPr>
          <p:cNvPr id="4" name="Text Placeholder 3"/>
          <p:cNvSpPr>
            <a:spLocks noGrp="1"/>
          </p:cNvSpPr>
          <p:nvPr>
            <p:ph type="body" idx="1"/>
          </p:nvPr>
        </p:nvSpPr>
        <p:spPr/>
        <p:txBody>
          <a:bodyPr/>
          <a:lstStyle/>
          <a:p>
            <a:endParaRPr lang="fa-I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30" y="0"/>
            <a:ext cx="1012013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Up Arrow 4"/>
          <p:cNvSpPr/>
          <p:nvPr/>
        </p:nvSpPr>
        <p:spPr>
          <a:xfrm>
            <a:off x="323528" y="542536"/>
            <a:ext cx="936104" cy="141784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1</a:t>
            </a:r>
          </a:p>
        </p:txBody>
      </p:sp>
      <p:sp>
        <p:nvSpPr>
          <p:cNvPr id="6" name="Right Arrow 5"/>
          <p:cNvSpPr/>
          <p:nvPr/>
        </p:nvSpPr>
        <p:spPr>
          <a:xfrm>
            <a:off x="2843808" y="1939945"/>
            <a:ext cx="2571024" cy="1224136"/>
          </a:xfrm>
          <a:prstGeom prst="rightArrow">
            <a:avLst>
              <a:gd name="adj1" fmla="val 73714"/>
              <a:gd name="adj2" fmla="val 50000"/>
            </a:avLst>
          </a:prstGeom>
          <a:solidFill>
            <a:srgbClr val="00B05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3</a:t>
            </a:r>
          </a:p>
        </p:txBody>
      </p:sp>
      <p:sp>
        <p:nvSpPr>
          <p:cNvPr id="7" name="Left Arrow 6"/>
          <p:cNvSpPr/>
          <p:nvPr/>
        </p:nvSpPr>
        <p:spPr>
          <a:xfrm>
            <a:off x="3491335" y="518061"/>
            <a:ext cx="1565216" cy="792088"/>
          </a:xfrm>
          <a:prstGeom prst="leftArrow">
            <a:avLst>
              <a:gd name="adj1" fmla="val 100000"/>
              <a:gd name="adj2" fmla="val 73821"/>
            </a:avLst>
          </a:prstGeom>
          <a:solidFill>
            <a:srgbClr val="0070C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2</a:t>
            </a:r>
          </a:p>
        </p:txBody>
      </p:sp>
      <p:sp>
        <p:nvSpPr>
          <p:cNvPr id="9" name="Right Arrow 8"/>
          <p:cNvSpPr/>
          <p:nvPr/>
        </p:nvSpPr>
        <p:spPr>
          <a:xfrm>
            <a:off x="109623" y="5301208"/>
            <a:ext cx="5904656" cy="936104"/>
          </a:xfrm>
          <a:prstGeom prst="rightArrow">
            <a:avLst/>
          </a:prstGeom>
          <a:solidFill>
            <a:schemeClr val="tx2">
              <a:lumMod val="5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4</a:t>
            </a:r>
          </a:p>
        </p:txBody>
      </p:sp>
      <p:sp>
        <p:nvSpPr>
          <p:cNvPr id="11" name="Rectangle 10"/>
          <p:cNvSpPr/>
          <p:nvPr/>
        </p:nvSpPr>
        <p:spPr>
          <a:xfrm>
            <a:off x="5796136" y="0"/>
            <a:ext cx="3347864" cy="4093428"/>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lvl="0"/>
            <a:r>
              <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نشانه گذاری در متن</a:t>
            </a:r>
          </a:p>
          <a:p>
            <a:pPr lvl="0"/>
            <a:r>
              <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در بعضی از متون ، برای جلب توجه مخاطب، هر سطر با نشانه ای شروع میشود ماننده متن مقابل:</a:t>
            </a:r>
          </a:p>
          <a:p>
            <a:pPr lvl="0"/>
            <a:r>
              <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1- برگه </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home </a:t>
            </a:r>
            <a:r>
              <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را انتخاب کنید</a:t>
            </a:r>
          </a:p>
          <a:p>
            <a:pPr lvl="0"/>
            <a:r>
              <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2- در قسم </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paragraph</a:t>
            </a:r>
            <a:r>
              <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a:t>
            </a:r>
          </a:p>
          <a:p>
            <a:pPr lvl="0"/>
            <a:r>
              <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این را کلیک کنید</a:t>
            </a:r>
          </a:p>
          <a:p>
            <a:pPr lvl="0"/>
            <a:r>
              <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3- یکی از نشانه های دلخواه را انتخاب کنید و روی ان کلیک کنید</a:t>
            </a:r>
          </a:p>
          <a:p>
            <a:pPr lvl="0"/>
            <a:r>
              <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4- و بعد از نوشتن اولین  جمله کلید  </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inter</a:t>
            </a:r>
            <a:r>
              <a:rPr lang="fa-IR"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 را بزنید تا نشانه در  ابتدای سطر جدید قرا بگیرد برای نوشتن جمله بعد.</a:t>
            </a:r>
          </a:p>
        </p:txBody>
      </p:sp>
      <p:pic>
        <p:nvPicPr>
          <p:cNvPr id="1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16217" y="1909459"/>
            <a:ext cx="681322" cy="274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07603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par>
                          <p:cTn id="13" fill="hold">
                            <p:stCondLst>
                              <p:cond delay="250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par>
                          <p:cTn id="17" fill="hold">
                            <p:stCondLst>
                              <p:cond delay="4500"/>
                            </p:stCondLst>
                            <p:childTnLst>
                              <p:par>
                                <p:cTn id="18" presetID="26"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80">
                                          <p:stCondLst>
                                            <p:cond delay="0"/>
                                          </p:stCondLst>
                                        </p:cTn>
                                        <p:tgtEl>
                                          <p:spTgt spid="9"/>
                                        </p:tgtEl>
                                      </p:cBhvr>
                                    </p:animEffect>
                                    <p:anim calcmode="lin" valueType="num">
                                      <p:cBhvr>
                                        <p:cTn id="2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6" dur="26">
                                          <p:stCondLst>
                                            <p:cond delay="650"/>
                                          </p:stCondLst>
                                        </p:cTn>
                                        <p:tgtEl>
                                          <p:spTgt spid="9"/>
                                        </p:tgtEl>
                                      </p:cBhvr>
                                      <p:to x="100000" y="60000"/>
                                    </p:animScale>
                                    <p:animScale>
                                      <p:cBhvr>
                                        <p:cTn id="27" dur="166" decel="50000">
                                          <p:stCondLst>
                                            <p:cond delay="676"/>
                                          </p:stCondLst>
                                        </p:cTn>
                                        <p:tgtEl>
                                          <p:spTgt spid="9"/>
                                        </p:tgtEl>
                                      </p:cBhvr>
                                      <p:to x="100000" y="100000"/>
                                    </p:animScale>
                                    <p:animScale>
                                      <p:cBhvr>
                                        <p:cTn id="28" dur="26">
                                          <p:stCondLst>
                                            <p:cond delay="1312"/>
                                          </p:stCondLst>
                                        </p:cTn>
                                        <p:tgtEl>
                                          <p:spTgt spid="9"/>
                                        </p:tgtEl>
                                      </p:cBhvr>
                                      <p:to x="100000" y="80000"/>
                                    </p:animScale>
                                    <p:animScale>
                                      <p:cBhvr>
                                        <p:cTn id="29" dur="166" decel="50000">
                                          <p:stCondLst>
                                            <p:cond delay="1338"/>
                                          </p:stCondLst>
                                        </p:cTn>
                                        <p:tgtEl>
                                          <p:spTgt spid="9"/>
                                        </p:tgtEl>
                                      </p:cBhvr>
                                      <p:to x="100000" y="100000"/>
                                    </p:animScale>
                                    <p:animScale>
                                      <p:cBhvr>
                                        <p:cTn id="30" dur="26">
                                          <p:stCondLst>
                                            <p:cond delay="1642"/>
                                          </p:stCondLst>
                                        </p:cTn>
                                        <p:tgtEl>
                                          <p:spTgt spid="9"/>
                                        </p:tgtEl>
                                      </p:cBhvr>
                                      <p:to x="100000" y="90000"/>
                                    </p:animScale>
                                    <p:animScale>
                                      <p:cBhvr>
                                        <p:cTn id="31" dur="166" decel="50000">
                                          <p:stCondLst>
                                            <p:cond delay="1668"/>
                                          </p:stCondLst>
                                        </p:cTn>
                                        <p:tgtEl>
                                          <p:spTgt spid="9"/>
                                        </p:tgtEl>
                                      </p:cBhvr>
                                      <p:to x="100000" y="100000"/>
                                    </p:animScale>
                                    <p:animScale>
                                      <p:cBhvr>
                                        <p:cTn id="32" dur="26">
                                          <p:stCondLst>
                                            <p:cond delay="1808"/>
                                          </p:stCondLst>
                                        </p:cTn>
                                        <p:tgtEl>
                                          <p:spTgt spid="9"/>
                                        </p:tgtEl>
                                      </p:cBhvr>
                                      <p:to x="100000" y="95000"/>
                                    </p:animScale>
                                    <p:animScale>
                                      <p:cBhvr>
                                        <p:cTn id="33" dur="166" decel="50000">
                                          <p:stCondLst>
                                            <p:cond delay="1834"/>
                                          </p:stCondLst>
                                        </p:cTn>
                                        <p:tgtEl>
                                          <p:spTgt spid="9"/>
                                        </p:tgtEl>
                                      </p:cBhvr>
                                      <p:to x="100000" y="100000"/>
                                    </p:animScale>
                                  </p:childTnLst>
                                </p:cTn>
                              </p:par>
                            </p:childTnLst>
                          </p:cTn>
                        </p:par>
                        <p:par>
                          <p:cTn id="34" fill="hold">
                            <p:stCondLst>
                              <p:cond delay="6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7000"/>
                            </p:stCondLst>
                            <p:childTnLst>
                              <p:par>
                                <p:cTn id="41" presetID="26"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dirty="0"/>
          </a:p>
        </p:txBody>
      </p:sp>
      <p:sp>
        <p:nvSpPr>
          <p:cNvPr id="3" name="Title 2"/>
          <p:cNvSpPr>
            <a:spLocks noGrp="1"/>
          </p:cNvSpPr>
          <p:nvPr>
            <p:ph type="title"/>
          </p:nvPr>
        </p:nvSpPr>
        <p:spPr/>
        <p:txBody>
          <a:bodyPr/>
          <a:lstStyle/>
          <a:p>
            <a:endParaRPr lang="fa-I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 y="1340768"/>
            <a:ext cx="2286000" cy="538609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0">
              <a:spcBef>
                <a:spcPct val="20000"/>
              </a:spcBef>
              <a:buClr>
                <a:srgbClr val="F0A22E"/>
              </a:buClr>
              <a:buSzPct val="70000"/>
            </a:pPr>
            <a:r>
              <a:rPr lang="fa-IR" sz="2000" dirty="0">
                <a:solidFill>
                  <a:srgbClr val="FF0000"/>
                </a:solidFill>
                <a:cs typeface="B Titr" pitchFamily="2" charset="-78"/>
              </a:rPr>
              <a:t>معادلات ریاضی</a:t>
            </a:r>
          </a:p>
          <a:p>
            <a:pPr lvl="0">
              <a:spcBef>
                <a:spcPct val="20000"/>
              </a:spcBef>
              <a:buClr>
                <a:srgbClr val="F0A22E"/>
              </a:buClr>
              <a:buSzPct val="70000"/>
            </a:pPr>
            <a:r>
              <a:rPr lang="fa-IR" sz="2000" dirty="0">
                <a:solidFill>
                  <a:srgbClr val="0070C0"/>
                </a:solidFill>
                <a:cs typeface="B Koodak" pitchFamily="2" charset="-78"/>
              </a:rPr>
              <a:t>1- برای گذاشتن انواع معادلات ریاضی در صفحه </a:t>
            </a:r>
            <a:r>
              <a:rPr lang="en-US" sz="2000" dirty="0">
                <a:solidFill>
                  <a:srgbClr val="0070C0"/>
                </a:solidFill>
                <a:cs typeface="B Koodak" pitchFamily="2" charset="-78"/>
              </a:rPr>
              <a:t>word</a:t>
            </a:r>
            <a:r>
              <a:rPr lang="fa-IR" sz="2000" dirty="0">
                <a:solidFill>
                  <a:srgbClr val="0070C0"/>
                </a:solidFill>
                <a:cs typeface="B Koodak" pitchFamily="2" charset="-78"/>
              </a:rPr>
              <a:t> ابتدا برگه  </a:t>
            </a:r>
            <a:r>
              <a:rPr lang="en-US" sz="2000" dirty="0">
                <a:solidFill>
                  <a:srgbClr val="0070C0"/>
                </a:solidFill>
                <a:cs typeface="B Koodak" pitchFamily="2" charset="-78"/>
              </a:rPr>
              <a:t>insert</a:t>
            </a:r>
            <a:r>
              <a:rPr lang="fa-IR" sz="2000" dirty="0">
                <a:solidFill>
                  <a:srgbClr val="0070C0"/>
                </a:solidFill>
                <a:cs typeface="B Koodak" pitchFamily="2" charset="-78"/>
              </a:rPr>
              <a:t> را انتخاب </a:t>
            </a:r>
            <a:r>
              <a:rPr lang="fa-IR" sz="2000" dirty="0" smtClean="0">
                <a:solidFill>
                  <a:srgbClr val="0070C0"/>
                </a:solidFill>
                <a:cs typeface="B Koodak" pitchFamily="2" charset="-78"/>
              </a:rPr>
              <a:t>کنید.</a:t>
            </a:r>
            <a:endParaRPr lang="fa-IR" sz="2000" dirty="0">
              <a:solidFill>
                <a:srgbClr val="0070C0"/>
              </a:solidFill>
              <a:cs typeface="B Koodak" pitchFamily="2" charset="-78"/>
            </a:endParaRPr>
          </a:p>
          <a:p>
            <a:pPr lvl="0">
              <a:spcBef>
                <a:spcPct val="20000"/>
              </a:spcBef>
              <a:buClr>
                <a:srgbClr val="F0A22E"/>
              </a:buClr>
              <a:buSzPct val="70000"/>
            </a:pPr>
            <a:endParaRPr lang="fa-IR" sz="2000" dirty="0" smtClean="0">
              <a:solidFill>
                <a:srgbClr val="0070C0"/>
              </a:solidFill>
              <a:cs typeface="B Koodak" pitchFamily="2" charset="-78"/>
            </a:endParaRPr>
          </a:p>
          <a:p>
            <a:pPr lvl="0">
              <a:spcBef>
                <a:spcPct val="20000"/>
              </a:spcBef>
              <a:buClr>
                <a:srgbClr val="F0A22E"/>
              </a:buClr>
              <a:buSzPct val="70000"/>
            </a:pPr>
            <a:r>
              <a:rPr lang="fa-IR" sz="2000" dirty="0" smtClean="0">
                <a:solidFill>
                  <a:srgbClr val="0070C0"/>
                </a:solidFill>
                <a:cs typeface="B Koodak" pitchFamily="2" charset="-78"/>
              </a:rPr>
              <a:t>2- </a:t>
            </a:r>
            <a:r>
              <a:rPr lang="fa-IR" sz="2000" dirty="0">
                <a:solidFill>
                  <a:srgbClr val="0070C0"/>
                </a:solidFill>
                <a:cs typeface="B Koodak" pitchFamily="2" charset="-78"/>
              </a:rPr>
              <a:t>در قسمت </a:t>
            </a:r>
            <a:r>
              <a:rPr lang="en-US" sz="2000" dirty="0" smtClean="0">
                <a:solidFill>
                  <a:srgbClr val="0070C0"/>
                </a:solidFill>
                <a:cs typeface="B Koodak" pitchFamily="2" charset="-78"/>
              </a:rPr>
              <a:t>symbols</a:t>
            </a:r>
            <a:r>
              <a:rPr lang="fa-IR" sz="2000" dirty="0" smtClean="0">
                <a:solidFill>
                  <a:srgbClr val="0070C0"/>
                </a:solidFill>
                <a:cs typeface="B Koodak" pitchFamily="2" charset="-78"/>
              </a:rPr>
              <a:t> </a:t>
            </a:r>
            <a:r>
              <a:rPr lang="fa-IR" sz="2000" dirty="0">
                <a:solidFill>
                  <a:srgbClr val="0070C0"/>
                </a:solidFill>
                <a:cs typeface="B Koodak" pitchFamily="2" charset="-78"/>
              </a:rPr>
              <a:t>، </a:t>
            </a:r>
            <a:r>
              <a:rPr lang="en-US" sz="2000" dirty="0">
                <a:solidFill>
                  <a:srgbClr val="0070C0"/>
                </a:solidFill>
                <a:cs typeface="B Koodak" pitchFamily="2" charset="-78"/>
              </a:rPr>
              <a:t>equation</a:t>
            </a:r>
            <a:r>
              <a:rPr lang="fa-IR" sz="2000" dirty="0">
                <a:solidFill>
                  <a:srgbClr val="0070C0"/>
                </a:solidFill>
                <a:cs typeface="B Koodak" pitchFamily="2" charset="-78"/>
              </a:rPr>
              <a:t> را انتخاب </a:t>
            </a:r>
            <a:r>
              <a:rPr lang="fa-IR" sz="2000" dirty="0" smtClean="0">
                <a:solidFill>
                  <a:srgbClr val="0070C0"/>
                </a:solidFill>
                <a:cs typeface="B Koodak" pitchFamily="2" charset="-78"/>
              </a:rPr>
              <a:t>کنید.</a:t>
            </a:r>
            <a:endParaRPr lang="fa-IR" sz="2000" dirty="0">
              <a:solidFill>
                <a:srgbClr val="0070C0"/>
              </a:solidFill>
              <a:cs typeface="B Koodak" pitchFamily="2" charset="-78"/>
            </a:endParaRPr>
          </a:p>
          <a:p>
            <a:pPr lvl="0">
              <a:spcBef>
                <a:spcPct val="20000"/>
              </a:spcBef>
              <a:buClr>
                <a:srgbClr val="F0A22E"/>
              </a:buClr>
              <a:buSzPct val="70000"/>
            </a:pPr>
            <a:endParaRPr lang="fa-IR" sz="2000" dirty="0" smtClean="0">
              <a:solidFill>
                <a:srgbClr val="0070C0"/>
              </a:solidFill>
              <a:cs typeface="B Koodak" pitchFamily="2" charset="-78"/>
            </a:endParaRPr>
          </a:p>
          <a:p>
            <a:pPr lvl="0">
              <a:spcBef>
                <a:spcPct val="20000"/>
              </a:spcBef>
              <a:buClr>
                <a:srgbClr val="F0A22E"/>
              </a:buClr>
              <a:buSzPct val="70000"/>
            </a:pPr>
            <a:r>
              <a:rPr lang="fa-IR" sz="2000" dirty="0" smtClean="0">
                <a:solidFill>
                  <a:srgbClr val="0070C0"/>
                </a:solidFill>
                <a:cs typeface="B Koodak" pitchFamily="2" charset="-78"/>
              </a:rPr>
              <a:t>3- </a:t>
            </a:r>
            <a:r>
              <a:rPr lang="fa-IR" sz="2000" dirty="0">
                <a:solidFill>
                  <a:srgbClr val="0070C0"/>
                </a:solidFill>
                <a:cs typeface="B Koodak" pitchFamily="2" charset="-78"/>
              </a:rPr>
              <a:t>صفحه ای باز میشود که معادلات در ان میباشد معادله دلخواه را انتخاب </a:t>
            </a:r>
            <a:r>
              <a:rPr lang="fa-IR" sz="2000" dirty="0" smtClean="0">
                <a:solidFill>
                  <a:srgbClr val="0070C0"/>
                </a:solidFill>
                <a:cs typeface="B Koodak" pitchFamily="2" charset="-78"/>
              </a:rPr>
              <a:t>کنید.</a:t>
            </a:r>
            <a:endParaRPr lang="fa-IR" sz="2000" dirty="0">
              <a:solidFill>
                <a:srgbClr val="0070C0"/>
              </a:solidFill>
              <a:cs typeface="B Koodak" pitchFamily="2" charset="-78"/>
            </a:endParaRPr>
          </a:p>
          <a:p>
            <a:pPr lvl="0">
              <a:spcBef>
                <a:spcPct val="20000"/>
              </a:spcBef>
              <a:buClr>
                <a:srgbClr val="F0A22E"/>
              </a:buClr>
              <a:buSzPct val="70000"/>
            </a:pPr>
            <a:r>
              <a:rPr lang="fa-IR" sz="2000" dirty="0" smtClean="0">
                <a:solidFill>
                  <a:srgbClr val="0070C0"/>
                </a:solidFill>
                <a:cs typeface="B Koodak" pitchFamily="2" charset="-78"/>
              </a:rPr>
              <a:t>4- </a:t>
            </a:r>
            <a:r>
              <a:rPr lang="fa-IR" sz="2000" dirty="0">
                <a:solidFill>
                  <a:srgbClr val="0070C0"/>
                </a:solidFill>
                <a:cs typeface="B Koodak" pitchFamily="2" charset="-78"/>
              </a:rPr>
              <a:t>معادله انتخاب شده در صفحه ظاهر </a:t>
            </a:r>
            <a:r>
              <a:rPr lang="fa-IR" sz="2000" dirty="0" smtClean="0">
                <a:solidFill>
                  <a:srgbClr val="0070C0"/>
                </a:solidFill>
                <a:cs typeface="B Koodak" pitchFamily="2" charset="-78"/>
              </a:rPr>
              <a:t>میشود.</a:t>
            </a:r>
            <a:endParaRPr lang="fa-IR" sz="2000" dirty="0">
              <a:solidFill>
                <a:srgbClr val="0070C0"/>
              </a:solidFill>
              <a:cs typeface="B Koodak" pitchFamily="2" charset="-78"/>
            </a:endParaRPr>
          </a:p>
        </p:txBody>
      </p:sp>
      <p:sp>
        <p:nvSpPr>
          <p:cNvPr id="5" name="Left Arrow 4"/>
          <p:cNvSpPr/>
          <p:nvPr/>
        </p:nvSpPr>
        <p:spPr>
          <a:xfrm rot="1034223">
            <a:off x="1117254" y="-20185"/>
            <a:ext cx="1368152" cy="1190431"/>
          </a:xfrm>
          <a:prstGeom prst="leftArrow">
            <a:avLst>
              <a:gd name="adj1" fmla="val 67069"/>
              <a:gd name="adj2" fmla="val 817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1</a:t>
            </a:r>
          </a:p>
        </p:txBody>
      </p:sp>
      <p:sp>
        <p:nvSpPr>
          <p:cNvPr id="6" name="Right Arrow 5"/>
          <p:cNvSpPr/>
          <p:nvPr/>
        </p:nvSpPr>
        <p:spPr>
          <a:xfrm rot="303669">
            <a:off x="6059229" y="39392"/>
            <a:ext cx="1656184" cy="1485818"/>
          </a:xfrm>
          <a:prstGeom prst="rightArrow">
            <a:avLst>
              <a:gd name="adj1" fmla="val 71283"/>
              <a:gd name="adj2" fmla="val 9148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2</a:t>
            </a:r>
          </a:p>
        </p:txBody>
      </p:sp>
      <p:cxnSp>
        <p:nvCxnSpPr>
          <p:cNvPr id="10" name="Elbow Connector 9"/>
          <p:cNvCxnSpPr/>
          <p:nvPr/>
        </p:nvCxnSpPr>
        <p:spPr>
          <a:xfrm flipV="1">
            <a:off x="2286001" y="2132856"/>
            <a:ext cx="4374231" cy="2736304"/>
          </a:xfrm>
          <a:prstGeom prst="bentConnector3">
            <a:avLst>
              <a:gd name="adj1" fmla="val 18146"/>
            </a:avLst>
          </a:prstGeom>
          <a:ln w="1270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5400000" flipH="1" flipV="1">
            <a:off x="2780679" y="4583658"/>
            <a:ext cx="2125133" cy="1038159"/>
          </a:xfrm>
          <a:prstGeom prst="bentConnector3">
            <a:avLst>
              <a:gd name="adj1" fmla="val 50000"/>
            </a:avLst>
          </a:prstGeom>
          <a:ln w="149225">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0800000" flipV="1">
            <a:off x="2286001" y="6093296"/>
            <a:ext cx="1038164" cy="72007"/>
          </a:xfrm>
          <a:prstGeom prst="bentConnector3">
            <a:avLst>
              <a:gd name="adj1" fmla="val 54195"/>
            </a:avLst>
          </a:prstGeom>
          <a:ln w="149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918897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1500"/>
                            </p:stCondLst>
                            <p:childTnLst>
                              <p:par>
                                <p:cTn id="15" presetID="6"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par>
                          <p:cTn id="18" fill="hold">
                            <p:stCondLst>
                              <p:cond delay="3500"/>
                            </p:stCondLst>
                            <p:childTnLst>
                              <p:par>
                                <p:cTn id="19" presetID="6"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par>
                          <p:cTn id="22" fill="hold">
                            <p:stCondLst>
                              <p:cond delay="55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6000"/>
                            </p:stCondLst>
                            <p:childTnLst>
                              <p:par>
                                <p:cTn id="29" presetID="1"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endParaRPr lang="fa-IR" dirty="0" smtClean="0"/>
          </a:p>
        </p:txBody>
      </p:sp>
      <p:sp>
        <p:nvSpPr>
          <p:cNvPr id="3" name="Title 2"/>
          <p:cNvSpPr>
            <a:spLocks noGrp="1"/>
          </p:cNvSpPr>
          <p:nvPr>
            <p:ph type="title"/>
          </p:nvPr>
        </p:nvSpPr>
        <p:spPr/>
        <p:txBody>
          <a:bodyPr/>
          <a:lstStyle/>
          <a:p>
            <a:endParaRPr lang="fa-I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80678"/>
            <a:ext cx="9144000" cy="6938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 Placeholder 1"/>
          <p:cNvSpPr txBox="1">
            <a:spLocks/>
          </p:cNvSpPr>
          <p:nvPr/>
        </p:nvSpPr>
        <p:spPr>
          <a:xfrm>
            <a:off x="0" y="659678"/>
            <a:ext cx="3563888" cy="2589302"/>
          </a:xfrm>
          <a:prstGeom prst="rect">
            <a:avLst/>
          </a:prstGeom>
        </p:spPr>
        <p:txBody>
          <a:bodyPr vert="horz" anchor="b">
            <a:noAutofit/>
          </a:bodyPr>
          <a:lstStyle>
            <a:lvl1pPr marL="0" indent="0" algn="r" rtl="1" eaLnBrk="1" latinLnBrk="0" hangingPunct="1">
              <a:spcBef>
                <a:spcPct val="20000"/>
              </a:spcBef>
              <a:buClr>
                <a:schemeClr val="accent1"/>
              </a:buClr>
              <a:buSzPct val="70000"/>
              <a:buFont typeface="Wingdings 2"/>
              <a:buNone/>
              <a:defRPr kumimoji="0" sz="2000" kern="1200">
                <a:solidFill>
                  <a:schemeClr val="tx2">
                    <a:shade val="75000"/>
                  </a:schemeClr>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None/>
              <a:defRPr kumimoji="0" sz="1600" kern="1200">
                <a:solidFill>
                  <a:schemeClr val="tx1">
                    <a:tint val="75000"/>
                  </a:schemeClr>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None/>
              <a:defRPr kumimoji="0" sz="1400" kern="1200">
                <a:solidFill>
                  <a:schemeClr val="tx1">
                    <a:tint val="75000"/>
                  </a:schemeClr>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None/>
              <a:defRPr kumimoji="0" sz="1400" kern="1200">
                <a:solidFill>
                  <a:schemeClr val="tx1">
                    <a:tint val="75000"/>
                  </a:schemeClr>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fa-IR" sz="2400" dirty="0" smtClean="0">
                <a:solidFill>
                  <a:schemeClr val="bg1"/>
                </a:solidFill>
                <a:cs typeface="B Titr" pitchFamily="2" charset="-78"/>
              </a:rPr>
              <a:t>علامت های ریاضی</a:t>
            </a:r>
          </a:p>
          <a:p>
            <a:r>
              <a:rPr lang="fa-IR" sz="2400" dirty="0" smtClean="0">
                <a:solidFill>
                  <a:srgbClr val="FF0000"/>
                </a:solidFill>
                <a:cs typeface="B Koodak" pitchFamily="2" charset="-78"/>
              </a:rPr>
              <a:t>1- برگه </a:t>
            </a:r>
            <a:r>
              <a:rPr lang="en-US" sz="2400" dirty="0" smtClean="0">
                <a:solidFill>
                  <a:srgbClr val="FF0000"/>
                </a:solidFill>
                <a:cs typeface="B Koodak" pitchFamily="2" charset="-78"/>
              </a:rPr>
              <a:t>insert</a:t>
            </a:r>
            <a:r>
              <a:rPr lang="fa-IR" sz="2400" dirty="0" smtClean="0">
                <a:solidFill>
                  <a:srgbClr val="FF0000"/>
                </a:solidFill>
                <a:cs typeface="B Koodak" pitchFamily="2" charset="-78"/>
              </a:rPr>
              <a:t> را انتخاب نمایید</a:t>
            </a:r>
          </a:p>
          <a:p>
            <a:r>
              <a:rPr lang="fa-IR" sz="2400" dirty="0" smtClean="0">
                <a:solidFill>
                  <a:srgbClr val="FF0000"/>
                </a:solidFill>
                <a:cs typeface="B Koodak" pitchFamily="2" charset="-78"/>
              </a:rPr>
              <a:t>2- در قسمت </a:t>
            </a:r>
            <a:r>
              <a:rPr lang="en-US" sz="2400" dirty="0" smtClean="0">
                <a:solidFill>
                  <a:srgbClr val="FF0000"/>
                </a:solidFill>
                <a:cs typeface="B Koodak" pitchFamily="2" charset="-78"/>
              </a:rPr>
              <a:t>symbols</a:t>
            </a:r>
            <a:r>
              <a:rPr lang="fa-IR" sz="2400" dirty="0" smtClean="0">
                <a:solidFill>
                  <a:srgbClr val="FF0000"/>
                </a:solidFill>
                <a:cs typeface="B Koodak" pitchFamily="2" charset="-78"/>
              </a:rPr>
              <a:t>، </a:t>
            </a:r>
            <a:r>
              <a:rPr lang="en-US" sz="2400" dirty="0" smtClean="0">
                <a:solidFill>
                  <a:srgbClr val="FF0000"/>
                </a:solidFill>
                <a:cs typeface="B Koodak" pitchFamily="2" charset="-78"/>
              </a:rPr>
              <a:t>symbol</a:t>
            </a:r>
            <a:r>
              <a:rPr lang="fa-IR" sz="2400" dirty="0" smtClean="0">
                <a:solidFill>
                  <a:srgbClr val="FF0000"/>
                </a:solidFill>
                <a:cs typeface="B Koodak" pitchFamily="2" charset="-78"/>
              </a:rPr>
              <a:t> را انتخاب نمایید</a:t>
            </a:r>
          </a:p>
          <a:p>
            <a:r>
              <a:rPr lang="fa-IR" sz="2400" dirty="0" smtClean="0">
                <a:solidFill>
                  <a:srgbClr val="FF0000"/>
                </a:solidFill>
                <a:cs typeface="B Koodak" pitchFamily="2" charset="-78"/>
              </a:rPr>
              <a:t>3- صفحه ای باز میشود که علامت مورد نیاز را انتخاب نمایید</a:t>
            </a:r>
          </a:p>
        </p:txBody>
      </p:sp>
      <p:sp>
        <p:nvSpPr>
          <p:cNvPr id="9" name="Left Arrow 8"/>
          <p:cNvSpPr/>
          <p:nvPr/>
        </p:nvSpPr>
        <p:spPr>
          <a:xfrm>
            <a:off x="1135735" y="0"/>
            <a:ext cx="1368152" cy="593971"/>
          </a:xfrm>
          <a:prstGeom prst="leftArrow">
            <a:avLst>
              <a:gd name="adj1" fmla="val 22688"/>
              <a:gd name="adj2" fmla="val 4374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1</a:t>
            </a:r>
          </a:p>
        </p:txBody>
      </p:sp>
      <p:sp>
        <p:nvSpPr>
          <p:cNvPr id="10" name="Right Arrow 9"/>
          <p:cNvSpPr/>
          <p:nvPr/>
        </p:nvSpPr>
        <p:spPr>
          <a:xfrm rot="1191170">
            <a:off x="6503273" y="-148938"/>
            <a:ext cx="1656184" cy="1485818"/>
          </a:xfrm>
          <a:prstGeom prst="rightArrow">
            <a:avLst>
              <a:gd name="adj1" fmla="val 71283"/>
              <a:gd name="adj2" fmla="val 9148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2</a:t>
            </a:r>
          </a:p>
        </p:txBody>
      </p:sp>
      <p:cxnSp>
        <p:nvCxnSpPr>
          <p:cNvPr id="8" name="Elbow Connector 7"/>
          <p:cNvCxnSpPr/>
          <p:nvPr/>
        </p:nvCxnSpPr>
        <p:spPr>
          <a:xfrm flipV="1">
            <a:off x="3563888" y="1340768"/>
            <a:ext cx="4464496" cy="1224136"/>
          </a:xfrm>
          <a:prstGeom prst="bentConnector3">
            <a:avLst>
              <a:gd name="adj1" fmla="val 18465"/>
            </a:avLst>
          </a:prstGeom>
          <a:ln w="1047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flipV="1">
            <a:off x="3851920" y="2564904"/>
            <a:ext cx="4392488" cy="2160240"/>
          </a:xfrm>
          <a:prstGeom prst="bentConnector3">
            <a:avLst>
              <a:gd name="adj1" fmla="val 94278"/>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971843" y="5013176"/>
            <a:ext cx="528149" cy="432048"/>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840" y="4545770"/>
            <a:ext cx="4006776" cy="2308324"/>
          </a:xfrm>
          <a:prstGeom prst="rect">
            <a:avLst/>
          </a:prstGeom>
        </p:spPr>
        <p:txBody>
          <a:bodyPr wrap="square">
            <a:spAutoFit/>
          </a:bodyPr>
          <a:lstStyle/>
          <a:p>
            <a:pPr lvl="0"/>
            <a:r>
              <a:rPr lang="fa-IR" sz="2400" dirty="0">
                <a:solidFill>
                  <a:srgbClr val="FF0000"/>
                </a:solidFill>
                <a:cs typeface="B Koodak" pitchFamily="2" charset="-78"/>
              </a:rPr>
              <a:t>4- برای دیدن علامت های بیشتر روی </a:t>
            </a:r>
            <a:r>
              <a:rPr lang="en-US" sz="2400" dirty="0">
                <a:solidFill>
                  <a:srgbClr val="FF0000"/>
                </a:solidFill>
                <a:cs typeface="B Koodak" pitchFamily="2" charset="-78"/>
              </a:rPr>
              <a:t>more symbols</a:t>
            </a:r>
            <a:r>
              <a:rPr lang="fa-IR" sz="2400" dirty="0">
                <a:solidFill>
                  <a:srgbClr val="FF0000"/>
                </a:solidFill>
                <a:cs typeface="B Koodak" pitchFamily="2" charset="-78"/>
              </a:rPr>
              <a:t> کلیک کنید</a:t>
            </a:r>
          </a:p>
          <a:p>
            <a:pPr lvl="0"/>
            <a:r>
              <a:rPr lang="fa-IR" sz="2400" dirty="0">
                <a:solidFill>
                  <a:srgbClr val="FF0000"/>
                </a:solidFill>
                <a:cs typeface="B Koodak" pitchFamily="2" charset="-78"/>
              </a:rPr>
              <a:t>5- سپس پنجره ای باز میشود که تمام علائم ریاضی در آن موجود </a:t>
            </a:r>
            <a:r>
              <a:rPr lang="fa-IR" sz="2400" dirty="0" smtClean="0">
                <a:solidFill>
                  <a:srgbClr val="FF0000"/>
                </a:solidFill>
                <a:cs typeface="B Koodak" pitchFamily="2" charset="-78"/>
              </a:rPr>
              <a:t>میباشد انتخاب کرده و </a:t>
            </a:r>
            <a:r>
              <a:rPr lang="en-US" sz="2400" dirty="0" smtClean="0">
                <a:solidFill>
                  <a:srgbClr val="FF0000"/>
                </a:solidFill>
                <a:cs typeface="B Koodak" pitchFamily="2" charset="-78"/>
              </a:rPr>
              <a:t>insert</a:t>
            </a:r>
            <a:r>
              <a:rPr lang="fa-IR" sz="2400" dirty="0" smtClean="0">
                <a:solidFill>
                  <a:srgbClr val="FF0000"/>
                </a:solidFill>
                <a:cs typeface="B Koodak" pitchFamily="2" charset="-78"/>
              </a:rPr>
              <a:t> را کلیک کنید تا علامت در صفحه ظاهر شود.</a:t>
            </a:r>
            <a:endParaRPr lang="fa-IR" sz="2400" dirty="0">
              <a:solidFill>
                <a:srgbClr val="FF0000"/>
              </a:solidFill>
              <a:cs typeface="B Koodak" pitchFamily="2" charset="-78"/>
            </a:endParaRPr>
          </a:p>
        </p:txBody>
      </p:sp>
      <p:sp>
        <p:nvSpPr>
          <p:cNvPr id="52" name="Down Arrow 51"/>
          <p:cNvSpPr/>
          <p:nvPr/>
        </p:nvSpPr>
        <p:spPr>
          <a:xfrm>
            <a:off x="6516216" y="4110396"/>
            <a:ext cx="1296144" cy="133482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5</a:t>
            </a:r>
          </a:p>
        </p:txBody>
      </p:sp>
    </p:spTree>
    <p:extLst>
      <p:ext uri="{BB962C8B-B14F-4D97-AF65-F5344CB8AC3E}">
        <p14:creationId xmlns:p14="http://schemas.microsoft.com/office/powerpoint/2010/main" xmlns="" val="3141791501"/>
      </p:ext>
    </p:extLst>
  </p:cSld>
  <p:clrMapOvr>
    <a:masterClrMapping/>
  </p:clrMapOvr>
  <mc:AlternateContent xmlns:mc="http://schemas.openxmlformats.org/markup-compatibility/2006">
    <mc:Choice xmlns:p14="http://schemas.microsoft.com/office/powerpoint/2010/main" xmlns="" Requires="p14">
      <p:transition spd="slow" p14:dur="1500">
        <p14:window dir="vert"/>
        <p:sndAc>
          <p:stSnd>
            <p:snd r:embed="rId4" name="drumroll.wav"/>
          </p:stSnd>
        </p:sndAc>
      </p:transition>
    </mc:Choice>
    <mc:Fallback>
      <p:transition spd="slow">
        <p:fade/>
        <p:sndAc>
          <p:stSnd>
            <p:snd r:embed="rId2"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6"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par>
                          <p:cTn id="19" fill="hold">
                            <p:stCondLst>
                              <p:cond delay="3500"/>
                            </p:stCondLst>
                            <p:childTnLst>
                              <p:par>
                                <p:cTn id="20" presetID="21"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par>
                          <p:cTn id="23" fill="hold">
                            <p:stCondLst>
                              <p:cond delay="5500"/>
                            </p:stCondLst>
                            <p:childTnLst>
                              <p:par>
                                <p:cTn id="24" presetID="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6000"/>
                            </p:stCondLst>
                            <p:childTnLst>
                              <p:par>
                                <p:cTn id="29" presetID="53" presetClass="entr" presetSubtype="16"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6500"/>
                            </p:stCondLst>
                            <p:childTnLst>
                              <p:par>
                                <p:cTn id="35" presetID="10"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par>
                          <p:cTn id="38" fill="hold">
                            <p:stCondLst>
                              <p:cond delay="7000"/>
                            </p:stCondLst>
                            <p:childTnLst>
                              <p:par>
                                <p:cTn id="39" presetID="26" presetClass="entr" presetSubtype="0"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down)">
                                      <p:cBhvr>
                                        <p:cTn id="41" dur="580">
                                          <p:stCondLst>
                                            <p:cond delay="0"/>
                                          </p:stCondLst>
                                        </p:cTn>
                                        <p:tgtEl>
                                          <p:spTgt spid="52"/>
                                        </p:tgtEl>
                                      </p:cBhvr>
                                    </p:animEffect>
                                    <p:anim calcmode="lin" valueType="num">
                                      <p:cBhvr>
                                        <p:cTn id="42"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47" dur="26">
                                          <p:stCondLst>
                                            <p:cond delay="650"/>
                                          </p:stCondLst>
                                        </p:cTn>
                                        <p:tgtEl>
                                          <p:spTgt spid="52"/>
                                        </p:tgtEl>
                                      </p:cBhvr>
                                      <p:to x="100000" y="60000"/>
                                    </p:animScale>
                                    <p:animScale>
                                      <p:cBhvr>
                                        <p:cTn id="48" dur="166" decel="50000">
                                          <p:stCondLst>
                                            <p:cond delay="676"/>
                                          </p:stCondLst>
                                        </p:cTn>
                                        <p:tgtEl>
                                          <p:spTgt spid="52"/>
                                        </p:tgtEl>
                                      </p:cBhvr>
                                      <p:to x="100000" y="100000"/>
                                    </p:animScale>
                                    <p:animScale>
                                      <p:cBhvr>
                                        <p:cTn id="49" dur="26">
                                          <p:stCondLst>
                                            <p:cond delay="1312"/>
                                          </p:stCondLst>
                                        </p:cTn>
                                        <p:tgtEl>
                                          <p:spTgt spid="52"/>
                                        </p:tgtEl>
                                      </p:cBhvr>
                                      <p:to x="100000" y="80000"/>
                                    </p:animScale>
                                    <p:animScale>
                                      <p:cBhvr>
                                        <p:cTn id="50" dur="166" decel="50000">
                                          <p:stCondLst>
                                            <p:cond delay="1338"/>
                                          </p:stCondLst>
                                        </p:cTn>
                                        <p:tgtEl>
                                          <p:spTgt spid="52"/>
                                        </p:tgtEl>
                                      </p:cBhvr>
                                      <p:to x="100000" y="100000"/>
                                    </p:animScale>
                                    <p:animScale>
                                      <p:cBhvr>
                                        <p:cTn id="51" dur="26">
                                          <p:stCondLst>
                                            <p:cond delay="1642"/>
                                          </p:stCondLst>
                                        </p:cTn>
                                        <p:tgtEl>
                                          <p:spTgt spid="52"/>
                                        </p:tgtEl>
                                      </p:cBhvr>
                                      <p:to x="100000" y="90000"/>
                                    </p:animScale>
                                    <p:animScale>
                                      <p:cBhvr>
                                        <p:cTn id="52" dur="166" decel="50000">
                                          <p:stCondLst>
                                            <p:cond delay="1668"/>
                                          </p:stCondLst>
                                        </p:cTn>
                                        <p:tgtEl>
                                          <p:spTgt spid="52"/>
                                        </p:tgtEl>
                                      </p:cBhvr>
                                      <p:to x="100000" y="100000"/>
                                    </p:animScale>
                                    <p:animScale>
                                      <p:cBhvr>
                                        <p:cTn id="53" dur="26">
                                          <p:stCondLst>
                                            <p:cond delay="1808"/>
                                          </p:stCondLst>
                                        </p:cTn>
                                        <p:tgtEl>
                                          <p:spTgt spid="52"/>
                                        </p:tgtEl>
                                      </p:cBhvr>
                                      <p:to x="100000" y="95000"/>
                                    </p:animScale>
                                    <p:animScale>
                                      <p:cBhvr>
                                        <p:cTn id="54" dur="166" decel="50000">
                                          <p:stCondLst>
                                            <p:cond delay="1834"/>
                                          </p:stCondLst>
                                        </p:cTn>
                                        <p:tgtEl>
                                          <p:spTgt spid="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43" grpId="0"/>
      <p:bldP spid="5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4100"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2071670" y="1500174"/>
            <a:ext cx="3929058" cy="5357826"/>
          </a:xfrm>
          <a:prstGeom prst="rect">
            <a:avLst/>
          </a:prstGeom>
          <a:noFill/>
          <a:ln w="9525">
            <a:noFill/>
            <a:miter lim="800000"/>
            <a:headEnd/>
            <a:tailEnd/>
          </a:ln>
          <a:effectLst/>
        </p:spPr>
      </p:pic>
      <p:sp>
        <p:nvSpPr>
          <p:cNvPr id="5" name="TextBox 4"/>
          <p:cNvSpPr txBox="1"/>
          <p:nvPr/>
        </p:nvSpPr>
        <p:spPr>
          <a:xfrm>
            <a:off x="6628140" y="3367719"/>
            <a:ext cx="2448272" cy="350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r>
              <a:rPr lang="fa-IR" dirty="0" smtClean="0">
                <a:solidFill>
                  <a:srgbClr val="FF0000"/>
                </a:solidFill>
                <a:cs typeface="2  Titr" panose="00000700000000000000" pitchFamily="2" charset="-78"/>
              </a:rPr>
              <a:t>سر صفحه (</a:t>
            </a:r>
            <a:r>
              <a:rPr lang="en-US" dirty="0">
                <a:solidFill>
                  <a:srgbClr val="FF0000"/>
                </a:solidFill>
                <a:cs typeface="2  Titr" panose="00000700000000000000" pitchFamily="2" charset="-78"/>
              </a:rPr>
              <a:t>(Header</a:t>
            </a:r>
            <a:endParaRPr lang="fa-IR" dirty="0">
              <a:solidFill>
                <a:srgbClr val="FF0000"/>
              </a:solidFill>
              <a:cs typeface="2  Titr" panose="00000700000000000000" pitchFamily="2" charset="-78"/>
            </a:endParaRPr>
          </a:p>
          <a:p>
            <a:r>
              <a:rPr lang="fa-IR" sz="2000" b="1" dirty="0" smtClean="0">
                <a:solidFill>
                  <a:srgbClr val="0070C0"/>
                </a:solidFill>
                <a:cs typeface="2  Koodak" panose="00000700000000000000" pitchFamily="2" charset="-78"/>
              </a:rPr>
              <a:t>برای تکرار یک عبارت در تمامی صفحات در سر صفحه متن استفاده میشود.</a:t>
            </a:r>
          </a:p>
          <a:p>
            <a:pPr algn="just"/>
            <a:r>
              <a:rPr lang="fa-IR" dirty="0" smtClean="0">
                <a:solidFill>
                  <a:schemeClr val="bg1"/>
                </a:solidFill>
                <a:cs typeface="2  Koodak" panose="00000700000000000000" pitchFamily="2" charset="-78"/>
              </a:rPr>
              <a:t>1- روی برگه </a:t>
            </a:r>
            <a:r>
              <a:rPr lang="en-US" dirty="0" smtClean="0">
                <a:solidFill>
                  <a:schemeClr val="bg1"/>
                </a:solidFill>
                <a:cs typeface="2  Koodak" panose="00000700000000000000" pitchFamily="2" charset="-78"/>
              </a:rPr>
              <a:t>Insert</a:t>
            </a:r>
            <a:r>
              <a:rPr lang="fa-IR" dirty="0" smtClean="0">
                <a:solidFill>
                  <a:schemeClr val="bg1"/>
                </a:solidFill>
                <a:cs typeface="2  Koodak" panose="00000700000000000000" pitchFamily="2" charset="-78"/>
              </a:rPr>
              <a:t> کلیک کنید.</a:t>
            </a:r>
          </a:p>
          <a:p>
            <a:pPr algn="just"/>
            <a:r>
              <a:rPr lang="fa-IR" dirty="0" smtClean="0">
                <a:solidFill>
                  <a:schemeClr val="bg1"/>
                </a:solidFill>
                <a:cs typeface="2  Koodak" panose="00000700000000000000" pitchFamily="2" charset="-78"/>
              </a:rPr>
              <a:t>2- سپس </a:t>
            </a:r>
            <a:r>
              <a:rPr lang="en-US" dirty="0" smtClean="0">
                <a:solidFill>
                  <a:schemeClr val="bg1"/>
                </a:solidFill>
                <a:cs typeface="2  Koodak" panose="00000700000000000000" pitchFamily="2" charset="-78"/>
              </a:rPr>
              <a:t>Header</a:t>
            </a:r>
            <a:r>
              <a:rPr lang="fa-IR" dirty="0" smtClean="0">
                <a:solidFill>
                  <a:schemeClr val="bg1"/>
                </a:solidFill>
                <a:cs typeface="2  Koodak" panose="00000700000000000000" pitchFamily="2" charset="-78"/>
              </a:rPr>
              <a:t> را انتخاب کنید.</a:t>
            </a:r>
          </a:p>
          <a:p>
            <a:pPr algn="just"/>
            <a:r>
              <a:rPr lang="fa-IR" dirty="0" smtClean="0">
                <a:solidFill>
                  <a:schemeClr val="bg1"/>
                </a:solidFill>
                <a:cs typeface="2  Koodak" panose="00000700000000000000" pitchFamily="2" charset="-78"/>
              </a:rPr>
              <a:t>3- سپس یکی از نوع های آن را انخاب کنید.</a:t>
            </a:r>
          </a:p>
          <a:p>
            <a:pPr algn="just"/>
            <a:r>
              <a:rPr lang="fa-IR" dirty="0" smtClean="0">
                <a:solidFill>
                  <a:schemeClr val="bg1"/>
                </a:solidFill>
                <a:cs typeface="2  Koodak" panose="00000700000000000000" pitchFamily="2" charset="-78"/>
              </a:rPr>
              <a:t>4- عبارت مورد نظر را بنویسید.</a:t>
            </a:r>
            <a:endParaRPr lang="fa-IR" dirty="0">
              <a:solidFill>
                <a:schemeClr val="bg1"/>
              </a:solidFill>
              <a:cs typeface="2  Koodak" panose="00000700000000000000" pitchFamily="2" charset="-78"/>
            </a:endParaRPr>
          </a:p>
        </p:txBody>
      </p:sp>
      <p:sp>
        <p:nvSpPr>
          <p:cNvPr id="6" name="Right Arrow 5"/>
          <p:cNvSpPr/>
          <p:nvPr/>
        </p:nvSpPr>
        <p:spPr>
          <a:xfrm>
            <a:off x="251520" y="75848"/>
            <a:ext cx="648072" cy="76235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1</a:t>
            </a:r>
          </a:p>
        </p:txBody>
      </p:sp>
      <p:sp>
        <p:nvSpPr>
          <p:cNvPr id="8" name="Left Arrow 7"/>
          <p:cNvSpPr/>
          <p:nvPr/>
        </p:nvSpPr>
        <p:spPr>
          <a:xfrm>
            <a:off x="5724128" y="610489"/>
            <a:ext cx="1008112" cy="8382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2</a:t>
            </a:r>
          </a:p>
        </p:txBody>
      </p:sp>
      <p:sp>
        <p:nvSpPr>
          <p:cNvPr id="9" name="Right Arrow 8"/>
          <p:cNvSpPr/>
          <p:nvPr/>
        </p:nvSpPr>
        <p:spPr>
          <a:xfrm>
            <a:off x="921147" y="2575873"/>
            <a:ext cx="1182408" cy="730807"/>
          </a:xfrm>
          <a:prstGeom prst="rightArrow">
            <a:avLst>
              <a:gd name="adj1" fmla="val 50000"/>
              <a:gd name="adj2" fmla="val 10286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3</a:t>
            </a:r>
          </a:p>
        </p:txBody>
      </p:sp>
      <p:sp>
        <p:nvSpPr>
          <p:cNvPr id="10" name="Down Arrow 9"/>
          <p:cNvSpPr/>
          <p:nvPr/>
        </p:nvSpPr>
        <p:spPr>
          <a:xfrm>
            <a:off x="7658279" y="1513262"/>
            <a:ext cx="828237" cy="75876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4</a:t>
            </a:r>
          </a:p>
        </p:txBody>
      </p:sp>
    </p:spTree>
    <p:extLst>
      <p:ext uri="{BB962C8B-B14F-4D97-AF65-F5344CB8AC3E}">
        <p14:creationId xmlns:p14="http://schemas.microsoft.com/office/powerpoint/2010/main" xmlns="" val="3272565332"/>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par>
                          <p:cTn id="17" fill="hold">
                            <p:stCondLst>
                              <p:cond delay="1500"/>
                            </p:stCondLst>
                            <p:childTnLst>
                              <p:par>
                                <p:cTn id="18" presetID="26"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80">
                                          <p:stCondLst>
                                            <p:cond delay="0"/>
                                          </p:stCondLst>
                                        </p:cTn>
                                        <p:tgtEl>
                                          <p:spTgt spid="8"/>
                                        </p:tgtEl>
                                      </p:cBhvr>
                                    </p:animEffect>
                                    <p:anim calcmode="lin" valueType="num">
                                      <p:cBhvr>
                                        <p:cTn id="2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6" dur="26">
                                          <p:stCondLst>
                                            <p:cond delay="650"/>
                                          </p:stCondLst>
                                        </p:cTn>
                                        <p:tgtEl>
                                          <p:spTgt spid="8"/>
                                        </p:tgtEl>
                                      </p:cBhvr>
                                      <p:to x="100000" y="60000"/>
                                    </p:animScale>
                                    <p:animScale>
                                      <p:cBhvr>
                                        <p:cTn id="27" dur="166" decel="50000">
                                          <p:stCondLst>
                                            <p:cond delay="676"/>
                                          </p:stCondLst>
                                        </p:cTn>
                                        <p:tgtEl>
                                          <p:spTgt spid="8"/>
                                        </p:tgtEl>
                                      </p:cBhvr>
                                      <p:to x="100000" y="100000"/>
                                    </p:animScale>
                                    <p:animScale>
                                      <p:cBhvr>
                                        <p:cTn id="28" dur="26">
                                          <p:stCondLst>
                                            <p:cond delay="1312"/>
                                          </p:stCondLst>
                                        </p:cTn>
                                        <p:tgtEl>
                                          <p:spTgt spid="8"/>
                                        </p:tgtEl>
                                      </p:cBhvr>
                                      <p:to x="100000" y="80000"/>
                                    </p:animScale>
                                    <p:animScale>
                                      <p:cBhvr>
                                        <p:cTn id="29" dur="166" decel="50000">
                                          <p:stCondLst>
                                            <p:cond delay="1338"/>
                                          </p:stCondLst>
                                        </p:cTn>
                                        <p:tgtEl>
                                          <p:spTgt spid="8"/>
                                        </p:tgtEl>
                                      </p:cBhvr>
                                      <p:to x="100000" y="100000"/>
                                    </p:animScale>
                                    <p:animScale>
                                      <p:cBhvr>
                                        <p:cTn id="30" dur="26">
                                          <p:stCondLst>
                                            <p:cond delay="1642"/>
                                          </p:stCondLst>
                                        </p:cTn>
                                        <p:tgtEl>
                                          <p:spTgt spid="8"/>
                                        </p:tgtEl>
                                      </p:cBhvr>
                                      <p:to x="100000" y="90000"/>
                                    </p:animScale>
                                    <p:animScale>
                                      <p:cBhvr>
                                        <p:cTn id="31" dur="166" decel="50000">
                                          <p:stCondLst>
                                            <p:cond delay="1668"/>
                                          </p:stCondLst>
                                        </p:cTn>
                                        <p:tgtEl>
                                          <p:spTgt spid="8"/>
                                        </p:tgtEl>
                                      </p:cBhvr>
                                      <p:to x="100000" y="100000"/>
                                    </p:animScale>
                                    <p:animScale>
                                      <p:cBhvr>
                                        <p:cTn id="32" dur="26">
                                          <p:stCondLst>
                                            <p:cond delay="1808"/>
                                          </p:stCondLst>
                                        </p:cTn>
                                        <p:tgtEl>
                                          <p:spTgt spid="8"/>
                                        </p:tgtEl>
                                      </p:cBhvr>
                                      <p:to x="100000" y="95000"/>
                                    </p:animScale>
                                    <p:animScale>
                                      <p:cBhvr>
                                        <p:cTn id="33" dur="166" decel="50000">
                                          <p:stCondLst>
                                            <p:cond delay="1834"/>
                                          </p:stCondLst>
                                        </p:cTn>
                                        <p:tgtEl>
                                          <p:spTgt spid="8"/>
                                        </p:tgtEl>
                                      </p:cBhvr>
                                      <p:to x="100000" y="100000"/>
                                    </p:animScale>
                                  </p:childTnLst>
                                </p:cTn>
                              </p:par>
                            </p:childTnLst>
                          </p:cTn>
                        </p:par>
                        <p:par>
                          <p:cTn id="34" fill="hold">
                            <p:stCondLst>
                              <p:cond delay="3500"/>
                            </p:stCondLst>
                            <p:childTnLst>
                              <p:par>
                                <p:cTn id="35" presetID="16" presetClass="entr" presetSubtype="2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par>
                          <p:cTn id="38" fill="hold">
                            <p:stCondLst>
                              <p:cond delay="4000"/>
                            </p:stCondLst>
                            <p:childTnLst>
                              <p:par>
                                <p:cTn id="39" presetID="21" presetClass="entr" presetSubtype="1"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heel(1)">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5123" name="Picture 3"/>
          <p:cNvPicPr>
            <a:picLocks noChangeAspect="1" noChangeArrowheads="1"/>
          </p:cNvPicPr>
          <p:nvPr/>
        </p:nvPicPr>
        <p:blipFill>
          <a:blip r:embed="rId2" cstate="print"/>
          <a:srcRect/>
          <a:stretch>
            <a:fillRect/>
          </a:stretch>
        </p:blipFill>
        <p:spPr bwMode="auto">
          <a:xfrm>
            <a:off x="1" y="0"/>
            <a:ext cx="9143999" cy="6857999"/>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cstate="print"/>
          <a:srcRect/>
          <a:stretch>
            <a:fillRect/>
          </a:stretch>
        </p:blipFill>
        <p:spPr bwMode="auto">
          <a:xfrm>
            <a:off x="-74032" y="1410339"/>
            <a:ext cx="4048125" cy="5419725"/>
          </a:xfrm>
          <a:prstGeom prst="rect">
            <a:avLst/>
          </a:prstGeom>
          <a:noFill/>
          <a:ln w="9525">
            <a:noFill/>
            <a:miter lim="800000"/>
            <a:headEnd/>
            <a:tailEnd/>
          </a:ln>
          <a:effectLst/>
        </p:spPr>
      </p:pic>
      <p:sp>
        <p:nvSpPr>
          <p:cNvPr id="4" name="Rectangle 3"/>
          <p:cNvSpPr/>
          <p:nvPr/>
        </p:nvSpPr>
        <p:spPr>
          <a:xfrm>
            <a:off x="4549782" y="1124744"/>
            <a:ext cx="4572000" cy="3170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lvl="0"/>
            <a:r>
              <a:rPr lang="fa-IR" sz="3200" dirty="0" smtClean="0">
                <a:solidFill>
                  <a:srgbClr val="FF0000"/>
                </a:solidFill>
                <a:cs typeface="2  Titr" panose="00000700000000000000" pitchFamily="2" charset="-78"/>
              </a:rPr>
              <a:t>پا </a:t>
            </a:r>
            <a:r>
              <a:rPr lang="fa-IR" sz="3200" dirty="0">
                <a:solidFill>
                  <a:srgbClr val="FF0000"/>
                </a:solidFill>
                <a:cs typeface="2  Titr" panose="00000700000000000000" pitchFamily="2" charset="-78"/>
              </a:rPr>
              <a:t>صفحه (</a:t>
            </a:r>
            <a:r>
              <a:rPr lang="en-US" sz="3200" dirty="0" smtClean="0">
                <a:solidFill>
                  <a:srgbClr val="FF0000"/>
                </a:solidFill>
                <a:cs typeface="2  Titr" panose="00000700000000000000" pitchFamily="2" charset="-78"/>
              </a:rPr>
              <a:t>(Footer</a:t>
            </a:r>
            <a:endParaRPr lang="fa-IR" sz="3200" dirty="0">
              <a:solidFill>
                <a:srgbClr val="FF0000"/>
              </a:solidFill>
              <a:cs typeface="2  Titr" panose="00000700000000000000" pitchFamily="2" charset="-78"/>
            </a:endParaRPr>
          </a:p>
          <a:p>
            <a:pPr lvl="0"/>
            <a:r>
              <a:rPr lang="fa-IR" sz="2400" b="1" dirty="0">
                <a:solidFill>
                  <a:srgbClr val="0070C0"/>
                </a:solidFill>
                <a:cs typeface="2  Koodak" panose="00000700000000000000" pitchFamily="2" charset="-78"/>
              </a:rPr>
              <a:t>برای تکرار یک عبارت در تمامی صفحات در </a:t>
            </a:r>
            <a:r>
              <a:rPr lang="fa-IR" sz="2400" b="1" dirty="0" smtClean="0">
                <a:solidFill>
                  <a:srgbClr val="0070C0"/>
                </a:solidFill>
                <a:cs typeface="2  Koodak" panose="00000700000000000000" pitchFamily="2" charset="-78"/>
              </a:rPr>
              <a:t>پا </a:t>
            </a:r>
            <a:r>
              <a:rPr lang="fa-IR" sz="2400" b="1" dirty="0">
                <a:solidFill>
                  <a:srgbClr val="0070C0"/>
                </a:solidFill>
                <a:cs typeface="2  Koodak" panose="00000700000000000000" pitchFamily="2" charset="-78"/>
              </a:rPr>
              <a:t>صفحه متن استفاده میشود.</a:t>
            </a:r>
          </a:p>
          <a:p>
            <a:pPr lvl="0" algn="just"/>
            <a:r>
              <a:rPr lang="fa-IR" sz="2400" dirty="0">
                <a:solidFill>
                  <a:prstClr val="black"/>
                </a:solidFill>
                <a:cs typeface="2  Koodak" panose="00000700000000000000" pitchFamily="2" charset="-78"/>
              </a:rPr>
              <a:t>1- روی برگه </a:t>
            </a:r>
            <a:r>
              <a:rPr lang="en-US" sz="2400" dirty="0">
                <a:solidFill>
                  <a:prstClr val="black"/>
                </a:solidFill>
                <a:cs typeface="2  Koodak" panose="00000700000000000000" pitchFamily="2" charset="-78"/>
              </a:rPr>
              <a:t>Insert</a:t>
            </a:r>
            <a:r>
              <a:rPr lang="fa-IR" sz="2400" dirty="0">
                <a:solidFill>
                  <a:prstClr val="black"/>
                </a:solidFill>
                <a:cs typeface="2  Koodak" panose="00000700000000000000" pitchFamily="2" charset="-78"/>
              </a:rPr>
              <a:t> کلیک کنید.</a:t>
            </a:r>
          </a:p>
          <a:p>
            <a:pPr lvl="0" algn="just"/>
            <a:r>
              <a:rPr lang="fa-IR" sz="2400" dirty="0">
                <a:solidFill>
                  <a:prstClr val="black"/>
                </a:solidFill>
                <a:cs typeface="2  Koodak" panose="00000700000000000000" pitchFamily="2" charset="-78"/>
              </a:rPr>
              <a:t>2- سپس </a:t>
            </a:r>
            <a:r>
              <a:rPr lang="en-US" sz="2400" dirty="0" smtClean="0">
                <a:solidFill>
                  <a:prstClr val="black"/>
                </a:solidFill>
                <a:cs typeface="2  Koodak" panose="00000700000000000000" pitchFamily="2" charset="-78"/>
              </a:rPr>
              <a:t>Footer</a:t>
            </a:r>
            <a:r>
              <a:rPr lang="fa-IR" sz="2400" dirty="0" smtClean="0">
                <a:solidFill>
                  <a:prstClr val="black"/>
                </a:solidFill>
                <a:cs typeface="2  Koodak" panose="00000700000000000000" pitchFamily="2" charset="-78"/>
              </a:rPr>
              <a:t> </a:t>
            </a:r>
            <a:r>
              <a:rPr lang="fa-IR" sz="2400" dirty="0">
                <a:solidFill>
                  <a:prstClr val="black"/>
                </a:solidFill>
                <a:cs typeface="2  Koodak" panose="00000700000000000000" pitchFamily="2" charset="-78"/>
              </a:rPr>
              <a:t>را انتخاب کنید.</a:t>
            </a:r>
          </a:p>
          <a:p>
            <a:pPr lvl="0" algn="just"/>
            <a:r>
              <a:rPr lang="fa-IR" sz="2400" dirty="0">
                <a:solidFill>
                  <a:prstClr val="black"/>
                </a:solidFill>
                <a:cs typeface="2  Koodak" panose="00000700000000000000" pitchFamily="2" charset="-78"/>
              </a:rPr>
              <a:t>3- سپس یکی از نوع های آن را انخاب کنید.</a:t>
            </a:r>
          </a:p>
          <a:p>
            <a:pPr lvl="0" algn="just"/>
            <a:r>
              <a:rPr lang="fa-IR" sz="2400" dirty="0">
                <a:solidFill>
                  <a:prstClr val="black"/>
                </a:solidFill>
                <a:cs typeface="2  Koodak" panose="00000700000000000000" pitchFamily="2" charset="-78"/>
              </a:rPr>
              <a:t>4- عبارت مورد نظر را بنویسید.</a:t>
            </a:r>
          </a:p>
        </p:txBody>
      </p:sp>
      <p:sp>
        <p:nvSpPr>
          <p:cNvPr id="7" name="Right Arrow 6"/>
          <p:cNvSpPr/>
          <p:nvPr/>
        </p:nvSpPr>
        <p:spPr>
          <a:xfrm>
            <a:off x="56964" y="-1"/>
            <a:ext cx="648072" cy="76235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1</a:t>
            </a:r>
          </a:p>
        </p:txBody>
      </p:sp>
      <p:sp>
        <p:nvSpPr>
          <p:cNvPr id="8" name="Left Arrow 7"/>
          <p:cNvSpPr/>
          <p:nvPr/>
        </p:nvSpPr>
        <p:spPr>
          <a:xfrm>
            <a:off x="4750761" y="346130"/>
            <a:ext cx="1008112" cy="8382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2</a:t>
            </a:r>
          </a:p>
        </p:txBody>
      </p:sp>
      <p:sp>
        <p:nvSpPr>
          <p:cNvPr id="5" name="Left Arrow 4"/>
          <p:cNvSpPr/>
          <p:nvPr/>
        </p:nvSpPr>
        <p:spPr>
          <a:xfrm>
            <a:off x="3469850" y="2114583"/>
            <a:ext cx="1584176" cy="10470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3</a:t>
            </a:r>
          </a:p>
        </p:txBody>
      </p:sp>
      <p:sp>
        <p:nvSpPr>
          <p:cNvPr id="11" name="Down Arrow 10"/>
          <p:cNvSpPr/>
          <p:nvPr/>
        </p:nvSpPr>
        <p:spPr>
          <a:xfrm>
            <a:off x="6111706" y="4741579"/>
            <a:ext cx="828237" cy="75876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4</a:t>
            </a:r>
          </a:p>
        </p:txBody>
      </p:sp>
    </p:spTree>
    <p:extLst>
      <p:ext uri="{BB962C8B-B14F-4D97-AF65-F5344CB8AC3E}">
        <p14:creationId xmlns:p14="http://schemas.microsoft.com/office/powerpoint/2010/main" xmlns="" val="2975170279"/>
      </p:ext>
    </p:extLst>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750"/>
                                        <p:tgtEl>
                                          <p:spTgt spid="4"/>
                                        </p:tgtEl>
                                      </p:cBhvr>
                                    </p:animEffect>
                                  </p:childTnLst>
                                </p:cTn>
                              </p:par>
                            </p:childTnLst>
                          </p:cTn>
                        </p:par>
                        <p:par>
                          <p:cTn id="8" fill="hold">
                            <p:stCondLst>
                              <p:cond delay="275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325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3750"/>
                            </p:stCondLst>
                            <p:childTnLst>
                              <p:par>
                                <p:cTn id="18" presetID="2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par>
                          <p:cTn id="21" fill="hold">
                            <p:stCondLst>
                              <p:cond delay="4250"/>
                            </p:stCondLst>
                            <p:childTnLst>
                              <p:par>
                                <p:cTn id="22" presetID="45"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anim calcmode="lin" valueType="num">
                                      <p:cBhvr>
                                        <p:cTn id="25" dur="2000" fill="hold"/>
                                        <p:tgtEl>
                                          <p:spTgt spid="11"/>
                                        </p:tgtEl>
                                        <p:attrNameLst>
                                          <p:attrName>ppt_w</p:attrName>
                                        </p:attrNameLst>
                                      </p:cBhvr>
                                      <p:tavLst>
                                        <p:tav tm="0" fmla="#ppt_w*sin(2.5*pi*$)">
                                          <p:val>
                                            <p:fltVal val="0"/>
                                          </p:val>
                                        </p:tav>
                                        <p:tav tm="100000">
                                          <p:val>
                                            <p:fltVal val="1"/>
                                          </p:val>
                                        </p:tav>
                                      </p:tavLst>
                                    </p:anim>
                                    <p:anim calcmode="lin" valueType="num">
                                      <p:cBhvr>
                                        <p:cTn id="2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5"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dirty="0"/>
          </a:p>
        </p:txBody>
      </p:sp>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5" name="Text Placeholder 4"/>
          <p:cNvSpPr>
            <a:spLocks noGrp="1"/>
          </p:cNvSpPr>
          <p:nvPr>
            <p:ph type="body" idx="1"/>
          </p:nvPr>
        </p:nvSpPr>
        <p:spPr/>
        <p:txBody>
          <a:bodyPr/>
          <a:lstStyle/>
          <a:p>
            <a:endParaRPr lang="fa-IR" dirty="0"/>
          </a:p>
        </p:txBody>
      </p:sp>
      <p:sp>
        <p:nvSpPr>
          <p:cNvPr id="6" name="Text Placeholder 1"/>
          <p:cNvSpPr txBox="1">
            <a:spLocks/>
          </p:cNvSpPr>
          <p:nvPr/>
        </p:nvSpPr>
        <p:spPr>
          <a:xfrm>
            <a:off x="0" y="0"/>
            <a:ext cx="3286116" cy="6858000"/>
          </a:xfrm>
          <a:prstGeom prst="rect">
            <a:avLst/>
          </a:prstGeom>
        </p:spPr>
        <p:style>
          <a:lnRef idx="1">
            <a:schemeClr val="dk1"/>
          </a:lnRef>
          <a:fillRef idx="3">
            <a:schemeClr val="dk1"/>
          </a:fillRef>
          <a:effectRef idx="2">
            <a:schemeClr val="dk1"/>
          </a:effectRef>
          <a:fontRef idx="minor">
            <a:schemeClr val="lt1"/>
          </a:fontRef>
        </p:style>
        <p:txBody>
          <a:bodyPr vert="horz" anchor="b">
            <a:noAutofit/>
          </a:bodyPr>
          <a:lstStyle/>
          <a:p>
            <a:pPr marL="0" marR="0" lvl="0" indent="0" algn="just"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a-IR" sz="2800" b="0" i="1" u="none" strike="noStrike" kern="1200" cap="none" spc="0" normalizeH="0" baseline="0" noProof="0" dirty="0" smtClean="0">
                <a:ln>
                  <a:noFill/>
                </a:ln>
                <a:solidFill>
                  <a:schemeClr val="tx2">
                    <a:shade val="75000"/>
                  </a:schemeClr>
                </a:solidFill>
                <a:effectLst>
                  <a:outerShdw blurRad="38100" dist="38100" dir="2700000" algn="tl">
                    <a:srgbClr val="000000">
                      <a:alpha val="43137"/>
                    </a:srgbClr>
                  </a:outerShdw>
                </a:effectLst>
                <a:uLnTx/>
                <a:uFillTx/>
                <a:latin typeface="+mn-lt"/>
                <a:ea typeface="+mn-ea"/>
                <a:cs typeface="+mn-cs"/>
              </a:rPr>
              <a:t>انتخاب حرف یا کلمه </a:t>
            </a:r>
          </a:p>
          <a:p>
            <a:pPr marL="0" marR="0" lvl="0" indent="0" algn="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a-IR" sz="2800" b="0" i="0" u="none" strike="noStrike" kern="1200" cap="none" spc="0" normalizeH="0" baseline="0" noProof="0" dirty="0" smtClean="0">
                <a:ln>
                  <a:noFill/>
                </a:ln>
                <a:solidFill>
                  <a:srgbClr val="FFC000"/>
                </a:solidFill>
                <a:effectLst/>
                <a:uLnTx/>
                <a:uFillTx/>
                <a:latin typeface="+mn-lt"/>
                <a:ea typeface="+mn-ea"/>
                <a:cs typeface="B Koodak" pitchFamily="2" charset="-78"/>
              </a:rPr>
              <a:t>قبل از انجام بسیاری از دستورات برنامه </a:t>
            </a:r>
            <a:r>
              <a:rPr kumimoji="0" lang="en-US" sz="2800" b="0" i="0" u="none" strike="noStrike" kern="1200" cap="none" spc="0" normalizeH="0" baseline="0" noProof="0" dirty="0" smtClean="0">
                <a:ln>
                  <a:noFill/>
                </a:ln>
                <a:solidFill>
                  <a:srgbClr val="FFC000"/>
                </a:solidFill>
                <a:effectLst/>
                <a:uLnTx/>
                <a:uFillTx/>
                <a:latin typeface="+mn-lt"/>
                <a:ea typeface="+mn-ea"/>
                <a:cs typeface="B Koodak" pitchFamily="2" charset="-78"/>
              </a:rPr>
              <a:t>word</a:t>
            </a:r>
            <a:r>
              <a:rPr kumimoji="0" lang="fa-IR" sz="2800" b="0" i="0" u="none" strike="noStrike" kern="1200" cap="none" spc="0" normalizeH="0" baseline="0" noProof="0" dirty="0" smtClean="0">
                <a:ln>
                  <a:noFill/>
                </a:ln>
                <a:solidFill>
                  <a:srgbClr val="FFC000"/>
                </a:solidFill>
                <a:effectLst/>
                <a:uLnTx/>
                <a:uFillTx/>
                <a:latin typeface="+mn-lt"/>
                <a:ea typeface="+mn-ea"/>
                <a:cs typeface="B Koodak" pitchFamily="2" charset="-78"/>
              </a:rPr>
              <a:t> لازم است تا متن مورد نظر را انتخاب کنید.</a:t>
            </a:r>
          </a:p>
          <a:p>
            <a:pPr marL="0" marR="0" lvl="0" indent="0" algn="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a-IR" sz="4000" b="1" i="0" u="sng"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n-lt"/>
                <a:ea typeface="+mn-ea"/>
                <a:cs typeface="B Koodak" pitchFamily="2" charset="-78"/>
              </a:rPr>
              <a:t>انتخاب حرف </a:t>
            </a:r>
          </a:p>
          <a:p>
            <a:pPr marL="0" marR="0" lvl="0" indent="0" algn="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a-IR" sz="2800" b="0" i="0" u="none" strike="noStrike" kern="1200" cap="none" spc="0" normalizeH="0" baseline="0" noProof="0" dirty="0" smtClean="0">
                <a:ln>
                  <a:noFill/>
                </a:ln>
                <a:solidFill>
                  <a:srgbClr val="FFC000"/>
                </a:solidFill>
                <a:effectLst/>
                <a:uLnTx/>
                <a:uFillTx/>
                <a:latin typeface="+mn-lt"/>
                <a:ea typeface="+mn-ea"/>
                <a:cs typeface="B Koodak" pitchFamily="2" charset="-78"/>
              </a:rPr>
              <a:t>1- نشانگر ماوس را در ابتدای محل مورد نظر قرار دهید.</a:t>
            </a:r>
          </a:p>
          <a:p>
            <a:pPr marL="0" marR="0" lvl="0" indent="0" algn="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a-IR" sz="2800" b="0" i="0" u="none" strike="noStrike" kern="1200" cap="none" spc="0" normalizeH="0" baseline="0" noProof="0" dirty="0" smtClean="0">
                <a:ln>
                  <a:noFill/>
                </a:ln>
                <a:solidFill>
                  <a:srgbClr val="FFC000"/>
                </a:solidFill>
                <a:effectLst/>
                <a:uLnTx/>
                <a:uFillTx/>
                <a:latin typeface="+mn-lt"/>
                <a:ea typeface="+mn-ea"/>
                <a:cs typeface="B Koodak" pitchFamily="2" charset="-78"/>
              </a:rPr>
              <a:t>2- با کلیک ماوس ، نشانگر را تا انتهای متن مورد نظر بکشید.</a:t>
            </a:r>
          </a:p>
          <a:p>
            <a:pPr marL="0" marR="0" lvl="0" indent="0" algn="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a-IR" sz="2800" b="0" i="0" u="none" strike="noStrike" kern="1200" cap="none" spc="0" normalizeH="0" baseline="0" noProof="0" dirty="0" smtClean="0">
                <a:ln>
                  <a:noFill/>
                </a:ln>
                <a:solidFill>
                  <a:srgbClr val="FFC000"/>
                </a:solidFill>
                <a:effectLst/>
                <a:uLnTx/>
                <a:uFillTx/>
                <a:latin typeface="+mn-lt"/>
                <a:ea typeface="+mn-ea"/>
                <a:cs typeface="B Koodak" pitchFamily="2" charset="-78"/>
              </a:rPr>
              <a:t>3- متن انتخاب شده پررنگ میشود.</a:t>
            </a:r>
          </a:p>
        </p:txBody>
      </p:sp>
      <p:sp>
        <p:nvSpPr>
          <p:cNvPr id="8" name="Cloud Callout 7"/>
          <p:cNvSpPr/>
          <p:nvPr/>
        </p:nvSpPr>
        <p:spPr>
          <a:xfrm>
            <a:off x="5357818" y="1285860"/>
            <a:ext cx="2928926" cy="17145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cs typeface="B Titr" pitchFamily="2" charset="-78"/>
              </a:rPr>
              <a:t>متن انتخاب شده</a:t>
            </a:r>
            <a:endParaRPr lang="fa-IR" sz="3200" dirty="0">
              <a:cs typeface="B Titr"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3"/>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par>
                          <p:cTn id="10" fill="hold">
                            <p:stCondLst>
                              <p:cond delay="1000"/>
                            </p:stCondLst>
                            <p:childTnLst>
                              <p:par>
                                <p:cTn id="11" presetID="58" presetClass="entr" presetSubtype="0" accel="10000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strVal val="#ppt_w*2.5"/>
                                          </p:val>
                                        </p:tav>
                                        <p:tav tm="100000">
                                          <p:val>
                                            <p:strVal val="#ppt_w"/>
                                          </p:val>
                                        </p:tav>
                                      </p:tavLst>
                                    </p:anim>
                                    <p:anim calcmode="lin" valueType="num">
                                      <p:cBhvr>
                                        <p:cTn id="14" dur="500" fill="hold"/>
                                        <p:tgtEl>
                                          <p:spTgt spid="6"/>
                                        </p:tgtEl>
                                        <p:attrNameLst>
                                          <p:attrName>ppt_h</p:attrName>
                                        </p:attrNameLst>
                                      </p:cBhvr>
                                      <p:tavLst>
                                        <p:tav tm="0">
                                          <p:val>
                                            <p:strVal val="#ppt_h*0.01"/>
                                          </p:val>
                                        </p:tav>
                                        <p:tav tm="100000">
                                          <p:val>
                                            <p:strVal val="#ppt_h"/>
                                          </p:val>
                                        </p:tav>
                                      </p:tavLst>
                                    </p:anim>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h+1"/>
                                          </p:val>
                                        </p:tav>
                                        <p:tav tm="100000">
                                          <p:val>
                                            <p:strVal val="#ppt_y"/>
                                          </p:val>
                                        </p:tav>
                                      </p:tavLst>
                                    </p:anim>
                                    <p:animEffect transition="in" filter="fade">
                                      <p:cBhvr>
                                        <p:cTn id="17" dur="500"/>
                                        <p:tgtEl>
                                          <p:spTgt spid="6"/>
                                        </p:tgtEl>
                                      </p:cBhvr>
                                    </p:animEffect>
                                  </p:childTnLst>
                                </p:cTn>
                              </p:par>
                            </p:childTnLst>
                          </p:cTn>
                        </p:par>
                        <p:par>
                          <p:cTn id="18" fill="hold">
                            <p:stCondLst>
                              <p:cond delay="1500"/>
                            </p:stCondLst>
                            <p:childTnLst>
                              <p:par>
                                <p:cTn id="19" presetID="18" presetClass="entr" presetSubtype="1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dirty="0"/>
          </a:p>
        </p:txBody>
      </p:sp>
      <p:pic>
        <p:nvPicPr>
          <p:cNvPr id="2" name="Picture 1"/>
          <p:cNvPicPr>
            <a:picLocks noChangeAspect="1"/>
          </p:cNvPicPr>
          <p:nvPr/>
        </p:nvPicPr>
        <p:blipFill>
          <a:blip r:embed="rId2" cstate="print"/>
          <a:stretch>
            <a:fillRect/>
          </a:stretch>
        </p:blipFill>
        <p:spPr>
          <a:xfrm>
            <a:off x="-29242" y="0"/>
            <a:ext cx="9173242" cy="6882205"/>
          </a:xfrm>
          <a:prstGeom prst="rect">
            <a:avLst/>
          </a:prstGeom>
        </p:spPr>
      </p:pic>
      <p:sp>
        <p:nvSpPr>
          <p:cNvPr id="7" name="Text Placeholder 6"/>
          <p:cNvSpPr>
            <a:spLocks noGrp="1"/>
          </p:cNvSpPr>
          <p:nvPr>
            <p:ph type="body" idx="1"/>
          </p:nvPr>
        </p:nvSpPr>
        <p:spPr/>
        <p:txBody>
          <a:bodyPr/>
          <a:lstStyle/>
          <a:p>
            <a:endParaRPr lang="fa-IR" dirty="0"/>
          </a:p>
        </p:txBody>
      </p:sp>
      <p:sp>
        <p:nvSpPr>
          <p:cNvPr id="8" name="Text Placeholder 3"/>
          <p:cNvSpPr txBox="1">
            <a:spLocks/>
          </p:cNvSpPr>
          <p:nvPr/>
        </p:nvSpPr>
        <p:spPr>
          <a:xfrm>
            <a:off x="441569" y="4287857"/>
            <a:ext cx="8458200" cy="1219200"/>
          </a:xfrm>
          <a:prstGeom prst="rect">
            <a:avLst/>
          </a:prstGeom>
        </p:spPr>
        <p:txBody>
          <a:bodyPr vert="horz" anchor="b">
            <a:noAutofit/>
          </a:bodyPr>
          <a:lstStyle>
            <a:lvl1pPr marL="0" indent="0" algn="r" rtl="1" eaLnBrk="1" latinLnBrk="0" hangingPunct="1">
              <a:spcBef>
                <a:spcPct val="20000"/>
              </a:spcBef>
              <a:buClr>
                <a:schemeClr val="accent1"/>
              </a:buClr>
              <a:buSzPct val="70000"/>
              <a:buFont typeface="Wingdings 2"/>
              <a:buNone/>
              <a:defRPr kumimoji="0" sz="2000" kern="1200">
                <a:solidFill>
                  <a:schemeClr val="tx2">
                    <a:shade val="75000"/>
                  </a:schemeClr>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None/>
              <a:defRPr kumimoji="0" sz="1600" kern="1200">
                <a:solidFill>
                  <a:schemeClr val="tx1">
                    <a:tint val="75000"/>
                  </a:schemeClr>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None/>
              <a:defRPr kumimoji="0" sz="1400" kern="1200">
                <a:solidFill>
                  <a:schemeClr val="tx1">
                    <a:tint val="75000"/>
                  </a:schemeClr>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None/>
              <a:defRPr kumimoji="0" sz="1400" kern="1200">
                <a:solidFill>
                  <a:schemeClr val="tx1">
                    <a:tint val="75000"/>
                  </a:schemeClr>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fa-IR" sz="4400" dirty="0" smtClean="0">
                <a:solidFill>
                  <a:srgbClr val="00B050"/>
                </a:solidFill>
                <a:cs typeface="B Koodak" panose="00000700000000000000" pitchFamily="2" charset="-78"/>
              </a:rPr>
              <a:t>ذخیره کردن با فرمت های مختلف</a:t>
            </a:r>
          </a:p>
          <a:p>
            <a:endParaRPr lang="fa-IR" sz="4400" dirty="0">
              <a:solidFill>
                <a:schemeClr val="bg1"/>
              </a:solidFill>
              <a:cs typeface="B Koodak" panose="00000700000000000000" pitchFamily="2" charset="-78"/>
            </a:endParaRPr>
          </a:p>
          <a:p>
            <a:r>
              <a:rPr lang="fa-IR" sz="4400" dirty="0" smtClean="0">
                <a:solidFill>
                  <a:schemeClr val="bg1"/>
                </a:solidFill>
                <a:cs typeface="B Koodak" panose="00000700000000000000" pitchFamily="2" charset="-78"/>
              </a:rPr>
              <a:t>1- بر روی </a:t>
            </a:r>
            <a:r>
              <a:rPr lang="en-US" sz="4400" dirty="0" smtClean="0">
                <a:solidFill>
                  <a:schemeClr val="bg1"/>
                </a:solidFill>
                <a:cs typeface="B Koodak" panose="00000700000000000000" pitchFamily="2" charset="-78"/>
              </a:rPr>
              <a:t>file</a:t>
            </a:r>
            <a:r>
              <a:rPr lang="fa-IR" sz="4400" dirty="0" smtClean="0">
                <a:solidFill>
                  <a:schemeClr val="bg1"/>
                </a:solidFill>
                <a:cs typeface="B Koodak" panose="00000700000000000000" pitchFamily="2" charset="-78"/>
              </a:rPr>
              <a:t> کلیک کنید</a:t>
            </a:r>
            <a:endParaRPr lang="fa-IR" sz="4400" dirty="0">
              <a:solidFill>
                <a:schemeClr val="bg1"/>
              </a:solidFill>
              <a:cs typeface="B Koodak" panose="00000700000000000000" pitchFamily="2" charset="-78"/>
            </a:endParaRPr>
          </a:p>
        </p:txBody>
      </p:sp>
      <p:sp>
        <p:nvSpPr>
          <p:cNvPr id="9" name="Left Arrow 8"/>
          <p:cNvSpPr/>
          <p:nvPr/>
        </p:nvSpPr>
        <p:spPr>
          <a:xfrm>
            <a:off x="971600" y="-185546"/>
            <a:ext cx="2808312" cy="12241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1</a:t>
            </a:r>
          </a:p>
        </p:txBody>
      </p:sp>
    </p:spTree>
    <p:extLst>
      <p:ext uri="{BB962C8B-B14F-4D97-AF65-F5344CB8AC3E}">
        <p14:creationId xmlns:p14="http://schemas.microsoft.com/office/powerpoint/2010/main" xmlns="" val="13790544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4" name="Picture 3"/>
          <p:cNvPicPr>
            <a:picLocks noChangeAspect="1"/>
          </p:cNvPicPr>
          <p:nvPr/>
        </p:nvPicPr>
        <p:blipFill>
          <a:blip r:embed="rId2" cstate="print"/>
          <a:stretch>
            <a:fillRect/>
          </a:stretch>
        </p:blipFill>
        <p:spPr>
          <a:xfrm>
            <a:off x="0" y="-25022"/>
            <a:ext cx="9144000" cy="6858000"/>
          </a:xfrm>
          <a:prstGeom prst="rect">
            <a:avLst/>
          </a:prstGeom>
        </p:spPr>
      </p:pic>
      <p:sp>
        <p:nvSpPr>
          <p:cNvPr id="5" name="Text Placeholder 1"/>
          <p:cNvSpPr txBox="1">
            <a:spLocks/>
          </p:cNvSpPr>
          <p:nvPr/>
        </p:nvSpPr>
        <p:spPr>
          <a:xfrm>
            <a:off x="4557" y="3664354"/>
            <a:ext cx="3534544" cy="31936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anchor="b">
            <a:normAutofit/>
          </a:bodyPr>
          <a:lstStyle>
            <a:lvl1pPr marL="0" indent="0" algn="r" rtl="1" eaLnBrk="1" latinLnBrk="0" hangingPunct="1">
              <a:spcBef>
                <a:spcPct val="20000"/>
              </a:spcBef>
              <a:buClr>
                <a:schemeClr val="accent1"/>
              </a:buClr>
              <a:buSzPct val="70000"/>
              <a:buFont typeface="Wingdings 2"/>
              <a:buNone/>
              <a:defRPr kumimoji="0" sz="2000" kern="1200">
                <a:solidFill>
                  <a:schemeClr val="tx2">
                    <a:shade val="75000"/>
                  </a:schemeClr>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None/>
              <a:defRPr kumimoji="0" sz="1600" kern="1200">
                <a:solidFill>
                  <a:schemeClr val="tx1">
                    <a:tint val="75000"/>
                  </a:schemeClr>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None/>
              <a:defRPr kumimoji="0" sz="1400" kern="1200">
                <a:solidFill>
                  <a:schemeClr val="tx1">
                    <a:tint val="75000"/>
                  </a:schemeClr>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None/>
              <a:defRPr kumimoji="0" sz="1400" kern="1200">
                <a:solidFill>
                  <a:schemeClr val="tx1">
                    <a:tint val="75000"/>
                  </a:schemeClr>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fa-IR" dirty="0" smtClean="0">
                <a:solidFill>
                  <a:schemeClr val="bg1"/>
                </a:solidFill>
                <a:cs typeface="B Koodak" panose="00000700000000000000" pitchFamily="2" charset="-78"/>
              </a:rPr>
              <a:t>2- بعد از کلیک بر روی </a:t>
            </a:r>
            <a:r>
              <a:rPr lang="en-US" dirty="0" smtClean="0">
                <a:solidFill>
                  <a:schemeClr val="bg1"/>
                </a:solidFill>
                <a:cs typeface="B Koodak" panose="00000700000000000000" pitchFamily="2" charset="-78"/>
              </a:rPr>
              <a:t>File</a:t>
            </a:r>
            <a:r>
              <a:rPr lang="fa-IR" dirty="0" smtClean="0">
                <a:solidFill>
                  <a:schemeClr val="bg1"/>
                </a:solidFill>
                <a:cs typeface="B Koodak" panose="00000700000000000000" pitchFamily="2" charset="-78"/>
              </a:rPr>
              <a:t> پنجره ای باز میشود که روی </a:t>
            </a:r>
            <a:r>
              <a:rPr lang="en-US" dirty="0" smtClean="0">
                <a:solidFill>
                  <a:schemeClr val="bg1"/>
                </a:solidFill>
                <a:cs typeface="B Koodak" panose="00000700000000000000" pitchFamily="2" charset="-78"/>
              </a:rPr>
              <a:t>Save as</a:t>
            </a:r>
            <a:r>
              <a:rPr lang="fa-IR" dirty="0" smtClean="0">
                <a:solidFill>
                  <a:schemeClr val="bg1"/>
                </a:solidFill>
                <a:cs typeface="B Koodak" panose="00000700000000000000" pitchFamily="2" charset="-78"/>
              </a:rPr>
              <a:t> کلیک کنید</a:t>
            </a:r>
          </a:p>
          <a:p>
            <a:r>
              <a:rPr lang="fa-IR" dirty="0" smtClean="0">
                <a:solidFill>
                  <a:schemeClr val="bg1"/>
                </a:solidFill>
                <a:cs typeface="B Koodak" panose="00000700000000000000" pitchFamily="2" charset="-78"/>
              </a:rPr>
              <a:t>3- پنجره جدیدی باز میشود که روی </a:t>
            </a:r>
            <a:r>
              <a:rPr lang="en-US" dirty="0" smtClean="0">
                <a:solidFill>
                  <a:schemeClr val="bg1"/>
                </a:solidFill>
                <a:cs typeface="B Koodak" panose="00000700000000000000" pitchFamily="2" charset="-78"/>
              </a:rPr>
              <a:t>Brows</a:t>
            </a:r>
            <a:r>
              <a:rPr lang="fa-IR" dirty="0" smtClean="0">
                <a:solidFill>
                  <a:schemeClr val="bg1"/>
                </a:solidFill>
                <a:cs typeface="B Koodak" panose="00000700000000000000" pitchFamily="2" charset="-78"/>
              </a:rPr>
              <a:t> کلیک کنید</a:t>
            </a:r>
          </a:p>
          <a:p>
            <a:r>
              <a:rPr lang="fa-IR" dirty="0" smtClean="0">
                <a:solidFill>
                  <a:schemeClr val="bg1"/>
                </a:solidFill>
                <a:cs typeface="B Koodak" panose="00000700000000000000" pitchFamily="2" charset="-78"/>
              </a:rPr>
              <a:t>4- سپس از پنجره باز شده میتوانید در قسمت </a:t>
            </a:r>
            <a:r>
              <a:rPr lang="en-US" dirty="0" smtClean="0">
                <a:solidFill>
                  <a:schemeClr val="bg1"/>
                </a:solidFill>
                <a:cs typeface="B Koodak" panose="00000700000000000000" pitchFamily="2" charset="-78"/>
              </a:rPr>
              <a:t>Save as type</a:t>
            </a:r>
            <a:r>
              <a:rPr lang="fa-IR" dirty="0" smtClean="0">
                <a:solidFill>
                  <a:schemeClr val="bg1"/>
                </a:solidFill>
                <a:cs typeface="B Koodak" panose="00000700000000000000" pitchFamily="2" charset="-78"/>
              </a:rPr>
              <a:t> نوع فرمت فایل برای ذخیره را انتخاب کنید و سپس روی ان کلیک کنید.</a:t>
            </a:r>
            <a:endParaRPr lang="fa-IR" dirty="0">
              <a:solidFill>
                <a:schemeClr val="bg1"/>
              </a:solidFill>
              <a:cs typeface="B Koodak" panose="00000700000000000000" pitchFamily="2" charset="-78"/>
            </a:endParaRPr>
          </a:p>
        </p:txBody>
      </p:sp>
      <p:sp>
        <p:nvSpPr>
          <p:cNvPr id="6" name="Left Arrow 5"/>
          <p:cNvSpPr/>
          <p:nvPr/>
        </p:nvSpPr>
        <p:spPr>
          <a:xfrm rot="19856070">
            <a:off x="485799" y="1210066"/>
            <a:ext cx="3038872" cy="12192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2</a:t>
            </a:r>
          </a:p>
        </p:txBody>
      </p:sp>
      <p:sp>
        <p:nvSpPr>
          <p:cNvPr id="7" name="Down Arrow 6"/>
          <p:cNvSpPr/>
          <p:nvPr/>
        </p:nvSpPr>
        <p:spPr>
          <a:xfrm>
            <a:off x="3289935" y="2492895"/>
            <a:ext cx="1080120" cy="187220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3</a:t>
            </a:r>
          </a:p>
        </p:txBody>
      </p:sp>
      <p:sp>
        <p:nvSpPr>
          <p:cNvPr id="8" name="Down Arrow 7"/>
          <p:cNvSpPr/>
          <p:nvPr/>
        </p:nvSpPr>
        <p:spPr>
          <a:xfrm>
            <a:off x="6156176" y="2492895"/>
            <a:ext cx="1122814" cy="153042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rPr>
              <a:t>4</a:t>
            </a:r>
            <a:endParaRPr lang="fa-I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Koodak" pitchFamily="2" charset="-78"/>
            </a:endParaRPr>
          </a:p>
        </p:txBody>
      </p:sp>
    </p:spTree>
    <p:extLst>
      <p:ext uri="{BB962C8B-B14F-4D97-AF65-F5344CB8AC3E}">
        <p14:creationId xmlns:p14="http://schemas.microsoft.com/office/powerpoint/2010/main" xmlns="" val="3733143355"/>
      </p:ext>
    </p:extLst>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par>
                          <p:cTn id="28" fill="hold">
                            <p:stCondLst>
                              <p:cond delay="2000"/>
                            </p:stCondLst>
                            <p:childTnLst>
                              <p:par>
                                <p:cTn id="29" presetID="14" presetClass="entr" presetSubtype="1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par>
                          <p:cTn id="32" fill="hold">
                            <p:stCondLst>
                              <p:cond delay="2500"/>
                            </p:stCondLst>
                            <p:childTnLst>
                              <p:par>
                                <p:cTn id="33" presetID="45"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anim calcmode="lin" valueType="num">
                                      <p:cBhvr>
                                        <p:cTn id="36" dur="2000" fill="hold"/>
                                        <p:tgtEl>
                                          <p:spTgt spid="8"/>
                                        </p:tgtEl>
                                        <p:attrNameLst>
                                          <p:attrName>ppt_w</p:attrName>
                                        </p:attrNameLst>
                                      </p:cBhvr>
                                      <p:tavLst>
                                        <p:tav tm="0" fmla="#ppt_w*sin(2.5*pi*$)">
                                          <p:val>
                                            <p:fltVal val="0"/>
                                          </p:val>
                                        </p:tav>
                                        <p:tav tm="100000">
                                          <p:val>
                                            <p:fltVal val="1"/>
                                          </p:val>
                                        </p:tav>
                                      </p:tavLst>
                                    </p:anim>
                                    <p:anim calcmode="lin" valueType="num">
                                      <p:cBhvr>
                                        <p:cTn id="37"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4029075" cy="6858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1428728" y="1895475"/>
            <a:ext cx="7715272" cy="4962525"/>
          </a:xfrm>
          <a:prstGeom prst="rect">
            <a:avLst/>
          </a:prstGeom>
          <a:noFill/>
          <a:ln w="9525">
            <a:noFill/>
            <a:miter lim="800000"/>
            <a:headEnd/>
            <a:tailEnd/>
          </a:ln>
          <a:effectLst/>
        </p:spPr>
      </p:pic>
      <p:sp>
        <p:nvSpPr>
          <p:cNvPr id="7" name="Text Placeholder 6"/>
          <p:cNvSpPr>
            <a:spLocks noGrp="1"/>
          </p:cNvSpPr>
          <p:nvPr>
            <p:ph type="body" idx="1"/>
          </p:nvPr>
        </p:nvSpPr>
        <p:spPr/>
        <p:txBody>
          <a:bodyPr/>
          <a:lstStyle/>
          <a:p>
            <a:endParaRPr lang="fa-IR" dirty="0"/>
          </a:p>
        </p:txBody>
      </p:sp>
      <p:sp>
        <p:nvSpPr>
          <p:cNvPr id="8" name="Text Placeholder 1"/>
          <p:cNvSpPr txBox="1">
            <a:spLocks/>
          </p:cNvSpPr>
          <p:nvPr/>
        </p:nvSpPr>
        <p:spPr>
          <a:xfrm>
            <a:off x="4733924" y="0"/>
            <a:ext cx="4410076" cy="4572008"/>
          </a:xfrm>
          <a:prstGeom prst="rect">
            <a:avLst/>
          </a:prstGeom>
        </p:spPr>
        <p:style>
          <a:lnRef idx="1">
            <a:schemeClr val="dk1"/>
          </a:lnRef>
          <a:fillRef idx="2">
            <a:schemeClr val="dk1"/>
          </a:fillRef>
          <a:effectRef idx="1">
            <a:schemeClr val="dk1"/>
          </a:effectRef>
          <a:fontRef idx="minor">
            <a:schemeClr val="dk1"/>
          </a:fontRef>
        </p:style>
        <p:txBody>
          <a:bodyPr vert="horz" anchor="b">
            <a:noAutofit/>
          </a:bodyPr>
          <a:lstStyle/>
          <a:p>
            <a:pPr>
              <a:spcBef>
                <a:spcPct val="20000"/>
              </a:spcBef>
              <a:buClr>
                <a:srgbClr val="F0A22E"/>
              </a:buClr>
              <a:buSzPct val="70000"/>
              <a:buFont typeface="Wingdings 2"/>
              <a:buNone/>
              <a:defRPr/>
            </a:pPr>
            <a:r>
              <a:rPr lang="fa-IR" sz="40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cs typeface="B Koodak" pitchFamily="2" charset="-78"/>
              </a:rPr>
              <a:t>ذخیره کردن</a:t>
            </a:r>
          </a:p>
          <a:p>
            <a:pPr>
              <a:spcBef>
                <a:spcPct val="20000"/>
              </a:spcBef>
              <a:buClr>
                <a:srgbClr val="F0A22E"/>
              </a:buClr>
              <a:buSzPct val="70000"/>
              <a:buFont typeface="Wingdings 2"/>
              <a:buNone/>
              <a:defRPr/>
            </a:pPr>
            <a:r>
              <a:rPr lang="fa-IR" sz="20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cs typeface="B Koodak" pitchFamily="2" charset="-78"/>
              </a:rPr>
              <a:t>1- بر روی این            قسمت کلیک کنید</a:t>
            </a:r>
          </a:p>
          <a:p>
            <a:pPr>
              <a:spcBef>
                <a:spcPct val="20000"/>
              </a:spcBef>
              <a:buClr>
                <a:srgbClr val="F0A22E"/>
              </a:buClr>
              <a:buSzPct val="70000"/>
              <a:buFont typeface="Wingdings 2"/>
              <a:buNone/>
              <a:defRPr/>
            </a:pPr>
            <a:r>
              <a:rPr lang="fa-IR" sz="20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cs typeface="B Koodak" pitchFamily="2" charset="-78"/>
              </a:rPr>
              <a:t>2- روی </a:t>
            </a:r>
            <a:r>
              <a:rPr lang="en-US" sz="20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cs typeface="B Koodak" pitchFamily="2" charset="-78"/>
              </a:rPr>
              <a:t>Save as</a:t>
            </a:r>
            <a:r>
              <a:rPr lang="fa-IR" sz="20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cs typeface="B Koodak" pitchFamily="2" charset="-78"/>
              </a:rPr>
              <a:t> کلیک کنید</a:t>
            </a:r>
          </a:p>
          <a:p>
            <a:pPr>
              <a:spcBef>
                <a:spcPct val="20000"/>
              </a:spcBef>
              <a:buClr>
                <a:srgbClr val="F0A22E"/>
              </a:buClr>
              <a:buSzPct val="70000"/>
              <a:buFont typeface="Wingdings 2"/>
              <a:buNone/>
              <a:defRPr/>
            </a:pPr>
            <a:r>
              <a:rPr lang="fa-IR" sz="20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cs typeface="B Koodak" pitchFamily="2" charset="-78"/>
              </a:rPr>
              <a:t>3- محل ذخیره را تعیین کنید</a:t>
            </a:r>
          </a:p>
          <a:p>
            <a:pPr>
              <a:spcBef>
                <a:spcPct val="20000"/>
              </a:spcBef>
              <a:buClr>
                <a:srgbClr val="F0A22E"/>
              </a:buClr>
              <a:buSzPct val="70000"/>
              <a:buFont typeface="Wingdings 2"/>
              <a:buNone/>
              <a:defRPr/>
            </a:pPr>
            <a:r>
              <a:rPr lang="fa-IR" sz="20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cs typeface="B Koodak" pitchFamily="2" charset="-78"/>
              </a:rPr>
              <a:t>4- نامی را برای آن تایپ کنید</a:t>
            </a:r>
          </a:p>
          <a:p>
            <a:pPr>
              <a:spcBef>
                <a:spcPct val="20000"/>
              </a:spcBef>
              <a:buClr>
                <a:srgbClr val="F0A22E"/>
              </a:buClr>
              <a:buSzPct val="70000"/>
              <a:buFont typeface="Wingdings 2"/>
              <a:buNone/>
              <a:defRPr/>
            </a:pPr>
            <a:r>
              <a:rPr lang="fa-IR" sz="20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cs typeface="B Koodak" pitchFamily="2" charset="-78"/>
              </a:rPr>
              <a:t>5- بر روی دکمه </a:t>
            </a:r>
            <a:r>
              <a:rPr lang="en-US" sz="20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cs typeface="B Koodak" pitchFamily="2" charset="-78"/>
              </a:rPr>
              <a:t>Save </a:t>
            </a:r>
            <a:r>
              <a:rPr lang="fa-IR" sz="20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cs typeface="B Koodak" pitchFamily="2" charset="-78"/>
              </a:rPr>
              <a:t> کلیک کنید</a:t>
            </a:r>
          </a:p>
          <a:p>
            <a:pPr>
              <a:spcBef>
                <a:spcPct val="20000"/>
              </a:spcBef>
              <a:buClr>
                <a:srgbClr val="F0A22E"/>
              </a:buClr>
              <a:buSzPct val="70000"/>
              <a:buFont typeface="Wingdings 2"/>
              <a:buNone/>
              <a:defRPr/>
            </a:pPr>
            <a:endParaRPr lang="fa-IR" sz="2000" dirty="0" smtClean="0">
              <a:solidFill>
                <a:srgbClr val="FBEEC9">
                  <a:shade val="75000"/>
                </a:srgbClr>
              </a:solidFill>
              <a:cs typeface="B Koodak" pitchFamily="2" charset="-78"/>
            </a:endParaRPr>
          </a:p>
          <a:p>
            <a:pPr>
              <a:spcBef>
                <a:spcPct val="20000"/>
              </a:spcBef>
              <a:buClr>
                <a:srgbClr val="F0A22E"/>
              </a:buClr>
              <a:buSzPct val="70000"/>
              <a:buFont typeface="Wingdings 2"/>
              <a:buNone/>
              <a:defRPr/>
            </a:pPr>
            <a:endParaRPr lang="fa-IR" sz="2000" dirty="0" smtClean="0">
              <a:solidFill>
                <a:srgbClr val="FBEEC9">
                  <a:shade val="75000"/>
                </a:srgbClr>
              </a:solidFill>
              <a:cs typeface="B Koodak" pitchFamily="2" charset="-78"/>
            </a:endParaRPr>
          </a:p>
          <a:p>
            <a:pPr>
              <a:spcBef>
                <a:spcPct val="20000"/>
              </a:spcBef>
              <a:buClr>
                <a:srgbClr val="F0A22E"/>
              </a:buClr>
              <a:buSzPct val="70000"/>
              <a:buFont typeface="Wingdings 2"/>
              <a:buNone/>
              <a:defRPr/>
            </a:pPr>
            <a:r>
              <a:rPr lang="fa-IR" sz="40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cs typeface="B Koodak" pitchFamily="2" charset="-78"/>
              </a:rPr>
              <a:t>روش سریع</a:t>
            </a:r>
          </a:p>
          <a:p>
            <a:pPr>
              <a:spcBef>
                <a:spcPct val="20000"/>
              </a:spcBef>
              <a:buClr>
                <a:srgbClr val="F0A22E"/>
              </a:buClr>
              <a:buSzPct val="70000"/>
              <a:buFont typeface="Wingdings 2"/>
              <a:buNone/>
              <a:defRPr/>
            </a:pPr>
            <a:r>
              <a:rPr lang="fa-IR" sz="2000" b="1" dirty="0" smtClean="0">
                <a:ln w="10541" cmpd="sng">
                  <a:solidFill>
                    <a:srgbClr val="F0A22E">
                      <a:shade val="88000"/>
                      <a:satMod val="110000"/>
                    </a:srgbClr>
                  </a:solidFill>
                  <a:prstDash val="solid"/>
                </a:ln>
                <a:gradFill>
                  <a:gsLst>
                    <a:gs pos="0">
                      <a:srgbClr val="F0A22E">
                        <a:tint val="40000"/>
                        <a:satMod val="250000"/>
                      </a:srgbClr>
                    </a:gs>
                    <a:gs pos="9000">
                      <a:srgbClr val="F0A22E">
                        <a:tint val="52000"/>
                        <a:satMod val="300000"/>
                      </a:srgbClr>
                    </a:gs>
                    <a:gs pos="50000">
                      <a:srgbClr val="F0A22E">
                        <a:shade val="20000"/>
                        <a:satMod val="300000"/>
                      </a:srgbClr>
                    </a:gs>
                    <a:gs pos="79000">
                      <a:srgbClr val="F0A22E">
                        <a:tint val="52000"/>
                        <a:satMod val="300000"/>
                      </a:srgbClr>
                    </a:gs>
                    <a:gs pos="100000">
                      <a:srgbClr val="F0A22E">
                        <a:tint val="40000"/>
                        <a:satMod val="250000"/>
                      </a:srgbClr>
                    </a:gs>
                  </a:gsLst>
                  <a:lin ang="5400000"/>
                </a:gradFill>
                <a:cs typeface="B Koodak" pitchFamily="2" charset="-78"/>
              </a:rPr>
              <a:t>برای ذخیره سازی از کلیدهای </a:t>
            </a:r>
            <a:r>
              <a:rPr lang="en-US" sz="2000" b="1" dirty="0" smtClean="0">
                <a:ln w="10541" cmpd="sng">
                  <a:solidFill>
                    <a:srgbClr val="F0A22E">
                      <a:shade val="88000"/>
                      <a:satMod val="110000"/>
                    </a:srgbClr>
                  </a:solidFill>
                  <a:prstDash val="solid"/>
                </a:ln>
                <a:gradFill>
                  <a:gsLst>
                    <a:gs pos="0">
                      <a:srgbClr val="F0A22E">
                        <a:tint val="40000"/>
                        <a:satMod val="250000"/>
                      </a:srgbClr>
                    </a:gs>
                    <a:gs pos="9000">
                      <a:srgbClr val="F0A22E">
                        <a:tint val="52000"/>
                        <a:satMod val="300000"/>
                      </a:srgbClr>
                    </a:gs>
                    <a:gs pos="50000">
                      <a:srgbClr val="F0A22E">
                        <a:shade val="20000"/>
                        <a:satMod val="300000"/>
                      </a:srgbClr>
                    </a:gs>
                    <a:gs pos="79000">
                      <a:srgbClr val="F0A22E">
                        <a:tint val="52000"/>
                        <a:satMod val="300000"/>
                      </a:srgbClr>
                    </a:gs>
                    <a:gs pos="100000">
                      <a:srgbClr val="F0A22E">
                        <a:tint val="40000"/>
                        <a:satMod val="250000"/>
                      </a:srgbClr>
                    </a:gs>
                  </a:gsLst>
                  <a:lin ang="5400000"/>
                </a:gradFill>
                <a:cs typeface="B Koodak" pitchFamily="2" charset="-78"/>
              </a:rPr>
              <a:t>Ctrl + S</a:t>
            </a:r>
            <a:r>
              <a:rPr lang="fa-IR" sz="2000" b="1" dirty="0" smtClean="0">
                <a:ln w="10541" cmpd="sng">
                  <a:solidFill>
                    <a:srgbClr val="F0A22E">
                      <a:shade val="88000"/>
                      <a:satMod val="110000"/>
                    </a:srgbClr>
                  </a:solidFill>
                  <a:prstDash val="solid"/>
                </a:ln>
                <a:gradFill>
                  <a:gsLst>
                    <a:gs pos="0">
                      <a:srgbClr val="F0A22E">
                        <a:tint val="40000"/>
                        <a:satMod val="250000"/>
                      </a:srgbClr>
                    </a:gs>
                    <a:gs pos="9000">
                      <a:srgbClr val="F0A22E">
                        <a:tint val="52000"/>
                        <a:satMod val="300000"/>
                      </a:srgbClr>
                    </a:gs>
                    <a:gs pos="50000">
                      <a:srgbClr val="F0A22E">
                        <a:shade val="20000"/>
                        <a:satMod val="300000"/>
                      </a:srgbClr>
                    </a:gs>
                    <a:gs pos="79000">
                      <a:srgbClr val="F0A22E">
                        <a:tint val="52000"/>
                        <a:satMod val="300000"/>
                      </a:srgbClr>
                    </a:gs>
                    <a:gs pos="100000">
                      <a:srgbClr val="F0A22E">
                        <a:tint val="40000"/>
                        <a:satMod val="250000"/>
                      </a:srgbClr>
                    </a:gs>
                  </a:gsLst>
                  <a:lin ang="5400000"/>
                </a:gradFill>
                <a:cs typeface="B Koodak" pitchFamily="2" charset="-78"/>
              </a:rPr>
              <a:t> استفاده نمایید</a:t>
            </a:r>
            <a:endParaRPr lang="fa-IR" sz="2000" b="1" dirty="0">
              <a:ln w="10541" cmpd="sng">
                <a:solidFill>
                  <a:srgbClr val="F0A22E">
                    <a:shade val="88000"/>
                    <a:satMod val="110000"/>
                  </a:srgbClr>
                </a:solidFill>
                <a:prstDash val="solid"/>
              </a:ln>
              <a:gradFill>
                <a:gsLst>
                  <a:gs pos="0">
                    <a:srgbClr val="F0A22E">
                      <a:tint val="40000"/>
                      <a:satMod val="250000"/>
                    </a:srgbClr>
                  </a:gs>
                  <a:gs pos="9000">
                    <a:srgbClr val="F0A22E">
                      <a:tint val="52000"/>
                      <a:satMod val="300000"/>
                    </a:srgbClr>
                  </a:gs>
                  <a:gs pos="50000">
                    <a:srgbClr val="F0A22E">
                      <a:shade val="20000"/>
                      <a:satMod val="300000"/>
                    </a:srgbClr>
                  </a:gs>
                  <a:gs pos="79000">
                    <a:srgbClr val="F0A22E">
                      <a:tint val="52000"/>
                      <a:satMod val="300000"/>
                    </a:srgbClr>
                  </a:gs>
                  <a:gs pos="100000">
                    <a:srgbClr val="F0A22E">
                      <a:tint val="40000"/>
                      <a:satMod val="250000"/>
                    </a:srgbClr>
                  </a:gs>
                </a:gsLst>
                <a:lin ang="5400000"/>
              </a:gradFill>
              <a:cs typeface="B Koodak" pitchFamily="2" charset="-78"/>
            </a:endParaRPr>
          </a:p>
        </p:txBody>
      </p:sp>
      <p:sp>
        <p:nvSpPr>
          <p:cNvPr id="10" name="Right Arrow 9"/>
          <p:cNvSpPr/>
          <p:nvPr/>
        </p:nvSpPr>
        <p:spPr>
          <a:xfrm>
            <a:off x="1795867" y="4977682"/>
            <a:ext cx="1142976" cy="857232"/>
          </a:xfrm>
          <a:prstGeom prst="rightArrow">
            <a:avLst>
              <a:gd name="adj1" fmla="val 50000"/>
              <a:gd name="adj2" fmla="val 10546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4</a:t>
            </a:r>
          </a:p>
        </p:txBody>
      </p:sp>
      <p:sp>
        <p:nvSpPr>
          <p:cNvPr id="11" name="Right Arrow 10"/>
          <p:cNvSpPr/>
          <p:nvPr/>
        </p:nvSpPr>
        <p:spPr>
          <a:xfrm rot="2042956">
            <a:off x="5733940" y="5869265"/>
            <a:ext cx="1142976" cy="857232"/>
          </a:xfrm>
          <a:prstGeom prst="rightArrow">
            <a:avLst>
              <a:gd name="adj1" fmla="val 50000"/>
              <a:gd name="adj2" fmla="val 10546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5</a:t>
            </a:r>
          </a:p>
        </p:txBody>
      </p:sp>
      <p:sp>
        <p:nvSpPr>
          <p:cNvPr id="12" name="Right Arrow 11"/>
          <p:cNvSpPr/>
          <p:nvPr/>
        </p:nvSpPr>
        <p:spPr>
          <a:xfrm rot="1899692">
            <a:off x="2497345" y="4093810"/>
            <a:ext cx="1142976" cy="857232"/>
          </a:xfrm>
          <a:prstGeom prst="rightArrow">
            <a:avLst>
              <a:gd name="adj1" fmla="val 50000"/>
              <a:gd name="adj2" fmla="val 105468"/>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3</a:t>
            </a:r>
          </a:p>
        </p:txBody>
      </p:sp>
      <p:sp>
        <p:nvSpPr>
          <p:cNvPr id="13" name="Right Arrow 12"/>
          <p:cNvSpPr/>
          <p:nvPr/>
        </p:nvSpPr>
        <p:spPr>
          <a:xfrm rot="18780111">
            <a:off x="1086" y="3003515"/>
            <a:ext cx="1100500" cy="703892"/>
          </a:xfrm>
          <a:prstGeom prst="rightArrow">
            <a:avLst>
              <a:gd name="adj1" fmla="val 50000"/>
              <a:gd name="adj2" fmla="val 105468"/>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2</a:t>
            </a:r>
          </a:p>
        </p:txBody>
      </p:sp>
      <p:sp>
        <p:nvSpPr>
          <p:cNvPr id="14" name="Left Arrow 13"/>
          <p:cNvSpPr/>
          <p:nvPr/>
        </p:nvSpPr>
        <p:spPr>
          <a:xfrm>
            <a:off x="285720" y="0"/>
            <a:ext cx="1428760" cy="7143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1</a:t>
            </a:r>
          </a:p>
        </p:txBody>
      </p:sp>
      <p:pic>
        <p:nvPicPr>
          <p:cNvPr id="1029" name="Picture 5"/>
          <p:cNvPicPr>
            <a:picLocks noChangeAspect="1" noChangeArrowheads="1"/>
          </p:cNvPicPr>
          <p:nvPr/>
        </p:nvPicPr>
        <p:blipFill>
          <a:blip r:embed="rId4" cstate="print"/>
          <a:srcRect/>
          <a:stretch>
            <a:fillRect/>
          </a:stretch>
        </p:blipFill>
        <p:spPr bwMode="auto">
          <a:xfrm>
            <a:off x="7215206" y="428604"/>
            <a:ext cx="541712" cy="500042"/>
          </a:xfrm>
          <a:prstGeom prst="rect">
            <a:avLst/>
          </a:prstGeom>
          <a:noFill/>
          <a:ln w="9525">
            <a:noFill/>
            <a:miter lim="800000"/>
            <a:headEnd/>
            <a:tailEnd/>
          </a:ln>
          <a:effectLst/>
        </p:spPr>
      </p:pic>
    </p:spTree>
    <p:extLst>
      <p:ext uri="{BB962C8B-B14F-4D97-AF65-F5344CB8AC3E}">
        <p14:creationId xmlns:p14="http://schemas.microsoft.com/office/powerpoint/2010/main" xmlns="" val="13057566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fade">
                                      <p:cBhvr>
                                        <p:cTn id="11" dur="1000"/>
                                        <p:tgtEl>
                                          <p:spTgt spid="1029"/>
                                        </p:tgtEl>
                                      </p:cBhvr>
                                    </p:animEffect>
                                    <p:anim calcmode="lin" valueType="num">
                                      <p:cBhvr>
                                        <p:cTn id="12" dur="1000" fill="hold"/>
                                        <p:tgtEl>
                                          <p:spTgt spid="1029"/>
                                        </p:tgtEl>
                                        <p:attrNameLst>
                                          <p:attrName>ppt_x</p:attrName>
                                        </p:attrNameLst>
                                      </p:cBhvr>
                                      <p:tavLst>
                                        <p:tav tm="0">
                                          <p:val>
                                            <p:strVal val="#ppt_x"/>
                                          </p:val>
                                        </p:tav>
                                        <p:tav tm="100000">
                                          <p:val>
                                            <p:strVal val="#ppt_x"/>
                                          </p:val>
                                        </p:tav>
                                      </p:tavLst>
                                    </p:anim>
                                    <p:anim calcmode="lin" valueType="num">
                                      <p:cBhvr>
                                        <p:cTn id="13" dur="1000" fill="hold"/>
                                        <p:tgtEl>
                                          <p:spTgt spid="1029"/>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4500"/>
                            </p:stCondLst>
                            <p:childTnLst>
                              <p:par>
                                <p:cTn id="26" presetID="2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5000"/>
                            </p:stCondLst>
                            <p:childTnLst>
                              <p:par>
                                <p:cTn id="30" presetID="6" presetClass="entr" presetSubtype="16"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par>
                          <p:cTn id="33" fill="hold">
                            <p:stCondLst>
                              <p:cond delay="7000"/>
                            </p:stCondLst>
                            <p:childTnLst>
                              <p:par>
                                <p:cTn id="34" presetID="14" presetClass="entr" presetSubtype="1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3275857" y="404665"/>
            <a:ext cx="5472608" cy="6247864"/>
          </a:xfrm>
          <a:prstGeom prst="rect">
            <a:avLst/>
          </a:prstGeom>
          <a:noFill/>
          <a:ln>
            <a:solidFill>
              <a:srgbClr val="00B0F0"/>
            </a:solidFill>
          </a:ln>
        </p:spPr>
        <p:txBody>
          <a:bodyPr wrap="square" rtlCol="1">
            <a:spAutoFit/>
          </a:bodyPr>
          <a:lstStyle/>
          <a:p>
            <a:endParaRPr lang="fa-IR" sz="2800" dirty="0" smtClean="0">
              <a:solidFill>
                <a:srgbClr val="FF0000"/>
              </a:solidFill>
              <a:cs typeface="2  Titr" panose="00000700000000000000" pitchFamily="2" charset="-78"/>
            </a:endParaRPr>
          </a:p>
          <a:p>
            <a:endParaRPr lang="fa-IR" sz="2800" dirty="0">
              <a:solidFill>
                <a:srgbClr val="FF0000"/>
              </a:solidFill>
              <a:cs typeface="2  Titr" panose="00000700000000000000" pitchFamily="2" charset="-78"/>
            </a:endParaRPr>
          </a:p>
          <a:p>
            <a:pPr algn="ctr"/>
            <a:r>
              <a:rPr lang="fa-IR" sz="2800" dirty="0" smtClean="0">
                <a:solidFill>
                  <a:srgbClr val="FF0000"/>
                </a:solidFill>
                <a:cs typeface="2  Titr" panose="00000700000000000000" pitchFamily="2" charset="-78"/>
              </a:rPr>
              <a:t>                                                                                         </a:t>
            </a:r>
            <a:r>
              <a:rPr lang="fa-IR" sz="3600" dirty="0" smtClean="0">
                <a:solidFill>
                  <a:srgbClr val="FF0000"/>
                </a:solidFill>
                <a:cs typeface="2  Titr" panose="00000700000000000000" pitchFamily="2" charset="-78"/>
              </a:rPr>
              <a:t>چاپ سند</a:t>
            </a:r>
          </a:p>
          <a:p>
            <a:endParaRPr lang="fa-IR" sz="2800" dirty="0">
              <a:solidFill>
                <a:srgbClr val="FF0000"/>
              </a:solidFill>
              <a:cs typeface="2  Koodak" panose="00000700000000000000" pitchFamily="2" charset="-78"/>
            </a:endParaRPr>
          </a:p>
          <a:p>
            <a:endParaRPr lang="fa-IR" sz="2800" dirty="0" smtClean="0">
              <a:solidFill>
                <a:schemeClr val="bg1"/>
              </a:solidFill>
              <a:cs typeface="2  Koodak" panose="00000700000000000000" pitchFamily="2" charset="-78"/>
            </a:endParaRPr>
          </a:p>
          <a:p>
            <a:endParaRPr lang="fa-IR" sz="2800" dirty="0">
              <a:solidFill>
                <a:schemeClr val="bg1"/>
              </a:solidFill>
              <a:cs typeface="2  Koodak" panose="00000700000000000000" pitchFamily="2" charset="-78"/>
            </a:endParaRPr>
          </a:p>
          <a:p>
            <a:endParaRPr lang="fa-IR" sz="2800" dirty="0" smtClean="0">
              <a:solidFill>
                <a:schemeClr val="bg1"/>
              </a:solidFill>
              <a:cs typeface="2  Koodak" panose="00000700000000000000" pitchFamily="2" charset="-78"/>
            </a:endParaRPr>
          </a:p>
          <a:p>
            <a:endParaRPr lang="fa-IR" sz="2800" dirty="0">
              <a:solidFill>
                <a:schemeClr val="bg1"/>
              </a:solidFill>
              <a:cs typeface="2  Koodak" panose="00000700000000000000" pitchFamily="2" charset="-78"/>
            </a:endParaRPr>
          </a:p>
          <a:p>
            <a:endParaRPr lang="fa-IR" sz="2800" dirty="0" smtClean="0">
              <a:solidFill>
                <a:schemeClr val="bg1"/>
              </a:solidFill>
              <a:cs typeface="2  Koodak" panose="00000700000000000000" pitchFamily="2" charset="-78"/>
            </a:endParaRPr>
          </a:p>
          <a:p>
            <a:r>
              <a:rPr lang="fa-IR" sz="2800" dirty="0" smtClean="0">
                <a:solidFill>
                  <a:schemeClr val="bg1"/>
                </a:solidFill>
                <a:cs typeface="2  Koodak" panose="00000700000000000000" pitchFamily="2" charset="-78"/>
              </a:rPr>
              <a:t>1- در قسمت </a:t>
            </a:r>
            <a:r>
              <a:rPr lang="en-US" sz="2800" u="sng" dirty="0" smtClean="0">
                <a:solidFill>
                  <a:schemeClr val="bg1"/>
                </a:solidFill>
                <a:cs typeface="2  Koodak" panose="00000700000000000000" pitchFamily="2" charset="-78"/>
              </a:rPr>
              <a:t>office</a:t>
            </a:r>
            <a:r>
              <a:rPr lang="fa-IR" sz="2800" dirty="0" smtClean="0">
                <a:solidFill>
                  <a:schemeClr val="bg1"/>
                </a:solidFill>
                <a:cs typeface="2  Koodak" panose="00000700000000000000" pitchFamily="2" charset="-78"/>
              </a:rPr>
              <a:t> ،</a:t>
            </a:r>
            <a:r>
              <a:rPr lang="en-US" sz="2800" dirty="0" smtClean="0">
                <a:solidFill>
                  <a:schemeClr val="bg1"/>
                </a:solidFill>
                <a:cs typeface="2  Koodak" panose="00000700000000000000" pitchFamily="2" charset="-78"/>
              </a:rPr>
              <a:t> print</a:t>
            </a:r>
            <a:r>
              <a:rPr lang="fa-IR" sz="2800" dirty="0" smtClean="0">
                <a:solidFill>
                  <a:schemeClr val="bg1"/>
                </a:solidFill>
                <a:cs typeface="2  Koodak" panose="00000700000000000000" pitchFamily="2" charset="-78"/>
              </a:rPr>
              <a:t> را انتخاب کنید</a:t>
            </a:r>
          </a:p>
          <a:p>
            <a:r>
              <a:rPr lang="fa-IR" sz="2800" dirty="0" smtClean="0">
                <a:solidFill>
                  <a:schemeClr val="bg1"/>
                </a:solidFill>
                <a:cs typeface="2  Koodak" panose="00000700000000000000" pitchFamily="2" charset="-78"/>
              </a:rPr>
              <a:t>2- برای پیش نمایش چاپ که متن ما بعد از چاپ  مطابق میل است روی </a:t>
            </a:r>
            <a:r>
              <a:rPr lang="en-US" sz="2800" dirty="0" smtClean="0">
                <a:solidFill>
                  <a:schemeClr val="bg1"/>
                </a:solidFill>
                <a:cs typeface="2  Koodak" panose="00000700000000000000" pitchFamily="2" charset="-78"/>
              </a:rPr>
              <a:t>print preview</a:t>
            </a:r>
            <a:r>
              <a:rPr lang="fa-IR" sz="2800" dirty="0" smtClean="0">
                <a:solidFill>
                  <a:schemeClr val="bg1"/>
                </a:solidFill>
                <a:cs typeface="2  Koodak" panose="00000700000000000000" pitchFamily="2" charset="-78"/>
              </a:rPr>
              <a:t>کلیک کنید.</a:t>
            </a:r>
            <a:endParaRPr lang="fa-IR" sz="2800" dirty="0">
              <a:solidFill>
                <a:schemeClr val="bg1"/>
              </a:solidFill>
              <a:cs typeface="2  Koodak" panose="00000700000000000000" pitchFamily="2" charset="-78"/>
            </a:endParaRPr>
          </a:p>
        </p:txBody>
      </p:sp>
      <p:cxnSp>
        <p:nvCxnSpPr>
          <p:cNvPr id="7" name="Straight Arrow Connector 6"/>
          <p:cNvCxnSpPr/>
          <p:nvPr/>
        </p:nvCxnSpPr>
        <p:spPr>
          <a:xfrm flipH="1" flipV="1">
            <a:off x="180475" y="260648"/>
            <a:ext cx="6109845" cy="4608512"/>
          </a:xfrm>
          <a:prstGeom prst="straightConnector1">
            <a:avLst/>
          </a:prstGeom>
          <a:ln w="1238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Up Arrow 8"/>
          <p:cNvSpPr/>
          <p:nvPr/>
        </p:nvSpPr>
        <p:spPr>
          <a:xfrm rot="20936964">
            <a:off x="0" y="3201897"/>
            <a:ext cx="1166664" cy="134056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a:ln>
                  <a:solidFill>
                    <a:srgbClr val="0070C0"/>
                  </a:solidFill>
                </a:ln>
                <a:solidFill>
                  <a:srgbClr val="FFFF00"/>
                </a:solidFill>
                <a:effectLst>
                  <a:glow rad="101600">
                    <a:srgbClr val="0070C0">
                      <a:alpha val="60000"/>
                    </a:srgbClr>
                  </a:glow>
                </a:effectLst>
                <a:cs typeface="B Titr" pitchFamily="2" charset="-78"/>
              </a:rPr>
              <a:t>1</a:t>
            </a:r>
          </a:p>
        </p:txBody>
      </p:sp>
      <p:sp>
        <p:nvSpPr>
          <p:cNvPr id="10" name="Up Arrow 9"/>
          <p:cNvSpPr/>
          <p:nvPr/>
        </p:nvSpPr>
        <p:spPr>
          <a:xfrm>
            <a:off x="1081305" y="2742260"/>
            <a:ext cx="1440160" cy="18002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a:ln>
                  <a:solidFill>
                    <a:srgbClr val="0070C0"/>
                  </a:solidFill>
                </a:ln>
                <a:solidFill>
                  <a:srgbClr val="FFFF00"/>
                </a:solidFill>
                <a:effectLst>
                  <a:glow rad="101600">
                    <a:srgbClr val="0070C0">
                      <a:alpha val="60000"/>
                    </a:srgbClr>
                  </a:glow>
                </a:effectLst>
                <a:cs typeface="B Titr" pitchFamily="2" charset="-78"/>
              </a:rPr>
              <a:t>2</a:t>
            </a:r>
          </a:p>
        </p:txBody>
      </p:sp>
    </p:spTree>
    <p:extLst>
      <p:ext uri="{BB962C8B-B14F-4D97-AF65-F5344CB8AC3E}">
        <p14:creationId xmlns:p14="http://schemas.microsoft.com/office/powerpoint/2010/main" xmlns="" val="20625835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Scale>
                                      <p:cBhvr>
                                        <p:cTn id="7" dur="1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xEl>
                                              <p:pRg st="2" end="2"/>
                                            </p:txEl>
                                          </p:spTgt>
                                        </p:tgtEl>
                                        <p:attrNameLst>
                                          <p:attrName>ppt_x</p:attrName>
                                          <p:attrName>ppt_y</p:attrName>
                                        </p:attrNameLst>
                                      </p:cBhvr>
                                    </p:animMotion>
                                    <p:animEffect transition="in" filter="fade">
                                      <p:cBhvr>
                                        <p:cTn id="9" dur="1000"/>
                                        <p:tgtEl>
                                          <p:spTgt spid="4">
                                            <p:txEl>
                                              <p:pRg st="2" end="2"/>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4">
                                            <p:txEl>
                                              <p:pRg st="9" end="9"/>
                                            </p:txEl>
                                          </p:spTgt>
                                        </p:tgtEl>
                                        <p:attrNameLst>
                                          <p:attrName>style.visibility</p:attrName>
                                        </p:attrNameLst>
                                      </p:cBhvr>
                                      <p:to>
                                        <p:strVal val="visible"/>
                                      </p:to>
                                    </p:set>
                                    <p:animScale>
                                      <p:cBhvr>
                                        <p:cTn id="12" dur="1000" decel="50000" fill="hold">
                                          <p:stCondLst>
                                            <p:cond delay="0"/>
                                          </p:stCondLst>
                                        </p:cTn>
                                        <p:tgtEl>
                                          <p:spTgt spid="4">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xEl>
                                              <p:pRg st="9" end="9"/>
                                            </p:txEl>
                                          </p:spTgt>
                                        </p:tgtEl>
                                        <p:attrNameLst>
                                          <p:attrName>ppt_x</p:attrName>
                                          <p:attrName>ppt_y</p:attrName>
                                        </p:attrNameLst>
                                      </p:cBhvr>
                                    </p:animMotion>
                                    <p:animEffect transition="in" filter="fade">
                                      <p:cBhvr>
                                        <p:cTn id="14" dur="1000"/>
                                        <p:tgtEl>
                                          <p:spTgt spid="4">
                                            <p:txEl>
                                              <p:pRg st="9" end="9"/>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animScale>
                                      <p:cBhvr>
                                        <p:cTn id="17" dur="1000" decel="50000" fill="hold">
                                          <p:stCondLst>
                                            <p:cond delay="0"/>
                                          </p:stCondLst>
                                        </p:cTn>
                                        <p:tgtEl>
                                          <p:spTgt spid="4">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xEl>
                                              <p:pRg st="10" end="10"/>
                                            </p:txEl>
                                          </p:spTgt>
                                        </p:tgtEl>
                                        <p:attrNameLst>
                                          <p:attrName>ppt_x</p:attrName>
                                          <p:attrName>ppt_y</p:attrName>
                                        </p:attrNameLst>
                                      </p:cBhvr>
                                    </p:animMotion>
                                    <p:animEffect transition="in" filter="fade">
                                      <p:cBhvr>
                                        <p:cTn id="19" dur="1000"/>
                                        <p:tgtEl>
                                          <p:spTgt spid="4">
                                            <p:txEl>
                                              <p:pRg st="10" end="10"/>
                                            </p:txEl>
                                          </p:spTgt>
                                        </p:tgtEl>
                                      </p:cBhvr>
                                    </p:animEffect>
                                  </p:childTnLst>
                                </p:cTn>
                              </p:par>
                            </p:childTnLst>
                          </p:cTn>
                        </p:par>
                        <p:par>
                          <p:cTn id="20" fill="hold">
                            <p:stCondLst>
                              <p:cond delay="1000"/>
                            </p:stCondLst>
                            <p:childTnLst>
                              <p:par>
                                <p:cTn id="21" presetID="6"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6"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80">
                                          <p:stCondLst>
                                            <p:cond delay="0"/>
                                          </p:stCondLst>
                                        </p:cTn>
                                        <p:tgtEl>
                                          <p:spTgt spid="10"/>
                                        </p:tgtEl>
                                      </p:cBhvr>
                                    </p:animEffect>
                                    <p:anim calcmode="lin" valueType="num">
                                      <p:cBhvr>
                                        <p:cTn id="3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tgtEl>
                                      </p:cBhvr>
                                      <p:to x="100000" y="60000"/>
                                    </p:animScale>
                                    <p:animScale>
                                      <p:cBhvr>
                                        <p:cTn id="39" dur="166" decel="50000">
                                          <p:stCondLst>
                                            <p:cond delay="676"/>
                                          </p:stCondLst>
                                        </p:cTn>
                                        <p:tgtEl>
                                          <p:spTgt spid="10"/>
                                        </p:tgtEl>
                                      </p:cBhvr>
                                      <p:to x="100000" y="100000"/>
                                    </p:animScale>
                                    <p:animScale>
                                      <p:cBhvr>
                                        <p:cTn id="40" dur="26">
                                          <p:stCondLst>
                                            <p:cond delay="1312"/>
                                          </p:stCondLst>
                                        </p:cTn>
                                        <p:tgtEl>
                                          <p:spTgt spid="10"/>
                                        </p:tgtEl>
                                      </p:cBhvr>
                                      <p:to x="100000" y="80000"/>
                                    </p:animScale>
                                    <p:animScale>
                                      <p:cBhvr>
                                        <p:cTn id="41" dur="166" decel="50000">
                                          <p:stCondLst>
                                            <p:cond delay="1338"/>
                                          </p:stCondLst>
                                        </p:cTn>
                                        <p:tgtEl>
                                          <p:spTgt spid="10"/>
                                        </p:tgtEl>
                                      </p:cBhvr>
                                      <p:to x="100000" y="100000"/>
                                    </p:animScale>
                                    <p:animScale>
                                      <p:cBhvr>
                                        <p:cTn id="42" dur="26">
                                          <p:stCondLst>
                                            <p:cond delay="1642"/>
                                          </p:stCondLst>
                                        </p:cTn>
                                        <p:tgtEl>
                                          <p:spTgt spid="10"/>
                                        </p:tgtEl>
                                      </p:cBhvr>
                                      <p:to x="100000" y="90000"/>
                                    </p:animScale>
                                    <p:animScale>
                                      <p:cBhvr>
                                        <p:cTn id="43" dur="166" decel="50000">
                                          <p:stCondLst>
                                            <p:cond delay="1668"/>
                                          </p:stCondLst>
                                        </p:cTn>
                                        <p:tgtEl>
                                          <p:spTgt spid="10"/>
                                        </p:tgtEl>
                                      </p:cBhvr>
                                      <p:to x="100000" y="100000"/>
                                    </p:animScale>
                                    <p:animScale>
                                      <p:cBhvr>
                                        <p:cTn id="44" dur="26">
                                          <p:stCondLst>
                                            <p:cond delay="1808"/>
                                          </p:stCondLst>
                                        </p:cTn>
                                        <p:tgtEl>
                                          <p:spTgt spid="10"/>
                                        </p:tgtEl>
                                      </p:cBhvr>
                                      <p:to x="100000" y="95000"/>
                                    </p:animScale>
                                    <p:animScale>
                                      <p:cBhvr>
                                        <p:cTn id="4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dirty="0"/>
          </a:p>
        </p:txBody>
      </p:sp>
      <p:sp>
        <p:nvSpPr>
          <p:cNvPr id="3" name="Title 2"/>
          <p:cNvSpPr>
            <a:spLocks noGrp="1"/>
          </p:cNvSpPr>
          <p:nvPr>
            <p:ph type="title"/>
          </p:nvPr>
        </p:nvSpPr>
        <p:spPr/>
        <p:txBody>
          <a:bodyPr/>
          <a:lstStyle/>
          <a:p>
            <a:endParaRPr lang="fa-IR"/>
          </a:p>
        </p:txBody>
      </p:sp>
      <p:pic>
        <p:nvPicPr>
          <p:cNvPr id="2050" name="Picture 2"/>
          <p:cNvPicPr>
            <a:picLocks noChangeAspect="1" noChangeArrowheads="1"/>
          </p:cNvPicPr>
          <p:nvPr/>
        </p:nvPicPr>
        <p:blipFill>
          <a:blip r:embed="rId2" cstate="print"/>
          <a:srcRect/>
          <a:stretch>
            <a:fillRect/>
          </a:stretch>
        </p:blipFill>
        <p:spPr bwMode="auto">
          <a:xfrm>
            <a:off x="0" y="0"/>
            <a:ext cx="9182100" cy="6858000"/>
          </a:xfrm>
          <a:prstGeom prst="rect">
            <a:avLst/>
          </a:prstGeom>
          <a:noFill/>
          <a:ln w="9525">
            <a:noFill/>
            <a:miter lim="800000"/>
            <a:headEnd/>
            <a:tailEnd/>
          </a:ln>
          <a:effectLst/>
        </p:spPr>
      </p:pic>
      <p:sp>
        <p:nvSpPr>
          <p:cNvPr id="4" name="TextBox 3"/>
          <p:cNvSpPr txBox="1"/>
          <p:nvPr/>
        </p:nvSpPr>
        <p:spPr>
          <a:xfrm>
            <a:off x="5796136" y="1196752"/>
            <a:ext cx="3043064" cy="3170099"/>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fa-IR" sz="3200" dirty="0" smtClean="0">
                <a:solidFill>
                  <a:srgbClr val="FF0000"/>
                </a:solidFill>
                <a:cs typeface="2  Titr" panose="00000700000000000000" pitchFamily="2" charset="-78"/>
              </a:rPr>
              <a:t>پیش نمایش چاپ</a:t>
            </a:r>
          </a:p>
          <a:p>
            <a:endParaRPr lang="fa-IR" sz="2800" dirty="0" smtClean="0">
              <a:solidFill>
                <a:srgbClr val="FF0000"/>
              </a:solidFill>
              <a:cs typeface="2  Koodak" panose="00000700000000000000" pitchFamily="2" charset="-78"/>
            </a:endParaRPr>
          </a:p>
          <a:p>
            <a:endParaRPr lang="fa-IR" sz="2800" dirty="0">
              <a:solidFill>
                <a:srgbClr val="FF0000"/>
              </a:solidFill>
              <a:cs typeface="2  Koodak" panose="00000700000000000000" pitchFamily="2" charset="-78"/>
            </a:endParaRPr>
          </a:p>
          <a:p>
            <a:r>
              <a:rPr lang="fa-IR" sz="2800" dirty="0" smtClean="0">
                <a:solidFill>
                  <a:srgbClr val="0070C0"/>
                </a:solidFill>
                <a:cs typeface="2  Koodak" panose="00000700000000000000" pitchFamily="2" charset="-78"/>
              </a:rPr>
              <a:t>بعد از مشاهده پیش نمایش چاپ اگر مطابق میل شما بود حالا نوبت به چاپ میرسد.</a:t>
            </a:r>
            <a:endParaRPr lang="fa-IR" sz="2800" dirty="0">
              <a:solidFill>
                <a:srgbClr val="0070C0"/>
              </a:solidFill>
              <a:cs typeface="2  Koodak" panose="00000700000000000000" pitchFamily="2" charset="-78"/>
            </a:endParaRPr>
          </a:p>
        </p:txBody>
      </p:sp>
      <p:sp>
        <p:nvSpPr>
          <p:cNvPr id="5" name="Cloud Callout 4"/>
          <p:cNvSpPr/>
          <p:nvPr/>
        </p:nvSpPr>
        <p:spPr>
          <a:xfrm>
            <a:off x="20986" y="4366851"/>
            <a:ext cx="3672408" cy="2016224"/>
          </a:xfrm>
          <a:prstGeom prst="cloudCallout">
            <a:avLst>
              <a:gd name="adj1" fmla="val 56319"/>
              <a:gd name="adj2" fmla="val -9655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0070C0"/>
                </a:solidFill>
                <a:cs typeface="2  Titr" panose="00000700000000000000" pitchFamily="2" charset="-78"/>
              </a:rPr>
              <a:t>پیش نمایش چاپ</a:t>
            </a:r>
            <a:endParaRPr lang="fa-IR" sz="2000" dirty="0">
              <a:solidFill>
                <a:srgbClr val="0070C0"/>
              </a:solidFill>
              <a:cs typeface="2  Titr" panose="00000700000000000000" pitchFamily="2" charset="-78"/>
            </a:endParaRPr>
          </a:p>
        </p:txBody>
      </p:sp>
    </p:spTree>
    <p:extLst>
      <p:ext uri="{BB962C8B-B14F-4D97-AF65-F5344CB8AC3E}">
        <p14:creationId xmlns:p14="http://schemas.microsoft.com/office/powerpoint/2010/main" xmlns="" val="8204083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5"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anim calcmode="lin" valueType="num">
                                      <p:cBhvr>
                                        <p:cTn id="25" dur="2000" fill="hold"/>
                                        <p:tgtEl>
                                          <p:spTgt spid="5"/>
                                        </p:tgtEl>
                                        <p:attrNameLst>
                                          <p:attrName>ppt_w</p:attrName>
                                        </p:attrNameLst>
                                      </p:cBhvr>
                                      <p:tavLst>
                                        <p:tav tm="0" fmla="#ppt_w*sin(2.5*pi*$)">
                                          <p:val>
                                            <p:fltVal val="0"/>
                                          </p:val>
                                        </p:tav>
                                        <p:tav tm="100000">
                                          <p:val>
                                            <p:fltVal val="1"/>
                                          </p:val>
                                        </p:tav>
                                      </p:tavLst>
                                    </p:anim>
                                    <p:anim calcmode="lin" valueType="num">
                                      <p:cBhvr>
                                        <p:cTn id="2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TextBox 3"/>
          <p:cNvSpPr txBox="1"/>
          <p:nvPr/>
        </p:nvSpPr>
        <p:spPr>
          <a:xfrm>
            <a:off x="0" y="2204864"/>
            <a:ext cx="3059832" cy="3354765"/>
          </a:xfrm>
          <a:prstGeom prst="rect">
            <a:avLst/>
          </a:prstGeom>
        </p:spPr>
        <p:style>
          <a:lnRef idx="1">
            <a:schemeClr val="dk1"/>
          </a:lnRef>
          <a:fillRef idx="3">
            <a:schemeClr val="dk1"/>
          </a:fillRef>
          <a:effectRef idx="2">
            <a:schemeClr val="dk1"/>
          </a:effectRef>
          <a:fontRef idx="minor">
            <a:schemeClr val="lt1"/>
          </a:fontRef>
        </p:style>
        <p:txBody>
          <a:bodyPr wrap="square" rtlCol="1">
            <a:spAutoFit/>
          </a:bodyPr>
          <a:lstStyle/>
          <a:p>
            <a:r>
              <a:rPr lang="fa-IR" sz="2000" dirty="0" smtClean="0">
                <a:solidFill>
                  <a:srgbClr val="FF0000"/>
                </a:solidFill>
                <a:cs typeface="2  Titr" panose="00000700000000000000" pitchFamily="2" charset="-78"/>
              </a:rPr>
              <a:t>چاپ کردن</a:t>
            </a:r>
          </a:p>
          <a:p>
            <a:endParaRPr lang="fa-IR" sz="2400" dirty="0" smtClean="0">
              <a:solidFill>
                <a:srgbClr val="0070C0"/>
              </a:solidFill>
              <a:cs typeface="2  Koodak" panose="00000700000000000000" pitchFamily="2" charset="-78"/>
            </a:endParaRPr>
          </a:p>
          <a:p>
            <a:r>
              <a:rPr lang="fa-IR" sz="2400" dirty="0" smtClean="0">
                <a:solidFill>
                  <a:srgbClr val="0070C0"/>
                </a:solidFill>
                <a:cs typeface="2  Koodak" panose="00000700000000000000" pitchFamily="2" charset="-78"/>
              </a:rPr>
              <a:t>1- روی </a:t>
            </a:r>
            <a:r>
              <a:rPr lang="en-US" sz="2400" dirty="0" smtClean="0">
                <a:solidFill>
                  <a:srgbClr val="0070C0"/>
                </a:solidFill>
                <a:cs typeface="2  Koodak" panose="00000700000000000000" pitchFamily="2" charset="-78"/>
              </a:rPr>
              <a:t>print</a:t>
            </a:r>
            <a:r>
              <a:rPr lang="fa-IR" sz="2400" dirty="0" smtClean="0">
                <a:solidFill>
                  <a:srgbClr val="0070C0"/>
                </a:solidFill>
                <a:cs typeface="2  Koodak" panose="00000700000000000000" pitchFamily="2" charset="-78"/>
              </a:rPr>
              <a:t> کلیک کنید</a:t>
            </a:r>
          </a:p>
          <a:p>
            <a:endParaRPr lang="fa-IR" sz="2400" dirty="0" smtClean="0">
              <a:solidFill>
                <a:srgbClr val="0070C0"/>
              </a:solidFill>
              <a:cs typeface="2  Koodak" panose="00000700000000000000" pitchFamily="2" charset="-78"/>
            </a:endParaRPr>
          </a:p>
          <a:p>
            <a:r>
              <a:rPr lang="fa-IR" sz="2400" dirty="0" smtClean="0">
                <a:solidFill>
                  <a:srgbClr val="0070C0"/>
                </a:solidFill>
                <a:cs typeface="2  Koodak" panose="00000700000000000000" pitchFamily="2" charset="-78"/>
              </a:rPr>
              <a:t>2- در پنجره باز شده تنظیمات چاپ است</a:t>
            </a:r>
          </a:p>
          <a:p>
            <a:endParaRPr lang="fa-IR" sz="2400" dirty="0" smtClean="0">
              <a:solidFill>
                <a:srgbClr val="0070C0"/>
              </a:solidFill>
              <a:cs typeface="2  Koodak" panose="00000700000000000000" pitchFamily="2" charset="-78"/>
            </a:endParaRPr>
          </a:p>
          <a:p>
            <a:r>
              <a:rPr lang="fa-IR" sz="2400" dirty="0" smtClean="0">
                <a:solidFill>
                  <a:srgbClr val="0070C0"/>
                </a:solidFill>
                <a:cs typeface="2  Koodak" panose="00000700000000000000" pitchFamily="2" charset="-78"/>
              </a:rPr>
              <a:t>3- سپس روی </a:t>
            </a:r>
            <a:r>
              <a:rPr lang="en-US" sz="2400" dirty="0" smtClean="0">
                <a:solidFill>
                  <a:srgbClr val="0070C0"/>
                </a:solidFill>
                <a:cs typeface="2  Koodak" panose="00000700000000000000" pitchFamily="2" charset="-78"/>
              </a:rPr>
              <a:t>ok</a:t>
            </a:r>
            <a:r>
              <a:rPr lang="fa-IR" sz="2400" dirty="0" smtClean="0">
                <a:solidFill>
                  <a:srgbClr val="0070C0"/>
                </a:solidFill>
                <a:cs typeface="2  Koodak" panose="00000700000000000000" pitchFamily="2" charset="-78"/>
              </a:rPr>
              <a:t> کلیک کنید تا متن چاپ شود</a:t>
            </a:r>
            <a:endParaRPr lang="fa-IR" sz="2400" dirty="0">
              <a:solidFill>
                <a:srgbClr val="0070C0"/>
              </a:solidFill>
              <a:cs typeface="2  Koodak" panose="00000700000000000000" pitchFamily="2" charset="-78"/>
            </a:endParaRPr>
          </a:p>
        </p:txBody>
      </p:sp>
      <p:sp>
        <p:nvSpPr>
          <p:cNvPr id="6" name="Up Arrow 5"/>
          <p:cNvSpPr/>
          <p:nvPr/>
        </p:nvSpPr>
        <p:spPr>
          <a:xfrm rot="19463245">
            <a:off x="52010" y="1006118"/>
            <a:ext cx="1166664" cy="134056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a:ln>
                  <a:solidFill>
                    <a:srgbClr val="0070C0"/>
                  </a:solidFill>
                </a:ln>
                <a:solidFill>
                  <a:srgbClr val="FFFF00"/>
                </a:solidFill>
                <a:effectLst>
                  <a:glow rad="101600">
                    <a:srgbClr val="0070C0">
                      <a:alpha val="60000"/>
                    </a:srgbClr>
                  </a:glow>
                </a:effectLst>
                <a:cs typeface="B Titr" pitchFamily="2" charset="-78"/>
              </a:rPr>
              <a:t>1</a:t>
            </a:r>
          </a:p>
        </p:txBody>
      </p:sp>
      <p:sp>
        <p:nvSpPr>
          <p:cNvPr id="5" name="Down Arrow 4"/>
          <p:cNvSpPr/>
          <p:nvPr/>
        </p:nvSpPr>
        <p:spPr>
          <a:xfrm>
            <a:off x="5868144" y="4762565"/>
            <a:ext cx="720080" cy="1080120"/>
          </a:xfrm>
          <a:prstGeom prst="downArrow">
            <a:avLst>
              <a:gd name="adj1" fmla="val 71462"/>
              <a:gd name="adj2" fmla="val 57154"/>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a:ln>
                  <a:solidFill>
                    <a:srgbClr val="0070C0"/>
                  </a:solidFill>
                </a:ln>
                <a:solidFill>
                  <a:srgbClr val="FFFF00"/>
                </a:solidFill>
                <a:effectLst>
                  <a:glow rad="101600">
                    <a:srgbClr val="0070C0">
                      <a:alpha val="60000"/>
                    </a:srgbClr>
                  </a:glow>
                </a:effectLst>
                <a:cs typeface="B Titr" pitchFamily="2" charset="-78"/>
              </a:rPr>
              <a:t>2</a:t>
            </a:r>
          </a:p>
        </p:txBody>
      </p:sp>
      <p:sp>
        <p:nvSpPr>
          <p:cNvPr id="7" name="Cloud Callout 6"/>
          <p:cNvSpPr/>
          <p:nvPr/>
        </p:nvSpPr>
        <p:spPr>
          <a:xfrm>
            <a:off x="6452281" y="220995"/>
            <a:ext cx="2592288" cy="1822341"/>
          </a:xfrm>
          <a:prstGeom prst="cloudCallout">
            <a:avLst>
              <a:gd name="adj1" fmla="val -65049"/>
              <a:gd name="adj2" fmla="val 12956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0070C0"/>
                </a:solidFill>
                <a:cs typeface="2  Titr" panose="00000700000000000000" pitchFamily="2" charset="-78"/>
              </a:rPr>
              <a:t>چند برگ چاپ شود</a:t>
            </a:r>
          </a:p>
          <a:p>
            <a:pPr algn="ctr"/>
            <a:r>
              <a:rPr lang="fa-IR" dirty="0" smtClean="0">
                <a:solidFill>
                  <a:srgbClr val="0070C0"/>
                </a:solidFill>
                <a:cs typeface="2  Titr" panose="00000700000000000000" pitchFamily="2" charset="-78"/>
              </a:rPr>
              <a:t>تعداد آنرا بصورت عددی بنویسید</a:t>
            </a:r>
            <a:endParaRPr lang="fa-IR" dirty="0">
              <a:solidFill>
                <a:srgbClr val="0070C0"/>
              </a:solidFill>
              <a:cs typeface="2  Titr" panose="00000700000000000000" pitchFamily="2" charset="-78"/>
            </a:endParaRPr>
          </a:p>
        </p:txBody>
      </p:sp>
      <p:sp>
        <p:nvSpPr>
          <p:cNvPr id="8" name="Line Callout 1 (Border and Accent Bar) 7"/>
          <p:cNvSpPr/>
          <p:nvPr/>
        </p:nvSpPr>
        <p:spPr>
          <a:xfrm>
            <a:off x="3549361" y="248681"/>
            <a:ext cx="3240360" cy="1008112"/>
          </a:xfrm>
          <a:prstGeom prst="accentBorderCallout1">
            <a:avLst>
              <a:gd name="adj1" fmla="val 18750"/>
              <a:gd name="adj2" fmla="val 13"/>
              <a:gd name="adj3" fmla="val 316904"/>
              <a:gd name="adj4" fmla="val -693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rgbClr val="00B050"/>
                </a:solidFill>
                <a:cs typeface="2  Koodak" panose="00000700000000000000" pitchFamily="2" charset="-78"/>
              </a:rPr>
              <a:t>تمام صفحات چاپ شود</a:t>
            </a:r>
            <a:endParaRPr lang="fa-IR" sz="2000" b="1" dirty="0">
              <a:solidFill>
                <a:srgbClr val="00B050"/>
              </a:solidFill>
              <a:cs typeface="2  Koodak" panose="00000700000000000000" pitchFamily="2" charset="-78"/>
            </a:endParaRPr>
          </a:p>
        </p:txBody>
      </p:sp>
      <p:sp>
        <p:nvSpPr>
          <p:cNvPr id="10" name="Line Callout 1 (Border and Accent Bar) 9"/>
          <p:cNvSpPr/>
          <p:nvPr/>
        </p:nvSpPr>
        <p:spPr>
          <a:xfrm>
            <a:off x="388120" y="5841767"/>
            <a:ext cx="3240360" cy="1008112"/>
          </a:xfrm>
          <a:prstGeom prst="accentBorderCallout1">
            <a:avLst>
              <a:gd name="adj1" fmla="val 18750"/>
              <a:gd name="adj2" fmla="val 13"/>
              <a:gd name="adj3" fmla="val -211991"/>
              <a:gd name="adj4" fmla="val 8964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rgbClr val="FF0000"/>
                </a:solidFill>
                <a:cs typeface="2  Koodak" panose="00000700000000000000" pitchFamily="2" charset="-78"/>
              </a:rPr>
              <a:t>صفحه جاری یعنی صفحه ای که مکان نما بر روی آن قرار گرفته چاپ شود</a:t>
            </a:r>
            <a:endParaRPr lang="fa-IR" sz="2000" b="1" dirty="0">
              <a:solidFill>
                <a:srgbClr val="FF0000"/>
              </a:solidFill>
              <a:cs typeface="2  Koodak" panose="00000700000000000000" pitchFamily="2" charset="-78"/>
            </a:endParaRPr>
          </a:p>
        </p:txBody>
      </p:sp>
      <p:sp>
        <p:nvSpPr>
          <p:cNvPr id="11" name="Line Callout 1 (Border and Accent Bar) 10"/>
          <p:cNvSpPr/>
          <p:nvPr/>
        </p:nvSpPr>
        <p:spPr>
          <a:xfrm>
            <a:off x="5903640" y="3679339"/>
            <a:ext cx="3240360" cy="1008112"/>
          </a:xfrm>
          <a:prstGeom prst="accentBorderCallout1">
            <a:avLst>
              <a:gd name="adj1" fmla="val 18750"/>
              <a:gd name="adj2" fmla="val 13"/>
              <a:gd name="adj3" fmla="val 28184"/>
              <a:gd name="adj4" fmla="val -6973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cs typeface="2  Koodak" panose="00000700000000000000" pitchFamily="2" charset="-78"/>
              </a:rPr>
              <a:t>صفحات خود را به دلخواه انتخاب کنید و چاپ بگیرید</a:t>
            </a:r>
            <a:endParaRPr lang="fa-IR" sz="2000" b="1" dirty="0">
              <a:cs typeface="2  Koodak" panose="00000700000000000000" pitchFamily="2" charset="-78"/>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4500"/>
                            </p:stCondLst>
                            <p:childTnLst>
                              <p:par>
                                <p:cTn id="44" presetID="3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fltVal val="0"/>
                                          </p:val>
                                        </p:tav>
                                        <p:tav tm="100000">
                                          <p:val>
                                            <p:strVal val="#ppt_w"/>
                                          </p:val>
                                        </p:tav>
                                      </p:tavLst>
                                    </p:anim>
                                    <p:anim calcmode="lin" valueType="num">
                                      <p:cBhvr>
                                        <p:cTn id="47" dur="1000" fill="hold"/>
                                        <p:tgtEl>
                                          <p:spTgt spid="11"/>
                                        </p:tgtEl>
                                        <p:attrNameLst>
                                          <p:attrName>ppt_h</p:attrName>
                                        </p:attrNameLst>
                                      </p:cBhvr>
                                      <p:tavLst>
                                        <p:tav tm="0">
                                          <p:val>
                                            <p:fltVal val="0"/>
                                          </p:val>
                                        </p:tav>
                                        <p:tav tm="100000">
                                          <p:val>
                                            <p:strVal val="#ppt_h"/>
                                          </p:val>
                                        </p:tav>
                                      </p:tavLst>
                                    </p:anim>
                                    <p:anim calcmode="lin" valueType="num">
                                      <p:cBhvr>
                                        <p:cTn id="48" dur="1000" fill="hold"/>
                                        <p:tgtEl>
                                          <p:spTgt spid="11"/>
                                        </p:tgtEl>
                                        <p:attrNameLst>
                                          <p:attrName>style.rotation</p:attrName>
                                        </p:attrNameLst>
                                      </p:cBhvr>
                                      <p:tavLst>
                                        <p:tav tm="0">
                                          <p:val>
                                            <p:fltVal val="90"/>
                                          </p:val>
                                        </p:tav>
                                        <p:tav tm="100000">
                                          <p:val>
                                            <p:fltVal val="0"/>
                                          </p:val>
                                        </p:tav>
                                      </p:tavLst>
                                    </p:anim>
                                    <p:animEffect transition="in" filter="fade">
                                      <p:cBhvr>
                                        <p:cTn id="49" dur="1000"/>
                                        <p:tgtEl>
                                          <p:spTgt spid="11"/>
                                        </p:tgtEl>
                                      </p:cBhvr>
                                    </p:animEffect>
                                  </p:childTnLst>
                                </p:cTn>
                              </p:par>
                            </p:childTnLst>
                          </p:cTn>
                        </p:par>
                        <p:par>
                          <p:cTn id="50" fill="hold">
                            <p:stCondLst>
                              <p:cond delay="5500"/>
                            </p:stCondLst>
                            <p:childTnLst>
                              <p:par>
                                <p:cTn id="51" presetID="45"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000"/>
                                        <p:tgtEl>
                                          <p:spTgt spid="10"/>
                                        </p:tgtEl>
                                      </p:cBhvr>
                                    </p:animEffect>
                                    <p:anim calcmode="lin" valueType="num">
                                      <p:cBhvr>
                                        <p:cTn id="54" dur="2000" fill="hold"/>
                                        <p:tgtEl>
                                          <p:spTgt spid="10"/>
                                        </p:tgtEl>
                                        <p:attrNameLst>
                                          <p:attrName>ppt_w</p:attrName>
                                        </p:attrNameLst>
                                      </p:cBhvr>
                                      <p:tavLst>
                                        <p:tav tm="0" fmla="#ppt_w*sin(2.5*pi*$)">
                                          <p:val>
                                            <p:fltVal val="0"/>
                                          </p:val>
                                        </p:tav>
                                        <p:tav tm="100000">
                                          <p:val>
                                            <p:fltVal val="1"/>
                                          </p:val>
                                        </p:tav>
                                      </p:tavLst>
                                    </p:anim>
                                    <p:anim calcmode="lin" valueType="num">
                                      <p:cBhvr>
                                        <p:cTn id="5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7" grpId="0" animBg="1"/>
      <p:bldP spid="8"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14290"/>
            <a:ext cx="8458200" cy="6215106"/>
          </a:xfrm>
        </p:spPr>
        <p:txBody>
          <a:bodyPr>
            <a:prstTxWarp prst="textArchUpPour">
              <a:avLst>
                <a:gd name="adj1" fmla="val 5784323"/>
                <a:gd name="adj2" fmla="val 73103"/>
              </a:avLst>
            </a:prstTxWarp>
            <a:normAutofit/>
          </a:bodyPr>
          <a:lstStyle/>
          <a:p>
            <a:r>
              <a:rPr lang="fa-I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Koodak" pitchFamily="2" charset="-78"/>
              </a:rPr>
              <a:t>تهیه کننده : محمد جواد رضایی</a:t>
            </a:r>
            <a:endParaRPr lang="fa-I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Koodak" pitchFamily="2" charset="-78"/>
            </a:endParaRPr>
          </a:p>
        </p:txBody>
      </p:sp>
      <p:sp>
        <p:nvSpPr>
          <p:cNvPr id="3" name="Title 2"/>
          <p:cNvSpPr>
            <a:spLocks noGrp="1"/>
          </p:cNvSpPr>
          <p:nvPr>
            <p:ph type="title"/>
          </p:nvPr>
        </p:nvSpPr>
        <p:spPr>
          <a:xfrm>
            <a:off x="1619672" y="1052736"/>
            <a:ext cx="6840760" cy="3384376"/>
          </a:xfrm>
        </p:spPr>
        <p:txBody>
          <a:bodyPr>
            <a:prstTxWarp prst="textWave2">
              <a:avLst>
                <a:gd name="adj1" fmla="val 20000"/>
                <a:gd name="adj2" fmla="val -5120"/>
              </a:avLst>
            </a:prstTxWarp>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fa-IR"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6">
                      <a:satMod val="175000"/>
                      <a:alpha val="40000"/>
                    </a:schemeClr>
                  </a:glow>
                  <a:outerShdw blurRad="76200" dist="50800" dir="5400000" algn="tl" rotWithShape="0">
                    <a:srgbClr val="000000">
                      <a:alpha val="65000"/>
                    </a:srgbClr>
                  </a:outerShdw>
                </a:effectLst>
                <a:cs typeface="B Koodak" pitchFamily="2" charset="-78"/>
              </a:rPr>
              <a:t/>
            </a:r>
            <a:br>
              <a:rPr lang="fa-IR"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6">
                      <a:satMod val="175000"/>
                      <a:alpha val="40000"/>
                    </a:schemeClr>
                  </a:glow>
                  <a:outerShdw blurRad="76200" dist="50800" dir="5400000" algn="tl" rotWithShape="0">
                    <a:srgbClr val="000000">
                      <a:alpha val="65000"/>
                    </a:srgbClr>
                  </a:outerShdw>
                </a:effectLst>
                <a:cs typeface="B Koodak" pitchFamily="2" charset="-78"/>
              </a:rPr>
            </a:br>
            <a:endParaRPr lang="fa-IR"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6">
                    <a:satMod val="175000"/>
                    <a:alpha val="40000"/>
                  </a:schemeClr>
                </a:glow>
                <a:outerShdw blurRad="76200" dist="50800" dir="5400000" algn="tl" rotWithShape="0">
                  <a:srgbClr val="000000">
                    <a:alpha val="65000"/>
                  </a:srgbClr>
                </a:outerShdw>
              </a:effectLst>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childTnLst>
                          </p:cTn>
                        </p:par>
                        <p:par>
                          <p:cTn id="10" fill="hold">
                            <p:stCondLst>
                              <p:cond delay="9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gtEl>
                                        <p:attrNameLst>
                                          <p:attrName>style.visibility</p:attrName>
                                        </p:attrNameLst>
                                      </p:cBhvr>
                                      <p:to>
                                        <p:strVal val="visible"/>
                                      </p:to>
                                    </p:set>
                                    <p:anim calcmode="discrete" valueType="clr">
                                      <p:cBhvr override="childStyle">
                                        <p:cTn id="13" dur="50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3"/>
                                        </p:tgtEl>
                                        <p:attrNameLst>
                                          <p:attrName>fillcolor</p:attrName>
                                        </p:attrNameLst>
                                      </p:cBhvr>
                                      <p:tavLst>
                                        <p:tav tm="0">
                                          <p:val>
                                            <p:clrVal>
                                              <a:schemeClr val="accent2"/>
                                            </p:clrVal>
                                          </p:val>
                                        </p:tav>
                                        <p:tav tm="50000">
                                          <p:val>
                                            <p:clrVal>
                                              <a:schemeClr val="hlink"/>
                                            </p:clrVal>
                                          </p:val>
                                        </p:tav>
                                      </p:tavLst>
                                    </p:anim>
                                    <p:set>
                                      <p:cBhvr>
                                        <p:cTn id="15" dur="50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2060848"/>
            <a:ext cx="9144000" cy="4797152"/>
          </a:xfrm>
        </p:spPr>
        <p:txBody>
          <a:bodyPr>
            <a:noAutofit/>
            <a:scene3d>
              <a:camera prst="orthographicFront"/>
              <a:lightRig rig="threePt" dir="t"/>
            </a:scene3d>
            <a:sp3d extrusionH="57150">
              <a:bevelT w="69850" h="38100" prst="cross"/>
            </a:sp3d>
          </a:bodyPr>
          <a:lstStyle/>
          <a:p>
            <a:endParaRPr lang="fa-IR" sz="4800" b="1" u="sng" dirty="0" smtClean="0">
              <a:effectLst>
                <a:outerShdw blurRad="38100" dist="38100" dir="2700000" algn="tl">
                  <a:srgbClr val="000000">
                    <a:alpha val="43137"/>
                  </a:srgbClr>
                </a:outerShdw>
              </a:effectLst>
              <a:cs typeface="B Kamran Outline" pitchFamily="2" charset="-78"/>
            </a:endParaRPr>
          </a:p>
          <a:p>
            <a:r>
              <a:rPr lang="fa-IR" sz="48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cs typeface="B Kamran Outline" pitchFamily="2" charset="-78"/>
              </a:rPr>
              <a:t>کپی، انتقال و حذف متن</a:t>
            </a:r>
          </a:p>
          <a:p>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rPr>
              <a:t>حذف متن</a:t>
            </a:r>
          </a:p>
          <a:p>
            <a:r>
              <a:rPr lang="fa-IR"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به آسانی با استفاده از دکمه های </a:t>
            </a:r>
            <a:r>
              <a:rPr lang="en-US"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Delete</a:t>
            </a:r>
            <a:r>
              <a:rPr lang="fa-IR"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 یا </a:t>
            </a:r>
            <a:r>
              <a:rPr lang="en-US"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Backspace</a:t>
            </a:r>
            <a:r>
              <a:rPr lang="fa-IR"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 میتوانید متون مورد نظر را حذف کنید.</a:t>
            </a:r>
          </a:p>
          <a:p>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itchFamily="2" charset="-78"/>
              </a:rPr>
              <a:t>کپی متن</a:t>
            </a:r>
          </a:p>
          <a:p>
            <a:r>
              <a:rPr lang="fa-IR"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متن مورد نظر را انتخاب کنید ، کلید های </a:t>
            </a: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Ctrl + C</a:t>
            </a:r>
            <a:r>
              <a:rPr lang="fa-IR"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 را فشا دهید، با کلیک کردن ، نشانگر ماوس را در محل که میخواهید متن ظاهر شود، قرار دهید. کلیدهای </a:t>
            </a:r>
            <a:r>
              <a:rPr lang="en-US"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Ctrl + V</a:t>
            </a:r>
            <a:r>
              <a:rPr lang="fa-IR"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 را فشار دهید.</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edge">
                                      <p:cBhvr>
                                        <p:cTn id="7" dur="1000"/>
                                        <p:tgtEl>
                                          <p:spTgt spid="2">
                                            <p:txEl>
                                              <p:pRg st="1" end="1"/>
                                            </p:txEl>
                                          </p:spTgt>
                                        </p:tgtEl>
                                      </p:cBhvr>
                                    </p:animEffect>
                                  </p:childTnLst>
                                </p:cTn>
                              </p:par>
                            </p:childTnLst>
                          </p:cTn>
                        </p:par>
                        <p:par>
                          <p:cTn id="8" fill="hold">
                            <p:stCondLst>
                              <p:cond delay="1000"/>
                            </p:stCondLst>
                            <p:childTnLst>
                              <p:par>
                                <p:cTn id="9" presetID="13" presetClass="entr" presetSubtype="16"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plus(in)">
                                      <p:cBhvr>
                                        <p:cTn id="11" dur="1000"/>
                                        <p:tgtEl>
                                          <p:spTgt spid="2">
                                            <p:txEl>
                                              <p:pRg st="2" end="2"/>
                                            </p:txEl>
                                          </p:spTgt>
                                        </p:tgtEl>
                                      </p:cBhvr>
                                    </p:animEffect>
                                  </p:childTnLst>
                                </p:cTn>
                              </p:par>
                              <p:par>
                                <p:cTn id="12" presetID="13" presetClass="entr" presetSubtype="16" fill="hold" nodeType="with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plus(in)">
                                      <p:cBhvr>
                                        <p:cTn id="14" dur="1000"/>
                                        <p:tgtEl>
                                          <p:spTgt spid="2">
                                            <p:txEl>
                                              <p:pRg st="3" end="3"/>
                                            </p:txEl>
                                          </p:spTgt>
                                        </p:tgtEl>
                                      </p:cBhvr>
                                    </p:animEffect>
                                  </p:childTnLst>
                                </p:cTn>
                              </p:par>
                              <p:par>
                                <p:cTn id="15" presetID="13" presetClass="entr" presetSubtype="16"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plus(in)">
                                      <p:cBhvr>
                                        <p:cTn id="17" dur="1000"/>
                                        <p:tgtEl>
                                          <p:spTgt spid="2">
                                            <p:txEl>
                                              <p:pRg st="4" end="4"/>
                                            </p:txEl>
                                          </p:spTgt>
                                        </p:tgtEl>
                                      </p:cBhvr>
                                    </p:animEffect>
                                  </p:childTnLst>
                                </p:cTn>
                              </p:par>
                              <p:par>
                                <p:cTn id="18" presetID="13" presetClass="entr" presetSubtype="16"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plus(in)">
                                      <p:cBhvr>
                                        <p:cTn id="20"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28596" y="1142984"/>
            <a:ext cx="8458200" cy="6030432"/>
          </a:xfrm>
        </p:spPr>
        <p:txBody>
          <a:bodyPr>
            <a:normAutofit fontScale="92500" lnSpcReduction="10000"/>
          </a:bodyPr>
          <a:lstStyle/>
          <a:p>
            <a:pPr>
              <a:lnSpc>
                <a:spcPct val="120000"/>
              </a:lnSpc>
            </a:pPr>
            <a:r>
              <a:rPr lang="fa-IR" sz="62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cs typeface="B Kamran Outline" pitchFamily="2" charset="-78"/>
              </a:rPr>
              <a:t>انتقال متن</a:t>
            </a:r>
          </a:p>
          <a:p>
            <a:pPr>
              <a:lnSpc>
                <a:spcPct val="120000"/>
              </a:lnSpc>
            </a:pPr>
            <a:endParaRPr lang="fa-IR" sz="6700" dirty="0" smtClean="0">
              <a:cs typeface="B Titr" pitchFamily="2" charset="-78"/>
            </a:endParaRPr>
          </a:p>
          <a:p>
            <a:pPr algn="just">
              <a:lnSpc>
                <a:spcPct val="120000"/>
              </a:lnSpc>
            </a:pPr>
            <a:r>
              <a:rPr lang="fa-IR" sz="5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متن مورد نظر را انتخاب کنید ، کلید های </a:t>
            </a:r>
            <a:r>
              <a:rPr lang="en-US" sz="5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Ctrl + X</a:t>
            </a:r>
            <a:r>
              <a:rPr lang="fa-IR" sz="5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 را فشا دهید، با کلیک کردن ، نشانگر ماوس را در محل که میخواهید متن ظاهر شود، قرار دهید. کلیدهای </a:t>
            </a:r>
            <a:r>
              <a:rPr lang="en-US" sz="5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Ctrl + V</a:t>
            </a:r>
            <a:r>
              <a:rPr lang="fa-IR" sz="5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 را فشار دهید.</a:t>
            </a:r>
          </a:p>
          <a:p>
            <a:endParaRPr lang="fa-IR"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2">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anim calcmode="lin" valueType="num">
                                      <p:cBhvr>
                                        <p:cTn id="14" dur="2000" fill="hold"/>
                                        <p:tgtEl>
                                          <p:spTgt spid="2">
                                            <p:txEl>
                                              <p:pRg st="2" end="2"/>
                                            </p:txEl>
                                          </p:spTgt>
                                        </p:tgtEl>
                                        <p:attrNameLst>
                                          <p:attrName>style.rotation</p:attrName>
                                        </p:attrNameLst>
                                      </p:cBhvr>
                                      <p:tavLst>
                                        <p:tav tm="0">
                                          <p:val>
                                            <p:fltVal val="720"/>
                                          </p:val>
                                        </p:tav>
                                        <p:tav tm="100000">
                                          <p:val>
                                            <p:fltVal val="0"/>
                                          </p:val>
                                        </p:tav>
                                      </p:tavLst>
                                    </p:anim>
                                    <p:anim calcmode="lin" valueType="num">
                                      <p:cBhvr>
                                        <p:cTn id="15" dur="2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6" dur="2000" fill="hold"/>
                                        <p:tgtEl>
                                          <p:spTgt spid="2">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9144000" cy="2071678"/>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fa-IR" b="1" dirty="0" smtClean="0">
                <a:solidFill>
                  <a:srgbClr val="FFFF00"/>
                </a:solidFill>
                <a:effectLst>
                  <a:outerShdw blurRad="38100" dist="38100" dir="2700000" algn="tl">
                    <a:srgbClr val="000000">
                      <a:alpha val="43137"/>
                    </a:srgbClr>
                  </a:outerShdw>
                </a:effectLst>
                <a:cs typeface="B Koodak" pitchFamily="2" charset="-78"/>
              </a:rPr>
              <a:t>تغییر فونت</a:t>
            </a:r>
          </a:p>
          <a:p>
            <a:pPr algn="just"/>
            <a:r>
              <a:rPr lang="fa-IR" dirty="0" smtClean="0">
                <a:solidFill>
                  <a:schemeClr val="bg1"/>
                </a:solidFill>
                <a:cs typeface="B Koodak" pitchFamily="2" charset="-78"/>
              </a:rPr>
              <a:t>1- متنی که میخواهید فونت آن را تعییر دهید آن را انتخاب کنید.</a:t>
            </a:r>
          </a:p>
          <a:p>
            <a:pPr algn="just"/>
            <a:r>
              <a:rPr lang="fa-IR" dirty="0" smtClean="0">
                <a:solidFill>
                  <a:schemeClr val="bg1"/>
                </a:solidFill>
                <a:cs typeface="B Koodak" pitchFamily="2" charset="-78"/>
              </a:rPr>
              <a:t>2- در قسمت </a:t>
            </a:r>
            <a:r>
              <a:rPr lang="en-US" dirty="0" smtClean="0">
                <a:solidFill>
                  <a:schemeClr val="bg1"/>
                </a:solidFill>
                <a:cs typeface="B Koodak" pitchFamily="2" charset="-78"/>
              </a:rPr>
              <a:t>home</a:t>
            </a:r>
            <a:r>
              <a:rPr lang="fa-IR" dirty="0" smtClean="0">
                <a:solidFill>
                  <a:schemeClr val="bg1"/>
                </a:solidFill>
                <a:cs typeface="B Koodak" pitchFamily="2" charset="-78"/>
              </a:rPr>
              <a:t> و در گروه فونت ، بر روی لیست فونت ها کلیک کنید فهرستی از فونت های موجود در کامپیوترتان نمایش داده میشود با قرار گرفتن نشانگر ماوس بر روی هر کدام از فونت ها بر روی متن انتخاب شده اعمال میشود.</a:t>
            </a:r>
          </a:p>
          <a:p>
            <a:pPr algn="just"/>
            <a:r>
              <a:rPr lang="fa-IR" dirty="0" smtClean="0">
                <a:solidFill>
                  <a:schemeClr val="bg1"/>
                </a:solidFill>
                <a:cs typeface="B Koodak" pitchFamily="2" charset="-78"/>
              </a:rPr>
              <a:t>3- روی فونت دلخواه کلیک کنید.</a:t>
            </a:r>
            <a:endParaRPr lang="fa-IR" dirty="0">
              <a:solidFill>
                <a:schemeClr val="bg1"/>
              </a:solidFill>
              <a:cs typeface="B Koodak" pitchFamily="2" charset="-78"/>
            </a:endParaRPr>
          </a:p>
        </p:txBody>
      </p:sp>
      <p:sp>
        <p:nvSpPr>
          <p:cNvPr id="3" name="Title 2"/>
          <p:cNvSpPr>
            <a:spLocks noGrp="1"/>
          </p:cNvSpPr>
          <p:nvPr>
            <p:ph type="title"/>
          </p:nvPr>
        </p:nvSpPr>
        <p:spPr/>
        <p:txBody>
          <a:bodyPr/>
          <a:lstStyle/>
          <a:p>
            <a:endParaRPr lang="fa-IR"/>
          </a:p>
        </p:txBody>
      </p:sp>
      <p:pic>
        <p:nvPicPr>
          <p:cNvPr id="1026" name="Picture 2"/>
          <p:cNvPicPr>
            <a:picLocks noChangeAspect="1" noChangeArrowheads="1"/>
          </p:cNvPicPr>
          <p:nvPr/>
        </p:nvPicPr>
        <p:blipFill>
          <a:blip r:embed="rId2" cstate="print"/>
          <a:srcRect/>
          <a:stretch>
            <a:fillRect/>
          </a:stretch>
        </p:blipFill>
        <p:spPr bwMode="auto">
          <a:xfrm>
            <a:off x="0" y="2071678"/>
            <a:ext cx="9144000" cy="4786322"/>
          </a:xfrm>
          <a:prstGeom prst="rect">
            <a:avLst/>
          </a:prstGeom>
          <a:noFill/>
          <a:ln w="9525">
            <a:noFill/>
            <a:miter lim="800000"/>
            <a:headEnd/>
            <a:tailEnd/>
          </a:ln>
          <a:effectLst/>
        </p:spPr>
      </p:pic>
      <p:sp>
        <p:nvSpPr>
          <p:cNvPr id="5" name="Down Arrow 4"/>
          <p:cNvSpPr/>
          <p:nvPr/>
        </p:nvSpPr>
        <p:spPr>
          <a:xfrm rot="1243402">
            <a:off x="6115089" y="2892066"/>
            <a:ext cx="2071702" cy="1428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6600" b="1" dirty="0" smtClean="0">
                <a:effectLst>
                  <a:outerShdw blurRad="38100" dist="38100" dir="2700000" algn="tl">
                    <a:srgbClr val="000000">
                      <a:alpha val="43137"/>
                    </a:srgbClr>
                  </a:outerShdw>
                </a:effectLst>
                <a:cs typeface="B Koodak" pitchFamily="2" charset="-78"/>
              </a:rPr>
              <a:t>1</a:t>
            </a:r>
            <a:endParaRPr lang="fa-IR" sz="6600" b="1" dirty="0">
              <a:effectLst>
                <a:outerShdw blurRad="38100" dist="38100" dir="2700000" algn="tl">
                  <a:srgbClr val="000000">
                    <a:alpha val="43137"/>
                  </a:srgbClr>
                </a:outerShdw>
              </a:effectLst>
              <a:cs typeface="B Koodak" pitchFamily="2" charset="-78"/>
            </a:endParaRPr>
          </a:p>
        </p:txBody>
      </p:sp>
      <p:sp>
        <p:nvSpPr>
          <p:cNvPr id="6" name="Line Callout 3 5"/>
          <p:cNvSpPr/>
          <p:nvPr/>
        </p:nvSpPr>
        <p:spPr>
          <a:xfrm>
            <a:off x="4357686" y="2071678"/>
            <a:ext cx="857256" cy="785818"/>
          </a:xfrm>
          <a:prstGeom prst="borderCallout3">
            <a:avLst>
              <a:gd name="adj1" fmla="val 18750"/>
              <a:gd name="adj2" fmla="val -8333"/>
              <a:gd name="adj3" fmla="val 20689"/>
              <a:gd name="adj4" fmla="val -155333"/>
              <a:gd name="adj5" fmla="val 51516"/>
              <a:gd name="adj6" fmla="val -196221"/>
              <a:gd name="adj7" fmla="val 66417"/>
              <a:gd name="adj8" fmla="val -25899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800" b="1" u="sng" dirty="0" smtClean="0">
                <a:effectLst>
                  <a:outerShdw blurRad="38100" dist="38100" dir="2700000" algn="tl">
                    <a:srgbClr val="000000">
                      <a:alpha val="43137"/>
                    </a:srgbClr>
                  </a:outerShdw>
                </a:effectLst>
                <a:cs typeface="B Koodak" pitchFamily="2" charset="-78"/>
              </a:rPr>
              <a:t>2</a:t>
            </a:r>
            <a:endParaRPr lang="fa-IR" sz="4800" b="1" u="sng" dirty="0">
              <a:effectLst>
                <a:outerShdw blurRad="38100" dist="38100" dir="2700000" algn="tl">
                  <a:srgbClr val="000000">
                    <a:alpha val="43137"/>
                  </a:srgbClr>
                </a:outerShdw>
              </a:effectLst>
              <a:cs typeface="B Koodak" pitchFamily="2" charset="-78"/>
            </a:endParaRPr>
          </a:p>
        </p:txBody>
      </p:sp>
      <p:sp>
        <p:nvSpPr>
          <p:cNvPr id="8" name="Oval Callout 7"/>
          <p:cNvSpPr/>
          <p:nvPr/>
        </p:nvSpPr>
        <p:spPr>
          <a:xfrm>
            <a:off x="2285984" y="5857868"/>
            <a:ext cx="3500462" cy="1000132"/>
          </a:xfrm>
          <a:prstGeom prst="wedgeEllipseCallout">
            <a:avLst>
              <a:gd name="adj1" fmla="val -63500"/>
              <a:gd name="adj2" fmla="val -24530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cs typeface="B Titr" pitchFamily="2" charset="-78"/>
              </a:rPr>
              <a:t>3- فونت انتخاب شده</a:t>
            </a:r>
            <a:endParaRPr lang="fa-IR" sz="2800" dirty="0">
              <a:cs typeface="B Titr" pitchFamily="2" charset="-78"/>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ox(in)">
                                      <p:cBhvr>
                                        <p:cTn id="10" dur="500"/>
                                        <p:tgtEl>
                                          <p:spTgt spid="2">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ox(in)">
                                      <p:cBhvr>
                                        <p:cTn id="13" dur="500"/>
                                        <p:tgtEl>
                                          <p:spTgt spid="2">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ox(in)">
                                      <p:cBhvr>
                                        <p:cTn id="16" dur="500"/>
                                        <p:tgtEl>
                                          <p:spTgt spid="2">
                                            <p:txEl>
                                              <p:pRg st="3" end="3"/>
                                            </p:txEl>
                                          </p:spTgt>
                                        </p:tgtEl>
                                      </p:cBhvr>
                                    </p:animEffect>
                                  </p:childTnLst>
                                </p:cTn>
                              </p:par>
                            </p:childTnLst>
                          </p:cTn>
                        </p:par>
                        <p:par>
                          <p:cTn id="17" fill="hold">
                            <p:stCondLst>
                              <p:cond delay="500"/>
                            </p:stCondLst>
                            <p:childTnLst>
                              <p:par>
                                <p:cTn id="18" presetID="6" presetClass="entr" presetSubtype="16"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circle(in)">
                                      <p:cBhvr>
                                        <p:cTn id="20" dur="2000"/>
                                        <p:tgtEl>
                                          <p:spTgt spid="1026"/>
                                        </p:tgtEl>
                                      </p:cBhvr>
                                    </p:animEffect>
                                  </p:childTnLst>
                                </p:cTn>
                              </p:par>
                            </p:childTnLst>
                          </p:cTn>
                        </p:par>
                        <p:par>
                          <p:cTn id="21" fill="hold">
                            <p:stCondLst>
                              <p:cond delay="25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5"/>
                                        </p:tgtEl>
                                        <p:attrNameLst>
                                          <p:attrName>style.visibility</p:attrName>
                                        </p:attrNameLst>
                                      </p:cBhvr>
                                      <p:to>
                                        <p:strVal val="visible"/>
                                      </p:to>
                                    </p:set>
                                    <p:anim calcmode="discrete" valueType="clr">
                                      <p:cBhvr override="childStyle">
                                        <p:cTn id="24" dur="5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5" dur="500"/>
                                        <p:tgtEl>
                                          <p:spTgt spid="5"/>
                                        </p:tgtEl>
                                        <p:attrNameLst>
                                          <p:attrName>fillcolor</p:attrName>
                                        </p:attrNameLst>
                                      </p:cBhvr>
                                      <p:tavLst>
                                        <p:tav tm="0">
                                          <p:val>
                                            <p:clrVal>
                                              <a:schemeClr val="accent2"/>
                                            </p:clrVal>
                                          </p:val>
                                        </p:tav>
                                        <p:tav tm="50000">
                                          <p:val>
                                            <p:clrVal>
                                              <a:schemeClr val="hlink"/>
                                            </p:clrVal>
                                          </p:val>
                                        </p:tav>
                                      </p:tavLst>
                                    </p:anim>
                                    <p:set>
                                      <p:cBhvr>
                                        <p:cTn id="26" dur="500"/>
                                        <p:tgtEl>
                                          <p:spTgt spid="5"/>
                                        </p:tgtEl>
                                        <p:attrNameLst>
                                          <p:attrName>fill.type</p:attrName>
                                        </p:attrNameLst>
                                      </p:cBhvr>
                                      <p:to>
                                        <p:strVal val="solid"/>
                                      </p:to>
                                    </p:set>
                                  </p:childTnLst>
                                </p:cTn>
                              </p:par>
                            </p:childTnLst>
                          </p:cTn>
                        </p:par>
                        <p:par>
                          <p:cTn id="27" fill="hold">
                            <p:stCondLst>
                              <p:cond delay="3000"/>
                            </p:stCondLst>
                            <p:childTnLst>
                              <p:par>
                                <p:cTn id="28" presetID="25"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6"/>
                                        </p:tgtEl>
                                      </p:cBhvr>
                                    </p:animEffect>
                                  </p:childTnLst>
                                </p:cTn>
                              </p:par>
                            </p:childTnLst>
                          </p:cTn>
                        </p:par>
                        <p:par>
                          <p:cTn id="38" fill="hold">
                            <p:stCondLst>
                              <p:cond delay="4000"/>
                            </p:stCondLst>
                            <p:childTnLst>
                              <p:par>
                                <p:cTn id="39" presetID="55"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strVal val="#ppt_w*0.70"/>
                                          </p:val>
                                        </p:tav>
                                        <p:tav tm="100000">
                                          <p:val>
                                            <p:strVal val="#ppt_w"/>
                                          </p:val>
                                        </p:tav>
                                      </p:tavLst>
                                    </p:anim>
                                    <p:anim calcmode="lin" valueType="num">
                                      <p:cBhvr>
                                        <p:cTn id="42" dur="1000" fill="hold"/>
                                        <p:tgtEl>
                                          <p:spTgt spid="8"/>
                                        </p:tgtEl>
                                        <p:attrNameLst>
                                          <p:attrName>ppt_h</p:attrName>
                                        </p:attrNameLst>
                                      </p:cBhvr>
                                      <p:tavLst>
                                        <p:tav tm="0">
                                          <p:val>
                                            <p:strVal val="#ppt_h"/>
                                          </p:val>
                                        </p:tav>
                                        <p:tav tm="100000">
                                          <p:val>
                                            <p:strVal val="#ppt_h"/>
                                          </p:val>
                                        </p:tav>
                                      </p:tavLst>
                                    </p:anim>
                                    <p:animEffect transition="in" filter="fade">
                                      <p:cBhvr>
                                        <p:cTn id="4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9144000" cy="12192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Majid Shadow" pitchFamily="2" charset="-78"/>
              </a:rPr>
              <a:t>تغییر اندازه متن</a:t>
            </a:r>
            <a:endParaRPr lang="fa-I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Majid Shadow" pitchFamily="2" charset="-78"/>
            </a:endParaRPr>
          </a:p>
        </p:txBody>
      </p:sp>
      <p:sp>
        <p:nvSpPr>
          <p:cNvPr id="4" name="Rectangle 3"/>
          <p:cNvSpPr/>
          <p:nvPr/>
        </p:nvSpPr>
        <p:spPr>
          <a:xfrm>
            <a:off x="0" y="3500438"/>
            <a:ext cx="9144000" cy="3312445"/>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a:lnSpc>
                <a:spcPct val="150000"/>
              </a:lnSpc>
            </a:pPr>
            <a:r>
              <a:rPr lang="fa-IR"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rPr>
              <a:t>برای بزرگنمایی متن انتخاب شده میتوانید از کلید های ترکیبی </a:t>
            </a:r>
            <a:r>
              <a:rPr lang="fa-IR"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rPr>
              <a:t>چ + </a:t>
            </a: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rPr>
              <a:t>Ctrl</a:t>
            </a:r>
            <a:r>
              <a:rPr lang="fa-IR"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rPr>
              <a:t> و برای کوچک کردن متن از کلید های </a:t>
            </a:r>
            <a:r>
              <a:rPr lang="fa-IR"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rPr>
              <a:t>ج + </a:t>
            </a: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rPr>
              <a:t>Ctrl </a:t>
            </a:r>
            <a:r>
              <a:rPr lang="fa-IR"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rPr>
              <a:t> </a:t>
            </a:r>
            <a:r>
              <a:rPr lang="fa-IR"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rPr>
              <a:t>استفاده نمایید. </a:t>
            </a:r>
            <a:endParaRPr lang="fa-IR"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childTnLst>
                          </p:cTn>
                        </p:par>
                        <p:par>
                          <p:cTn id="10" fill="hold">
                            <p:stCondLst>
                              <p:cond delay="600"/>
                            </p:stCondLst>
                            <p:childTnLst>
                              <p:par>
                                <p:cTn id="11" presetID="26"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80">
                                          <p:stCondLst>
                                            <p:cond delay="0"/>
                                          </p:stCondLst>
                                        </p:cTn>
                                        <p:tgtEl>
                                          <p:spTgt spid="4">
                                            <p:txEl>
                                              <p:pRg st="0" end="0"/>
                                            </p:txEl>
                                          </p:spTgt>
                                        </p:tgtEl>
                                      </p:cBhvr>
                                    </p:animEffect>
                                    <p:anim calcmode="lin" valueType="num">
                                      <p:cBhvr>
                                        <p:cTn id="1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xEl>
                                              <p:pRg st="0" end="0"/>
                                            </p:txEl>
                                          </p:spTgt>
                                        </p:tgtEl>
                                      </p:cBhvr>
                                      <p:to x="100000" y="60000"/>
                                    </p:animScale>
                                    <p:animScale>
                                      <p:cBhvr>
                                        <p:cTn id="20" dur="166" decel="50000">
                                          <p:stCondLst>
                                            <p:cond delay="676"/>
                                          </p:stCondLst>
                                        </p:cTn>
                                        <p:tgtEl>
                                          <p:spTgt spid="4">
                                            <p:txEl>
                                              <p:pRg st="0" end="0"/>
                                            </p:txEl>
                                          </p:spTgt>
                                        </p:tgtEl>
                                      </p:cBhvr>
                                      <p:to x="100000" y="100000"/>
                                    </p:animScale>
                                    <p:animScale>
                                      <p:cBhvr>
                                        <p:cTn id="21" dur="26">
                                          <p:stCondLst>
                                            <p:cond delay="1312"/>
                                          </p:stCondLst>
                                        </p:cTn>
                                        <p:tgtEl>
                                          <p:spTgt spid="4">
                                            <p:txEl>
                                              <p:pRg st="0" end="0"/>
                                            </p:txEl>
                                          </p:spTgt>
                                        </p:tgtEl>
                                      </p:cBhvr>
                                      <p:to x="100000" y="80000"/>
                                    </p:animScale>
                                    <p:animScale>
                                      <p:cBhvr>
                                        <p:cTn id="22" dur="166" decel="50000">
                                          <p:stCondLst>
                                            <p:cond delay="1338"/>
                                          </p:stCondLst>
                                        </p:cTn>
                                        <p:tgtEl>
                                          <p:spTgt spid="4">
                                            <p:txEl>
                                              <p:pRg st="0" end="0"/>
                                            </p:txEl>
                                          </p:spTgt>
                                        </p:tgtEl>
                                      </p:cBhvr>
                                      <p:to x="100000" y="100000"/>
                                    </p:animScale>
                                    <p:animScale>
                                      <p:cBhvr>
                                        <p:cTn id="23" dur="26">
                                          <p:stCondLst>
                                            <p:cond delay="1642"/>
                                          </p:stCondLst>
                                        </p:cTn>
                                        <p:tgtEl>
                                          <p:spTgt spid="4">
                                            <p:txEl>
                                              <p:pRg st="0" end="0"/>
                                            </p:txEl>
                                          </p:spTgt>
                                        </p:tgtEl>
                                      </p:cBhvr>
                                      <p:to x="100000" y="90000"/>
                                    </p:animScale>
                                    <p:animScale>
                                      <p:cBhvr>
                                        <p:cTn id="24" dur="166" decel="50000">
                                          <p:stCondLst>
                                            <p:cond delay="1668"/>
                                          </p:stCondLst>
                                        </p:cTn>
                                        <p:tgtEl>
                                          <p:spTgt spid="4">
                                            <p:txEl>
                                              <p:pRg st="0" end="0"/>
                                            </p:txEl>
                                          </p:spTgt>
                                        </p:tgtEl>
                                      </p:cBhvr>
                                      <p:to x="100000" y="100000"/>
                                    </p:animScale>
                                    <p:animScale>
                                      <p:cBhvr>
                                        <p:cTn id="25" dur="26">
                                          <p:stCondLst>
                                            <p:cond delay="1808"/>
                                          </p:stCondLst>
                                        </p:cTn>
                                        <p:tgtEl>
                                          <p:spTgt spid="4">
                                            <p:txEl>
                                              <p:pRg st="0" end="0"/>
                                            </p:txEl>
                                          </p:spTgt>
                                        </p:tgtEl>
                                      </p:cBhvr>
                                      <p:to x="100000" y="95000"/>
                                    </p:animScale>
                                    <p:animScale>
                                      <p:cBhvr>
                                        <p:cTn id="26"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9144000" cy="1142984"/>
          </a:xfrm>
        </p:spPr>
        <p:txBody>
          <a:bodyPr>
            <a:prstTxWarp prst="textChevronInverted">
              <a:avLst/>
            </a:prstTxWarp>
            <a:noAutofit/>
          </a:bodyPr>
          <a:lstStyle/>
          <a:p>
            <a:r>
              <a:rPr lang="fa-IR" sz="3600" dirty="0" smtClean="0">
                <a:solidFill>
                  <a:schemeClr val="tx1"/>
                </a:solidFill>
                <a:effectLst>
                  <a:glow rad="228600">
                    <a:schemeClr val="accent6">
                      <a:satMod val="175000"/>
                      <a:alpha val="40000"/>
                    </a:schemeClr>
                  </a:glow>
                </a:effectLst>
                <a:cs typeface="B Majid Shadow" pitchFamily="2" charset="-78"/>
              </a:rPr>
              <a:t>زیر خط دار کردن ، ضخیم کردن و مایل نمودن متن </a:t>
            </a:r>
            <a:endParaRPr lang="fa-IR" sz="3600" dirty="0">
              <a:solidFill>
                <a:schemeClr val="tx1"/>
              </a:solidFill>
              <a:effectLst>
                <a:glow rad="228600">
                  <a:schemeClr val="accent6">
                    <a:satMod val="175000"/>
                    <a:alpha val="40000"/>
                  </a:schemeClr>
                </a:glow>
              </a:effectLst>
              <a:cs typeface="B Majid Shadow" pitchFamily="2" charset="-78"/>
            </a:endParaRPr>
          </a:p>
        </p:txBody>
      </p:sp>
      <p:sp>
        <p:nvSpPr>
          <p:cNvPr id="3" name="Title 2"/>
          <p:cNvSpPr>
            <a:spLocks noGrp="1"/>
          </p:cNvSpPr>
          <p:nvPr>
            <p:ph type="title"/>
          </p:nvPr>
        </p:nvSpPr>
        <p:spPr/>
        <p:txBody>
          <a:bodyPr/>
          <a:lstStyle/>
          <a:p>
            <a:endParaRPr lang="fa-IR"/>
          </a:p>
        </p:txBody>
      </p:sp>
      <p:pic>
        <p:nvPicPr>
          <p:cNvPr id="2050" name="Picture 2"/>
          <p:cNvPicPr>
            <a:picLocks noChangeAspect="1" noChangeArrowheads="1"/>
          </p:cNvPicPr>
          <p:nvPr/>
        </p:nvPicPr>
        <p:blipFill>
          <a:blip r:embed="rId2" cstate="print"/>
          <a:srcRect/>
          <a:stretch>
            <a:fillRect/>
          </a:stretch>
        </p:blipFill>
        <p:spPr bwMode="auto">
          <a:xfrm>
            <a:off x="0" y="1214422"/>
            <a:ext cx="9144000" cy="5643578"/>
          </a:xfrm>
          <a:prstGeom prst="rect">
            <a:avLst/>
          </a:prstGeom>
          <a:noFill/>
          <a:ln w="9525">
            <a:noFill/>
            <a:miter lim="800000"/>
            <a:headEnd/>
            <a:tailEnd/>
          </a:ln>
          <a:effectLst/>
        </p:spPr>
      </p:pic>
      <p:sp>
        <p:nvSpPr>
          <p:cNvPr id="6" name="Down Arrow 5"/>
          <p:cNvSpPr/>
          <p:nvPr/>
        </p:nvSpPr>
        <p:spPr>
          <a:xfrm>
            <a:off x="5643570" y="3000372"/>
            <a:ext cx="1285884" cy="12858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1</a:t>
            </a:r>
            <a:endParaRPr lang="fa-IR" sz="5400" dirty="0">
              <a:ln>
                <a:solidFill>
                  <a:srgbClr val="0070C0"/>
                </a:solidFill>
              </a:ln>
              <a:solidFill>
                <a:srgbClr val="FFFF00"/>
              </a:solidFill>
              <a:effectLst>
                <a:glow rad="101600">
                  <a:srgbClr val="0070C0">
                    <a:alpha val="60000"/>
                  </a:srgbClr>
                </a:glow>
              </a:effectLst>
              <a:cs typeface="B Titr" pitchFamily="2" charset="-78"/>
            </a:endParaRPr>
          </a:p>
        </p:txBody>
      </p:sp>
      <p:sp>
        <p:nvSpPr>
          <p:cNvPr id="8" name="Left Arrow 7"/>
          <p:cNvSpPr/>
          <p:nvPr/>
        </p:nvSpPr>
        <p:spPr>
          <a:xfrm rot="20642072">
            <a:off x="500034" y="1000108"/>
            <a:ext cx="1143008" cy="1000132"/>
          </a:xfrm>
          <a:prstGeom prst="leftArrow">
            <a:avLst>
              <a:gd name="adj1" fmla="val 65238"/>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a:solidFill>
                    <a:srgbClr val="0070C0"/>
                  </a:solidFill>
                </a:ln>
                <a:solidFill>
                  <a:srgbClr val="FFFF00"/>
                </a:solidFill>
                <a:effectLst>
                  <a:glow rad="101600">
                    <a:srgbClr val="0070C0">
                      <a:alpha val="60000"/>
                    </a:srgbClr>
                  </a:glow>
                </a:effectLst>
                <a:cs typeface="B Titr" pitchFamily="2" charset="-78"/>
              </a:rPr>
              <a:t>2</a:t>
            </a:r>
          </a:p>
        </p:txBody>
      </p:sp>
      <p:sp>
        <p:nvSpPr>
          <p:cNvPr id="9" name="Oval Callout 8"/>
          <p:cNvSpPr/>
          <p:nvPr/>
        </p:nvSpPr>
        <p:spPr>
          <a:xfrm>
            <a:off x="2357422" y="3143248"/>
            <a:ext cx="3143272" cy="1357322"/>
          </a:xfrm>
          <a:prstGeom prst="wedgeEllipseCallout">
            <a:avLst>
              <a:gd name="adj1" fmla="val -80469"/>
              <a:gd name="adj2" fmla="val -11041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prstTxWarp prst="textInflateTop">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rPr>
              <a:t>زیر خط دار کردن</a:t>
            </a:r>
          </a:p>
          <a:p>
            <a:pPr algn="ct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rPr>
              <a:t>underline</a:t>
            </a:r>
            <a:endParaRPr lang="fa-IR"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endParaRPr>
          </a:p>
        </p:txBody>
      </p:sp>
      <p:sp>
        <p:nvSpPr>
          <p:cNvPr id="10" name="Oval Callout 9"/>
          <p:cNvSpPr/>
          <p:nvPr/>
        </p:nvSpPr>
        <p:spPr>
          <a:xfrm>
            <a:off x="1928794" y="1071546"/>
            <a:ext cx="2857520" cy="1214446"/>
          </a:xfrm>
          <a:prstGeom prst="wedgeEllipseCallout">
            <a:avLst>
              <a:gd name="adj1" fmla="val -75765"/>
              <a:gd name="adj2" fmla="val 4493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prstTxWarp prst="textDoubleWave1">
              <a:avLst/>
            </a:prstTxWarp>
          </a:bodyPr>
          <a:lstStyle/>
          <a:p>
            <a:pPr algn="ctr"/>
            <a:r>
              <a:rPr lang="fa-IR" sz="2400" b="1" cap="all"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rPr>
              <a:t>مایل کردن</a:t>
            </a:r>
          </a:p>
          <a:p>
            <a:pPr algn="ctr"/>
            <a:r>
              <a:rPr lang="en-US" sz="2400" b="1" cap="all"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rPr>
              <a:t>Italic</a:t>
            </a:r>
            <a:endParaRPr lang="fa-IR" sz="2400" b="1" cap="all" dirty="0" smtClean="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endParaRPr>
          </a:p>
        </p:txBody>
      </p:sp>
      <p:sp>
        <p:nvSpPr>
          <p:cNvPr id="11" name="Oval Callout 10"/>
          <p:cNvSpPr/>
          <p:nvPr/>
        </p:nvSpPr>
        <p:spPr>
          <a:xfrm>
            <a:off x="714348" y="5072074"/>
            <a:ext cx="2857520" cy="1214446"/>
          </a:xfrm>
          <a:prstGeom prst="wedgeEllipseCallout">
            <a:avLst>
              <a:gd name="adj1" fmla="val -38966"/>
              <a:gd name="adj2" fmla="val -27883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prstTxWarp prst="textChevronInverted">
              <a:avLst/>
            </a:prstTxWarp>
          </a:bodyPr>
          <a:lstStyle/>
          <a:p>
            <a:pPr algn="ctr"/>
            <a:r>
              <a:rPr lang="fa-IR" sz="24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rPr>
              <a:t>ضخیم کردن</a:t>
            </a:r>
          </a:p>
          <a:p>
            <a:pPr algn="ctr"/>
            <a:r>
              <a:rPr lang="en-US" sz="24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rPr>
              <a:t>Bold</a:t>
            </a:r>
            <a:endParaRPr lang="fa-IR" sz="2400" b="1"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endParaRPr>
          </a:p>
        </p:txBody>
      </p:sp>
      <p:sp>
        <p:nvSpPr>
          <p:cNvPr id="12" name="Right Arrow 11"/>
          <p:cNvSpPr/>
          <p:nvPr/>
        </p:nvSpPr>
        <p:spPr>
          <a:xfrm>
            <a:off x="0" y="1785926"/>
            <a:ext cx="785786" cy="1071570"/>
          </a:xfrm>
          <a:prstGeom prst="rightArrow">
            <a:avLst>
              <a:gd name="adj1" fmla="val 72755"/>
              <a:gd name="adj2" fmla="val 7346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n>
                  <a:solidFill>
                    <a:srgbClr val="0070C0"/>
                  </a:solidFill>
                </a:ln>
                <a:solidFill>
                  <a:srgbClr val="FFFF00"/>
                </a:solidFill>
                <a:effectLst>
                  <a:glow rad="101600">
                    <a:srgbClr val="0070C0">
                      <a:alpha val="60000"/>
                    </a:srgbClr>
                  </a:glow>
                </a:effectLst>
                <a:cs typeface="B Titr" pitchFamily="2" charset="-78"/>
              </a:rPr>
              <a:t>3</a:t>
            </a:r>
          </a:p>
        </p:txBody>
      </p:sp>
    </p:spTree>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1000"/>
                                        <p:tgtEl>
                                          <p:spTgt spid="2">
                                            <p:txEl>
                                              <p:pRg st="0" end="0"/>
                                            </p:txEl>
                                          </p:spTgt>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ircle(in)">
                                      <p:cBhvr>
                                        <p:cTn id="11" dur="1000"/>
                                        <p:tgtEl>
                                          <p:spTgt spid="2050"/>
                                        </p:tgtEl>
                                      </p:cBhvr>
                                    </p:animEffect>
                                  </p:childTnLst>
                                </p:cTn>
                              </p:par>
                            </p:childTnLst>
                          </p:cTn>
                        </p:par>
                        <p:par>
                          <p:cTn id="12" fill="hold">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par>
                          <p:cTn id="16" fill="hold">
                            <p:stCondLst>
                              <p:cond delay="2500"/>
                            </p:stCondLst>
                            <p:childTnLst>
                              <p:par>
                                <p:cTn id="17" presetID="4"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childTnLst>
                          </p:cTn>
                        </p:par>
                        <p:par>
                          <p:cTn id="20" fill="hold">
                            <p:stCondLst>
                              <p:cond delay="3000"/>
                            </p:stCondLst>
                            <p:childTnLst>
                              <p:par>
                                <p:cTn id="21" presetID="25"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6" dur="1000" fill="hold"/>
                                        <p:tgtEl>
                                          <p:spTgt spid="12"/>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2"/>
                                        </p:tgtEl>
                                      </p:cBhvr>
                                    </p:animEffect>
                                  </p:childTnLst>
                                </p:cTn>
                              </p:par>
                            </p:childTnLst>
                          </p:cTn>
                        </p:par>
                        <p:par>
                          <p:cTn id="31" fill="hold">
                            <p:stCondLst>
                              <p:cond delay="4000"/>
                            </p:stCondLst>
                            <p:childTnLst>
                              <p:par>
                                <p:cTn id="32" presetID="34"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from="(-#ppt_w/2)" to="(#ppt_x)" calcmode="lin" valueType="num">
                                      <p:cBhvr>
                                        <p:cTn id="34" dur="600" fill="hold">
                                          <p:stCondLst>
                                            <p:cond delay="0"/>
                                          </p:stCondLst>
                                        </p:cTn>
                                        <p:tgtEl>
                                          <p:spTgt spid="10"/>
                                        </p:tgtEl>
                                        <p:attrNameLst>
                                          <p:attrName>ppt_x</p:attrName>
                                        </p:attrNameLst>
                                      </p:cBhvr>
                                    </p:anim>
                                    <p:anim from="0" to="-1.0" calcmode="lin" valueType="num">
                                      <p:cBhvr>
                                        <p:cTn id="35" dur="200" decel="50000" autoRev="1" fill="hold">
                                          <p:stCondLst>
                                            <p:cond delay="600"/>
                                          </p:stCondLst>
                                        </p:cTn>
                                        <p:tgtEl>
                                          <p:spTgt spid="10"/>
                                        </p:tgtEl>
                                        <p:attrNameLst>
                                          <p:attrName>xshear</p:attrName>
                                        </p:attrNameLst>
                                      </p:cBhvr>
                                    </p:anim>
                                    <p:animScale>
                                      <p:cBhvr>
                                        <p:cTn id="36" dur="200" decel="100000" autoRev="1" fill="hold">
                                          <p:stCondLst>
                                            <p:cond delay="600"/>
                                          </p:stCondLst>
                                        </p:cTn>
                                        <p:tgtEl>
                                          <p:spTgt spid="10"/>
                                        </p:tgtEl>
                                      </p:cBhvr>
                                      <p:from x="100000" y="100000"/>
                                      <p:to x="80000" y="100000"/>
                                    </p:animScale>
                                    <p:anim by="(#ppt_h/3+#ppt_w*0.1)" calcmode="lin" valueType="num">
                                      <p:cBhvr additive="sum">
                                        <p:cTn id="37" dur="200" decel="100000" autoRev="1" fill="hold">
                                          <p:stCondLst>
                                            <p:cond delay="600"/>
                                          </p:stCondLst>
                                        </p:cTn>
                                        <p:tgtEl>
                                          <p:spTgt spid="10"/>
                                        </p:tgtEl>
                                        <p:attrNameLst>
                                          <p:attrName>ppt_x</p:attrName>
                                        </p:attrNameLst>
                                      </p:cBhvr>
                                    </p:anim>
                                  </p:childTnLst>
                                </p:cTn>
                              </p:par>
                            </p:childTnLst>
                          </p:cTn>
                        </p:par>
                        <p:par>
                          <p:cTn id="38" fill="hold">
                            <p:stCondLst>
                              <p:cond delay="5000"/>
                            </p:stCondLst>
                            <p:childTnLst>
                              <p:par>
                                <p:cTn id="39" presetID="13" presetClass="entr" presetSubtype="16"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plus(in)">
                                      <p:cBhvr>
                                        <p:cTn id="41" dur="2000"/>
                                        <p:tgtEl>
                                          <p:spTgt spid="9"/>
                                        </p:tgtEl>
                                      </p:cBhvr>
                                    </p:animEffect>
                                  </p:childTnLst>
                                </p:cTn>
                              </p:par>
                            </p:childTnLst>
                          </p:cTn>
                        </p:par>
                        <p:par>
                          <p:cTn id="42" fill="hold">
                            <p:stCondLst>
                              <p:cond delay="7000"/>
                            </p:stCondLst>
                            <p:childTnLst>
                              <p:par>
                                <p:cTn id="43" presetID="3" presetClass="entr" presetSubtype="1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linds(horizontal)">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dirty="0"/>
          </a:p>
        </p:txBody>
      </p:sp>
      <p:pic>
        <p:nvPicPr>
          <p:cNvPr id="1026"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sp>
        <p:nvSpPr>
          <p:cNvPr id="5" name="Text Placeholder 4"/>
          <p:cNvSpPr>
            <a:spLocks noGrp="1"/>
          </p:cNvSpPr>
          <p:nvPr>
            <p:ph type="body" idx="1"/>
          </p:nvPr>
        </p:nvSpPr>
        <p:spPr/>
        <p:txBody>
          <a:bodyPr/>
          <a:lstStyle/>
          <a:p>
            <a:endParaRPr lang="fa-IR"/>
          </a:p>
        </p:txBody>
      </p:sp>
      <p:sp>
        <p:nvSpPr>
          <p:cNvPr id="6" name="Text Placeholder 1"/>
          <p:cNvSpPr txBox="1">
            <a:spLocks/>
          </p:cNvSpPr>
          <p:nvPr/>
        </p:nvSpPr>
        <p:spPr>
          <a:xfrm>
            <a:off x="4071934" y="0"/>
            <a:ext cx="5072066" cy="30689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anchor="b">
            <a:noAutofit/>
          </a:bodyPr>
          <a:lstStyle/>
          <a:p>
            <a:pPr marL="0" marR="0" lvl="0" indent="0" algn="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a-IR" sz="40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cs typeface="B Koodak" pitchFamily="2" charset="-78"/>
              </a:rPr>
              <a:t>تغییر رنگ متن</a:t>
            </a:r>
          </a:p>
          <a:p>
            <a:pPr marL="0" marR="0" lvl="0" indent="0" algn="r" defTabSz="914400" rtl="1"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a-IR" sz="32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mn-lt"/>
              <a:ea typeface="+mn-ea"/>
              <a:cs typeface="+mn-cs"/>
            </a:endParaRPr>
          </a:p>
          <a:p>
            <a:pPr marL="0" marR="0" lvl="0" indent="0" algn="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a-IR" sz="2400" i="0" u="none" strike="noStrike" kern="1200" normalizeH="0" baseline="0" noProof="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uLnTx/>
                <a:uFillTx/>
                <a:latin typeface="+mn-lt"/>
                <a:ea typeface="+mn-ea"/>
                <a:cs typeface="+mn-cs"/>
              </a:rPr>
              <a:t>1</a:t>
            </a:r>
            <a:r>
              <a:rPr kumimoji="0" lang="fa-IR" sz="2400" i="0" u="none" strike="noStrike" kern="1200" normalizeH="0" baseline="0" noProof="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uLnTx/>
                <a:uFillTx/>
                <a:cs typeface="B Koodak" pitchFamily="2" charset="-78"/>
              </a:rPr>
              <a:t>- متن مورد نظر را انتخاب نمایید.</a:t>
            </a:r>
          </a:p>
          <a:p>
            <a:pPr marL="0" marR="0" lvl="0" indent="0" algn="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a-IR" sz="2400" i="0" u="none" strike="noStrike" kern="1200" normalizeH="0" baseline="0" noProof="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uLnTx/>
                <a:uFillTx/>
                <a:cs typeface="B Koodak" pitchFamily="2" charset="-78"/>
              </a:rPr>
              <a:t>2- قسمت </a:t>
            </a:r>
            <a:r>
              <a:rPr kumimoji="0" lang="en-US" sz="2400" i="0" u="none" strike="noStrike" kern="1200" normalizeH="0" baseline="0" noProof="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uLnTx/>
                <a:uFillTx/>
                <a:cs typeface="B Koodak" pitchFamily="2" charset="-78"/>
              </a:rPr>
              <a:t>home</a:t>
            </a:r>
            <a:r>
              <a:rPr kumimoji="0" lang="fa-IR" sz="2400" i="0" u="none" strike="noStrike" kern="1200" normalizeH="0" baseline="0" noProof="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uLnTx/>
                <a:uFillTx/>
                <a:cs typeface="B Koodak" pitchFamily="2" charset="-78"/>
              </a:rPr>
              <a:t> را انتخاب نمایید.</a:t>
            </a:r>
          </a:p>
          <a:p>
            <a:pPr marL="0" marR="0" lvl="0" indent="0" algn="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fa-IR" sz="2400" i="0" u="none" strike="noStrike" kern="1200" normalizeH="0" baseline="0" noProof="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uLnTx/>
                <a:uFillTx/>
                <a:cs typeface="B Koodak" pitchFamily="2" charset="-78"/>
              </a:rPr>
              <a:t>3- بر روی آیکون </a:t>
            </a:r>
            <a:r>
              <a:rPr kumimoji="0" lang="en-US" sz="2400" i="0" u="none" strike="noStrike" kern="1200" normalizeH="0" baseline="0" noProof="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uLnTx/>
                <a:uFillTx/>
                <a:cs typeface="B Koodak" pitchFamily="2" charset="-78"/>
              </a:rPr>
              <a:t>color</a:t>
            </a:r>
            <a:r>
              <a:rPr kumimoji="0" lang="fa-IR" sz="2400" i="0" u="none" strike="noStrike" kern="1200" normalizeH="0" baseline="0" noProof="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uLnTx/>
                <a:uFillTx/>
                <a:cs typeface="B Koodak" pitchFamily="2" charset="-78"/>
              </a:rPr>
              <a:t> کلیگ کنید و رنگ متن مورد نظر را انتخاب کنید.</a:t>
            </a:r>
            <a:endParaRPr kumimoji="0" lang="fa-IR" sz="2400" i="0" u="none" strike="noStrike" kern="1200" normalizeH="0" baseline="0" noProof="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uLnTx/>
              <a:uFillTx/>
              <a:cs typeface="B Koodak" pitchFamily="2" charset="-78"/>
            </a:endParaRPr>
          </a:p>
        </p:txBody>
      </p:sp>
      <p:sp>
        <p:nvSpPr>
          <p:cNvPr id="7" name="Up Arrow 6"/>
          <p:cNvSpPr/>
          <p:nvPr/>
        </p:nvSpPr>
        <p:spPr>
          <a:xfrm>
            <a:off x="6000760" y="4143380"/>
            <a:ext cx="1500198" cy="135732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1</a:t>
            </a:r>
          </a:p>
        </p:txBody>
      </p:sp>
      <p:sp>
        <p:nvSpPr>
          <p:cNvPr id="8" name="Up Arrow 7"/>
          <p:cNvSpPr/>
          <p:nvPr/>
        </p:nvSpPr>
        <p:spPr>
          <a:xfrm rot="2460295">
            <a:off x="1404227" y="1040006"/>
            <a:ext cx="1500198" cy="1357322"/>
          </a:xfrm>
          <a:prstGeom prst="upArrow">
            <a:avLst>
              <a:gd name="adj1" fmla="val 30921"/>
              <a:gd name="adj2" fmla="val 7133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3</a:t>
            </a:r>
          </a:p>
        </p:txBody>
      </p:sp>
      <p:sp>
        <p:nvSpPr>
          <p:cNvPr id="9" name="Up Arrow 8"/>
          <p:cNvSpPr/>
          <p:nvPr/>
        </p:nvSpPr>
        <p:spPr>
          <a:xfrm>
            <a:off x="0" y="500042"/>
            <a:ext cx="1214414" cy="1000132"/>
          </a:xfrm>
          <a:prstGeom prst="upArrow">
            <a:avLst>
              <a:gd name="adj1" fmla="val 62190"/>
              <a:gd name="adj2" fmla="val 6908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ln>
                  <a:solidFill>
                    <a:srgbClr val="0070C0"/>
                  </a:solidFill>
                </a:ln>
                <a:solidFill>
                  <a:srgbClr val="FFFF00"/>
                </a:solidFill>
                <a:effectLst>
                  <a:glow rad="101600">
                    <a:srgbClr val="0070C0">
                      <a:alpha val="60000"/>
                    </a:srgbClr>
                  </a:glow>
                </a:effectLst>
                <a:cs typeface="B Titr" pitchFamily="2" charset="-78"/>
              </a:rPr>
              <a:t>2</a:t>
            </a:r>
          </a:p>
        </p:txBody>
      </p:sp>
      <p:sp>
        <p:nvSpPr>
          <p:cNvPr id="10" name="Oval Callout 9"/>
          <p:cNvSpPr/>
          <p:nvPr/>
        </p:nvSpPr>
        <p:spPr>
          <a:xfrm>
            <a:off x="2786050" y="4071942"/>
            <a:ext cx="2857520" cy="2286016"/>
          </a:xfrm>
          <a:prstGeom prst="wedgeEllipseCallout">
            <a:avLst>
              <a:gd name="adj1" fmla="val -26700"/>
              <a:gd name="adj2" fmla="val -9349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Koodak" pitchFamily="2" charset="-78"/>
              </a:rPr>
              <a:t>رنگ مورد دلخواه را انتخاب کنید</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58" presetClass="entr" presetSubtype="0" accel="10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2.5"/>
                                          </p:val>
                                        </p:tav>
                                        <p:tav tm="100000">
                                          <p:val>
                                            <p:strVal val="#ppt_w"/>
                                          </p:val>
                                        </p:tav>
                                      </p:tavLst>
                                    </p:anim>
                                    <p:anim calcmode="lin" valueType="num">
                                      <p:cBhvr>
                                        <p:cTn id="15" dur="500" fill="hold"/>
                                        <p:tgtEl>
                                          <p:spTgt spid="7"/>
                                        </p:tgtEl>
                                        <p:attrNameLst>
                                          <p:attrName>ppt_h</p:attrName>
                                        </p:attrNameLst>
                                      </p:cBhvr>
                                      <p:tavLst>
                                        <p:tav tm="0">
                                          <p:val>
                                            <p:strVal val="#ppt_h*0.01"/>
                                          </p:val>
                                        </p:tav>
                                        <p:tav tm="100000">
                                          <p:val>
                                            <p:strVal val="#ppt_h"/>
                                          </p:val>
                                        </p:tav>
                                      </p:tavLst>
                                    </p:anim>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h+1"/>
                                          </p:val>
                                        </p:tav>
                                        <p:tav tm="100000">
                                          <p:val>
                                            <p:strVal val="#ppt_y"/>
                                          </p:val>
                                        </p:tav>
                                      </p:tavLst>
                                    </p:anim>
                                    <p:animEffect transition="in" filter="fade">
                                      <p:cBhvr>
                                        <p:cTn id="18" dur="500"/>
                                        <p:tgtEl>
                                          <p:spTgt spid="7"/>
                                        </p:tgtEl>
                                      </p:cBhvr>
                                    </p:animEffect>
                                  </p:childTnLst>
                                </p:cTn>
                              </p:par>
                            </p:childTnLst>
                          </p:cTn>
                        </p:par>
                        <p:par>
                          <p:cTn id="19" fill="hold">
                            <p:stCondLst>
                              <p:cond delay="1000"/>
                            </p:stCondLst>
                            <p:childTnLst>
                              <p:par>
                                <p:cTn id="20" presetID="6"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500"/>
                                        <p:tgtEl>
                                          <p:spTgt spid="9"/>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2000"/>
                            </p:stCondLst>
                            <p:childTnLst>
                              <p:par>
                                <p:cTn id="28" presetID="38" presetClass="entr" presetSubtype="0" accel="50000" fill="hold" grpId="0" nodeType="afterEffect">
                                  <p:stCondLst>
                                    <p:cond delay="0"/>
                                  </p:stCondLst>
                                  <p:iterate type="lt">
                                    <p:tmPct val="50000"/>
                                  </p:iterate>
                                  <p:childTnLst>
                                    <p:set>
                                      <p:cBhvr>
                                        <p:cTn id="29" dur="1" fill="hold">
                                          <p:stCondLst>
                                            <p:cond delay="0"/>
                                          </p:stCondLst>
                                        </p:cTn>
                                        <p:tgtEl>
                                          <p:spTgt spid="10"/>
                                        </p:tgtEl>
                                        <p:attrNameLst>
                                          <p:attrName>style.visibility</p:attrName>
                                        </p:attrNameLst>
                                      </p:cBhvr>
                                      <p:to>
                                        <p:strVal val="visible"/>
                                      </p:to>
                                    </p:set>
                                    <p:set>
                                      <p:cBhvr>
                                        <p:cTn id="30" dur="228" fill="hold">
                                          <p:stCondLst>
                                            <p:cond delay="0"/>
                                          </p:stCondLst>
                                        </p:cTn>
                                        <p:tgtEl>
                                          <p:spTgt spid="10"/>
                                        </p:tgtEl>
                                        <p:attrNameLst>
                                          <p:attrName>style.rotation</p:attrName>
                                        </p:attrNameLst>
                                      </p:cBhvr>
                                      <p:to>
                                        <p:strVal val="-45.0"/>
                                      </p:to>
                                    </p:set>
                                    <p:anim calcmode="lin" valueType="num">
                                      <p:cBhvr>
                                        <p:cTn id="31" dur="228" fill="hold">
                                          <p:stCondLst>
                                            <p:cond delay="228"/>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32" dur="228"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33" dur="78" decel="50000" autoRev="1" fill="hold">
                                          <p:stCondLst>
                                            <p:cond delay="228"/>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34" dur="68" fill="hold">
                                          <p:stCondLst>
                                            <p:cond delay="432"/>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آموزش WORD">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آموزش WORD</Template>
  <TotalTime>1</TotalTime>
  <Words>1774</Words>
  <Application>Microsoft Office PowerPoint</Application>
  <PresentationFormat>On-screen Show (4:3)</PresentationFormat>
  <Paragraphs>319</Paragraphs>
  <Slides>36</Slides>
  <Notes>1</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36</vt:i4>
      </vt:variant>
    </vt:vector>
  </HeadingPairs>
  <TitlesOfParts>
    <vt:vector size="54" baseType="lpstr">
      <vt:lpstr>Arial</vt:lpstr>
      <vt:lpstr>Andalus</vt:lpstr>
      <vt:lpstr>Wingdings 2</vt:lpstr>
      <vt:lpstr>Franklin Gothic Medium</vt:lpstr>
      <vt:lpstr>B Kidnap</vt:lpstr>
      <vt:lpstr>Franklin Gothic Book</vt:lpstr>
      <vt:lpstr>B Davat</vt:lpstr>
      <vt:lpstr>B Koodak</vt:lpstr>
      <vt:lpstr>Tahoma</vt:lpstr>
      <vt:lpstr>B Titr</vt:lpstr>
      <vt:lpstr>B Kamran Outline</vt:lpstr>
      <vt:lpstr>B Kamran</vt:lpstr>
      <vt:lpstr>B Majid Shadow</vt:lpstr>
      <vt:lpstr>2  Titr</vt:lpstr>
      <vt:lpstr>2  Koodak</vt:lpstr>
      <vt:lpstr>Calibri</vt:lpstr>
      <vt:lpstr>آموزش WORD</vt:lpstr>
      <vt:lpstr>1_Trek</vt:lpstr>
      <vt:lpstr>آموزش WORD</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WORD</dc:title>
  <dc:creator>a</dc:creator>
  <cp:lastModifiedBy>a</cp:lastModifiedBy>
  <cp:revision>1</cp:revision>
  <dcterms:created xsi:type="dcterms:W3CDTF">2016-11-23T08:03:14Z</dcterms:created>
  <dcterms:modified xsi:type="dcterms:W3CDTF">2016-11-23T08:04:17Z</dcterms:modified>
</cp:coreProperties>
</file>