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2" r:id="rId2"/>
    <p:sldId id="286" r:id="rId3"/>
    <p:sldId id="257" r:id="rId4"/>
    <p:sldId id="258" r:id="rId5"/>
    <p:sldId id="259" r:id="rId6"/>
    <p:sldId id="260" r:id="rId7"/>
    <p:sldId id="261" r:id="rId8"/>
    <p:sldId id="263" r:id="rId9"/>
    <p:sldId id="297" r:id="rId10"/>
    <p:sldId id="262" r:id="rId11"/>
    <p:sldId id="290" r:id="rId12"/>
    <p:sldId id="264" r:id="rId13"/>
    <p:sldId id="298" r:id="rId14"/>
    <p:sldId id="265" r:id="rId15"/>
    <p:sldId id="299" r:id="rId16"/>
    <p:sldId id="266" r:id="rId17"/>
    <p:sldId id="300" r:id="rId18"/>
    <p:sldId id="267" r:id="rId19"/>
    <p:sldId id="270" r:id="rId20"/>
    <p:sldId id="304" r:id="rId21"/>
    <p:sldId id="293" r:id="rId22"/>
    <p:sldId id="294" r:id="rId23"/>
    <p:sldId id="295" r:id="rId24"/>
    <p:sldId id="296" r:id="rId25"/>
    <p:sldId id="305" r:id="rId26"/>
    <p:sldId id="301" r:id="rId27"/>
    <p:sldId id="303" r:id="rId28"/>
  </p:sldIdLst>
  <p:sldSz cx="9144000" cy="6858000" type="screen4x3"/>
  <p:notesSz cx="6858000" cy="9144000"/>
  <p:defaultTextStyle>
    <a:defPPr>
      <a:defRPr lang="en-US"/>
    </a:defPPr>
    <a:lvl1pPr algn="ctr" rtl="0" fontAlgn="base">
      <a:spcBef>
        <a:spcPct val="0"/>
      </a:spcBef>
      <a:spcAft>
        <a:spcPct val="0"/>
      </a:spcAft>
      <a:defRPr sz="2800" kern="1200">
        <a:solidFill>
          <a:srgbClr val="CC0000"/>
        </a:solidFill>
        <a:latin typeface="Comic Sans MS" panose="030F0702030302020204" pitchFamily="66" charset="0"/>
        <a:ea typeface="+mn-ea"/>
        <a:cs typeface="B Homa" pitchFamily="2" charset="-78"/>
      </a:defRPr>
    </a:lvl1pPr>
    <a:lvl2pPr marL="457200" algn="ctr" rtl="0" fontAlgn="base">
      <a:spcBef>
        <a:spcPct val="0"/>
      </a:spcBef>
      <a:spcAft>
        <a:spcPct val="0"/>
      </a:spcAft>
      <a:defRPr sz="2800" kern="1200">
        <a:solidFill>
          <a:srgbClr val="CC0000"/>
        </a:solidFill>
        <a:latin typeface="Comic Sans MS" panose="030F0702030302020204" pitchFamily="66" charset="0"/>
        <a:ea typeface="+mn-ea"/>
        <a:cs typeface="B Homa" pitchFamily="2" charset="-78"/>
      </a:defRPr>
    </a:lvl2pPr>
    <a:lvl3pPr marL="914400" algn="ctr" rtl="0" fontAlgn="base">
      <a:spcBef>
        <a:spcPct val="0"/>
      </a:spcBef>
      <a:spcAft>
        <a:spcPct val="0"/>
      </a:spcAft>
      <a:defRPr sz="2800" kern="1200">
        <a:solidFill>
          <a:srgbClr val="CC0000"/>
        </a:solidFill>
        <a:latin typeface="Comic Sans MS" panose="030F0702030302020204" pitchFamily="66" charset="0"/>
        <a:ea typeface="+mn-ea"/>
        <a:cs typeface="B Homa" pitchFamily="2" charset="-78"/>
      </a:defRPr>
    </a:lvl3pPr>
    <a:lvl4pPr marL="1371600" algn="ctr" rtl="0" fontAlgn="base">
      <a:spcBef>
        <a:spcPct val="0"/>
      </a:spcBef>
      <a:spcAft>
        <a:spcPct val="0"/>
      </a:spcAft>
      <a:defRPr sz="2800" kern="1200">
        <a:solidFill>
          <a:srgbClr val="CC0000"/>
        </a:solidFill>
        <a:latin typeface="Comic Sans MS" panose="030F0702030302020204" pitchFamily="66" charset="0"/>
        <a:ea typeface="+mn-ea"/>
        <a:cs typeface="B Homa" pitchFamily="2" charset="-78"/>
      </a:defRPr>
    </a:lvl4pPr>
    <a:lvl5pPr marL="1828800" algn="ctr" rtl="0" fontAlgn="base">
      <a:spcBef>
        <a:spcPct val="0"/>
      </a:spcBef>
      <a:spcAft>
        <a:spcPct val="0"/>
      </a:spcAft>
      <a:defRPr sz="2800" kern="1200">
        <a:solidFill>
          <a:srgbClr val="CC0000"/>
        </a:solidFill>
        <a:latin typeface="Comic Sans MS" panose="030F0702030302020204" pitchFamily="66" charset="0"/>
        <a:ea typeface="+mn-ea"/>
        <a:cs typeface="B Homa" pitchFamily="2" charset="-78"/>
      </a:defRPr>
    </a:lvl5pPr>
    <a:lvl6pPr marL="2286000" algn="l" defTabSz="914400" rtl="0" eaLnBrk="1" latinLnBrk="0" hangingPunct="1">
      <a:defRPr sz="2800" kern="1200">
        <a:solidFill>
          <a:srgbClr val="CC0000"/>
        </a:solidFill>
        <a:latin typeface="Comic Sans MS" panose="030F0702030302020204" pitchFamily="66" charset="0"/>
        <a:ea typeface="+mn-ea"/>
        <a:cs typeface="B Homa" pitchFamily="2" charset="-78"/>
      </a:defRPr>
    </a:lvl6pPr>
    <a:lvl7pPr marL="2743200" algn="l" defTabSz="914400" rtl="0" eaLnBrk="1" latinLnBrk="0" hangingPunct="1">
      <a:defRPr sz="2800" kern="1200">
        <a:solidFill>
          <a:srgbClr val="CC0000"/>
        </a:solidFill>
        <a:latin typeface="Comic Sans MS" panose="030F0702030302020204" pitchFamily="66" charset="0"/>
        <a:ea typeface="+mn-ea"/>
        <a:cs typeface="B Homa" pitchFamily="2" charset="-78"/>
      </a:defRPr>
    </a:lvl7pPr>
    <a:lvl8pPr marL="3200400" algn="l" defTabSz="914400" rtl="0" eaLnBrk="1" latinLnBrk="0" hangingPunct="1">
      <a:defRPr sz="2800" kern="1200">
        <a:solidFill>
          <a:srgbClr val="CC0000"/>
        </a:solidFill>
        <a:latin typeface="Comic Sans MS" panose="030F0702030302020204" pitchFamily="66" charset="0"/>
        <a:ea typeface="+mn-ea"/>
        <a:cs typeface="B Homa" pitchFamily="2" charset="-78"/>
      </a:defRPr>
    </a:lvl8pPr>
    <a:lvl9pPr marL="3657600" algn="l" defTabSz="914400" rtl="0" eaLnBrk="1" latinLnBrk="0" hangingPunct="1">
      <a:defRPr sz="2800" kern="1200">
        <a:solidFill>
          <a:srgbClr val="CC0000"/>
        </a:solidFill>
        <a:latin typeface="Comic Sans MS" panose="030F0702030302020204" pitchFamily="66" charset="0"/>
        <a:ea typeface="+mn-ea"/>
        <a:cs typeface="B Homa" pitchFamily="2" charset="-7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p:scale>
          <a:sx n="50" d="100"/>
          <a:sy n="50" d="100"/>
        </p:scale>
        <p:origin x="108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anose="020B0604020202020204" pitchFamily="34" charset="0"/>
                <a:cs typeface="Arial" panose="020B0604020202020204" pitchFamily="34" charset="0"/>
              </a:defRPr>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endParaRPr 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anose="020B0604020202020204" pitchFamily="34" charset="0"/>
                <a:cs typeface="Arial" panose="020B0604020202020204" pitchFamily="34" charset="0"/>
              </a:defRPr>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BE1D8CF5-2048-415E-9056-1B34F3353329}" type="slidenum">
              <a:rPr lang="ar-SA"/>
              <a:pPr/>
              <a:t>‹#›</a:t>
            </a:fld>
            <a:endParaRPr lang="en-US"/>
          </a:p>
        </p:txBody>
      </p:sp>
    </p:spTree>
    <p:extLst>
      <p:ext uri="{BB962C8B-B14F-4D97-AF65-F5344CB8AC3E}">
        <p14:creationId xmlns:p14="http://schemas.microsoft.com/office/powerpoint/2010/main" val="14916554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F5951E-778E-4617-ABB9-4A11C6E3E93B}" type="slidenum">
              <a:rPr lang="ar-SA"/>
              <a:pPr/>
              <a:t>1</a:t>
            </a:fld>
            <a:endParaRPr lang="en-U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Shirin Science Center C 2006</a:t>
            </a:r>
          </a:p>
        </p:txBody>
      </p:sp>
    </p:spTree>
    <p:extLst>
      <p:ext uri="{BB962C8B-B14F-4D97-AF65-F5344CB8AC3E}">
        <p14:creationId xmlns:p14="http://schemas.microsoft.com/office/powerpoint/2010/main" val="324118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47A1DB-D9BE-455C-B717-0BF4DE82EB5A}" type="slidenum">
              <a:rPr lang="ar-SA"/>
              <a:pPr/>
              <a:t>2</a:t>
            </a:fld>
            <a:endParaRPr lang="en-US"/>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t>Shirin Science Center C 2006</a:t>
            </a:r>
          </a:p>
        </p:txBody>
      </p:sp>
    </p:spTree>
    <p:extLst>
      <p:ext uri="{BB962C8B-B14F-4D97-AF65-F5344CB8AC3E}">
        <p14:creationId xmlns:p14="http://schemas.microsoft.com/office/powerpoint/2010/main" val="189299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Shirin Science Center C 2006    www.shirin-center.org</a:t>
            </a:r>
          </a:p>
        </p:txBody>
      </p:sp>
      <p:sp>
        <p:nvSpPr>
          <p:cNvPr id="6" name="Slide Number Placeholder 5"/>
          <p:cNvSpPr>
            <a:spLocks noGrp="1"/>
          </p:cNvSpPr>
          <p:nvPr>
            <p:ph type="sldNum" sz="quarter" idx="12"/>
          </p:nvPr>
        </p:nvSpPr>
        <p:spPr/>
        <p:txBody>
          <a:bodyPr/>
          <a:lstStyle>
            <a:lvl1pPr>
              <a:defRPr/>
            </a:lvl1pPr>
          </a:lstStyle>
          <a:p>
            <a:fld id="{B265AFDE-BF3C-4389-BDE4-C5F9E0CE4A29}" type="slidenum">
              <a:rPr lang="ar-SA"/>
              <a:pPr/>
              <a:t>‹#›</a:t>
            </a:fld>
            <a:endParaRPr lang="en-US"/>
          </a:p>
        </p:txBody>
      </p:sp>
    </p:spTree>
    <p:extLst>
      <p:ext uri="{BB962C8B-B14F-4D97-AF65-F5344CB8AC3E}">
        <p14:creationId xmlns:p14="http://schemas.microsoft.com/office/powerpoint/2010/main" val="4194770281"/>
      </p:ext>
    </p:extLst>
  </p:cSld>
  <p:clrMapOvr>
    <a:masterClrMapping/>
  </p:clrMapOvr>
  <p:transition advTm="447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Shirin Science Center C 2006    www.shirin-center.org</a:t>
            </a:r>
          </a:p>
        </p:txBody>
      </p:sp>
      <p:sp>
        <p:nvSpPr>
          <p:cNvPr id="6" name="Slide Number Placeholder 5"/>
          <p:cNvSpPr>
            <a:spLocks noGrp="1"/>
          </p:cNvSpPr>
          <p:nvPr>
            <p:ph type="sldNum" sz="quarter" idx="12"/>
          </p:nvPr>
        </p:nvSpPr>
        <p:spPr/>
        <p:txBody>
          <a:bodyPr/>
          <a:lstStyle>
            <a:lvl1pPr>
              <a:defRPr/>
            </a:lvl1pPr>
          </a:lstStyle>
          <a:p>
            <a:fld id="{60EC1A4B-BB88-4C06-9DBF-4C9FFF863826}" type="slidenum">
              <a:rPr lang="ar-SA"/>
              <a:pPr/>
              <a:t>‹#›</a:t>
            </a:fld>
            <a:endParaRPr lang="en-US"/>
          </a:p>
        </p:txBody>
      </p:sp>
    </p:spTree>
    <p:extLst>
      <p:ext uri="{BB962C8B-B14F-4D97-AF65-F5344CB8AC3E}">
        <p14:creationId xmlns:p14="http://schemas.microsoft.com/office/powerpoint/2010/main" val="3630072999"/>
      </p:ext>
    </p:extLst>
  </p:cSld>
  <p:clrMapOvr>
    <a:masterClrMapping/>
  </p:clrMapOvr>
  <p:transition advTm="447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99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99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Shirin Science Center C 2006    www.shirin-center.org</a:t>
            </a:r>
          </a:p>
        </p:txBody>
      </p:sp>
      <p:sp>
        <p:nvSpPr>
          <p:cNvPr id="6" name="Slide Number Placeholder 5"/>
          <p:cNvSpPr>
            <a:spLocks noGrp="1"/>
          </p:cNvSpPr>
          <p:nvPr>
            <p:ph type="sldNum" sz="quarter" idx="12"/>
          </p:nvPr>
        </p:nvSpPr>
        <p:spPr/>
        <p:txBody>
          <a:bodyPr/>
          <a:lstStyle>
            <a:lvl1pPr>
              <a:defRPr/>
            </a:lvl1pPr>
          </a:lstStyle>
          <a:p>
            <a:fld id="{8095A64A-C762-4F7A-AA7B-9687DCA7F8F4}" type="slidenum">
              <a:rPr lang="ar-SA"/>
              <a:pPr/>
              <a:t>‹#›</a:t>
            </a:fld>
            <a:endParaRPr lang="en-US"/>
          </a:p>
        </p:txBody>
      </p:sp>
    </p:spTree>
    <p:extLst>
      <p:ext uri="{BB962C8B-B14F-4D97-AF65-F5344CB8AC3E}">
        <p14:creationId xmlns:p14="http://schemas.microsoft.com/office/powerpoint/2010/main" val="2956115086"/>
      </p:ext>
    </p:extLst>
  </p:cSld>
  <p:clrMapOvr>
    <a:masterClrMapping/>
  </p:clrMapOvr>
  <p:transition advTm="447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524000"/>
            <a:ext cx="34671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524000"/>
            <a:ext cx="34671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Shirin Science Center C 2006    www.shirin-center.org</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7B190FC-2195-49D6-BC8C-95D06D5C8285}" type="slidenum">
              <a:rPr lang="ar-SA"/>
              <a:pPr/>
              <a:t>‹#›</a:t>
            </a:fld>
            <a:endParaRPr lang="en-US"/>
          </a:p>
        </p:txBody>
      </p:sp>
    </p:spTree>
    <p:extLst>
      <p:ext uri="{BB962C8B-B14F-4D97-AF65-F5344CB8AC3E}">
        <p14:creationId xmlns:p14="http://schemas.microsoft.com/office/powerpoint/2010/main" val="3291726928"/>
      </p:ext>
    </p:extLst>
  </p:cSld>
  <p:clrMapOvr>
    <a:masterClrMapping/>
  </p:clrMapOvr>
  <p:transition advTm="447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Shirin Science Center C 2006    www.shirin-center.org</a:t>
            </a:r>
          </a:p>
        </p:txBody>
      </p:sp>
      <p:sp>
        <p:nvSpPr>
          <p:cNvPr id="6" name="Slide Number Placeholder 5"/>
          <p:cNvSpPr>
            <a:spLocks noGrp="1"/>
          </p:cNvSpPr>
          <p:nvPr>
            <p:ph type="sldNum" sz="quarter" idx="12"/>
          </p:nvPr>
        </p:nvSpPr>
        <p:spPr/>
        <p:txBody>
          <a:bodyPr/>
          <a:lstStyle>
            <a:lvl1pPr>
              <a:defRPr/>
            </a:lvl1pPr>
          </a:lstStyle>
          <a:p>
            <a:fld id="{A2C0BBF6-31C8-453A-9A84-6DAC8C3F6EBC}" type="slidenum">
              <a:rPr lang="ar-SA"/>
              <a:pPr/>
              <a:t>‹#›</a:t>
            </a:fld>
            <a:endParaRPr lang="en-US"/>
          </a:p>
        </p:txBody>
      </p:sp>
    </p:spTree>
    <p:extLst>
      <p:ext uri="{BB962C8B-B14F-4D97-AF65-F5344CB8AC3E}">
        <p14:creationId xmlns:p14="http://schemas.microsoft.com/office/powerpoint/2010/main" val="3987573570"/>
      </p:ext>
    </p:extLst>
  </p:cSld>
  <p:clrMapOvr>
    <a:masterClrMapping/>
  </p:clrMapOvr>
  <p:transition advTm="447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Shirin Science Center C 2006    www.shirin-center.org</a:t>
            </a:r>
          </a:p>
        </p:txBody>
      </p:sp>
      <p:sp>
        <p:nvSpPr>
          <p:cNvPr id="6" name="Slide Number Placeholder 5"/>
          <p:cNvSpPr>
            <a:spLocks noGrp="1"/>
          </p:cNvSpPr>
          <p:nvPr>
            <p:ph type="sldNum" sz="quarter" idx="12"/>
          </p:nvPr>
        </p:nvSpPr>
        <p:spPr/>
        <p:txBody>
          <a:bodyPr/>
          <a:lstStyle>
            <a:lvl1pPr>
              <a:defRPr/>
            </a:lvl1pPr>
          </a:lstStyle>
          <a:p>
            <a:fld id="{E9A5F699-1E5D-4A82-9082-797EFD640DEA}" type="slidenum">
              <a:rPr lang="ar-SA"/>
              <a:pPr/>
              <a:t>‹#›</a:t>
            </a:fld>
            <a:endParaRPr lang="en-US"/>
          </a:p>
        </p:txBody>
      </p:sp>
    </p:spTree>
    <p:extLst>
      <p:ext uri="{BB962C8B-B14F-4D97-AF65-F5344CB8AC3E}">
        <p14:creationId xmlns:p14="http://schemas.microsoft.com/office/powerpoint/2010/main" val="4050569016"/>
      </p:ext>
    </p:extLst>
  </p:cSld>
  <p:clrMapOvr>
    <a:masterClrMapping/>
  </p:clrMapOvr>
  <p:transition advTm="447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524000"/>
            <a:ext cx="34671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524000"/>
            <a:ext cx="34671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Shirin Science Center C 2006    www.shirin-center.org</a:t>
            </a:r>
          </a:p>
        </p:txBody>
      </p:sp>
      <p:sp>
        <p:nvSpPr>
          <p:cNvPr id="7" name="Slide Number Placeholder 6"/>
          <p:cNvSpPr>
            <a:spLocks noGrp="1"/>
          </p:cNvSpPr>
          <p:nvPr>
            <p:ph type="sldNum" sz="quarter" idx="12"/>
          </p:nvPr>
        </p:nvSpPr>
        <p:spPr/>
        <p:txBody>
          <a:bodyPr/>
          <a:lstStyle>
            <a:lvl1pPr>
              <a:defRPr/>
            </a:lvl1pPr>
          </a:lstStyle>
          <a:p>
            <a:fld id="{CCE0577C-653E-42B2-AD6A-2B359F1B8D32}" type="slidenum">
              <a:rPr lang="ar-SA"/>
              <a:pPr/>
              <a:t>‹#›</a:t>
            </a:fld>
            <a:endParaRPr lang="en-US"/>
          </a:p>
        </p:txBody>
      </p:sp>
    </p:spTree>
    <p:extLst>
      <p:ext uri="{BB962C8B-B14F-4D97-AF65-F5344CB8AC3E}">
        <p14:creationId xmlns:p14="http://schemas.microsoft.com/office/powerpoint/2010/main" val="419024859"/>
      </p:ext>
    </p:extLst>
  </p:cSld>
  <p:clrMapOvr>
    <a:masterClrMapping/>
  </p:clrMapOvr>
  <p:transition advTm="447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Shirin Science Center C 2006    www.shirin-center.org</a:t>
            </a:r>
          </a:p>
        </p:txBody>
      </p:sp>
      <p:sp>
        <p:nvSpPr>
          <p:cNvPr id="9" name="Slide Number Placeholder 8"/>
          <p:cNvSpPr>
            <a:spLocks noGrp="1"/>
          </p:cNvSpPr>
          <p:nvPr>
            <p:ph type="sldNum" sz="quarter" idx="12"/>
          </p:nvPr>
        </p:nvSpPr>
        <p:spPr/>
        <p:txBody>
          <a:bodyPr/>
          <a:lstStyle>
            <a:lvl1pPr>
              <a:defRPr/>
            </a:lvl1pPr>
          </a:lstStyle>
          <a:p>
            <a:fld id="{12998D3A-7920-4343-BB66-B6784645B837}" type="slidenum">
              <a:rPr lang="ar-SA"/>
              <a:pPr/>
              <a:t>‹#›</a:t>
            </a:fld>
            <a:endParaRPr lang="en-US"/>
          </a:p>
        </p:txBody>
      </p:sp>
    </p:spTree>
    <p:extLst>
      <p:ext uri="{BB962C8B-B14F-4D97-AF65-F5344CB8AC3E}">
        <p14:creationId xmlns:p14="http://schemas.microsoft.com/office/powerpoint/2010/main" val="2438413040"/>
      </p:ext>
    </p:extLst>
  </p:cSld>
  <p:clrMapOvr>
    <a:masterClrMapping/>
  </p:clrMapOvr>
  <p:transition advTm="447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Shirin Science Center C 2006    www.shirin-center.org</a:t>
            </a:r>
          </a:p>
        </p:txBody>
      </p:sp>
      <p:sp>
        <p:nvSpPr>
          <p:cNvPr id="5" name="Slide Number Placeholder 4"/>
          <p:cNvSpPr>
            <a:spLocks noGrp="1"/>
          </p:cNvSpPr>
          <p:nvPr>
            <p:ph type="sldNum" sz="quarter" idx="12"/>
          </p:nvPr>
        </p:nvSpPr>
        <p:spPr/>
        <p:txBody>
          <a:bodyPr/>
          <a:lstStyle>
            <a:lvl1pPr>
              <a:defRPr/>
            </a:lvl1pPr>
          </a:lstStyle>
          <a:p>
            <a:fld id="{7965EB38-5D20-4241-9367-9AABD2D439E3}" type="slidenum">
              <a:rPr lang="ar-SA"/>
              <a:pPr/>
              <a:t>‹#›</a:t>
            </a:fld>
            <a:endParaRPr lang="en-US"/>
          </a:p>
        </p:txBody>
      </p:sp>
    </p:spTree>
    <p:extLst>
      <p:ext uri="{BB962C8B-B14F-4D97-AF65-F5344CB8AC3E}">
        <p14:creationId xmlns:p14="http://schemas.microsoft.com/office/powerpoint/2010/main" val="1242329488"/>
      </p:ext>
    </p:extLst>
  </p:cSld>
  <p:clrMapOvr>
    <a:masterClrMapping/>
  </p:clrMapOvr>
  <p:transition advTm="447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Shirin Science Center C 2006    www.shirin-center.org</a:t>
            </a:r>
          </a:p>
        </p:txBody>
      </p:sp>
      <p:sp>
        <p:nvSpPr>
          <p:cNvPr id="4" name="Slide Number Placeholder 3"/>
          <p:cNvSpPr>
            <a:spLocks noGrp="1"/>
          </p:cNvSpPr>
          <p:nvPr>
            <p:ph type="sldNum" sz="quarter" idx="12"/>
          </p:nvPr>
        </p:nvSpPr>
        <p:spPr/>
        <p:txBody>
          <a:bodyPr/>
          <a:lstStyle>
            <a:lvl1pPr>
              <a:defRPr/>
            </a:lvl1pPr>
          </a:lstStyle>
          <a:p>
            <a:fld id="{D7CE7742-942F-4A97-874D-8B3AB663A782}" type="slidenum">
              <a:rPr lang="ar-SA"/>
              <a:pPr/>
              <a:t>‹#›</a:t>
            </a:fld>
            <a:endParaRPr lang="en-US"/>
          </a:p>
        </p:txBody>
      </p:sp>
    </p:spTree>
    <p:extLst>
      <p:ext uri="{BB962C8B-B14F-4D97-AF65-F5344CB8AC3E}">
        <p14:creationId xmlns:p14="http://schemas.microsoft.com/office/powerpoint/2010/main" val="1902370518"/>
      </p:ext>
    </p:extLst>
  </p:cSld>
  <p:clrMapOvr>
    <a:masterClrMapping/>
  </p:clrMapOvr>
  <p:transition advTm="447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Shirin Science Center C 2006    www.shirin-center.org</a:t>
            </a:r>
          </a:p>
        </p:txBody>
      </p:sp>
      <p:sp>
        <p:nvSpPr>
          <p:cNvPr id="7" name="Slide Number Placeholder 6"/>
          <p:cNvSpPr>
            <a:spLocks noGrp="1"/>
          </p:cNvSpPr>
          <p:nvPr>
            <p:ph type="sldNum" sz="quarter" idx="12"/>
          </p:nvPr>
        </p:nvSpPr>
        <p:spPr/>
        <p:txBody>
          <a:bodyPr/>
          <a:lstStyle>
            <a:lvl1pPr>
              <a:defRPr/>
            </a:lvl1pPr>
          </a:lstStyle>
          <a:p>
            <a:fld id="{AB69BD6B-E4A3-4AB8-AC2C-83A8D60DC1D1}" type="slidenum">
              <a:rPr lang="ar-SA"/>
              <a:pPr/>
              <a:t>‹#›</a:t>
            </a:fld>
            <a:endParaRPr lang="en-US"/>
          </a:p>
        </p:txBody>
      </p:sp>
    </p:spTree>
    <p:extLst>
      <p:ext uri="{BB962C8B-B14F-4D97-AF65-F5344CB8AC3E}">
        <p14:creationId xmlns:p14="http://schemas.microsoft.com/office/powerpoint/2010/main" val="3180511457"/>
      </p:ext>
    </p:extLst>
  </p:cSld>
  <p:clrMapOvr>
    <a:masterClrMapping/>
  </p:clrMapOvr>
  <p:transition advTm="447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Shirin Science Center C 2006    www.shirin-center.org</a:t>
            </a:r>
          </a:p>
        </p:txBody>
      </p:sp>
      <p:sp>
        <p:nvSpPr>
          <p:cNvPr id="7" name="Slide Number Placeholder 6"/>
          <p:cNvSpPr>
            <a:spLocks noGrp="1"/>
          </p:cNvSpPr>
          <p:nvPr>
            <p:ph type="sldNum" sz="quarter" idx="12"/>
          </p:nvPr>
        </p:nvSpPr>
        <p:spPr/>
        <p:txBody>
          <a:bodyPr/>
          <a:lstStyle>
            <a:lvl1pPr>
              <a:defRPr/>
            </a:lvl1pPr>
          </a:lstStyle>
          <a:p>
            <a:fld id="{1C78DA48-3A5C-4099-8CB4-C4BDE98FB499}" type="slidenum">
              <a:rPr lang="ar-SA"/>
              <a:pPr/>
              <a:t>‹#›</a:t>
            </a:fld>
            <a:endParaRPr lang="en-US"/>
          </a:p>
        </p:txBody>
      </p:sp>
    </p:spTree>
    <p:extLst>
      <p:ext uri="{BB962C8B-B14F-4D97-AF65-F5344CB8AC3E}">
        <p14:creationId xmlns:p14="http://schemas.microsoft.com/office/powerpoint/2010/main" val="2191481320"/>
      </p:ext>
    </p:extLst>
  </p:cSld>
  <p:clrMapOvr>
    <a:masterClrMapping/>
  </p:clrMapOvr>
  <p:transition advTm="447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990600" y="1524000"/>
            <a:ext cx="70866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cs typeface="+mn-cs"/>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cs typeface="+mn-cs"/>
              </a:defRPr>
            </a:lvl1pPr>
          </a:lstStyle>
          <a:p>
            <a:r>
              <a:rPr lang="en-US"/>
              <a:t>Shirin Science Center C 2006    www.shirin-center.org</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cs typeface="+mn-cs"/>
              </a:defRPr>
            </a:lvl1pPr>
          </a:lstStyle>
          <a:p>
            <a:fld id="{2F111DB2-980C-4ED8-B4F8-C9D8A9CD464A}"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447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800" fill="hold">
                                          <p:stCondLst>
                                            <p:cond delay="0"/>
                                          </p:stCondLst>
                                        </p:cTn>
                                        <p:tgtEl>
                                          <p:spTgt spid="102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027">
                                            <p:txEl>
                                              <p:pRg st="0" end="0"/>
                                            </p:txEl>
                                          </p:spTgt>
                                        </p:tgtEl>
                                        <p:attrNameLst>
                                          <p:attrName>style.visibility</p:attrName>
                                        </p:attrNameLst>
                                      </p:cBhvr>
                                      <p:to>
                                        <p:strVal val="visible"/>
                                      </p:to>
                                    </p:set>
                                    <p:animEffect transition="in" filter="fade">
                                      <p:cBhvr>
                                        <p:cTn id="13" dur="1000"/>
                                        <p:tgtEl>
                                          <p:spTgt spid="1027">
                                            <p:txEl>
                                              <p:pRg st="0" end="0"/>
                                            </p:txEl>
                                          </p:spTgt>
                                        </p:tgtEl>
                                      </p:cBhvr>
                                    </p:animEffect>
                                    <p:anim calcmode="lin" valueType="num">
                                      <p:cBhvr>
                                        <p:cTn id="14" dur="1000" fill="hold"/>
                                        <p:tgtEl>
                                          <p:spTgt spid="1027">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027">
                                            <p:txEl>
                                              <p:pRg st="0" end="0"/>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lt">
                                    <p:tmPct val="10000"/>
                                  </p:iterate>
                                  <p:childTnLst>
                                    <p:set>
                                      <p:cBhvr>
                                        <p:cTn id="17" dur="1" fill="hold">
                                          <p:stCondLst>
                                            <p:cond delay="0"/>
                                          </p:stCondLst>
                                        </p:cTn>
                                        <p:tgtEl>
                                          <p:spTgt spid="1027">
                                            <p:txEl>
                                              <p:pRg st="1" end="1"/>
                                            </p:txEl>
                                          </p:spTgt>
                                        </p:tgtEl>
                                        <p:attrNameLst>
                                          <p:attrName>style.visibility</p:attrName>
                                        </p:attrNameLst>
                                      </p:cBhvr>
                                      <p:to>
                                        <p:strVal val="visible"/>
                                      </p:to>
                                    </p:set>
                                    <p:animEffect transition="in" filter="fade">
                                      <p:cBhvr>
                                        <p:cTn id="18" dur="1000"/>
                                        <p:tgtEl>
                                          <p:spTgt spid="1027">
                                            <p:txEl>
                                              <p:pRg st="1" end="1"/>
                                            </p:txEl>
                                          </p:spTgt>
                                        </p:tgtEl>
                                      </p:cBhvr>
                                    </p:animEffect>
                                    <p:anim calcmode="lin" valueType="num">
                                      <p:cBhvr>
                                        <p:cTn id="19" dur="1000" fill="hold"/>
                                        <p:tgtEl>
                                          <p:spTgt spid="1027">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1027">
                                            <p:txEl>
                                              <p:pRg st="1" end="1"/>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dur="1" fill="hold">
                                          <p:stCondLst>
                                            <p:cond delay="0"/>
                                          </p:stCondLst>
                                        </p:cTn>
                                        <p:tgtEl>
                                          <p:spTgt spid="1027">
                                            <p:txEl>
                                              <p:pRg st="2" end="2"/>
                                            </p:txEl>
                                          </p:spTgt>
                                        </p:tgtEl>
                                        <p:attrNameLst>
                                          <p:attrName>style.visibility</p:attrName>
                                        </p:attrNameLst>
                                      </p:cBhvr>
                                      <p:to>
                                        <p:strVal val="visible"/>
                                      </p:to>
                                    </p:set>
                                    <p:animEffect transition="in" filter="fade">
                                      <p:cBhvr>
                                        <p:cTn id="23" dur="1000"/>
                                        <p:tgtEl>
                                          <p:spTgt spid="1027">
                                            <p:txEl>
                                              <p:pRg st="2" end="2"/>
                                            </p:txEl>
                                          </p:spTgt>
                                        </p:tgtEl>
                                      </p:cBhvr>
                                    </p:animEffect>
                                    <p:anim calcmode="lin" valueType="num">
                                      <p:cBhvr>
                                        <p:cTn id="24" dur="1000" fill="hold"/>
                                        <p:tgtEl>
                                          <p:spTgt spid="1027">
                                            <p:txEl>
                                              <p:pRg st="2" end="2"/>
                                            </p:txEl>
                                          </p:spTgt>
                                        </p:tgtEl>
                                        <p:attrNameLst>
                                          <p:attrName>ppt_x</p:attrName>
                                        </p:attrNameLst>
                                      </p:cBhvr>
                                      <p:tavLst>
                                        <p:tav tm="0">
                                          <p:val>
                                            <p:strVal val="#ppt_x-.1"/>
                                          </p:val>
                                        </p:tav>
                                        <p:tav tm="100000">
                                          <p:val>
                                            <p:strVal val="#ppt_x"/>
                                          </p:val>
                                        </p:tav>
                                      </p:tavLst>
                                    </p:anim>
                                    <p:anim calcmode="lin" valueType="num">
                                      <p:cBhvr>
                                        <p:cTn id="25" dur="1000" fill="hold"/>
                                        <p:tgtEl>
                                          <p:spTgt spid="1027">
                                            <p:txEl>
                                              <p:pRg st="2" end="2"/>
                                            </p:txEl>
                                          </p:spTgt>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1027">
                                            <p:txEl>
                                              <p:pRg st="3" end="3"/>
                                            </p:txEl>
                                          </p:spTgt>
                                        </p:tgtEl>
                                        <p:attrNameLst>
                                          <p:attrName>style.visibility</p:attrName>
                                        </p:attrNameLst>
                                      </p:cBhvr>
                                      <p:to>
                                        <p:strVal val="visible"/>
                                      </p:to>
                                    </p:set>
                                    <p:animEffect transition="in" filter="fade">
                                      <p:cBhvr>
                                        <p:cTn id="28" dur="1000"/>
                                        <p:tgtEl>
                                          <p:spTgt spid="1027">
                                            <p:txEl>
                                              <p:pRg st="3" end="3"/>
                                            </p:txEl>
                                          </p:spTgt>
                                        </p:tgtEl>
                                      </p:cBhvr>
                                    </p:animEffect>
                                    <p:anim calcmode="lin" valueType="num">
                                      <p:cBhvr>
                                        <p:cTn id="29" dur="1000" fill="hold"/>
                                        <p:tgtEl>
                                          <p:spTgt spid="1027">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1027">
                                            <p:txEl>
                                              <p:pRg st="3" end="3"/>
                                            </p:txEl>
                                          </p:spTgt>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dur="1" fill="hold">
                                          <p:stCondLst>
                                            <p:cond delay="0"/>
                                          </p:stCondLst>
                                        </p:cTn>
                                        <p:tgtEl>
                                          <p:spTgt spid="1027">
                                            <p:txEl>
                                              <p:pRg st="4" end="4"/>
                                            </p:txEl>
                                          </p:spTgt>
                                        </p:tgtEl>
                                        <p:attrNameLst>
                                          <p:attrName>style.visibility</p:attrName>
                                        </p:attrNameLst>
                                      </p:cBhvr>
                                      <p:to>
                                        <p:strVal val="visible"/>
                                      </p:to>
                                    </p:set>
                                    <p:animEffect transition="in" filter="fade">
                                      <p:cBhvr>
                                        <p:cTn id="33" dur="1000"/>
                                        <p:tgtEl>
                                          <p:spTgt spid="1027">
                                            <p:txEl>
                                              <p:pRg st="4" end="4"/>
                                            </p:txEl>
                                          </p:spTgt>
                                        </p:tgtEl>
                                      </p:cBhvr>
                                    </p:animEffect>
                                    <p:anim calcmode="lin" valueType="num">
                                      <p:cBhvr>
                                        <p:cTn id="34" dur="1000" fill="hold"/>
                                        <p:tgtEl>
                                          <p:spTgt spid="1027">
                                            <p:txEl>
                                              <p:pRg st="4" end="4"/>
                                            </p:txEl>
                                          </p:spTgt>
                                        </p:tgtEl>
                                        <p:attrNameLst>
                                          <p:attrName>ppt_x</p:attrName>
                                        </p:attrNameLst>
                                      </p:cBhvr>
                                      <p:tavLst>
                                        <p:tav tm="0">
                                          <p:val>
                                            <p:strVal val="#ppt_x-.1"/>
                                          </p:val>
                                        </p:tav>
                                        <p:tav tm="100000">
                                          <p:val>
                                            <p:strVal val="#ppt_x"/>
                                          </p:val>
                                        </p:tav>
                                      </p:tavLst>
                                    </p:anim>
                                    <p:anim calcmode="lin" valueType="num">
                                      <p:cBhvr>
                                        <p:cTn id="35" dur="10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1"/>
                          </p:val>
                        </p:tav>
                        <p:tav tm="100000">
                          <p:val>
                            <p:strVal val="#ppt_x"/>
                          </p:val>
                        </p:tav>
                      </p:tavLst>
                    </p:anim>
                    <p:anim calcmode="lin" valueType="num">
                      <p:cBhvr>
                        <p:cTn dur="1000" fill="hold"/>
                        <p:tgtEl>
                          <p:spTgt spid="1027"/>
                        </p:tgtEl>
                        <p:attrNameLst>
                          <p:attrName>ppt_y</p:attrName>
                        </p:attrNameLst>
                      </p:cBhvr>
                      <p:tavLst>
                        <p:tav tm="0">
                          <p:val>
                            <p:strVal val="#ppt_y"/>
                          </p:val>
                        </p:tav>
                        <p:tav tm="100000">
                          <p:val>
                            <p:strVal val="#ppt_y"/>
                          </p:val>
                        </p:tav>
                      </p:tavLst>
                    </p:anim>
                  </p:childTnLst>
                </p:cTn>
              </p:par>
            </p:tnLst>
          </p:tmpl>
          <p:tmpl lvl="2">
            <p:tnLst>
              <p:par>
                <p:cTn presetID="4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1"/>
                          </p:val>
                        </p:tav>
                        <p:tav tm="100000">
                          <p:val>
                            <p:strVal val="#ppt_x"/>
                          </p:val>
                        </p:tav>
                      </p:tavLst>
                    </p:anim>
                    <p:anim calcmode="lin" valueType="num">
                      <p:cBhvr>
                        <p:cTn dur="1000" fill="hold"/>
                        <p:tgtEl>
                          <p:spTgt spid="1027"/>
                        </p:tgtEl>
                        <p:attrNameLst>
                          <p:attrName>ppt_y</p:attrName>
                        </p:attrNameLst>
                      </p:cBhvr>
                      <p:tavLst>
                        <p:tav tm="0">
                          <p:val>
                            <p:strVal val="#ppt_y"/>
                          </p:val>
                        </p:tav>
                        <p:tav tm="100000">
                          <p:val>
                            <p:strVal val="#ppt_y"/>
                          </p:val>
                        </p:tav>
                      </p:tavLst>
                    </p:anim>
                  </p:childTnLst>
                </p:cTn>
              </p:par>
            </p:tnLst>
          </p:tmpl>
          <p:tmpl lvl="3">
            <p:tnLst>
              <p:par>
                <p:cTn presetID="4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1"/>
                          </p:val>
                        </p:tav>
                        <p:tav tm="100000">
                          <p:val>
                            <p:strVal val="#ppt_x"/>
                          </p:val>
                        </p:tav>
                      </p:tavLst>
                    </p:anim>
                    <p:anim calcmode="lin" valueType="num">
                      <p:cBhvr>
                        <p:cTn dur="1000" fill="hold"/>
                        <p:tgtEl>
                          <p:spTgt spid="1027"/>
                        </p:tgtEl>
                        <p:attrNameLst>
                          <p:attrName>ppt_y</p:attrName>
                        </p:attrNameLst>
                      </p:cBhvr>
                      <p:tavLst>
                        <p:tav tm="0">
                          <p:val>
                            <p:strVal val="#ppt_y"/>
                          </p:val>
                        </p:tav>
                        <p:tav tm="100000">
                          <p:val>
                            <p:strVal val="#ppt_y"/>
                          </p:val>
                        </p:tav>
                      </p:tavLst>
                    </p:anim>
                  </p:childTnLst>
                </p:cTn>
              </p:par>
            </p:tnLst>
          </p:tmpl>
          <p:tmpl lvl="4">
            <p:tnLst>
              <p:par>
                <p:cTn presetID="4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1"/>
                          </p:val>
                        </p:tav>
                        <p:tav tm="100000">
                          <p:val>
                            <p:strVal val="#ppt_x"/>
                          </p:val>
                        </p:tav>
                      </p:tavLst>
                    </p:anim>
                    <p:anim calcmode="lin" valueType="num">
                      <p:cBhvr>
                        <p:cTn dur="1000" fill="hold"/>
                        <p:tgtEl>
                          <p:spTgt spid="1027"/>
                        </p:tgtEl>
                        <p:attrNameLst>
                          <p:attrName>ppt_y</p:attrName>
                        </p:attrNameLst>
                      </p:cBhvr>
                      <p:tavLst>
                        <p:tav tm="0">
                          <p:val>
                            <p:strVal val="#ppt_y"/>
                          </p:val>
                        </p:tav>
                        <p:tav tm="100000">
                          <p:val>
                            <p:strVal val="#ppt_y"/>
                          </p:val>
                        </p:tav>
                      </p:tavLst>
                    </p:anim>
                  </p:childTnLst>
                </p:cTn>
              </p:par>
            </p:tnLst>
          </p:tmpl>
          <p:tmpl lvl="5">
            <p:tnLst>
              <p:par>
                <p:cTn presetID="4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1"/>
                          </p:val>
                        </p:tav>
                        <p:tav tm="100000">
                          <p:val>
                            <p:strVal val="#ppt_x"/>
                          </p:val>
                        </p:tav>
                      </p:tavLst>
                    </p:anim>
                    <p:anim calcmode="lin" valueType="num">
                      <p:cBhvr>
                        <p:cTn dur="1000" fill="hold"/>
                        <p:tgtEl>
                          <p:spTgt spid="1027"/>
                        </p:tgtEl>
                        <p:attrNameLst>
                          <p:attrName>ppt_y</p:attrName>
                        </p:attrNameLst>
                      </p:cBhvr>
                      <p:tavLst>
                        <p:tav tm="0">
                          <p:val>
                            <p:strVal val="#ppt_y"/>
                          </p:val>
                        </p:tav>
                        <p:tav tm="100000">
                          <p:val>
                            <p:strVal val="#ppt_y"/>
                          </p:val>
                        </p:tav>
                      </p:tavLst>
                    </p:anim>
                  </p:childTnLst>
                </p:cTn>
              </p:par>
            </p:tnLst>
          </p:tmpl>
        </p:tmplLst>
      </p:bldP>
    </p:bldLst>
  </p:timing>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icrosoft.com/download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shirin-center.org/download/yalda/yalda1386English.pps" TargetMode="External"/><Relationship Id="rId4" Type="http://schemas.openxmlformats.org/officeDocument/2006/relationships/hyperlink" Target="http://www.shirin-center.org/download/yalda/powerPointViewer2003.ex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boston.com/business/articles/2006/12/10/pomegranate_sows_seeds_of_popularity/" TargetMode="External"/><Relationship Id="rId7" Type="http://schemas.openxmlformats.org/officeDocument/2006/relationships/hyperlink" Target="http://www.google.com/" TargetMode="External"/><Relationship Id="rId2" Type="http://schemas.openxmlformats.org/officeDocument/2006/relationships/slideLayout" Target="../slideLayouts/slideLayout12.xml"/><Relationship Id="rId1" Type="http://schemas.openxmlformats.org/officeDocument/2006/relationships/tags" Target="../tags/tag23.xml"/><Relationship Id="rId6" Type="http://schemas.openxmlformats.org/officeDocument/2006/relationships/hyperlink" Target="http://www.websters-online-dictionary.org/" TargetMode="External"/><Relationship Id="rId5" Type="http://schemas.openxmlformats.org/officeDocument/2006/relationships/hyperlink" Target="http://www.wikipedia.org/" TargetMode="External"/><Relationship Id="rId4" Type="http://schemas.openxmlformats.org/officeDocument/2006/relationships/hyperlink" Target="http://www.artres.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taalebi@mit.edu" TargetMode="Externa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hyperlink" Target="https://shirin.mit.edu/blog" TargetMode="External"/><Relationship Id="rId4" Type="http://schemas.openxmlformats.org/officeDocument/2006/relationships/hyperlink" Target="http://www.shirin-center.org/"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533400" y="0"/>
            <a:ext cx="7696200" cy="838200"/>
          </a:xfrm>
        </p:spPr>
        <p:txBody>
          <a:bodyPr anchor="ctr"/>
          <a:lstStyle/>
          <a:p>
            <a:r>
              <a:rPr lang="fa-IR" sz="4400">
                <a:solidFill>
                  <a:srgbClr val="CC0000"/>
                </a:solidFill>
                <a:latin typeface="Comic Sans MS" panose="030F0702030302020204" pitchFamily="66" charset="0"/>
                <a:cs typeface="B Homa" pitchFamily="2" charset="-78"/>
              </a:rPr>
              <a:t>لطفا بخوانید!</a:t>
            </a:r>
            <a:endParaRPr lang="en-US" sz="4400">
              <a:solidFill>
                <a:srgbClr val="CC0000"/>
              </a:solidFill>
              <a:latin typeface="Comic Sans MS" panose="030F0702030302020204" pitchFamily="66" charset="0"/>
              <a:cs typeface="B Homa" pitchFamily="2" charset="-78"/>
            </a:endParaRPr>
          </a:p>
        </p:txBody>
      </p:sp>
      <p:sp>
        <p:nvSpPr>
          <p:cNvPr id="79875" name="Rectangle 3"/>
          <p:cNvSpPr>
            <a:spLocks noGrp="1" noChangeArrowheads="1"/>
          </p:cNvSpPr>
          <p:nvPr>
            <p:ph type="subTitle" idx="1"/>
          </p:nvPr>
        </p:nvSpPr>
        <p:spPr>
          <a:xfrm>
            <a:off x="228600" y="1066800"/>
            <a:ext cx="8686800" cy="5105400"/>
          </a:xfrm>
        </p:spPr>
        <p:txBody>
          <a:bodyPr/>
          <a:lstStyle/>
          <a:p>
            <a:pPr rtl="1">
              <a:lnSpc>
                <a:spcPct val="80000"/>
              </a:lnSpc>
            </a:pPr>
            <a:r>
              <a:rPr lang="fa-IR" sz="1600">
                <a:latin typeface="Comic Sans MS" panose="030F0702030302020204" pitchFamily="66" charset="0"/>
                <a:cs typeface="B Tabassom" pitchFamily="2" charset="-78"/>
              </a:rPr>
              <a:t> </a:t>
            </a:r>
            <a:r>
              <a:rPr lang="fa-IR" sz="2800">
                <a:latin typeface="Comic Sans MS" panose="030F0702030302020204" pitchFamily="66" charset="0"/>
                <a:cs typeface="B Tabassom" pitchFamily="2" charset="-78"/>
              </a:rPr>
              <a:t>این نمایش خودکار پاورپوینت حدود 15 دقیقه طول می کشد.</a:t>
            </a:r>
          </a:p>
          <a:p>
            <a:pPr algn="just" rtl="1">
              <a:lnSpc>
                <a:spcPct val="80000"/>
              </a:lnSpc>
            </a:pPr>
            <a:r>
              <a:rPr lang="fa-IR" sz="2800">
                <a:latin typeface="Comic Sans MS" panose="030F0702030302020204" pitchFamily="66" charset="0"/>
                <a:cs typeface="B Tabassom" pitchFamily="2" charset="-78"/>
              </a:rPr>
              <a:t> شما می توانید در صورت تمایل سرعت آن را با زدن کلید فاصله</a:t>
            </a:r>
            <a:r>
              <a:rPr lang="en-US" sz="2800">
                <a:latin typeface="Comic Sans MS" panose="030F0702030302020204" pitchFamily="66" charset="0"/>
                <a:cs typeface="B Tabassom" pitchFamily="2" charset="-78"/>
              </a:rPr>
              <a:t> </a:t>
            </a:r>
            <a:r>
              <a:rPr lang="fa-IR" sz="2800">
                <a:latin typeface="Comic Sans MS" panose="030F0702030302020204" pitchFamily="66" charset="0"/>
                <a:cs typeface="B Tabassom" pitchFamily="2" charset="-78"/>
              </a:rPr>
              <a:t> یا موس به حدود </a:t>
            </a:r>
            <a:r>
              <a:rPr lang="fa-IR" sz="2800" b="1">
                <a:latin typeface="Comic Sans MS" panose="030F0702030302020204" pitchFamily="66" charset="0"/>
                <a:cs typeface="B Tabassom" pitchFamily="2" charset="-78"/>
              </a:rPr>
              <a:t>5 دقیقه</a:t>
            </a:r>
            <a:r>
              <a:rPr lang="fa-IR" sz="2800">
                <a:latin typeface="Comic Sans MS" panose="030F0702030302020204" pitchFamily="66" charset="0"/>
                <a:cs typeface="B Tabassom" pitchFamily="2" charset="-78"/>
              </a:rPr>
              <a:t> نیز کاهش دهید.</a:t>
            </a:r>
          </a:p>
          <a:p>
            <a:pPr algn="just" rtl="1">
              <a:lnSpc>
                <a:spcPct val="80000"/>
              </a:lnSpc>
            </a:pPr>
            <a:r>
              <a:rPr lang="fa-IR" sz="2800">
                <a:latin typeface="Comic Sans MS" panose="030F0702030302020204" pitchFamily="66" charset="0"/>
                <a:cs typeface="B Tabassom" pitchFamily="2" charset="-78"/>
              </a:rPr>
              <a:t>نمایشگر رایگان</a:t>
            </a:r>
            <a:r>
              <a:rPr lang="en-US" sz="2800">
                <a:latin typeface="Comic Sans MS" panose="030F0702030302020204" pitchFamily="66" charset="0"/>
                <a:cs typeface="B Tabassom" pitchFamily="2" charset="-78"/>
              </a:rPr>
              <a:t> </a:t>
            </a:r>
            <a:r>
              <a:rPr lang="fa-IR" sz="2800">
                <a:latin typeface="Comic Sans MS" panose="030F0702030302020204" pitchFamily="66" charset="0"/>
                <a:cs typeface="B Tabassom" pitchFamily="2" charset="-78"/>
              </a:rPr>
              <a:t>و کوچک پاورپوینت از </a:t>
            </a:r>
            <a:r>
              <a:rPr lang="fa-IR" sz="2800">
                <a:latin typeface="Comic Sans MS" panose="030F0702030302020204" pitchFamily="66" charset="0"/>
                <a:cs typeface="B Tabassom" pitchFamily="2" charset="-78"/>
                <a:hlinkClick r:id="rId3"/>
              </a:rPr>
              <a:t>مایکروسافت</a:t>
            </a:r>
            <a:r>
              <a:rPr lang="fa-IR" sz="2800">
                <a:latin typeface="Comic Sans MS" panose="030F0702030302020204" pitchFamily="66" charset="0"/>
                <a:cs typeface="B Tabassom" pitchFamily="2" charset="-78"/>
              </a:rPr>
              <a:t> و همچنین </a:t>
            </a:r>
            <a:r>
              <a:rPr lang="fa-IR" sz="2800">
                <a:solidFill>
                  <a:srgbClr val="CC0000"/>
                </a:solidFill>
                <a:latin typeface="Comic Sans MS" panose="030F0702030302020204" pitchFamily="66" charset="0"/>
                <a:cs typeface="B Tabassom" pitchFamily="2" charset="-78"/>
              </a:rPr>
              <a:t>ویرایش انگلیسی</a:t>
            </a:r>
            <a:r>
              <a:rPr lang="fa-IR" sz="2800">
                <a:latin typeface="Comic Sans MS" panose="030F0702030302020204" pitchFamily="66" charset="0"/>
                <a:cs typeface="B Tabassom" pitchFamily="2" charset="-78"/>
              </a:rPr>
              <a:t> این نمایش را می توانید از </a:t>
            </a:r>
            <a:r>
              <a:rPr lang="fa-IR" sz="2800">
                <a:solidFill>
                  <a:srgbClr val="FF0000"/>
                </a:solidFill>
                <a:latin typeface="Comic Sans MS" panose="030F0702030302020204" pitchFamily="66" charset="0"/>
                <a:cs typeface="B Tabassom" pitchFamily="2" charset="-78"/>
              </a:rPr>
              <a:t>صفحه یلدای سایت شیرین</a:t>
            </a:r>
            <a:r>
              <a:rPr lang="fa-IR" sz="2800">
                <a:latin typeface="Comic Sans MS" panose="030F0702030302020204" pitchFamily="66" charset="0"/>
                <a:cs typeface="B Tabassom" pitchFamily="2" charset="-78"/>
              </a:rPr>
              <a:t> دریافت کنید:</a:t>
            </a:r>
            <a:endParaRPr lang="en-US" sz="2800">
              <a:latin typeface="Comic Sans MS" panose="030F0702030302020204" pitchFamily="66" charset="0"/>
              <a:cs typeface="B Tabassom" pitchFamily="2" charset="-78"/>
            </a:endParaRPr>
          </a:p>
          <a:p>
            <a:pPr rtl="1">
              <a:lnSpc>
                <a:spcPct val="80000"/>
              </a:lnSpc>
            </a:pPr>
            <a:r>
              <a:rPr lang="ar-SA" sz="2800">
                <a:latin typeface="Comic Sans MS" panose="030F0702030302020204" pitchFamily="66" charset="0"/>
                <a:cs typeface="B Tabassom" pitchFamily="2" charset="-78"/>
                <a:hlinkClick r:id="rId4"/>
              </a:rPr>
              <a:t>نمایشگر مجانی پاورپوینت مایکروسافت</a:t>
            </a:r>
            <a:endParaRPr lang="fa-IR" sz="2800">
              <a:latin typeface="Comic Sans MS" panose="030F0702030302020204" pitchFamily="66" charset="0"/>
              <a:cs typeface="B Tabassom" pitchFamily="2" charset="-78"/>
            </a:endParaRPr>
          </a:p>
          <a:p>
            <a:pPr rtl="1">
              <a:lnSpc>
                <a:spcPct val="80000"/>
              </a:lnSpc>
            </a:pPr>
            <a:r>
              <a:rPr lang="en-US" sz="2800">
                <a:latin typeface="Comic Sans MS" panose="030F0702030302020204" pitchFamily="66" charset="0"/>
                <a:cs typeface="B Tabassom" pitchFamily="2" charset="-78"/>
                <a:hlinkClick r:id="rId5"/>
              </a:rPr>
              <a:t>Yalda 2007: History &amp; Culture PowerPoint</a:t>
            </a:r>
            <a:endParaRPr lang="fa-IR" sz="2800">
              <a:latin typeface="Comic Sans MS" panose="030F0702030302020204" pitchFamily="66" charset="0"/>
              <a:cs typeface="B Tabassom" pitchFamily="2" charset="-78"/>
            </a:endParaRPr>
          </a:p>
          <a:p>
            <a:pPr rtl="1">
              <a:lnSpc>
                <a:spcPct val="80000"/>
              </a:lnSpc>
            </a:pPr>
            <a:endParaRPr lang="en-US" sz="2800">
              <a:latin typeface="Comic Sans MS" panose="030F0702030302020204" pitchFamily="66" charset="0"/>
              <a:cs typeface="B Tabassom" pitchFamily="2" charset="-78"/>
            </a:endParaRPr>
          </a:p>
          <a:p>
            <a:pPr algn="just" rtl="1">
              <a:lnSpc>
                <a:spcPct val="80000"/>
              </a:lnSpc>
            </a:pPr>
            <a:r>
              <a:rPr lang="en-US" sz="2800">
                <a:latin typeface="Comic Sans MS" panose="030F0702030302020204" pitchFamily="66" charset="0"/>
                <a:cs typeface="B Tabassom" pitchFamily="2" charset="-78"/>
              </a:rPr>
              <a:t> </a:t>
            </a:r>
            <a:r>
              <a:rPr lang="fa-IR" sz="2800">
                <a:latin typeface="Comic Sans MS" panose="030F0702030302020204" pitchFamily="66" charset="0"/>
                <a:cs typeface="B Tabassom" pitchFamily="2" charset="-78"/>
              </a:rPr>
              <a:t>این نمایش به صورت </a:t>
            </a:r>
            <a:r>
              <a:rPr lang="fa-IR" sz="2800" b="1">
                <a:latin typeface="Comic Sans MS" panose="030F0702030302020204" pitchFamily="66" charset="0"/>
                <a:cs typeface="B Tabassom" pitchFamily="2" charset="-78"/>
              </a:rPr>
              <a:t>خودکار </a:t>
            </a:r>
            <a:r>
              <a:rPr lang="fa-IR" sz="2800">
                <a:latin typeface="Comic Sans MS" panose="030F0702030302020204" pitchFamily="66" charset="0"/>
                <a:cs typeface="B Tabassom" pitchFamily="2" charset="-78"/>
              </a:rPr>
              <a:t>به صفحه بعد میرود ولی شما میتوانید برای سرعت بخشیدن به آن، کلید</a:t>
            </a:r>
            <a:r>
              <a:rPr lang="en-US" sz="2800">
                <a:latin typeface="Comic Sans MS" panose="030F0702030302020204" pitchFamily="66" charset="0"/>
                <a:cs typeface="B Tabassom" pitchFamily="2" charset="-78"/>
              </a:rPr>
              <a:t> </a:t>
            </a:r>
            <a:r>
              <a:rPr lang="fa-IR" sz="2800">
                <a:latin typeface="Comic Sans MS" panose="030F0702030302020204" pitchFamily="66" charset="0"/>
                <a:cs typeface="B Tabassom" pitchFamily="2" charset="-78"/>
              </a:rPr>
              <a:t> فاصله </a:t>
            </a:r>
            <a:r>
              <a:rPr lang="en-US" sz="2800">
                <a:latin typeface="Comic Sans MS" panose="030F0702030302020204" pitchFamily="66" charset="0"/>
                <a:cs typeface="B Tabassom" pitchFamily="2" charset="-78"/>
              </a:rPr>
              <a:t> </a:t>
            </a:r>
            <a:r>
              <a:rPr lang="fa-IR" sz="2800">
                <a:latin typeface="Comic Sans MS" panose="030F0702030302020204" pitchFamily="66" charset="0"/>
                <a:cs typeface="B Tabassom" pitchFamily="2" charset="-78"/>
              </a:rPr>
              <a:t>یا موس را فشار دهید.</a:t>
            </a:r>
            <a:endParaRPr lang="en-US" sz="2800">
              <a:latin typeface="Comic Sans MS" panose="030F0702030302020204" pitchFamily="66" charset="0"/>
              <a:cs typeface="B Tabassom" pitchFamily="2" charset="-78"/>
            </a:endParaRPr>
          </a:p>
          <a:p>
            <a:pPr algn="just" rtl="1">
              <a:lnSpc>
                <a:spcPct val="80000"/>
              </a:lnSpc>
            </a:pPr>
            <a:endParaRPr lang="fa-IR" sz="1400">
              <a:latin typeface="Comic Sans MS" panose="030F0702030302020204" pitchFamily="66" charset="0"/>
              <a:cs typeface="B Tabassom" pitchFamily="2" charset="-78"/>
            </a:endParaRPr>
          </a:p>
          <a:p>
            <a:pPr rtl="1">
              <a:lnSpc>
                <a:spcPct val="80000"/>
              </a:lnSpc>
            </a:pPr>
            <a:r>
              <a:rPr lang="fa-IR" sz="1800">
                <a:latin typeface="Comic Sans MS" panose="030F0702030302020204" pitchFamily="66" charset="0"/>
                <a:cs typeface="B Tabassom" pitchFamily="2" charset="-78"/>
              </a:rPr>
              <a:t>(</a:t>
            </a:r>
            <a:r>
              <a:rPr lang="en-US" sz="1800">
                <a:latin typeface="Comic Sans MS" panose="030F0702030302020204" pitchFamily="66" charset="0"/>
                <a:cs typeface="B Tabassom" pitchFamily="2" charset="-78"/>
              </a:rPr>
              <a:t> </a:t>
            </a:r>
            <a:r>
              <a:rPr lang="fa-IR" sz="1800">
                <a:latin typeface="Comic Sans MS" panose="030F0702030302020204" pitchFamily="66" charset="0"/>
                <a:cs typeface="B Tabassom" pitchFamily="2" charset="-78"/>
              </a:rPr>
              <a:t>از حضور متخصصان </a:t>
            </a:r>
            <a:r>
              <a:rPr lang="en-US" sz="1800">
                <a:latin typeface="Comic Sans MS" panose="030F0702030302020204" pitchFamily="66" charset="0"/>
                <a:cs typeface="B Tabassom" pitchFamily="2" charset="-78"/>
              </a:rPr>
              <a:t>PowerPoint</a:t>
            </a:r>
            <a:r>
              <a:rPr lang="fa-IR" sz="1800">
                <a:latin typeface="Comic Sans MS" panose="030F0702030302020204" pitchFamily="66" charset="0"/>
                <a:cs typeface="B Tabassom" pitchFamily="2" charset="-78"/>
              </a:rPr>
              <a:t> پوزش می طلبیم!</a:t>
            </a:r>
            <a:r>
              <a:rPr lang="en-US" sz="1800">
                <a:latin typeface="Comic Sans MS" panose="030F0702030302020204" pitchFamily="66" charset="0"/>
                <a:cs typeface="B Tabassom" pitchFamily="2" charset="-78"/>
              </a:rPr>
              <a:t> </a:t>
            </a:r>
            <a:r>
              <a:rPr lang="fa-IR" sz="1800">
                <a:latin typeface="Comic Sans MS" panose="030F0702030302020204" pitchFamily="66" charset="0"/>
                <a:cs typeface="B Tabassom" pitchFamily="2" charset="-78"/>
              </a:rPr>
              <a:t>راهکارهای بالا برای عموم میباشند.)</a:t>
            </a:r>
            <a:endParaRPr lang="en-US" sz="1800">
              <a:latin typeface="Comic Sans MS" panose="030F0702030302020204" pitchFamily="66" charset="0"/>
              <a:cs typeface="B Tabassom" pitchFamily="2" charset="-78"/>
            </a:endParaRPr>
          </a:p>
        </p:txBody>
      </p:sp>
    </p:spTree>
  </p:cSld>
  <p:clrMapOvr>
    <a:masterClrMapping/>
  </p:clrMapOvr>
  <p:transition advTm="6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stCondLst>
                                            <p:cond delay="0"/>
                                          </p:stCondLst>
                                        </p:cTn>
                                        <p:tgtEl>
                                          <p:spTgt spid="79874"/>
                                        </p:tgtEl>
                                        <p:attrNameLst>
                                          <p:attrName>ppt_x</p:attrName>
                                        </p:attrNameLst>
                                      </p:cBhvr>
                                      <p:tavLst>
                                        <p:tav tm="0">
                                          <p:val>
                                            <p:strVal val="0-#ppt_w/2"/>
                                          </p:val>
                                        </p:tav>
                                        <p:tav tm="100000">
                                          <p:val>
                                            <p:strVal val="#ppt_x"/>
                                          </p:val>
                                        </p:tav>
                                      </p:tavLst>
                                    </p:anim>
                                    <p:anim calcmode="lin" valueType="num">
                                      <p:cBhvr additive="base">
                                        <p:cTn id="8" dur="500" fill="hold">
                                          <p:stCondLst>
                                            <p:cond delay="0"/>
                                          </p:stCondLst>
                                        </p:cTn>
                                        <p:tgtEl>
                                          <p:spTgt spid="7987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5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79875">
                                            <p:txEl>
                                              <p:pRg st="0" end="0"/>
                                            </p:txEl>
                                          </p:spTgt>
                                        </p:tgtEl>
                                        <p:attrNameLst>
                                          <p:attrName>style.visibility</p:attrName>
                                        </p:attrNameLst>
                                      </p:cBhvr>
                                      <p:to>
                                        <p:strVal val="visible"/>
                                      </p:to>
                                    </p:set>
                                    <p:animEffect transition="in" filter="fade">
                                      <p:cBhvr>
                                        <p:cTn id="12" dur="1000"/>
                                        <p:tgtEl>
                                          <p:spTgt spid="79875">
                                            <p:txEl>
                                              <p:pRg st="0" end="0"/>
                                            </p:txEl>
                                          </p:spTgt>
                                        </p:tgtEl>
                                      </p:cBhvr>
                                    </p:animEffect>
                                    <p:anim calcmode="lin" valueType="num">
                                      <p:cBhvr>
                                        <p:cTn id="13" dur="1000" fill="hold"/>
                                        <p:tgtEl>
                                          <p:spTgt spid="7987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79875">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625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79875">
                                            <p:txEl>
                                              <p:pRg st="1" end="1"/>
                                            </p:txEl>
                                          </p:spTgt>
                                        </p:tgtEl>
                                        <p:attrNameLst>
                                          <p:attrName>style.visibility</p:attrName>
                                        </p:attrNameLst>
                                      </p:cBhvr>
                                      <p:to>
                                        <p:strVal val="visible"/>
                                      </p:to>
                                    </p:set>
                                    <p:animEffect transition="in" filter="fade">
                                      <p:cBhvr>
                                        <p:cTn id="18" dur="1000"/>
                                        <p:tgtEl>
                                          <p:spTgt spid="79875">
                                            <p:txEl>
                                              <p:pRg st="1" end="1"/>
                                            </p:txEl>
                                          </p:spTgt>
                                        </p:tgtEl>
                                      </p:cBhvr>
                                    </p:animEffect>
                                    <p:anim calcmode="lin" valueType="num">
                                      <p:cBhvr>
                                        <p:cTn id="19" dur="1000" fill="hold"/>
                                        <p:tgtEl>
                                          <p:spTgt spid="79875">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79875">
                                            <p:txEl>
                                              <p:pRg st="1" end="1"/>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445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79875">
                                            <p:txEl>
                                              <p:pRg st="2" end="2"/>
                                            </p:txEl>
                                          </p:spTgt>
                                        </p:tgtEl>
                                        <p:attrNameLst>
                                          <p:attrName>style.visibility</p:attrName>
                                        </p:attrNameLst>
                                      </p:cBhvr>
                                      <p:to>
                                        <p:strVal val="visible"/>
                                      </p:to>
                                    </p:set>
                                    <p:animEffect transition="in" filter="fade">
                                      <p:cBhvr>
                                        <p:cTn id="24" dur="1000"/>
                                        <p:tgtEl>
                                          <p:spTgt spid="79875">
                                            <p:txEl>
                                              <p:pRg st="2" end="2"/>
                                            </p:txEl>
                                          </p:spTgt>
                                        </p:tgtEl>
                                      </p:cBhvr>
                                    </p:animEffect>
                                    <p:anim calcmode="lin" valueType="num">
                                      <p:cBhvr>
                                        <p:cTn id="25" dur="1000" fill="hold"/>
                                        <p:tgtEl>
                                          <p:spTgt spid="79875">
                                            <p:txEl>
                                              <p:pRg st="2" end="2"/>
                                            </p:txEl>
                                          </p:spTgt>
                                        </p:tgtEl>
                                        <p:attrNameLst>
                                          <p:attrName>ppt_x</p:attrName>
                                        </p:attrNameLst>
                                      </p:cBhvr>
                                      <p:tavLst>
                                        <p:tav tm="0">
                                          <p:val>
                                            <p:strVal val="#ppt_x-.1"/>
                                          </p:val>
                                        </p:tav>
                                        <p:tav tm="100000">
                                          <p:val>
                                            <p:strVal val="#ppt_x"/>
                                          </p:val>
                                        </p:tav>
                                      </p:tavLst>
                                    </p:anim>
                                    <p:anim calcmode="lin" valueType="num">
                                      <p:cBhvr>
                                        <p:cTn id="26" dur="1000" fill="hold"/>
                                        <p:tgtEl>
                                          <p:spTgt spid="798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0" presetClass="entr" presetSubtype="0" fill="hold" grpId="0" nodeType="clickEffect">
                                  <p:stCondLst>
                                    <p:cond delay="0"/>
                                  </p:stCondLst>
                                  <p:iterate type="lt">
                                    <p:tmPct val="10000"/>
                                  </p:iterate>
                                  <p:childTnLst>
                                    <p:set>
                                      <p:cBhvr>
                                        <p:cTn id="30" dur="1" fill="hold">
                                          <p:stCondLst>
                                            <p:cond delay="0"/>
                                          </p:stCondLst>
                                        </p:cTn>
                                        <p:tgtEl>
                                          <p:spTgt spid="79875">
                                            <p:txEl>
                                              <p:pRg st="3" end="3"/>
                                            </p:txEl>
                                          </p:spTgt>
                                        </p:tgtEl>
                                        <p:attrNameLst>
                                          <p:attrName>style.visibility</p:attrName>
                                        </p:attrNameLst>
                                      </p:cBhvr>
                                      <p:to>
                                        <p:strVal val="visible"/>
                                      </p:to>
                                    </p:set>
                                    <p:animEffect transition="in" filter="fade">
                                      <p:cBhvr>
                                        <p:cTn id="31" dur="1000"/>
                                        <p:tgtEl>
                                          <p:spTgt spid="79875">
                                            <p:txEl>
                                              <p:pRg st="3" end="3"/>
                                            </p:txEl>
                                          </p:spTgt>
                                        </p:tgtEl>
                                      </p:cBhvr>
                                    </p:animEffect>
                                    <p:anim calcmode="lin" valueType="num">
                                      <p:cBhvr>
                                        <p:cTn id="32" dur="1000" fill="hold"/>
                                        <p:tgtEl>
                                          <p:spTgt spid="79875">
                                            <p:txEl>
                                              <p:pRg st="3" end="3"/>
                                            </p:txEl>
                                          </p:spTgt>
                                        </p:tgtEl>
                                        <p:attrNameLst>
                                          <p:attrName>ppt_x</p:attrName>
                                        </p:attrNameLst>
                                      </p:cBhvr>
                                      <p:tavLst>
                                        <p:tav tm="0">
                                          <p:val>
                                            <p:strVal val="#ppt_x-.1"/>
                                          </p:val>
                                        </p:tav>
                                        <p:tav tm="100000">
                                          <p:val>
                                            <p:strVal val="#ppt_x"/>
                                          </p:val>
                                        </p:tav>
                                      </p:tavLst>
                                    </p:anim>
                                    <p:anim calcmode="lin" valueType="num">
                                      <p:cBhvr>
                                        <p:cTn id="33" dur="1000" fill="hold"/>
                                        <p:tgtEl>
                                          <p:spTgt spid="79875">
                                            <p:txEl>
                                              <p:pRg st="3" end="3"/>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4000"/>
                            </p:stCondLst>
                            <p:childTnLst>
                              <p:par>
                                <p:cTn id="35" presetID="40" presetClass="entr" presetSubtype="0" fill="hold" grpId="0" nodeType="afterEffect">
                                  <p:stCondLst>
                                    <p:cond delay="0"/>
                                  </p:stCondLst>
                                  <p:iterate type="lt">
                                    <p:tmPct val="10000"/>
                                  </p:iterate>
                                  <p:childTnLst>
                                    <p:set>
                                      <p:cBhvr>
                                        <p:cTn id="36" dur="1" fill="hold">
                                          <p:stCondLst>
                                            <p:cond delay="0"/>
                                          </p:stCondLst>
                                        </p:cTn>
                                        <p:tgtEl>
                                          <p:spTgt spid="79875">
                                            <p:txEl>
                                              <p:pRg st="4" end="4"/>
                                            </p:txEl>
                                          </p:spTgt>
                                        </p:tgtEl>
                                        <p:attrNameLst>
                                          <p:attrName>style.visibility</p:attrName>
                                        </p:attrNameLst>
                                      </p:cBhvr>
                                      <p:to>
                                        <p:strVal val="visible"/>
                                      </p:to>
                                    </p:set>
                                    <p:animEffect transition="in" filter="fade">
                                      <p:cBhvr>
                                        <p:cTn id="37" dur="1000"/>
                                        <p:tgtEl>
                                          <p:spTgt spid="79875">
                                            <p:txEl>
                                              <p:pRg st="4" end="4"/>
                                            </p:txEl>
                                          </p:spTgt>
                                        </p:tgtEl>
                                      </p:cBhvr>
                                    </p:animEffect>
                                    <p:anim calcmode="lin" valueType="num">
                                      <p:cBhvr>
                                        <p:cTn id="38" dur="1000" fill="hold"/>
                                        <p:tgtEl>
                                          <p:spTgt spid="79875">
                                            <p:txEl>
                                              <p:pRg st="4" end="4"/>
                                            </p:txEl>
                                          </p:spTgt>
                                        </p:tgtEl>
                                        <p:attrNameLst>
                                          <p:attrName>ppt_x</p:attrName>
                                        </p:attrNameLst>
                                      </p:cBhvr>
                                      <p:tavLst>
                                        <p:tav tm="0">
                                          <p:val>
                                            <p:strVal val="#ppt_x-.1"/>
                                          </p:val>
                                        </p:tav>
                                        <p:tav tm="100000">
                                          <p:val>
                                            <p:strVal val="#ppt_x"/>
                                          </p:val>
                                        </p:tav>
                                      </p:tavLst>
                                    </p:anim>
                                    <p:anim calcmode="lin" valueType="num">
                                      <p:cBhvr>
                                        <p:cTn id="39" dur="1000" fill="hold"/>
                                        <p:tgtEl>
                                          <p:spTgt spid="79875">
                                            <p:txEl>
                                              <p:pRg st="4" end="4"/>
                                            </p:txEl>
                                          </p:spTgt>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8400"/>
                            </p:stCondLst>
                            <p:childTnLst>
                              <p:par>
                                <p:cTn id="41" presetID="40" presetClass="entr" presetSubtype="0" fill="hold" grpId="0" nodeType="afterEffect">
                                  <p:stCondLst>
                                    <p:cond delay="0"/>
                                  </p:stCondLst>
                                  <p:iterate type="lt">
                                    <p:tmPct val="10000"/>
                                  </p:iterate>
                                  <p:childTnLst>
                                    <p:set>
                                      <p:cBhvr>
                                        <p:cTn id="42" dur="1" fill="hold">
                                          <p:stCondLst>
                                            <p:cond delay="0"/>
                                          </p:stCondLst>
                                        </p:cTn>
                                        <p:tgtEl>
                                          <p:spTgt spid="79875">
                                            <p:txEl>
                                              <p:pRg st="6" end="6"/>
                                            </p:txEl>
                                          </p:spTgt>
                                        </p:tgtEl>
                                        <p:attrNameLst>
                                          <p:attrName>style.visibility</p:attrName>
                                        </p:attrNameLst>
                                      </p:cBhvr>
                                      <p:to>
                                        <p:strVal val="visible"/>
                                      </p:to>
                                    </p:set>
                                    <p:animEffect transition="in" filter="fade">
                                      <p:cBhvr>
                                        <p:cTn id="43" dur="1000"/>
                                        <p:tgtEl>
                                          <p:spTgt spid="79875">
                                            <p:txEl>
                                              <p:pRg st="6" end="6"/>
                                            </p:txEl>
                                          </p:spTgt>
                                        </p:tgtEl>
                                      </p:cBhvr>
                                    </p:animEffect>
                                    <p:anim calcmode="lin" valueType="num">
                                      <p:cBhvr>
                                        <p:cTn id="44" dur="1000" fill="hold"/>
                                        <p:tgtEl>
                                          <p:spTgt spid="79875">
                                            <p:txEl>
                                              <p:pRg st="6" end="6"/>
                                            </p:txEl>
                                          </p:spTgt>
                                        </p:tgtEl>
                                        <p:attrNameLst>
                                          <p:attrName>ppt_x</p:attrName>
                                        </p:attrNameLst>
                                      </p:cBhvr>
                                      <p:tavLst>
                                        <p:tav tm="0">
                                          <p:val>
                                            <p:strVal val="#ppt_x-.1"/>
                                          </p:val>
                                        </p:tav>
                                        <p:tav tm="100000">
                                          <p:val>
                                            <p:strVal val="#ppt_x"/>
                                          </p:val>
                                        </p:tav>
                                      </p:tavLst>
                                    </p:anim>
                                    <p:anim calcmode="lin" valueType="num">
                                      <p:cBhvr>
                                        <p:cTn id="45" dur="1000" fill="hold"/>
                                        <p:tgtEl>
                                          <p:spTgt spid="79875">
                                            <p:txEl>
                                              <p:pRg st="6" end="6"/>
                                            </p:txEl>
                                          </p:spTgt>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18500"/>
                            </p:stCondLst>
                            <p:childTnLst>
                              <p:par>
                                <p:cTn id="47" presetID="40" presetClass="entr" presetSubtype="0" fill="hold" grpId="0" nodeType="afterEffect">
                                  <p:stCondLst>
                                    <p:cond delay="0"/>
                                  </p:stCondLst>
                                  <p:iterate type="lt">
                                    <p:tmPct val="10000"/>
                                  </p:iterate>
                                  <p:childTnLst>
                                    <p:set>
                                      <p:cBhvr>
                                        <p:cTn id="48" dur="1" fill="hold">
                                          <p:stCondLst>
                                            <p:cond delay="0"/>
                                          </p:stCondLst>
                                        </p:cTn>
                                        <p:tgtEl>
                                          <p:spTgt spid="79875">
                                            <p:txEl>
                                              <p:pRg st="8" end="8"/>
                                            </p:txEl>
                                          </p:spTgt>
                                        </p:tgtEl>
                                        <p:attrNameLst>
                                          <p:attrName>style.visibility</p:attrName>
                                        </p:attrNameLst>
                                      </p:cBhvr>
                                      <p:to>
                                        <p:strVal val="visible"/>
                                      </p:to>
                                    </p:set>
                                    <p:animEffect transition="in" filter="fade">
                                      <p:cBhvr>
                                        <p:cTn id="49" dur="1000"/>
                                        <p:tgtEl>
                                          <p:spTgt spid="79875">
                                            <p:txEl>
                                              <p:pRg st="8" end="8"/>
                                            </p:txEl>
                                          </p:spTgt>
                                        </p:tgtEl>
                                      </p:cBhvr>
                                    </p:animEffect>
                                    <p:anim calcmode="lin" valueType="num">
                                      <p:cBhvr>
                                        <p:cTn id="50" dur="1000" fill="hold"/>
                                        <p:tgtEl>
                                          <p:spTgt spid="79875">
                                            <p:txEl>
                                              <p:pRg st="8" end="8"/>
                                            </p:txEl>
                                          </p:spTgt>
                                        </p:tgtEl>
                                        <p:attrNameLst>
                                          <p:attrName>ppt_x</p:attrName>
                                        </p:attrNameLst>
                                      </p:cBhvr>
                                      <p:tavLst>
                                        <p:tav tm="0">
                                          <p:val>
                                            <p:strVal val="#ppt_x-.1"/>
                                          </p:val>
                                        </p:tav>
                                        <p:tav tm="100000">
                                          <p:val>
                                            <p:strVal val="#ppt_x"/>
                                          </p:val>
                                        </p:tav>
                                      </p:tavLst>
                                    </p:anim>
                                    <p:anim calcmode="lin" valueType="num">
                                      <p:cBhvr>
                                        <p:cTn id="51" dur="1000" fill="hold"/>
                                        <p:tgtEl>
                                          <p:spTgt spid="7987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a:t>Shirin Science Center C 2006    www.shirin-center.org</a:t>
            </a:r>
          </a:p>
        </p:txBody>
      </p:sp>
      <p:sp>
        <p:nvSpPr>
          <p:cNvPr id="12291" name="Rectangle 3"/>
          <p:cNvSpPr>
            <a:spLocks noGrp="1" noChangeArrowheads="1"/>
          </p:cNvSpPr>
          <p:nvPr>
            <p:ph type="body" sz="half" idx="1"/>
          </p:nvPr>
        </p:nvSpPr>
        <p:spPr>
          <a:xfrm>
            <a:off x="1295400" y="1295400"/>
            <a:ext cx="6400800" cy="4891088"/>
          </a:xfrm>
        </p:spPr>
        <p:txBody>
          <a:bodyPr/>
          <a:lstStyle/>
          <a:p>
            <a:pPr algn="ctr">
              <a:buFontTx/>
              <a:buNone/>
            </a:pPr>
            <a:r>
              <a:rPr lang="fa-IR" sz="4000">
                <a:solidFill>
                  <a:srgbClr val="CC0000"/>
                </a:solidFill>
                <a:latin typeface="Comic Sans MS" panose="030F0702030302020204" pitchFamily="66" charset="0"/>
                <a:cs typeface="B Tabassom" pitchFamily="2" charset="-78"/>
              </a:rPr>
              <a:t>انار</a:t>
            </a:r>
            <a:endParaRPr lang="en-US" sz="2800"/>
          </a:p>
        </p:txBody>
      </p:sp>
      <p:sp>
        <p:nvSpPr>
          <p:cNvPr id="12296" name="Rectangle 8"/>
          <p:cNvSpPr>
            <a:spLocks noGrp="1" noChangeArrowheads="1"/>
          </p:cNvSpPr>
          <p:nvPr>
            <p:ph type="title"/>
          </p:nvPr>
        </p:nvSpPr>
        <p:spPr>
          <a:noFill/>
          <a:ln/>
        </p:spPr>
        <p:txBody>
          <a:bodyPr/>
          <a:lstStyle/>
          <a:p>
            <a:r>
              <a:rPr lang="fa-IR" b="1">
                <a:cs typeface="B Homa" pitchFamily="2" charset="-78"/>
              </a:rPr>
              <a:t>پاسخ سوال شماره 1</a:t>
            </a:r>
            <a:endParaRPr lang="en-US" b="1">
              <a:cs typeface="B Homa" pitchFamily="2" charset="-78"/>
            </a:endParaRPr>
          </a:p>
        </p:txBody>
      </p:sp>
      <p:sp>
        <p:nvSpPr>
          <p:cNvPr id="12298" name="Text Box 10"/>
          <p:cNvSpPr txBox="1">
            <a:spLocks noChangeArrowheads="1"/>
          </p:cNvSpPr>
          <p:nvPr/>
        </p:nvSpPr>
        <p:spPr bwMode="auto">
          <a:xfrm>
            <a:off x="4251325" y="2687638"/>
            <a:ext cx="18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4400">
              <a:solidFill>
                <a:schemeClr val="tx2"/>
              </a:solidFill>
              <a:latin typeface="Arial" panose="020B0604020202020204" pitchFamily="34" charset="0"/>
              <a:cs typeface="B Nazanin" pitchFamily="2" charset="-78"/>
            </a:endParaRPr>
          </a:p>
        </p:txBody>
      </p:sp>
      <p:pic>
        <p:nvPicPr>
          <p:cNvPr id="12303" name="Picture 15" descr="pomShap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90800" y="2286000"/>
            <a:ext cx="3811588" cy="2759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2296"/>
                                        </p:tgtEl>
                                        <p:attrNameLst>
                                          <p:attrName>style.visibility</p:attrName>
                                        </p:attrNameLst>
                                      </p:cBhvr>
                                      <p:to>
                                        <p:strVal val="visible"/>
                                      </p:to>
                                    </p:set>
                                    <p:anim calcmode="lin" valueType="num">
                                      <p:cBhvr additive="base">
                                        <p:cTn id="7" dur="800" fill="hold">
                                          <p:stCondLst>
                                            <p:cond delay="0"/>
                                          </p:stCondLst>
                                        </p:cTn>
                                        <p:tgtEl>
                                          <p:spTgt spid="1229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229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84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1000"/>
                                        <p:tgtEl>
                                          <p:spTgt spid="12291">
                                            <p:txEl>
                                              <p:pRg st="0" end="0"/>
                                            </p:txEl>
                                          </p:spTgt>
                                        </p:tgtEl>
                                      </p:cBhvr>
                                    </p:animEffect>
                                    <p:anim calcmode="lin" valueType="num">
                                      <p:cBhvr>
                                        <p:cTn id="13" dur="1000" fill="hold"/>
                                        <p:tgtEl>
                                          <p:spTgt spid="12291">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77826" name="Rectangle 2"/>
          <p:cNvSpPr>
            <a:spLocks noGrp="1" noChangeArrowheads="1"/>
          </p:cNvSpPr>
          <p:nvPr>
            <p:ph type="body" idx="1"/>
          </p:nvPr>
        </p:nvSpPr>
        <p:spPr>
          <a:xfrm>
            <a:off x="533400" y="1447800"/>
            <a:ext cx="7848600" cy="4419600"/>
          </a:xfrm>
        </p:spPr>
        <p:txBody>
          <a:bodyPr/>
          <a:lstStyle/>
          <a:p>
            <a:pPr algn="just" rtl="1"/>
            <a:r>
              <a:rPr lang="ar-SA" sz="4000">
                <a:cs typeface="B Tabassom" pitchFamily="2" charset="-78"/>
              </a:rPr>
              <a:t>در سال 1492</a:t>
            </a:r>
            <a:r>
              <a:rPr lang="fa-IR" sz="4000">
                <a:cs typeface="B Tabassom" pitchFamily="2" charset="-78"/>
              </a:rPr>
              <a:t> </a:t>
            </a:r>
            <a:r>
              <a:rPr lang="ar-SA" sz="4000">
                <a:cs typeface="B Tabassom" pitchFamily="2" charset="-78"/>
              </a:rPr>
              <a:t>ميلاد</a:t>
            </a:r>
            <a:r>
              <a:rPr lang="fa-IR" sz="4000">
                <a:cs typeface="B Tabassom" pitchFamily="2" charset="-78"/>
              </a:rPr>
              <a:t>ی</a:t>
            </a:r>
            <a:r>
              <a:rPr lang="ar-SA" sz="4000">
                <a:cs typeface="B Tabassom" pitchFamily="2" charset="-78"/>
              </a:rPr>
              <a:t>، ايزابلا </a:t>
            </a:r>
            <a:r>
              <a:rPr lang="fa-IR" sz="4000">
                <a:cs typeface="B Tabassom" pitchFamily="2" charset="-78"/>
              </a:rPr>
              <a:t>ملكه</a:t>
            </a:r>
            <a:r>
              <a:rPr lang="en-US" sz="4000">
                <a:cs typeface="B Tabassom" pitchFamily="2" charset="-78"/>
              </a:rPr>
              <a:t> </a:t>
            </a:r>
            <a:r>
              <a:rPr lang="ar-SA" sz="4000">
                <a:cs typeface="B Tabassom" pitchFamily="2" charset="-78"/>
              </a:rPr>
              <a:t>اسپانيا، بعد از</a:t>
            </a:r>
            <a:r>
              <a:rPr lang="fa-IR" sz="4000">
                <a:cs typeface="B Tabassom" pitchFamily="2" charset="-78"/>
              </a:rPr>
              <a:t> تسخيرآخرين </a:t>
            </a:r>
            <a:r>
              <a:rPr lang="fa-IR" sz="4000" b="1">
                <a:cs typeface="B Tabassom" pitchFamily="2" charset="-78"/>
              </a:rPr>
              <a:t>منطقه</a:t>
            </a:r>
            <a:r>
              <a:rPr lang="fa-IR" sz="4000">
                <a:cs typeface="B Tabassom" pitchFamily="2" charset="-78"/>
              </a:rPr>
              <a:t> اي كه در دست مسلمانان در اندولس بود</a:t>
            </a:r>
            <a:r>
              <a:rPr lang="ar-SA" sz="4000">
                <a:cs typeface="B Tabassom" pitchFamily="2" charset="-78"/>
              </a:rPr>
              <a:t>، </a:t>
            </a:r>
            <a:r>
              <a:rPr lang="ar-SA" sz="4000" b="1" i="1">
                <a:cs typeface="B Tabassom" pitchFamily="2" charset="-78"/>
              </a:rPr>
              <a:t>نام</a:t>
            </a:r>
            <a:r>
              <a:rPr lang="fa-IR" sz="4000" b="1" i="1">
                <a:cs typeface="B Tabassom" pitchFamily="2" charset="-78"/>
              </a:rPr>
              <a:t>ی</a:t>
            </a:r>
            <a:r>
              <a:rPr lang="ar-SA" sz="4000" b="1" i="1">
                <a:cs typeface="B Tabassom" pitchFamily="2" charset="-78"/>
              </a:rPr>
              <a:t> اسپانيايي</a:t>
            </a:r>
            <a:r>
              <a:rPr lang="ar-SA" sz="4000">
                <a:cs typeface="B Tabassom" pitchFamily="2" charset="-78"/>
              </a:rPr>
              <a:t> به آن م</a:t>
            </a:r>
            <a:r>
              <a:rPr lang="fa-IR" sz="4000">
                <a:cs typeface="B Tabassom" pitchFamily="2" charset="-78"/>
              </a:rPr>
              <a:t>نطقه</a:t>
            </a:r>
            <a:r>
              <a:rPr lang="ar-SA" sz="4000">
                <a:cs typeface="B Tabassom" pitchFamily="2" charset="-78"/>
              </a:rPr>
              <a:t> داد. </a:t>
            </a:r>
            <a:endParaRPr lang="en-US" sz="4000">
              <a:cs typeface="B Tabassom" pitchFamily="2" charset="-78"/>
            </a:endParaRPr>
          </a:p>
          <a:p>
            <a:pPr algn="r" rtl="1"/>
            <a:endParaRPr lang="fa-IR" sz="4000">
              <a:cs typeface="B Tabassom" pitchFamily="2" charset="-78"/>
            </a:endParaRPr>
          </a:p>
          <a:p>
            <a:pPr algn="r" rtl="1"/>
            <a:r>
              <a:rPr lang="fa-IR" sz="4000">
                <a:solidFill>
                  <a:srgbClr val="CC0000"/>
                </a:solidFill>
                <a:cs typeface="B Tabassom" pitchFamily="2" charset="-78"/>
              </a:rPr>
              <a:t>آن </a:t>
            </a:r>
            <a:r>
              <a:rPr lang="fa-IR" sz="4000" b="1">
                <a:solidFill>
                  <a:srgbClr val="CC0000"/>
                </a:solidFill>
                <a:cs typeface="B Tabassom" pitchFamily="2" charset="-78"/>
              </a:rPr>
              <a:t>نام</a:t>
            </a:r>
            <a:r>
              <a:rPr lang="fa-IR" sz="4000">
                <a:solidFill>
                  <a:srgbClr val="CC0000"/>
                </a:solidFill>
                <a:cs typeface="B Tabassom" pitchFamily="2" charset="-78"/>
              </a:rPr>
              <a:t> اسپانيايي</a:t>
            </a:r>
            <a:r>
              <a:rPr lang="en-US" sz="4000">
                <a:solidFill>
                  <a:srgbClr val="CC0000"/>
                </a:solidFill>
                <a:cs typeface="B Tabassom" pitchFamily="2" charset="-78"/>
              </a:rPr>
              <a:t> </a:t>
            </a:r>
            <a:r>
              <a:rPr lang="fa-IR" sz="4000">
                <a:solidFill>
                  <a:srgbClr val="CC0000"/>
                </a:solidFill>
                <a:cs typeface="B Tabassom" pitchFamily="2" charset="-78"/>
              </a:rPr>
              <a:t>چيست و به چه معناست؟ </a:t>
            </a:r>
            <a:endParaRPr lang="en-US" sz="4000">
              <a:solidFill>
                <a:srgbClr val="CC0000"/>
              </a:solidFill>
              <a:cs typeface="B Tabassom" pitchFamily="2" charset="-78"/>
            </a:endParaRPr>
          </a:p>
        </p:txBody>
      </p:sp>
      <p:sp>
        <p:nvSpPr>
          <p:cNvPr id="77827" name="Rectangle 3"/>
          <p:cNvSpPr>
            <a:spLocks noGrp="1" noChangeArrowheads="1"/>
          </p:cNvSpPr>
          <p:nvPr>
            <p:ph type="title"/>
          </p:nvPr>
        </p:nvSpPr>
        <p:spPr>
          <a:noFill/>
          <a:ln/>
        </p:spPr>
        <p:txBody>
          <a:bodyPr/>
          <a:lstStyle/>
          <a:p>
            <a:r>
              <a:rPr lang="fa-IR" b="1">
                <a:cs typeface="B Homa" pitchFamily="2" charset="-78"/>
              </a:rPr>
              <a:t>سوال شماره 2</a:t>
            </a:r>
            <a:endParaRPr lang="en-US" b="1">
              <a:cs typeface="B Homa" pitchFamily="2" charset="-78"/>
            </a:endParaRPr>
          </a:p>
        </p:txBody>
      </p:sp>
    </p:spTree>
    <p:custDataLst>
      <p:tags r:id="rId1"/>
    </p:custDataLst>
  </p:cSld>
  <p:clrMapOvr>
    <a:masterClrMapping/>
  </p:clrMapOvr>
  <p:transition advTm="30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Shirin Science Center C 2006    www.shirin-center.org</a:t>
            </a:r>
          </a:p>
        </p:txBody>
      </p:sp>
      <p:sp>
        <p:nvSpPr>
          <p:cNvPr id="18435" name="Rectangle 3"/>
          <p:cNvSpPr>
            <a:spLocks noGrp="1" noChangeArrowheads="1"/>
          </p:cNvSpPr>
          <p:nvPr>
            <p:ph type="body" sz="half" idx="1"/>
          </p:nvPr>
        </p:nvSpPr>
        <p:spPr>
          <a:xfrm>
            <a:off x="2514600" y="1524000"/>
            <a:ext cx="4038600" cy="4525963"/>
          </a:xfrm>
        </p:spPr>
        <p:txBody>
          <a:bodyPr/>
          <a:lstStyle/>
          <a:p>
            <a:pPr algn="ctr">
              <a:buFontTx/>
              <a:buNone/>
            </a:pPr>
            <a:r>
              <a:rPr lang="fa-IR" sz="4000">
                <a:solidFill>
                  <a:srgbClr val="CC0000"/>
                </a:solidFill>
                <a:latin typeface="Comic Sans MS" panose="030F0702030302020204" pitchFamily="66" charset="0"/>
                <a:cs typeface="B Tabassom" pitchFamily="2" charset="-78"/>
              </a:rPr>
              <a:t>گرانادا</a:t>
            </a:r>
            <a:r>
              <a:rPr lang="en-US">
                <a:solidFill>
                  <a:srgbClr val="CC0000"/>
                </a:solidFill>
                <a:latin typeface="Comic Sans MS" panose="030F0702030302020204" pitchFamily="66" charset="0"/>
                <a:cs typeface="B Tabassom" pitchFamily="2" charset="-78"/>
              </a:rPr>
              <a:t> </a:t>
            </a:r>
          </a:p>
          <a:p>
            <a:pPr algn="ctr">
              <a:buFontTx/>
              <a:buNone/>
            </a:pPr>
            <a:r>
              <a:rPr lang="en-US" sz="4000">
                <a:solidFill>
                  <a:srgbClr val="CC0000"/>
                </a:solidFill>
                <a:latin typeface="Comic Sans MS" panose="030F0702030302020204" pitchFamily="66" charset="0"/>
                <a:cs typeface="B Tabassom" pitchFamily="2" charset="-78"/>
              </a:rPr>
              <a:t>(</a:t>
            </a:r>
            <a:r>
              <a:rPr lang="fa-IR" sz="4000">
                <a:solidFill>
                  <a:srgbClr val="CC0000"/>
                </a:solidFill>
                <a:latin typeface="B Tabassom" pitchFamily="2" charset="-78"/>
                <a:cs typeface="B Tabassom" pitchFamily="2" charset="-78"/>
              </a:rPr>
              <a:t>انار</a:t>
            </a:r>
            <a:r>
              <a:rPr lang="en-US" sz="4000">
                <a:solidFill>
                  <a:srgbClr val="CC0000"/>
                </a:solidFill>
                <a:latin typeface="Comic Sans MS" panose="030F0702030302020204" pitchFamily="66" charset="0"/>
                <a:cs typeface="B Tabassom" pitchFamily="2" charset="-78"/>
              </a:rPr>
              <a:t>)</a:t>
            </a:r>
            <a:endParaRPr lang="en-US" sz="4000">
              <a:solidFill>
                <a:srgbClr val="CC0000"/>
              </a:solidFill>
              <a:cs typeface="B Tabassom" pitchFamily="2" charset="-78"/>
            </a:endParaRPr>
          </a:p>
        </p:txBody>
      </p:sp>
      <p:pic>
        <p:nvPicPr>
          <p:cNvPr id="18436" name="Picture 4" descr="200px-Pomegranate_frui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24200" y="3048000"/>
            <a:ext cx="2886075" cy="278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40" name="Rectangle 8"/>
          <p:cNvSpPr>
            <a:spLocks noGrp="1" noChangeArrowheads="1"/>
          </p:cNvSpPr>
          <p:nvPr>
            <p:ph type="title"/>
          </p:nvPr>
        </p:nvSpPr>
        <p:spPr/>
        <p:txBody>
          <a:bodyPr/>
          <a:lstStyle/>
          <a:p>
            <a:r>
              <a:rPr lang="fa-IR" b="1">
                <a:cs typeface="B Homa" pitchFamily="2" charset="-78"/>
              </a:rPr>
              <a:t>پاسخ سوال شماره 2</a:t>
            </a:r>
            <a:endParaRPr lang="en-US" b="1">
              <a:cs typeface="B Homa" pitchFamily="2" charset="-78"/>
            </a:endParaRPr>
          </a:p>
        </p:txBody>
      </p:sp>
    </p:spTree>
    <p:custDataLst>
      <p:tags r:id="rId1"/>
    </p:custDataLst>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8440"/>
                                        </p:tgtEl>
                                        <p:attrNameLst>
                                          <p:attrName>style.visibility</p:attrName>
                                        </p:attrNameLst>
                                      </p:cBhvr>
                                      <p:to>
                                        <p:strVal val="visible"/>
                                      </p:to>
                                    </p:set>
                                    <p:anim calcmode="lin" valueType="num">
                                      <p:cBhvr additive="base">
                                        <p:cTn id="7" dur="800" fill="hold">
                                          <p:stCondLst>
                                            <p:cond delay="0"/>
                                          </p:stCondLst>
                                        </p:cTn>
                                        <p:tgtEl>
                                          <p:spTgt spid="18440"/>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844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84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fade">
                                      <p:cBhvr>
                                        <p:cTn id="12" dur="1000"/>
                                        <p:tgtEl>
                                          <p:spTgt spid="18435">
                                            <p:txEl>
                                              <p:pRg st="0" end="0"/>
                                            </p:txEl>
                                          </p:spTgt>
                                        </p:tgtEl>
                                      </p:cBhvr>
                                    </p:animEffect>
                                    <p:anim calcmode="lin" valueType="num">
                                      <p:cBhvr>
                                        <p:cTn id="13" dur="1000" fill="hold"/>
                                        <p:tgtEl>
                                          <p:spTgt spid="1843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344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18435">
                                            <p:txEl>
                                              <p:pRg st="1" end="1"/>
                                            </p:txEl>
                                          </p:spTgt>
                                        </p:tgtEl>
                                        <p:attrNameLst>
                                          <p:attrName>style.visibility</p:attrName>
                                        </p:attrNameLst>
                                      </p:cBhvr>
                                      <p:to>
                                        <p:strVal val="visible"/>
                                      </p:to>
                                    </p:set>
                                    <p:animEffect transition="in" filter="fade">
                                      <p:cBhvr>
                                        <p:cTn id="18" dur="1000"/>
                                        <p:tgtEl>
                                          <p:spTgt spid="18435">
                                            <p:txEl>
                                              <p:pRg st="1" end="1"/>
                                            </p:txEl>
                                          </p:spTgt>
                                        </p:tgtEl>
                                      </p:cBhvr>
                                    </p:animEffect>
                                    <p:anim calcmode="lin" valueType="num">
                                      <p:cBhvr>
                                        <p:cTn id="19" dur="1000" fill="hold"/>
                                        <p:tgtEl>
                                          <p:spTgt spid="18435">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494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18436">
                                            <p:bg/>
                                          </p:spTgt>
                                        </p:tgtEl>
                                        <p:attrNameLst>
                                          <p:attrName>style.visibility</p:attrName>
                                        </p:attrNameLst>
                                      </p:cBhvr>
                                      <p:to>
                                        <p:strVal val="visible"/>
                                      </p:to>
                                    </p:set>
                                    <p:animEffect transition="in" filter="fade">
                                      <p:cBhvr>
                                        <p:cTn id="24" dur="1000"/>
                                        <p:tgtEl>
                                          <p:spTgt spid="18436">
                                            <p:bg/>
                                          </p:spTgt>
                                        </p:tgtEl>
                                      </p:cBhvr>
                                    </p:animEffect>
                                    <p:anim calcmode="lin" valueType="num">
                                      <p:cBhvr>
                                        <p:cTn id="25" dur="1000" fill="hold"/>
                                        <p:tgtEl>
                                          <p:spTgt spid="18436">
                                            <p:bg/>
                                          </p:spTgt>
                                        </p:tgtEl>
                                        <p:attrNameLst>
                                          <p:attrName>ppt_x</p:attrName>
                                        </p:attrNameLst>
                                      </p:cBhvr>
                                      <p:tavLst>
                                        <p:tav tm="0">
                                          <p:val>
                                            <p:strVal val="#ppt_x-.1"/>
                                          </p:val>
                                        </p:tav>
                                        <p:tav tm="100000">
                                          <p:val>
                                            <p:strVal val="#ppt_x"/>
                                          </p:val>
                                        </p:tav>
                                      </p:tavLst>
                                    </p:anim>
                                    <p:anim calcmode="lin" valueType="num">
                                      <p:cBhvr>
                                        <p:cTn id="26" dur="1000" fill="hold"/>
                                        <p:tgtEl>
                                          <p:spTgt spid="18436">
                                            <p:bg/>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6" grpId="0" build="p"/>
      <p:bldP spid="1844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87042" name="Rectangle 2"/>
          <p:cNvSpPr>
            <a:spLocks noGrp="1" noChangeArrowheads="1"/>
          </p:cNvSpPr>
          <p:nvPr>
            <p:ph type="body" idx="1"/>
          </p:nvPr>
        </p:nvSpPr>
        <p:spPr>
          <a:xfrm>
            <a:off x="533400" y="1524000"/>
            <a:ext cx="7848600" cy="4449763"/>
          </a:xfrm>
          <a:noFill/>
          <a:ln/>
        </p:spPr>
        <p:txBody>
          <a:bodyPr/>
          <a:lstStyle/>
          <a:p>
            <a:pPr algn="just" rtl="1">
              <a:lnSpc>
                <a:spcPct val="80000"/>
              </a:lnSpc>
            </a:pPr>
            <a:r>
              <a:rPr lang="fa-IR" sz="4000">
                <a:cs typeface="B Tabassom" pitchFamily="2" charset="-78"/>
              </a:rPr>
              <a:t>در سال 1983، در زمان رياست جمهوري رونالد ريگان، امريكا به </a:t>
            </a:r>
            <a:r>
              <a:rPr lang="fa-IR" sz="4000" b="1">
                <a:cs typeface="B Tabassom" pitchFamily="2" charset="-78"/>
              </a:rPr>
              <a:t>كشور كوچكي درجزاير كارابين</a:t>
            </a:r>
            <a:r>
              <a:rPr lang="fa-IR" sz="4000">
                <a:cs typeface="B Tabassom" pitchFamily="2" charset="-78"/>
              </a:rPr>
              <a:t> لشكر كشي كرد و دولت سوسياليستي 4 ساله نخست وزير آن (ماريس بيشاپ) را با دولت مورد نظر امريكا جايگزين نمود.</a:t>
            </a:r>
            <a:endParaRPr lang="en-US" sz="4000">
              <a:cs typeface="B Tabassom" pitchFamily="2" charset="-78"/>
            </a:endParaRPr>
          </a:p>
          <a:p>
            <a:pPr algn="just" rtl="1">
              <a:lnSpc>
                <a:spcPct val="80000"/>
              </a:lnSpc>
              <a:buFontTx/>
              <a:buNone/>
            </a:pPr>
            <a:endParaRPr lang="fa-IR" sz="4000">
              <a:cs typeface="B Tabassom" pitchFamily="2" charset="-78"/>
            </a:endParaRPr>
          </a:p>
          <a:p>
            <a:pPr algn="just" rtl="1">
              <a:lnSpc>
                <a:spcPct val="80000"/>
              </a:lnSpc>
            </a:pPr>
            <a:r>
              <a:rPr lang="fa-IR" sz="4000" b="1">
                <a:solidFill>
                  <a:srgbClr val="CC0000"/>
                </a:solidFill>
                <a:cs typeface="B Tabassom" pitchFamily="2" charset="-78"/>
              </a:rPr>
              <a:t>نام</a:t>
            </a:r>
            <a:r>
              <a:rPr lang="fa-IR" sz="4000">
                <a:solidFill>
                  <a:srgbClr val="CC0000"/>
                </a:solidFill>
                <a:cs typeface="B Tabassom" pitchFamily="2" charset="-78"/>
              </a:rPr>
              <a:t> آن كشور چيست و آن نام به چه معناست؟</a:t>
            </a:r>
            <a:r>
              <a:rPr lang="fa-IR">
                <a:solidFill>
                  <a:srgbClr val="CC0000"/>
                </a:solidFill>
                <a:cs typeface="B Tabassom" pitchFamily="2" charset="-78"/>
              </a:rPr>
              <a:t> </a:t>
            </a:r>
            <a:endParaRPr lang="en-US">
              <a:solidFill>
                <a:srgbClr val="CC0000"/>
              </a:solidFill>
              <a:cs typeface="B Tabassom" pitchFamily="2" charset="-78"/>
            </a:endParaRPr>
          </a:p>
        </p:txBody>
      </p:sp>
      <p:sp>
        <p:nvSpPr>
          <p:cNvPr id="87043" name="Rectangle 3"/>
          <p:cNvSpPr>
            <a:spLocks noGrp="1" noChangeArrowheads="1"/>
          </p:cNvSpPr>
          <p:nvPr>
            <p:ph type="title"/>
          </p:nvPr>
        </p:nvSpPr>
        <p:spPr>
          <a:noFill/>
          <a:ln/>
        </p:spPr>
        <p:txBody>
          <a:bodyPr/>
          <a:lstStyle/>
          <a:p>
            <a:r>
              <a:rPr lang="fa-IR" b="1">
                <a:cs typeface="B Homa" pitchFamily="2" charset="-78"/>
              </a:rPr>
              <a:t>سوال شماره 3</a:t>
            </a:r>
            <a:endParaRPr lang="en-US" b="1">
              <a:cs typeface="B Homa" pitchFamily="2" charset="-78"/>
            </a:endParaRPr>
          </a:p>
        </p:txBody>
      </p:sp>
    </p:spTree>
    <p:custDataLst>
      <p:tags r:id="rId1"/>
    </p:custDataLst>
  </p:cSld>
  <p:clrMapOvr>
    <a:masterClrMapping/>
  </p:clrMapOvr>
  <p:transition advTm="30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Shirin Science Center C 2006    www.shirin-center.org</a:t>
            </a:r>
          </a:p>
        </p:txBody>
      </p:sp>
      <p:pic>
        <p:nvPicPr>
          <p:cNvPr id="20484" name="Picture 4" descr="250px-Pomegranate03_edi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24200" y="3124200"/>
            <a:ext cx="2819400" cy="2420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9" name="Rectangle 9"/>
          <p:cNvSpPr>
            <a:spLocks noGrp="1" noChangeArrowheads="1"/>
          </p:cNvSpPr>
          <p:nvPr>
            <p:ph type="body" sz="half" idx="1"/>
          </p:nvPr>
        </p:nvSpPr>
        <p:spPr>
          <a:xfrm>
            <a:off x="2514600" y="1524000"/>
            <a:ext cx="4038600" cy="4525963"/>
          </a:xfrm>
          <a:noFill/>
          <a:ln/>
        </p:spPr>
        <p:txBody>
          <a:bodyPr/>
          <a:lstStyle/>
          <a:p>
            <a:pPr algn="ctr">
              <a:buFontTx/>
              <a:buNone/>
            </a:pPr>
            <a:r>
              <a:rPr lang="fa-IR">
                <a:solidFill>
                  <a:srgbClr val="CC0000"/>
                </a:solidFill>
                <a:latin typeface="Comic Sans MS" panose="030F0702030302020204" pitchFamily="66" charset="0"/>
                <a:cs typeface="B Tabassom" pitchFamily="2" charset="-78"/>
              </a:rPr>
              <a:t> </a:t>
            </a:r>
            <a:r>
              <a:rPr lang="fa-IR" sz="4000">
                <a:solidFill>
                  <a:srgbClr val="CC0000"/>
                </a:solidFill>
                <a:latin typeface="Comic Sans MS" panose="030F0702030302020204" pitchFamily="66" charset="0"/>
                <a:cs typeface="B Tabassom" pitchFamily="2" charset="-78"/>
              </a:rPr>
              <a:t>گرانادا</a:t>
            </a:r>
            <a:r>
              <a:rPr lang="en-US">
                <a:solidFill>
                  <a:srgbClr val="CC0000"/>
                </a:solidFill>
                <a:latin typeface="Comic Sans MS" panose="030F0702030302020204" pitchFamily="66" charset="0"/>
                <a:cs typeface="B Tabassom" pitchFamily="2" charset="-78"/>
              </a:rPr>
              <a:t> </a:t>
            </a:r>
            <a:r>
              <a:rPr lang="fa-IR" sz="2400">
                <a:solidFill>
                  <a:srgbClr val="CC0000"/>
                </a:solidFill>
                <a:latin typeface="Comic Sans MS" panose="030F0702030302020204" pitchFamily="66" charset="0"/>
                <a:cs typeface="B Tabassom" pitchFamily="2" charset="-78"/>
              </a:rPr>
              <a:t>یا</a:t>
            </a:r>
            <a:r>
              <a:rPr lang="en-US">
                <a:solidFill>
                  <a:srgbClr val="CC0000"/>
                </a:solidFill>
                <a:latin typeface="Comic Sans MS" panose="030F0702030302020204" pitchFamily="66" charset="0"/>
                <a:cs typeface="B Tabassom" pitchFamily="2" charset="-78"/>
              </a:rPr>
              <a:t> </a:t>
            </a:r>
            <a:r>
              <a:rPr lang="fa-IR" sz="4000">
                <a:solidFill>
                  <a:srgbClr val="CC0000"/>
                </a:solidFill>
                <a:latin typeface="Comic Sans MS" panose="030F0702030302020204" pitchFamily="66" charset="0"/>
                <a:cs typeface="B Tabassom" pitchFamily="2" charset="-78"/>
              </a:rPr>
              <a:t>گرنادا</a:t>
            </a:r>
            <a:r>
              <a:rPr lang="fa-IR">
                <a:solidFill>
                  <a:srgbClr val="CC0000"/>
                </a:solidFill>
                <a:latin typeface="Comic Sans MS" panose="030F0702030302020204" pitchFamily="66" charset="0"/>
                <a:cs typeface="B Tabassom" pitchFamily="2" charset="-78"/>
              </a:rPr>
              <a:t> </a:t>
            </a:r>
            <a:endParaRPr lang="en-US">
              <a:solidFill>
                <a:srgbClr val="CC0000"/>
              </a:solidFill>
              <a:latin typeface="Comic Sans MS" panose="030F0702030302020204" pitchFamily="66" charset="0"/>
              <a:cs typeface="B Tabassom" pitchFamily="2" charset="-78"/>
            </a:endParaRPr>
          </a:p>
          <a:p>
            <a:pPr algn="ctr">
              <a:buFontTx/>
              <a:buNone/>
            </a:pPr>
            <a:r>
              <a:rPr lang="en-US" sz="4000">
                <a:solidFill>
                  <a:srgbClr val="CC0000"/>
                </a:solidFill>
                <a:latin typeface="Comic Sans MS" panose="030F0702030302020204" pitchFamily="66" charset="0"/>
                <a:cs typeface="B Tabassom" pitchFamily="2" charset="-78"/>
              </a:rPr>
              <a:t>(</a:t>
            </a:r>
            <a:r>
              <a:rPr lang="fa-IR" sz="4000">
                <a:solidFill>
                  <a:srgbClr val="CC0000"/>
                </a:solidFill>
                <a:latin typeface="Comic Sans MS" panose="030F0702030302020204" pitchFamily="66" charset="0"/>
                <a:cs typeface="B Tabassom" pitchFamily="2" charset="-78"/>
              </a:rPr>
              <a:t>انار</a:t>
            </a:r>
            <a:r>
              <a:rPr lang="en-US" sz="4000">
                <a:solidFill>
                  <a:srgbClr val="CC0000"/>
                </a:solidFill>
                <a:latin typeface="Comic Sans MS" panose="030F0702030302020204" pitchFamily="66" charset="0"/>
                <a:cs typeface="B Tabassom" pitchFamily="2" charset="-78"/>
              </a:rPr>
              <a:t>)</a:t>
            </a:r>
          </a:p>
        </p:txBody>
      </p:sp>
      <p:sp>
        <p:nvSpPr>
          <p:cNvPr id="20490" name="Rectangle 10"/>
          <p:cNvSpPr>
            <a:spLocks noGrp="1" noChangeArrowheads="1"/>
          </p:cNvSpPr>
          <p:nvPr>
            <p:ph type="title"/>
          </p:nvPr>
        </p:nvSpPr>
        <p:spPr/>
        <p:txBody>
          <a:bodyPr/>
          <a:lstStyle/>
          <a:p>
            <a:r>
              <a:rPr lang="fa-IR" b="1">
                <a:cs typeface="B Homa" pitchFamily="2" charset="-78"/>
              </a:rPr>
              <a:t>پاسخ سوال شماره 3</a:t>
            </a:r>
            <a:endParaRPr lang="en-US" b="1">
              <a:cs typeface="B Homa" pitchFamily="2" charset="-78"/>
            </a:endParaRPr>
          </a:p>
        </p:txBody>
      </p:sp>
    </p:spTree>
    <p:custDataLst>
      <p:tags r:id="rId1"/>
    </p:custDataLst>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0490"/>
                                        </p:tgtEl>
                                        <p:attrNameLst>
                                          <p:attrName>style.visibility</p:attrName>
                                        </p:attrNameLst>
                                      </p:cBhvr>
                                      <p:to>
                                        <p:strVal val="visible"/>
                                      </p:to>
                                    </p:set>
                                    <p:anim calcmode="lin" valueType="num">
                                      <p:cBhvr additive="base">
                                        <p:cTn id="7" dur="800" fill="hold">
                                          <p:stCondLst>
                                            <p:cond delay="0"/>
                                          </p:stCondLst>
                                        </p:cTn>
                                        <p:tgtEl>
                                          <p:spTgt spid="20490"/>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049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84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20489">
                                            <p:txEl>
                                              <p:pRg st="0" end="0"/>
                                            </p:txEl>
                                          </p:spTgt>
                                        </p:tgtEl>
                                        <p:attrNameLst>
                                          <p:attrName>style.visibility</p:attrName>
                                        </p:attrNameLst>
                                      </p:cBhvr>
                                      <p:to>
                                        <p:strVal val="visible"/>
                                      </p:to>
                                    </p:set>
                                    <p:animEffect transition="in" filter="fade">
                                      <p:cBhvr>
                                        <p:cTn id="12" dur="1000"/>
                                        <p:tgtEl>
                                          <p:spTgt spid="20489">
                                            <p:txEl>
                                              <p:pRg st="0" end="0"/>
                                            </p:txEl>
                                          </p:spTgt>
                                        </p:tgtEl>
                                      </p:cBhvr>
                                    </p:animEffect>
                                    <p:anim calcmode="lin" valueType="num">
                                      <p:cBhvr>
                                        <p:cTn id="13" dur="1000" fill="hold"/>
                                        <p:tgtEl>
                                          <p:spTgt spid="20489">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20489">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424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20489">
                                            <p:txEl>
                                              <p:pRg st="1" end="1"/>
                                            </p:txEl>
                                          </p:spTgt>
                                        </p:tgtEl>
                                        <p:attrNameLst>
                                          <p:attrName>style.visibility</p:attrName>
                                        </p:attrNameLst>
                                      </p:cBhvr>
                                      <p:to>
                                        <p:strVal val="visible"/>
                                      </p:to>
                                    </p:set>
                                    <p:animEffect transition="in" filter="fade">
                                      <p:cBhvr>
                                        <p:cTn id="18" dur="1000"/>
                                        <p:tgtEl>
                                          <p:spTgt spid="20489">
                                            <p:txEl>
                                              <p:pRg st="1" end="1"/>
                                            </p:txEl>
                                          </p:spTgt>
                                        </p:tgtEl>
                                      </p:cBhvr>
                                    </p:animEffect>
                                    <p:anim calcmode="lin" valueType="num">
                                      <p:cBhvr>
                                        <p:cTn id="19" dur="1000" fill="hold"/>
                                        <p:tgtEl>
                                          <p:spTgt spid="20489">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20489">
                                            <p:txEl>
                                              <p:pRg st="1" end="1"/>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74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20484">
                                            <p:bg/>
                                          </p:spTgt>
                                        </p:tgtEl>
                                        <p:attrNameLst>
                                          <p:attrName>style.visibility</p:attrName>
                                        </p:attrNameLst>
                                      </p:cBhvr>
                                      <p:to>
                                        <p:strVal val="visible"/>
                                      </p:to>
                                    </p:set>
                                    <p:animEffect transition="in" filter="fade">
                                      <p:cBhvr>
                                        <p:cTn id="24" dur="1000"/>
                                        <p:tgtEl>
                                          <p:spTgt spid="20484">
                                            <p:bg/>
                                          </p:spTgt>
                                        </p:tgtEl>
                                      </p:cBhvr>
                                    </p:animEffect>
                                    <p:anim calcmode="lin" valueType="num">
                                      <p:cBhvr>
                                        <p:cTn id="25" dur="1000" fill="hold"/>
                                        <p:tgtEl>
                                          <p:spTgt spid="20484">
                                            <p:bg/>
                                          </p:spTgt>
                                        </p:tgtEl>
                                        <p:attrNameLst>
                                          <p:attrName>ppt_x</p:attrName>
                                        </p:attrNameLst>
                                      </p:cBhvr>
                                      <p:tavLst>
                                        <p:tav tm="0">
                                          <p:val>
                                            <p:strVal val="#ppt_x-.1"/>
                                          </p:val>
                                        </p:tav>
                                        <p:tav tm="100000">
                                          <p:val>
                                            <p:strVal val="#ppt_x"/>
                                          </p:val>
                                        </p:tav>
                                      </p:tavLst>
                                    </p:anim>
                                    <p:anim calcmode="lin" valueType="num">
                                      <p:cBhvr>
                                        <p:cTn id="26" dur="1000" fill="hold"/>
                                        <p:tgtEl>
                                          <p:spTgt spid="20484">
                                            <p:bg/>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P spid="20489" grpId="0" build="p"/>
      <p:bldP spid="2049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88066" name="Rectangle 2"/>
          <p:cNvSpPr>
            <a:spLocks noGrp="1" noChangeArrowheads="1"/>
          </p:cNvSpPr>
          <p:nvPr>
            <p:ph type="body" idx="1"/>
          </p:nvPr>
        </p:nvSpPr>
        <p:spPr>
          <a:xfrm>
            <a:off x="533400" y="1524000"/>
            <a:ext cx="7924800" cy="4449763"/>
          </a:xfrm>
        </p:spPr>
        <p:txBody>
          <a:bodyPr/>
          <a:lstStyle/>
          <a:p>
            <a:pPr algn="just" rtl="1"/>
            <a:r>
              <a:rPr lang="ar-SA" sz="4000">
                <a:cs typeface="B Tabassom" pitchFamily="2" charset="-78"/>
              </a:rPr>
              <a:t>در بين سالهاي 2003 تا 2006 ميلاد</a:t>
            </a:r>
            <a:r>
              <a:rPr lang="fa-IR" sz="4000">
                <a:cs typeface="B Tabassom" pitchFamily="2" charset="-78"/>
              </a:rPr>
              <a:t>ی</a:t>
            </a:r>
            <a:r>
              <a:rPr lang="ar-SA" sz="4000">
                <a:cs typeface="B Tabassom" pitchFamily="2" charset="-78"/>
              </a:rPr>
              <a:t> كارخانه هاي امريكا حدود 1000 نوع محصول </a:t>
            </a:r>
            <a:r>
              <a:rPr lang="fa-IR" sz="4000">
                <a:cs typeface="B Tabassom" pitchFamily="2" charset="-78"/>
              </a:rPr>
              <a:t>جديد </a:t>
            </a:r>
            <a:r>
              <a:rPr lang="ar-SA" sz="4000">
                <a:cs typeface="B Tabassom" pitchFamily="2" charset="-78"/>
              </a:rPr>
              <a:t>از </a:t>
            </a:r>
            <a:r>
              <a:rPr lang="fa-IR" sz="4000">
                <a:cs typeface="B Tabassom" pitchFamily="2" charset="-78"/>
              </a:rPr>
              <a:t>آب ميوه</a:t>
            </a:r>
            <a:r>
              <a:rPr lang="ar-SA" sz="4000">
                <a:cs typeface="B Tabassom" pitchFamily="2" charset="-78"/>
              </a:rPr>
              <a:t> گرفته تا </a:t>
            </a:r>
            <a:r>
              <a:rPr lang="fa-IR" sz="4000">
                <a:cs typeface="B Tabassom" pitchFamily="2" charset="-78"/>
              </a:rPr>
              <a:t>دارو</a:t>
            </a:r>
            <a:r>
              <a:rPr lang="ar-SA" sz="4000">
                <a:cs typeface="B Tabassom" pitchFamily="2" charset="-78"/>
              </a:rPr>
              <a:t> </a:t>
            </a:r>
            <a:r>
              <a:rPr lang="fa-IR" sz="4000">
                <a:cs typeface="B Tabassom" pitchFamily="2" charset="-78"/>
              </a:rPr>
              <a:t>را به بازار عرضه کر</a:t>
            </a:r>
            <a:r>
              <a:rPr lang="ar-SA" sz="4000">
                <a:cs typeface="B Tabassom" pitchFamily="2" charset="-78"/>
              </a:rPr>
              <a:t>دند كه همگي </a:t>
            </a:r>
            <a:r>
              <a:rPr lang="ar-SA" sz="4000" b="1">
                <a:cs typeface="B Tabassom" pitchFamily="2" charset="-78"/>
              </a:rPr>
              <a:t>براساس يك ميوه</a:t>
            </a:r>
            <a:r>
              <a:rPr lang="ar-SA" sz="4000">
                <a:cs typeface="B Tabassom" pitchFamily="2" charset="-78"/>
              </a:rPr>
              <a:t> ساخته شده بودند</a:t>
            </a:r>
            <a:r>
              <a:rPr lang="fa-IR" sz="4000">
                <a:cs typeface="B Tabassom" pitchFamily="2" charset="-78"/>
              </a:rPr>
              <a:t>!</a:t>
            </a:r>
          </a:p>
          <a:p>
            <a:pPr algn="just" rtl="1">
              <a:buFontTx/>
              <a:buNone/>
            </a:pPr>
            <a:endParaRPr lang="fa-IR" sz="4000">
              <a:cs typeface="B Tabassom" pitchFamily="2" charset="-78"/>
            </a:endParaRPr>
          </a:p>
          <a:p>
            <a:pPr algn="just" rtl="1"/>
            <a:r>
              <a:rPr lang="ar-SA" sz="4000" b="1">
                <a:solidFill>
                  <a:srgbClr val="CC0000"/>
                </a:solidFill>
                <a:cs typeface="B Tabassom" pitchFamily="2" charset="-78"/>
              </a:rPr>
              <a:t>نام</a:t>
            </a:r>
            <a:r>
              <a:rPr lang="ar-SA" sz="4000">
                <a:solidFill>
                  <a:srgbClr val="CC0000"/>
                </a:solidFill>
                <a:cs typeface="B Tabassom" pitchFamily="2" charset="-78"/>
              </a:rPr>
              <a:t> آن ميوه چيست؟</a:t>
            </a:r>
            <a:endParaRPr lang="en-US" sz="4000"/>
          </a:p>
        </p:txBody>
      </p:sp>
      <p:sp>
        <p:nvSpPr>
          <p:cNvPr id="88067" name="Rectangle 3"/>
          <p:cNvSpPr>
            <a:spLocks noGrp="1" noChangeArrowheads="1"/>
          </p:cNvSpPr>
          <p:nvPr>
            <p:ph type="title"/>
          </p:nvPr>
        </p:nvSpPr>
        <p:spPr/>
        <p:txBody>
          <a:bodyPr/>
          <a:lstStyle/>
          <a:p>
            <a:r>
              <a:rPr lang="fa-IR" b="1">
                <a:cs typeface="B Homa" pitchFamily="2" charset="-78"/>
              </a:rPr>
              <a:t>سوال شماره 4</a:t>
            </a:r>
            <a:endParaRPr lang="en-US" b="1">
              <a:cs typeface="B Homa" pitchFamily="2" charset="-78"/>
            </a:endParaRPr>
          </a:p>
        </p:txBody>
      </p:sp>
    </p:spTree>
    <p:custDataLst>
      <p:tags r:id="rId1"/>
    </p:custDataLst>
  </p:cSld>
  <p:clrMapOvr>
    <a:masterClrMapping/>
  </p:clrMapOvr>
  <p:transition advTm="30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Shirin Science Center C 2006    www.shirin-center.org</a:t>
            </a:r>
          </a:p>
        </p:txBody>
      </p:sp>
      <p:sp>
        <p:nvSpPr>
          <p:cNvPr id="22531" name="Rectangle 3"/>
          <p:cNvSpPr>
            <a:spLocks noGrp="1" noChangeArrowheads="1"/>
          </p:cNvSpPr>
          <p:nvPr>
            <p:ph type="body" sz="half" idx="1"/>
          </p:nvPr>
        </p:nvSpPr>
        <p:spPr>
          <a:xfrm>
            <a:off x="2667000" y="1066800"/>
            <a:ext cx="4038600" cy="5059363"/>
          </a:xfrm>
        </p:spPr>
        <p:txBody>
          <a:bodyPr/>
          <a:lstStyle/>
          <a:p>
            <a:pPr algn="ctr">
              <a:buFontTx/>
              <a:buNone/>
            </a:pPr>
            <a:endParaRPr lang="fa-IR" sz="4000">
              <a:solidFill>
                <a:srgbClr val="CC0000"/>
              </a:solidFill>
              <a:latin typeface="Comic Sans MS" panose="030F0702030302020204" pitchFamily="66" charset="0"/>
              <a:cs typeface="B Tabassom" pitchFamily="2" charset="-78"/>
            </a:endParaRPr>
          </a:p>
          <a:p>
            <a:pPr algn="ctr">
              <a:buFontTx/>
              <a:buNone/>
            </a:pPr>
            <a:r>
              <a:rPr lang="fa-IR" sz="4000">
                <a:solidFill>
                  <a:srgbClr val="CC0000"/>
                </a:solidFill>
                <a:latin typeface="Comic Sans MS" panose="030F0702030302020204" pitchFamily="66" charset="0"/>
                <a:cs typeface="B Tabassom" pitchFamily="2" charset="-78"/>
              </a:rPr>
              <a:t>انار</a:t>
            </a:r>
            <a:endParaRPr lang="en-US" sz="4000">
              <a:solidFill>
                <a:srgbClr val="CC0000"/>
              </a:solidFill>
              <a:latin typeface="Comic Sans MS" panose="030F0702030302020204" pitchFamily="66" charset="0"/>
              <a:cs typeface="B Tabassom" pitchFamily="2" charset="-78"/>
            </a:endParaRPr>
          </a:p>
        </p:txBody>
      </p:sp>
      <p:sp>
        <p:nvSpPr>
          <p:cNvPr id="22539" name="Rectangle 11"/>
          <p:cNvSpPr>
            <a:spLocks noGrp="1" noChangeArrowheads="1"/>
          </p:cNvSpPr>
          <p:nvPr>
            <p:ph type="title"/>
          </p:nvPr>
        </p:nvSpPr>
        <p:spPr/>
        <p:txBody>
          <a:bodyPr/>
          <a:lstStyle/>
          <a:p>
            <a:r>
              <a:rPr lang="fa-IR" b="1">
                <a:cs typeface="B Homa" pitchFamily="2" charset="-78"/>
              </a:rPr>
              <a:t>پاسخ سوال شماره 4</a:t>
            </a:r>
            <a:endParaRPr lang="en-US" b="1">
              <a:cs typeface="B Homa" pitchFamily="2" charset="-78"/>
            </a:endParaRPr>
          </a:p>
        </p:txBody>
      </p:sp>
      <p:pic>
        <p:nvPicPr>
          <p:cNvPr id="22541" name="Picture 13" descr="crackedPom"/>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505200" y="2590800"/>
            <a:ext cx="2257425"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2539"/>
                                        </p:tgtEl>
                                        <p:attrNameLst>
                                          <p:attrName>style.visibility</p:attrName>
                                        </p:attrNameLst>
                                      </p:cBhvr>
                                      <p:to>
                                        <p:strVal val="visible"/>
                                      </p:to>
                                    </p:set>
                                    <p:anim calcmode="lin" valueType="num">
                                      <p:cBhvr additive="base">
                                        <p:cTn id="7" dur="800" fill="hold">
                                          <p:stCondLst>
                                            <p:cond delay="0"/>
                                          </p:stCondLst>
                                        </p:cTn>
                                        <p:tgtEl>
                                          <p:spTgt spid="22539"/>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253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84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1000"/>
                                        <p:tgtEl>
                                          <p:spTgt spid="22531">
                                            <p:txEl>
                                              <p:pRg st="1" end="1"/>
                                            </p:txEl>
                                          </p:spTgt>
                                        </p:tgtEl>
                                      </p:cBhvr>
                                    </p:animEffect>
                                    <p:anim calcmode="lin" valueType="num">
                                      <p:cBhvr>
                                        <p:cTn id="13" dur="1000" fill="hold"/>
                                        <p:tgtEl>
                                          <p:spTgt spid="22531">
                                            <p:txEl>
                                              <p:pRg st="1" end="1"/>
                                            </p:txEl>
                                          </p:spTgt>
                                        </p:tgtEl>
                                        <p:attrNameLst>
                                          <p:attrName>ppt_x</p:attrName>
                                        </p:attrNameLst>
                                      </p:cBhvr>
                                      <p:tavLst>
                                        <p:tav tm="0">
                                          <p:val>
                                            <p:strVal val="#ppt_x-.1"/>
                                          </p:val>
                                        </p:tav>
                                        <p:tav tm="100000">
                                          <p:val>
                                            <p:strVal val="#ppt_x"/>
                                          </p:val>
                                        </p:tav>
                                      </p:tavLst>
                                    </p:anim>
                                    <p:anim calcmode="lin" valueType="num">
                                      <p:cBhvr>
                                        <p:cTn id="14" dur="10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3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89090" name="Rectangle 2"/>
          <p:cNvSpPr>
            <a:spLocks noGrp="1" noChangeArrowheads="1"/>
          </p:cNvSpPr>
          <p:nvPr>
            <p:ph type="body" idx="1"/>
          </p:nvPr>
        </p:nvSpPr>
        <p:spPr>
          <a:xfrm>
            <a:off x="609600" y="1524000"/>
            <a:ext cx="8153400" cy="4419600"/>
          </a:xfrm>
        </p:spPr>
        <p:txBody>
          <a:bodyPr/>
          <a:lstStyle/>
          <a:p>
            <a:pPr algn="just" rtl="1"/>
            <a:r>
              <a:rPr lang="ar-SA" sz="4000">
                <a:latin typeface="Comic Sans MS" panose="030F0702030302020204" pitchFamily="66" charset="0"/>
                <a:cs typeface="B Tabassom" pitchFamily="2" charset="-78"/>
              </a:rPr>
              <a:t>كلمه </a:t>
            </a:r>
            <a:r>
              <a:rPr lang="en-US" sz="4000">
                <a:latin typeface="Comic Sans MS" panose="030F0702030302020204" pitchFamily="66" charset="0"/>
                <a:cs typeface="B Tabassom" pitchFamily="2" charset="-78"/>
              </a:rPr>
              <a:t>grenade</a:t>
            </a:r>
            <a:r>
              <a:rPr lang="fa-IR" sz="4000">
                <a:latin typeface="Comic Sans MS" panose="030F0702030302020204" pitchFamily="66" charset="0"/>
                <a:cs typeface="B Tabassom" pitchFamily="2" charset="-78"/>
              </a:rPr>
              <a:t>  </a:t>
            </a:r>
            <a:r>
              <a:rPr lang="ar-SA" sz="4000">
                <a:latin typeface="Comic Sans MS" panose="030F0702030302020204" pitchFamily="66" charset="0"/>
                <a:cs typeface="B Tabassom" pitchFamily="2" charset="-78"/>
              </a:rPr>
              <a:t>در زبان انگليسي به معن</a:t>
            </a:r>
            <a:r>
              <a:rPr lang="fa-IR" sz="4000">
                <a:latin typeface="Comic Sans MS" panose="030F0702030302020204" pitchFamily="66" charset="0"/>
                <a:cs typeface="B Tabassom" pitchFamily="2" charset="-78"/>
              </a:rPr>
              <a:t>ای</a:t>
            </a:r>
            <a:r>
              <a:rPr lang="ar-SA" sz="4000">
                <a:latin typeface="Comic Sans MS" panose="030F0702030302020204" pitchFamily="66" charset="0"/>
                <a:cs typeface="B Tabassom" pitchFamily="2" charset="-78"/>
              </a:rPr>
              <a:t> </a:t>
            </a:r>
            <a:r>
              <a:rPr lang="fa-IR" sz="4000">
                <a:latin typeface="Comic Sans MS" panose="030F0702030302020204" pitchFamily="66" charset="0"/>
                <a:cs typeface="B Tabassom" pitchFamily="2" charset="-78"/>
              </a:rPr>
              <a:t>“</a:t>
            </a:r>
            <a:r>
              <a:rPr lang="ar-SA" sz="4000">
                <a:latin typeface="Comic Sans MS" panose="030F0702030302020204" pitchFamily="66" charset="0"/>
                <a:cs typeface="B Tabassom" pitchFamily="2" charset="-78"/>
              </a:rPr>
              <a:t>نارنجك</a:t>
            </a:r>
            <a:r>
              <a:rPr lang="fa-IR" sz="4000">
                <a:latin typeface="Comic Sans MS" panose="030F0702030302020204" pitchFamily="66" charset="0"/>
                <a:cs typeface="B Tabassom" pitchFamily="2" charset="-78"/>
              </a:rPr>
              <a:t>”</a:t>
            </a:r>
            <a:r>
              <a:rPr lang="ar-SA" sz="4000">
                <a:latin typeface="Comic Sans MS" panose="030F0702030302020204" pitchFamily="66" charset="0"/>
                <a:cs typeface="B Tabassom" pitchFamily="2" charset="-78"/>
              </a:rPr>
              <a:t> </a:t>
            </a:r>
            <a:r>
              <a:rPr lang="fa-IR" sz="4000">
                <a:latin typeface="Comic Sans MS" panose="030F0702030302020204" pitchFamily="66" charset="0"/>
                <a:cs typeface="B Tabassom" pitchFamily="2" charset="-78"/>
              </a:rPr>
              <a:t>است</a:t>
            </a:r>
            <a:r>
              <a:rPr lang="ar-SA" sz="4000">
                <a:latin typeface="Comic Sans MS" panose="030F0702030302020204" pitchFamily="66" charset="0"/>
                <a:cs typeface="B Tabassom" pitchFamily="2" charset="-78"/>
              </a:rPr>
              <a:t>. </a:t>
            </a:r>
            <a:endParaRPr lang="fa-IR" sz="4000">
              <a:latin typeface="Comic Sans MS" panose="030F0702030302020204" pitchFamily="66" charset="0"/>
              <a:cs typeface="B Tabassom" pitchFamily="2" charset="-78"/>
            </a:endParaRPr>
          </a:p>
          <a:p>
            <a:pPr algn="just" rtl="1"/>
            <a:endParaRPr lang="en-US" sz="4000">
              <a:latin typeface="Comic Sans MS" panose="030F0702030302020204" pitchFamily="66" charset="0"/>
              <a:cs typeface="B Tabassom" pitchFamily="2" charset="-78"/>
            </a:endParaRPr>
          </a:p>
          <a:p>
            <a:pPr algn="just" rtl="1"/>
            <a:r>
              <a:rPr lang="ar-SA" sz="4000">
                <a:solidFill>
                  <a:srgbClr val="CC0000"/>
                </a:solidFill>
                <a:latin typeface="Comic Sans MS" panose="030F0702030302020204" pitchFamily="66" charset="0"/>
                <a:cs typeface="B Tabassom" pitchFamily="2" charset="-78"/>
              </a:rPr>
              <a:t>اما در زبان فرانس</a:t>
            </a:r>
            <a:r>
              <a:rPr lang="fa-IR" sz="4000">
                <a:solidFill>
                  <a:srgbClr val="CC0000"/>
                </a:solidFill>
                <a:latin typeface="Comic Sans MS" panose="030F0702030302020204" pitchFamily="66" charset="0"/>
                <a:cs typeface="B Tabassom" pitchFamily="2" charset="-78"/>
              </a:rPr>
              <a:t>ه</a:t>
            </a:r>
            <a:r>
              <a:rPr lang="ar-SA" sz="4000">
                <a:solidFill>
                  <a:srgbClr val="CC0000"/>
                </a:solidFill>
                <a:latin typeface="Comic Sans MS" panose="030F0702030302020204" pitchFamily="66" charset="0"/>
                <a:cs typeface="B Tabassom" pitchFamily="2" charset="-78"/>
              </a:rPr>
              <a:t> </a:t>
            </a:r>
            <a:r>
              <a:rPr lang="en-US" sz="4000">
                <a:solidFill>
                  <a:srgbClr val="CC0000"/>
                </a:solidFill>
                <a:latin typeface="Comic Sans MS" panose="030F0702030302020204" pitchFamily="66" charset="0"/>
                <a:cs typeface="B Tabassom" pitchFamily="2" charset="-78"/>
              </a:rPr>
              <a:t>grenade</a:t>
            </a:r>
            <a:r>
              <a:rPr lang="fa-IR" sz="4000">
                <a:solidFill>
                  <a:srgbClr val="CC0000"/>
                </a:solidFill>
                <a:latin typeface="Comic Sans MS" panose="030F0702030302020204" pitchFamily="66" charset="0"/>
                <a:cs typeface="B Tabassom" pitchFamily="2" charset="-78"/>
              </a:rPr>
              <a:t> به </a:t>
            </a:r>
            <a:r>
              <a:rPr lang="ar-SA" sz="4000">
                <a:solidFill>
                  <a:srgbClr val="CC0000"/>
                </a:solidFill>
                <a:latin typeface="Comic Sans MS" panose="030F0702030302020204" pitchFamily="66" charset="0"/>
                <a:cs typeface="B Tabassom" pitchFamily="2" charset="-78"/>
              </a:rPr>
              <a:t>چه معنا</a:t>
            </a:r>
            <a:r>
              <a:rPr lang="fa-IR" sz="4000">
                <a:solidFill>
                  <a:srgbClr val="CC0000"/>
                </a:solidFill>
                <a:latin typeface="Comic Sans MS" panose="030F0702030302020204" pitchFamily="66" charset="0"/>
                <a:cs typeface="B Tabassom" pitchFamily="2" charset="-78"/>
              </a:rPr>
              <a:t>ست</a:t>
            </a:r>
            <a:r>
              <a:rPr lang="ar-SA" sz="4000">
                <a:solidFill>
                  <a:srgbClr val="CC0000"/>
                </a:solidFill>
                <a:latin typeface="Comic Sans MS" panose="030F0702030302020204" pitchFamily="66" charset="0"/>
                <a:cs typeface="B Tabassom" pitchFamily="2" charset="-78"/>
              </a:rPr>
              <a:t>؟</a:t>
            </a:r>
            <a:endParaRPr lang="en-US" sz="4000">
              <a:latin typeface="Comic Sans MS" panose="030F0702030302020204" pitchFamily="66" charset="0"/>
              <a:cs typeface="B Tabassom" pitchFamily="2" charset="-78"/>
            </a:endParaRPr>
          </a:p>
        </p:txBody>
      </p:sp>
      <p:sp>
        <p:nvSpPr>
          <p:cNvPr id="89091" name="Rectangle 3"/>
          <p:cNvSpPr>
            <a:spLocks noGrp="1" noChangeArrowheads="1"/>
          </p:cNvSpPr>
          <p:nvPr>
            <p:ph type="title"/>
          </p:nvPr>
        </p:nvSpPr>
        <p:spPr/>
        <p:txBody>
          <a:bodyPr/>
          <a:lstStyle/>
          <a:p>
            <a:r>
              <a:rPr lang="fa-IR" b="1">
                <a:cs typeface="B Homa" pitchFamily="2" charset="-78"/>
              </a:rPr>
              <a:t>سوال شماره 5</a:t>
            </a:r>
            <a:endParaRPr lang="en-US" b="1">
              <a:cs typeface="B Homa" pitchFamily="2" charset="-78"/>
            </a:endParaRPr>
          </a:p>
        </p:txBody>
      </p:sp>
    </p:spTree>
    <p:custDataLst>
      <p:tags r:id="rId1"/>
    </p:custDataLst>
  </p:cSld>
  <p:clrMapOvr>
    <a:masterClrMapping/>
  </p:clrMapOvr>
  <p:transition advTm="30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Shirin Science Center C 2006    www.shirin-center.org</a:t>
            </a:r>
          </a:p>
        </p:txBody>
      </p:sp>
      <p:sp>
        <p:nvSpPr>
          <p:cNvPr id="24579" name="Rectangle 3"/>
          <p:cNvSpPr>
            <a:spLocks noGrp="1" noChangeArrowheads="1"/>
          </p:cNvSpPr>
          <p:nvPr>
            <p:ph type="body" sz="half" idx="1"/>
          </p:nvPr>
        </p:nvSpPr>
        <p:spPr>
          <a:xfrm>
            <a:off x="2819400" y="1524000"/>
            <a:ext cx="3479800" cy="4449763"/>
          </a:xfrm>
        </p:spPr>
        <p:txBody>
          <a:bodyPr/>
          <a:lstStyle/>
          <a:p>
            <a:pPr algn="ctr">
              <a:buFontTx/>
              <a:buNone/>
            </a:pPr>
            <a:r>
              <a:rPr lang="fa-IR" sz="4000">
                <a:solidFill>
                  <a:srgbClr val="CC0000"/>
                </a:solidFill>
                <a:latin typeface="Comic Sans MS" panose="030F0702030302020204" pitchFamily="66" charset="0"/>
                <a:cs typeface="B Tabassom" pitchFamily="2" charset="-78"/>
              </a:rPr>
              <a:t>انار</a:t>
            </a:r>
            <a:endParaRPr lang="en-US" sz="4000">
              <a:solidFill>
                <a:srgbClr val="CC0000"/>
              </a:solidFill>
              <a:latin typeface="Comic Sans MS" panose="030F0702030302020204" pitchFamily="66" charset="0"/>
              <a:cs typeface="B Tabassom" pitchFamily="2" charset="-78"/>
            </a:endParaRPr>
          </a:p>
        </p:txBody>
      </p:sp>
      <p:pic>
        <p:nvPicPr>
          <p:cNvPr id="24580" name="Picture 4" descr="250px-Pomseeds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76600" y="2590800"/>
            <a:ext cx="2606675" cy="291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4" name="Rectangle 8"/>
          <p:cNvSpPr>
            <a:spLocks noGrp="1" noChangeArrowheads="1"/>
          </p:cNvSpPr>
          <p:nvPr>
            <p:ph type="title"/>
          </p:nvPr>
        </p:nvSpPr>
        <p:spPr/>
        <p:txBody>
          <a:bodyPr/>
          <a:lstStyle/>
          <a:p>
            <a:r>
              <a:rPr lang="fa-IR" b="1">
                <a:cs typeface="B Homa" pitchFamily="2" charset="-78"/>
              </a:rPr>
              <a:t>پاسخ سوال شماره 5</a:t>
            </a:r>
            <a:endParaRPr lang="en-US" b="1">
              <a:cs typeface="B Homa" pitchFamily="2" charset="-78"/>
            </a:endParaRPr>
          </a:p>
        </p:txBody>
      </p:sp>
    </p:spTree>
    <p:custDataLst>
      <p:tags r:id="rId1"/>
    </p:custDataLst>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4584"/>
                                        </p:tgtEl>
                                        <p:attrNameLst>
                                          <p:attrName>style.visibility</p:attrName>
                                        </p:attrNameLst>
                                      </p:cBhvr>
                                      <p:to>
                                        <p:strVal val="visible"/>
                                      </p:to>
                                    </p:set>
                                    <p:anim calcmode="lin" valueType="num">
                                      <p:cBhvr additive="base">
                                        <p:cTn id="7" dur="800" fill="hold">
                                          <p:stCondLst>
                                            <p:cond delay="0"/>
                                          </p:stCondLst>
                                        </p:cTn>
                                        <p:tgtEl>
                                          <p:spTgt spid="2458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458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84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1000"/>
                                        <p:tgtEl>
                                          <p:spTgt spid="24579">
                                            <p:txEl>
                                              <p:pRg st="0" end="0"/>
                                            </p:txEl>
                                          </p:spTgt>
                                        </p:tgtEl>
                                      </p:cBhvr>
                                    </p:animEffect>
                                    <p:anim calcmode="lin" valueType="num">
                                      <p:cBhvr>
                                        <p:cTn id="13" dur="1000" fill="hold"/>
                                        <p:tgtEl>
                                          <p:spTgt spid="24579">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314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24580">
                                            <p:bg/>
                                          </p:spTgt>
                                        </p:tgtEl>
                                        <p:attrNameLst>
                                          <p:attrName>style.visibility</p:attrName>
                                        </p:attrNameLst>
                                      </p:cBhvr>
                                      <p:to>
                                        <p:strVal val="visible"/>
                                      </p:to>
                                    </p:set>
                                    <p:animEffect transition="in" filter="fade">
                                      <p:cBhvr>
                                        <p:cTn id="18" dur="1000"/>
                                        <p:tgtEl>
                                          <p:spTgt spid="24580">
                                            <p:bg/>
                                          </p:spTgt>
                                        </p:tgtEl>
                                      </p:cBhvr>
                                    </p:animEffect>
                                    <p:anim calcmode="lin" valueType="num">
                                      <p:cBhvr>
                                        <p:cTn id="19" dur="1000" fill="hold"/>
                                        <p:tgtEl>
                                          <p:spTgt spid="24580">
                                            <p:bg/>
                                          </p:spTgt>
                                        </p:tgtEl>
                                        <p:attrNameLst>
                                          <p:attrName>ppt_x</p:attrName>
                                        </p:attrNameLst>
                                      </p:cBhvr>
                                      <p:tavLst>
                                        <p:tav tm="0">
                                          <p:val>
                                            <p:strVal val="#ppt_x-.1"/>
                                          </p:val>
                                        </p:tav>
                                        <p:tav tm="100000">
                                          <p:val>
                                            <p:strVal val="#ppt_x"/>
                                          </p:val>
                                        </p:tav>
                                      </p:tavLst>
                                    </p:anim>
                                    <p:anim calcmode="lin" valueType="num">
                                      <p:cBhvr>
                                        <p:cTn id="20" dur="1000" fill="hold"/>
                                        <p:tgtEl>
                                          <p:spTgt spid="24580">
                                            <p:bg/>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0" grpId="0" build="p"/>
      <p:bldP spid="2458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29698" name="Rectangle 2"/>
          <p:cNvSpPr>
            <a:spLocks noGrp="1" noChangeArrowheads="1"/>
          </p:cNvSpPr>
          <p:nvPr>
            <p:ph type="title"/>
          </p:nvPr>
        </p:nvSpPr>
        <p:spPr>
          <a:xfrm>
            <a:off x="0" y="274638"/>
            <a:ext cx="8915400" cy="1173162"/>
          </a:xfrm>
        </p:spPr>
        <p:txBody>
          <a:bodyPr/>
          <a:lstStyle/>
          <a:p>
            <a:r>
              <a:rPr lang="fa-IR" sz="5000" b="1">
                <a:solidFill>
                  <a:schemeClr val="tx1"/>
                </a:solidFill>
                <a:cs typeface="B Tabassom" pitchFamily="2" charset="-78"/>
              </a:rPr>
              <a:t>همه اينها در مورد نماد ديگري از  </a:t>
            </a:r>
            <a:r>
              <a:rPr lang="fa-IR" sz="5000" b="1">
                <a:solidFill>
                  <a:srgbClr val="CC0000"/>
                </a:solidFill>
                <a:cs typeface="B Tabassom" pitchFamily="2" charset="-78"/>
              </a:rPr>
              <a:t>ايران </a:t>
            </a:r>
            <a:r>
              <a:rPr lang="fa-IR" sz="5000" b="1">
                <a:solidFill>
                  <a:schemeClr val="tx1"/>
                </a:solidFill>
                <a:cs typeface="B Tabassom" pitchFamily="2" charset="-78"/>
              </a:rPr>
              <a:t>و</a:t>
            </a:r>
            <a:r>
              <a:rPr lang="fa-IR" sz="5000" b="1">
                <a:solidFill>
                  <a:srgbClr val="CC0000"/>
                </a:solidFill>
                <a:cs typeface="B Tabassom" pitchFamily="2" charset="-78"/>
              </a:rPr>
              <a:t> </a:t>
            </a:r>
            <a:r>
              <a:rPr lang="fa-IR" sz="5000" b="1">
                <a:solidFill>
                  <a:schemeClr val="tx1"/>
                </a:solidFill>
                <a:cs typeface="B Tabassom" pitchFamily="2" charset="-78"/>
              </a:rPr>
              <a:t>ميوه اصلي </a:t>
            </a:r>
            <a:r>
              <a:rPr lang="fa-IR" sz="5000" b="1">
                <a:solidFill>
                  <a:srgbClr val="CC0000"/>
                </a:solidFill>
                <a:cs typeface="B Tabassom" pitchFamily="2" charset="-78"/>
              </a:rPr>
              <a:t>يلدا</a:t>
            </a:r>
            <a:r>
              <a:rPr lang="fa-IR" sz="5000" b="1">
                <a:solidFill>
                  <a:schemeClr val="tx1"/>
                </a:solidFill>
                <a:cs typeface="B Tabassom" pitchFamily="2" charset="-78"/>
              </a:rPr>
              <a:t> يعني </a:t>
            </a:r>
            <a:r>
              <a:rPr lang="fa-IR" sz="5000" b="1">
                <a:solidFill>
                  <a:srgbClr val="CC0000"/>
                </a:solidFill>
                <a:cs typeface="B Tabassom" pitchFamily="2" charset="-78"/>
              </a:rPr>
              <a:t>انار</a:t>
            </a:r>
            <a:r>
              <a:rPr lang="fa-IR" sz="5000" b="1">
                <a:solidFill>
                  <a:schemeClr val="tx1"/>
                </a:solidFill>
                <a:cs typeface="B Tabassom" pitchFamily="2" charset="-78"/>
              </a:rPr>
              <a:t> مي باشند.</a:t>
            </a:r>
            <a:endParaRPr lang="en-US" sz="5000" b="1">
              <a:solidFill>
                <a:schemeClr val="tx1"/>
              </a:solidFill>
              <a:cs typeface="B Tabassom" pitchFamily="2" charset="-78"/>
            </a:endParaRPr>
          </a:p>
        </p:txBody>
      </p:sp>
      <p:sp>
        <p:nvSpPr>
          <p:cNvPr id="29699" name="Rectangle 3"/>
          <p:cNvSpPr>
            <a:spLocks noGrp="1" noChangeArrowheads="1"/>
          </p:cNvSpPr>
          <p:nvPr>
            <p:ph type="body" idx="1"/>
          </p:nvPr>
        </p:nvSpPr>
        <p:spPr>
          <a:xfrm>
            <a:off x="914400" y="1981200"/>
            <a:ext cx="7010400" cy="4114800"/>
          </a:xfrm>
        </p:spPr>
        <p:txBody>
          <a:bodyPr/>
          <a:lstStyle/>
          <a:p>
            <a:pPr algn="ctr" rtl="1">
              <a:lnSpc>
                <a:spcPct val="90000"/>
              </a:lnSpc>
              <a:buFontTx/>
              <a:buNone/>
            </a:pPr>
            <a:r>
              <a:rPr lang="en-US" sz="4000">
                <a:solidFill>
                  <a:srgbClr val="CC0000"/>
                </a:solidFill>
                <a:latin typeface="Comic Sans MS" panose="030F0702030302020204" pitchFamily="66" charset="0"/>
                <a:cs typeface="B Tabassom" pitchFamily="2" charset="-78"/>
              </a:rPr>
              <a:t>Anar</a:t>
            </a:r>
            <a:r>
              <a:rPr lang="fa-IR" sz="4000">
                <a:cs typeface="B Tabassom" pitchFamily="2" charset="-78"/>
              </a:rPr>
              <a:t> (فارسي)،</a:t>
            </a:r>
          </a:p>
          <a:p>
            <a:pPr algn="ctr" rtl="1">
              <a:lnSpc>
                <a:spcPct val="90000"/>
              </a:lnSpc>
              <a:buFontTx/>
              <a:buNone/>
            </a:pPr>
            <a:r>
              <a:rPr lang="en-US" sz="4000">
                <a:solidFill>
                  <a:srgbClr val="CC0000"/>
                </a:solidFill>
                <a:latin typeface="Comic Sans MS" panose="030F0702030302020204" pitchFamily="66" charset="0"/>
                <a:cs typeface="B Tabassom" pitchFamily="2" charset="-78"/>
              </a:rPr>
              <a:t>Pomegranate</a:t>
            </a:r>
            <a:r>
              <a:rPr lang="en-US" sz="4000">
                <a:latin typeface="Comic Sans MS" panose="030F0702030302020204" pitchFamily="66" charset="0"/>
                <a:cs typeface="B Tabassom" pitchFamily="2" charset="-78"/>
              </a:rPr>
              <a:t> </a:t>
            </a:r>
            <a:r>
              <a:rPr lang="fa-IR" sz="4000">
                <a:latin typeface="Comic Sans MS" panose="030F0702030302020204" pitchFamily="66" charset="0"/>
                <a:cs typeface="B Tabassom" pitchFamily="2" charset="-78"/>
              </a:rPr>
              <a:t> (انگليسي)،</a:t>
            </a:r>
            <a:endParaRPr lang="en-US" sz="4000">
              <a:latin typeface="Comic Sans MS" panose="030F0702030302020204" pitchFamily="66" charset="0"/>
              <a:cs typeface="B Tabassom" pitchFamily="2" charset="-78"/>
            </a:endParaRPr>
          </a:p>
          <a:p>
            <a:pPr algn="ctr" rtl="1">
              <a:lnSpc>
                <a:spcPct val="90000"/>
              </a:lnSpc>
              <a:buFontTx/>
              <a:buNone/>
            </a:pPr>
            <a:r>
              <a:rPr lang="en-US" sz="4000">
                <a:solidFill>
                  <a:srgbClr val="CC0000"/>
                </a:solidFill>
                <a:latin typeface="Comic Sans MS" panose="030F0702030302020204" pitchFamily="66" charset="0"/>
                <a:cs typeface="B Tabassom" pitchFamily="2" charset="-78"/>
              </a:rPr>
              <a:t>Granada/Grenada</a:t>
            </a:r>
            <a:r>
              <a:rPr lang="fa-IR" sz="4000">
                <a:solidFill>
                  <a:srgbClr val="CC0000"/>
                </a:solidFill>
                <a:latin typeface="Comic Sans MS" panose="030F0702030302020204" pitchFamily="66" charset="0"/>
                <a:cs typeface="B Tabassom" pitchFamily="2" charset="-78"/>
              </a:rPr>
              <a:t> </a:t>
            </a:r>
            <a:r>
              <a:rPr lang="fa-IR" sz="4000">
                <a:latin typeface="Comic Sans MS" panose="030F0702030302020204" pitchFamily="66" charset="0"/>
                <a:cs typeface="B Tabassom" pitchFamily="2" charset="-78"/>
              </a:rPr>
              <a:t>(اسپانيايي)،</a:t>
            </a:r>
            <a:endParaRPr lang="en-US" sz="4000">
              <a:latin typeface="Comic Sans MS" panose="030F0702030302020204" pitchFamily="66" charset="0"/>
              <a:cs typeface="B Tabassom" pitchFamily="2" charset="-78"/>
            </a:endParaRPr>
          </a:p>
          <a:p>
            <a:pPr algn="ctr" rtl="1">
              <a:lnSpc>
                <a:spcPct val="90000"/>
              </a:lnSpc>
              <a:buFontTx/>
              <a:buNone/>
            </a:pPr>
            <a:r>
              <a:rPr lang="en-US" sz="4000">
                <a:solidFill>
                  <a:srgbClr val="CC0000"/>
                </a:solidFill>
                <a:latin typeface="Comic Sans MS" panose="030F0702030302020204" pitchFamily="66" charset="0"/>
                <a:cs typeface="B Tabassom" pitchFamily="2" charset="-78"/>
              </a:rPr>
              <a:t>Grenade</a:t>
            </a:r>
            <a:r>
              <a:rPr lang="fa-IR" sz="4000">
                <a:solidFill>
                  <a:srgbClr val="CC0000"/>
                </a:solidFill>
                <a:latin typeface="Comic Sans MS" panose="030F0702030302020204" pitchFamily="66" charset="0"/>
                <a:cs typeface="B Tabassom" pitchFamily="2" charset="-78"/>
              </a:rPr>
              <a:t> </a:t>
            </a:r>
            <a:r>
              <a:rPr lang="fa-IR" sz="4000">
                <a:latin typeface="Comic Sans MS" panose="030F0702030302020204" pitchFamily="66" charset="0"/>
                <a:cs typeface="B Tabassom" pitchFamily="2" charset="-78"/>
              </a:rPr>
              <a:t>(فرانسوي)،</a:t>
            </a:r>
          </a:p>
          <a:p>
            <a:pPr algn="ctr" rtl="1">
              <a:lnSpc>
                <a:spcPct val="90000"/>
              </a:lnSpc>
              <a:buFontTx/>
              <a:buNone/>
            </a:pPr>
            <a:r>
              <a:rPr lang="en-US" sz="4000">
                <a:solidFill>
                  <a:srgbClr val="CC0000"/>
                </a:solidFill>
                <a:latin typeface="Comic Sans MS" panose="030F0702030302020204" pitchFamily="66" charset="0"/>
              </a:rPr>
              <a:t> </a:t>
            </a:r>
            <a:r>
              <a:rPr lang="en-US" sz="4000">
                <a:solidFill>
                  <a:srgbClr val="CC0000"/>
                </a:solidFill>
                <a:latin typeface="Comic Sans MS" panose="030F0702030302020204" pitchFamily="66" charset="0"/>
                <a:cs typeface="B Tabassom" pitchFamily="2" charset="-78"/>
              </a:rPr>
              <a:t>Grantapfel</a:t>
            </a:r>
            <a:r>
              <a:rPr lang="en-US" sz="4000">
                <a:solidFill>
                  <a:srgbClr val="CC0000"/>
                </a:solidFill>
                <a:latin typeface="Comic Sans MS" panose="030F0702030302020204" pitchFamily="66" charset="0"/>
              </a:rPr>
              <a:t> </a:t>
            </a:r>
            <a:r>
              <a:rPr lang="fa-IR" sz="4000">
                <a:latin typeface="Comic Sans MS" panose="030F0702030302020204" pitchFamily="66" charset="0"/>
                <a:cs typeface="B Tabassom" pitchFamily="2" charset="-78"/>
              </a:rPr>
              <a:t>(آلمانی)،</a:t>
            </a:r>
          </a:p>
          <a:p>
            <a:pPr algn="ctr" rtl="1">
              <a:lnSpc>
                <a:spcPct val="90000"/>
              </a:lnSpc>
              <a:buFontTx/>
              <a:buNone/>
            </a:pPr>
            <a:r>
              <a:rPr lang="en-US" sz="4000">
                <a:solidFill>
                  <a:srgbClr val="CC0000"/>
                </a:solidFill>
                <a:latin typeface="Comic Sans MS" panose="030F0702030302020204" pitchFamily="66" charset="0"/>
              </a:rPr>
              <a:t>Zakuro</a:t>
            </a:r>
            <a:r>
              <a:rPr lang="fa-IR" sz="4000">
                <a:solidFill>
                  <a:srgbClr val="FF0000"/>
                </a:solidFill>
                <a:latin typeface="Comic Sans MS" panose="030F0702030302020204" pitchFamily="66" charset="0"/>
              </a:rPr>
              <a:t> </a:t>
            </a:r>
            <a:r>
              <a:rPr lang="fa-IR" sz="4000">
                <a:cs typeface="B Tabassom" pitchFamily="2" charset="-78"/>
              </a:rPr>
              <a:t>(ژاپني).</a:t>
            </a:r>
            <a:endParaRPr lang="en-US" sz="4000">
              <a:cs typeface="B Tabassom" pitchFamily="2" charset="-78"/>
            </a:endParaRPr>
          </a:p>
        </p:txBody>
      </p:sp>
    </p:spTree>
    <p:custDataLst>
      <p:tags r:id="rId1"/>
    </p:custDataLst>
  </p:cSld>
  <p:clrMapOvr>
    <a:masterClrMapping/>
  </p:clrMapOvr>
  <p:transition advTm="4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800" fill="hold">
                                          <p:stCondLst>
                                            <p:cond delay="0"/>
                                          </p:stCondLst>
                                        </p:cTn>
                                        <p:tgtEl>
                                          <p:spTgt spid="2969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9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44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fade">
                                      <p:cBhvr>
                                        <p:cTn id="12" dur="1000"/>
                                        <p:tgtEl>
                                          <p:spTgt spid="29699">
                                            <p:txEl>
                                              <p:pRg st="0" end="0"/>
                                            </p:txEl>
                                          </p:spTgt>
                                        </p:tgtEl>
                                      </p:cBhvr>
                                    </p:animEffect>
                                    <p:anim calcmode="lin" valueType="num">
                                      <p:cBhvr>
                                        <p:cTn id="13" dur="1000" fill="hold"/>
                                        <p:tgtEl>
                                          <p:spTgt spid="29699">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754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29699">
                                            <p:txEl>
                                              <p:pRg st="1" end="1"/>
                                            </p:txEl>
                                          </p:spTgt>
                                        </p:tgtEl>
                                        <p:attrNameLst>
                                          <p:attrName>style.visibility</p:attrName>
                                        </p:attrNameLst>
                                      </p:cBhvr>
                                      <p:to>
                                        <p:strVal val="visible"/>
                                      </p:to>
                                    </p:set>
                                    <p:animEffect transition="in" filter="fade">
                                      <p:cBhvr>
                                        <p:cTn id="18" dur="1000"/>
                                        <p:tgtEl>
                                          <p:spTgt spid="29699">
                                            <p:txEl>
                                              <p:pRg st="1" end="1"/>
                                            </p:txEl>
                                          </p:spTgt>
                                        </p:tgtEl>
                                      </p:cBhvr>
                                    </p:animEffect>
                                    <p:anim calcmode="lin" valueType="num">
                                      <p:cBhvr>
                                        <p:cTn id="19" dur="1000" fill="hold"/>
                                        <p:tgtEl>
                                          <p:spTgt spid="29699">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054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29699">
                                            <p:txEl>
                                              <p:pRg st="2" end="2"/>
                                            </p:txEl>
                                          </p:spTgt>
                                        </p:tgtEl>
                                        <p:attrNameLst>
                                          <p:attrName>style.visibility</p:attrName>
                                        </p:attrNameLst>
                                      </p:cBhvr>
                                      <p:to>
                                        <p:strVal val="visible"/>
                                      </p:to>
                                    </p:set>
                                    <p:animEffect transition="in" filter="fade">
                                      <p:cBhvr>
                                        <p:cTn id="24" dur="1000"/>
                                        <p:tgtEl>
                                          <p:spTgt spid="29699">
                                            <p:txEl>
                                              <p:pRg st="2" end="2"/>
                                            </p:txEl>
                                          </p:spTgt>
                                        </p:tgtEl>
                                      </p:cBhvr>
                                    </p:animEffect>
                                    <p:anim calcmode="lin" valueType="num">
                                      <p:cBhvr>
                                        <p:cTn id="25" dur="1000" fill="hold"/>
                                        <p:tgtEl>
                                          <p:spTgt spid="29699">
                                            <p:txEl>
                                              <p:pRg st="2" end="2"/>
                                            </p:txEl>
                                          </p:spTgt>
                                        </p:tgtEl>
                                        <p:attrNameLst>
                                          <p:attrName>ppt_x</p:attrName>
                                        </p:attrNameLst>
                                      </p:cBhvr>
                                      <p:tavLst>
                                        <p:tav tm="0">
                                          <p:val>
                                            <p:strVal val="#ppt_x-.1"/>
                                          </p:val>
                                        </p:tav>
                                        <p:tav tm="100000">
                                          <p:val>
                                            <p:strVal val="#ppt_x"/>
                                          </p:val>
                                        </p:tav>
                                      </p:tavLst>
                                    </p:anim>
                                    <p:anim calcmode="lin" valueType="num">
                                      <p:cBhvr>
                                        <p:cTn id="26" dur="10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4140"/>
                            </p:stCondLst>
                            <p:childTnLst>
                              <p:par>
                                <p:cTn id="28" presetID="40" presetClass="entr" presetSubtype="0" fill="hold" grpId="0" nodeType="afterEffect">
                                  <p:stCondLst>
                                    <p:cond delay="0"/>
                                  </p:stCondLst>
                                  <p:iterate type="lt">
                                    <p:tmPct val="10000"/>
                                  </p:iterate>
                                  <p:childTnLst>
                                    <p:set>
                                      <p:cBhvr>
                                        <p:cTn id="29" dur="1" fill="hold">
                                          <p:stCondLst>
                                            <p:cond delay="0"/>
                                          </p:stCondLst>
                                        </p:cTn>
                                        <p:tgtEl>
                                          <p:spTgt spid="29699">
                                            <p:txEl>
                                              <p:pRg st="3" end="3"/>
                                            </p:txEl>
                                          </p:spTgt>
                                        </p:tgtEl>
                                        <p:attrNameLst>
                                          <p:attrName>style.visibility</p:attrName>
                                        </p:attrNameLst>
                                      </p:cBhvr>
                                      <p:to>
                                        <p:strVal val="visible"/>
                                      </p:to>
                                    </p:set>
                                    <p:animEffect transition="in" filter="fade">
                                      <p:cBhvr>
                                        <p:cTn id="30" dur="1000"/>
                                        <p:tgtEl>
                                          <p:spTgt spid="29699">
                                            <p:txEl>
                                              <p:pRg st="3" end="3"/>
                                            </p:txEl>
                                          </p:spTgt>
                                        </p:tgtEl>
                                      </p:cBhvr>
                                    </p:animEffect>
                                    <p:anim calcmode="lin" valueType="num">
                                      <p:cBhvr>
                                        <p:cTn id="31" dur="1000" fill="hold"/>
                                        <p:tgtEl>
                                          <p:spTgt spid="29699">
                                            <p:txEl>
                                              <p:pRg st="3" end="3"/>
                                            </p:txEl>
                                          </p:spTgt>
                                        </p:tgtEl>
                                        <p:attrNameLst>
                                          <p:attrName>ppt_x</p:attrName>
                                        </p:attrNameLst>
                                      </p:cBhvr>
                                      <p:tavLst>
                                        <p:tav tm="0">
                                          <p:val>
                                            <p:strVal val="#ppt_x-.1"/>
                                          </p:val>
                                        </p:tav>
                                        <p:tav tm="100000">
                                          <p:val>
                                            <p:strVal val="#ppt_x"/>
                                          </p:val>
                                        </p:tav>
                                      </p:tavLst>
                                    </p:anim>
                                    <p:anim calcmode="lin" valueType="num">
                                      <p:cBhvr>
                                        <p:cTn id="32" dur="10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6740"/>
                            </p:stCondLst>
                            <p:childTnLst>
                              <p:par>
                                <p:cTn id="34" presetID="40" presetClass="entr" presetSubtype="0" fill="hold" grpId="0" nodeType="afterEffect">
                                  <p:stCondLst>
                                    <p:cond delay="0"/>
                                  </p:stCondLst>
                                  <p:iterate type="lt">
                                    <p:tmPct val="10000"/>
                                  </p:iterate>
                                  <p:childTnLst>
                                    <p:set>
                                      <p:cBhvr>
                                        <p:cTn id="35" dur="1" fill="hold">
                                          <p:stCondLst>
                                            <p:cond delay="0"/>
                                          </p:stCondLst>
                                        </p:cTn>
                                        <p:tgtEl>
                                          <p:spTgt spid="29699">
                                            <p:txEl>
                                              <p:pRg st="4" end="4"/>
                                            </p:txEl>
                                          </p:spTgt>
                                        </p:tgtEl>
                                        <p:attrNameLst>
                                          <p:attrName>style.visibility</p:attrName>
                                        </p:attrNameLst>
                                      </p:cBhvr>
                                      <p:to>
                                        <p:strVal val="visible"/>
                                      </p:to>
                                    </p:set>
                                    <p:animEffect transition="in" filter="fade">
                                      <p:cBhvr>
                                        <p:cTn id="36" dur="1000"/>
                                        <p:tgtEl>
                                          <p:spTgt spid="29699">
                                            <p:txEl>
                                              <p:pRg st="4" end="4"/>
                                            </p:txEl>
                                          </p:spTgt>
                                        </p:tgtEl>
                                      </p:cBhvr>
                                    </p:animEffect>
                                    <p:anim calcmode="lin" valueType="num">
                                      <p:cBhvr>
                                        <p:cTn id="37" dur="1000" fill="hold"/>
                                        <p:tgtEl>
                                          <p:spTgt spid="29699">
                                            <p:txEl>
                                              <p:pRg st="4" end="4"/>
                                            </p:txEl>
                                          </p:spTgt>
                                        </p:tgtEl>
                                        <p:attrNameLst>
                                          <p:attrName>ppt_x</p:attrName>
                                        </p:attrNameLst>
                                      </p:cBhvr>
                                      <p:tavLst>
                                        <p:tav tm="0">
                                          <p:val>
                                            <p:strVal val="#ppt_x-.1"/>
                                          </p:val>
                                        </p:tav>
                                        <p:tav tm="100000">
                                          <p:val>
                                            <p:strVal val="#ppt_x"/>
                                          </p:val>
                                        </p:tav>
                                      </p:tavLst>
                                    </p:anim>
                                    <p:anim calcmode="lin" valueType="num">
                                      <p:cBhvr>
                                        <p:cTn id="38" dur="10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9540"/>
                            </p:stCondLst>
                            <p:childTnLst>
                              <p:par>
                                <p:cTn id="40" presetID="40" presetClass="entr" presetSubtype="0" fill="hold" grpId="0" nodeType="afterEffect">
                                  <p:stCondLst>
                                    <p:cond delay="0"/>
                                  </p:stCondLst>
                                  <p:iterate type="lt">
                                    <p:tmPct val="10000"/>
                                  </p:iterate>
                                  <p:childTnLst>
                                    <p:set>
                                      <p:cBhvr>
                                        <p:cTn id="41" dur="1" fill="hold">
                                          <p:stCondLst>
                                            <p:cond delay="0"/>
                                          </p:stCondLst>
                                        </p:cTn>
                                        <p:tgtEl>
                                          <p:spTgt spid="29699">
                                            <p:txEl>
                                              <p:pRg st="5" end="5"/>
                                            </p:txEl>
                                          </p:spTgt>
                                        </p:tgtEl>
                                        <p:attrNameLst>
                                          <p:attrName>style.visibility</p:attrName>
                                        </p:attrNameLst>
                                      </p:cBhvr>
                                      <p:to>
                                        <p:strVal val="visible"/>
                                      </p:to>
                                    </p:set>
                                    <p:animEffect transition="in" filter="fade">
                                      <p:cBhvr>
                                        <p:cTn id="42" dur="1000"/>
                                        <p:tgtEl>
                                          <p:spTgt spid="29699">
                                            <p:txEl>
                                              <p:pRg st="5" end="5"/>
                                            </p:txEl>
                                          </p:spTgt>
                                        </p:tgtEl>
                                      </p:cBhvr>
                                    </p:animEffect>
                                    <p:anim calcmode="lin" valueType="num">
                                      <p:cBhvr>
                                        <p:cTn id="43" dur="1000" fill="hold"/>
                                        <p:tgtEl>
                                          <p:spTgt spid="29699">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296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609600" y="381000"/>
            <a:ext cx="7772400" cy="1470025"/>
          </a:xfrm>
        </p:spPr>
        <p:txBody>
          <a:bodyPr anchor="ctr"/>
          <a:lstStyle/>
          <a:p>
            <a:r>
              <a:rPr lang="fa-IR" b="1" dirty="0">
                <a:solidFill>
                  <a:schemeClr val="tx1"/>
                </a:solidFill>
                <a:latin typeface="B Kamran" pitchFamily="2" charset="-78"/>
                <a:cs typeface="B Tabassom" pitchFamily="2" charset="-78"/>
              </a:rPr>
              <a:t>مسابقه فرهنگی-تاریخی </a:t>
            </a:r>
            <a:r>
              <a:rPr lang="fa-IR" b="1" dirty="0">
                <a:solidFill>
                  <a:srgbClr val="CC0000"/>
                </a:solidFill>
                <a:latin typeface="B Kamran" pitchFamily="2" charset="-78"/>
                <a:cs typeface="B Tabassom" pitchFamily="2" charset="-78"/>
              </a:rPr>
              <a:t>يلدا</a:t>
            </a:r>
            <a:endParaRPr lang="en-US" b="1" dirty="0">
              <a:solidFill>
                <a:srgbClr val="CC0000"/>
              </a:solidFill>
              <a:latin typeface="B Kamran" pitchFamily="2" charset="-78"/>
              <a:cs typeface="B Tabassom" pitchFamily="2" charset="-78"/>
            </a:endParaRPr>
          </a:p>
        </p:txBody>
      </p:sp>
      <p:sp>
        <p:nvSpPr>
          <p:cNvPr id="63491" name="Rectangle 3"/>
          <p:cNvSpPr>
            <a:spLocks noGrp="1" noChangeArrowheads="1"/>
          </p:cNvSpPr>
          <p:nvPr>
            <p:ph type="subTitle" idx="1"/>
          </p:nvPr>
        </p:nvSpPr>
        <p:spPr>
          <a:xfrm>
            <a:off x="685800" y="1600200"/>
            <a:ext cx="7239000" cy="5029200"/>
          </a:xfrm>
        </p:spPr>
        <p:txBody>
          <a:bodyPr/>
          <a:lstStyle/>
          <a:p>
            <a:pPr rtl="1">
              <a:lnSpc>
                <a:spcPct val="90000"/>
              </a:lnSpc>
            </a:pPr>
            <a:r>
              <a:rPr lang="fa-IR" sz="2800" dirty="0">
                <a:latin typeface="Comic Sans MS" panose="030F0702030302020204" pitchFamily="66" charset="0"/>
                <a:cs typeface="B Tabassom" pitchFamily="2" charset="-78"/>
              </a:rPr>
              <a:t>كاري از:</a:t>
            </a:r>
            <a:r>
              <a:rPr lang="fa-IR" sz="4400" dirty="0">
                <a:latin typeface="Comic Sans MS" panose="030F0702030302020204" pitchFamily="66" charset="0"/>
                <a:cs typeface="B Tabassom" pitchFamily="2" charset="-78"/>
              </a:rPr>
              <a:t> </a:t>
            </a:r>
          </a:p>
          <a:p>
            <a:pPr rtl="1">
              <a:lnSpc>
                <a:spcPct val="90000"/>
              </a:lnSpc>
            </a:pPr>
            <a:r>
              <a:rPr lang="fa-IR" sz="4400" b="1" dirty="0">
                <a:latin typeface="B Kamran" pitchFamily="2" charset="-78"/>
                <a:cs typeface="B Tabassom" pitchFamily="2" charset="-78"/>
              </a:rPr>
              <a:t>دكتر علي طالبي نژاد</a:t>
            </a:r>
          </a:p>
          <a:p>
            <a:pPr rtl="1">
              <a:lnSpc>
                <a:spcPct val="90000"/>
              </a:lnSpc>
            </a:pPr>
            <a:endParaRPr lang="en-US" sz="800" i="1" dirty="0">
              <a:latin typeface="Comic Sans MS" panose="030F0702030302020204" pitchFamily="66" charset="0"/>
              <a:cs typeface="B Tabassom" pitchFamily="2" charset="-78"/>
            </a:endParaRPr>
          </a:p>
          <a:p>
            <a:pPr rtl="1">
              <a:lnSpc>
                <a:spcPct val="90000"/>
              </a:lnSpc>
            </a:pPr>
            <a:r>
              <a:rPr lang="en-US" i="1" dirty="0">
                <a:latin typeface="Comic Sans MS" panose="030F0702030302020204" pitchFamily="66" charset="0"/>
                <a:cs typeface="B Tabassom" pitchFamily="2" charset="-78"/>
              </a:rPr>
              <a:t>(taalebi@mit.edu)</a:t>
            </a:r>
          </a:p>
          <a:p>
            <a:pPr>
              <a:lnSpc>
                <a:spcPct val="90000"/>
              </a:lnSpc>
            </a:pPr>
            <a:endParaRPr lang="fa-IR" dirty="0">
              <a:latin typeface="Comic Sans MS" panose="030F0702030302020204" pitchFamily="66" charset="0"/>
              <a:cs typeface="B Tabassom" pitchFamily="2" charset="-78"/>
            </a:endParaRPr>
          </a:p>
          <a:p>
            <a:pPr>
              <a:lnSpc>
                <a:spcPct val="90000"/>
              </a:lnSpc>
            </a:pPr>
            <a:r>
              <a:rPr lang="fa-IR" sz="4000" b="1" dirty="0">
                <a:latin typeface="Comic Sans MS" panose="030F0702030302020204" pitchFamily="66" charset="0"/>
                <a:cs typeface="B Tabassom" pitchFamily="2" charset="-78"/>
              </a:rPr>
              <a:t>موسسه علمي </a:t>
            </a:r>
            <a:r>
              <a:rPr lang="fa-IR" sz="4000" b="1" dirty="0">
                <a:solidFill>
                  <a:srgbClr val="CC0000"/>
                </a:solidFill>
                <a:latin typeface="Comic Sans MS" panose="030F0702030302020204" pitchFamily="66" charset="0"/>
                <a:cs typeface="B Tabassom" pitchFamily="2" charset="-78"/>
              </a:rPr>
              <a:t>شيرين</a:t>
            </a:r>
            <a:endParaRPr lang="en-US" sz="4000" b="1" dirty="0">
              <a:solidFill>
                <a:srgbClr val="CC0000"/>
              </a:solidFill>
              <a:latin typeface="Comic Sans MS" panose="030F0702030302020204" pitchFamily="66" charset="0"/>
              <a:cs typeface="B Tabassom" pitchFamily="2" charset="-78"/>
            </a:endParaRPr>
          </a:p>
          <a:p>
            <a:pPr>
              <a:lnSpc>
                <a:spcPct val="90000"/>
              </a:lnSpc>
            </a:pPr>
            <a:r>
              <a:rPr lang="fa-IR" sz="2000" b="1" dirty="0" smtClean="0">
                <a:latin typeface="Comic Sans MS" panose="030F0702030302020204" pitchFamily="66" charset="0"/>
                <a:cs typeface="B Tabassom" pitchFamily="2" charset="-78"/>
              </a:rPr>
              <a:t>تمام </a:t>
            </a:r>
            <a:r>
              <a:rPr lang="fa-IR" sz="2000" b="1" dirty="0">
                <a:latin typeface="Comic Sans MS" panose="030F0702030302020204" pitchFamily="66" charset="0"/>
                <a:cs typeface="B Tabassom" pitchFamily="2" charset="-78"/>
              </a:rPr>
              <a:t>حقوق محفوظ 2006</a:t>
            </a:r>
            <a:endParaRPr lang="en-US" sz="2000" b="1" dirty="0">
              <a:latin typeface="Comic Sans MS" panose="030F0702030302020204" pitchFamily="66" charset="0"/>
              <a:cs typeface="B Tabassom" pitchFamily="2" charset="-78"/>
            </a:endParaRPr>
          </a:p>
        </p:txBody>
      </p:sp>
      <p:pic>
        <p:nvPicPr>
          <p:cNvPr id="63497" name="Picture 9"/>
          <p:cNvPicPr>
            <a:picLocks noRot="1" noChangeAspect="1" noChangeArrowheads="1"/>
          </p:cNvPicPr>
          <p:nvPr>
            <a:wavAudioFile r:embed="rId2" name="Yalda24M24000.wav"/>
          </p:nvPr>
        </p:nvPicPr>
        <p:blipFill>
          <a:blip r:embed="rId5">
            <a:extLst>
              <a:ext uri="{28A0092B-C50C-407E-A947-70E740481C1C}">
                <a14:useLocalDpi xmlns:a14="http://schemas.microsoft.com/office/drawing/2010/main" val="0"/>
              </a:ext>
            </a:extLst>
          </a:blip>
          <a:srcRect/>
          <a:stretch>
            <a:fillRect/>
          </a:stretch>
        </p:blipFill>
        <p:spPr bwMode="auto">
          <a:xfrm>
            <a:off x="4343400" y="5334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6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63497"/>
                                        </p:tgtEl>
                                      </p:cBhvr>
                                    </p:cmd>
                                  </p:childTnLst>
                                </p:cTn>
                              </p:par>
                              <p:par>
                                <p:cTn id="7" presetID="2" presetClass="entr" presetSubtype="9" fill="hold" grpId="0" nodeType="withEffect">
                                  <p:stCondLst>
                                    <p:cond delay="0"/>
                                  </p:stCondLst>
                                  <p:iterate type="lt">
                                    <p:tmPct val="10000"/>
                                  </p:iterate>
                                  <p:childTnLst>
                                    <p:set>
                                      <p:cBhvr>
                                        <p:cTn id="8" dur="1" fill="hold">
                                          <p:stCondLst>
                                            <p:cond delay="0"/>
                                          </p:stCondLst>
                                        </p:cTn>
                                        <p:tgtEl>
                                          <p:spTgt spid="63490"/>
                                        </p:tgtEl>
                                        <p:attrNameLst>
                                          <p:attrName>style.visibility</p:attrName>
                                        </p:attrNameLst>
                                      </p:cBhvr>
                                      <p:to>
                                        <p:strVal val="visible"/>
                                      </p:to>
                                    </p:set>
                                    <p:anim calcmode="lin" valueType="num">
                                      <p:cBhvr additive="base">
                                        <p:cTn id="9" dur="800" fill="hold">
                                          <p:stCondLst>
                                            <p:cond delay="0"/>
                                          </p:stCondLst>
                                        </p:cTn>
                                        <p:tgtEl>
                                          <p:spTgt spid="63490"/>
                                        </p:tgtEl>
                                        <p:attrNameLst>
                                          <p:attrName>ppt_x</p:attrName>
                                        </p:attrNameLst>
                                      </p:cBhvr>
                                      <p:tavLst>
                                        <p:tav tm="0">
                                          <p:val>
                                            <p:strVal val="0-#ppt_w/2"/>
                                          </p:val>
                                        </p:tav>
                                        <p:tav tm="100000">
                                          <p:val>
                                            <p:strVal val="#ppt_x"/>
                                          </p:val>
                                        </p:tav>
                                      </p:tavLst>
                                    </p:anim>
                                    <p:anim calcmode="lin" valueType="num">
                                      <p:cBhvr additive="base">
                                        <p:cTn id="10" dur="800" fill="hold">
                                          <p:stCondLst>
                                            <p:cond delay="0"/>
                                          </p:stCondLst>
                                        </p:cTn>
                                        <p:tgtEl>
                                          <p:spTgt spid="63490"/>
                                        </p:tgtEl>
                                        <p:attrNameLst>
                                          <p:attrName>ppt_y</p:attrName>
                                        </p:attrNameLst>
                                      </p:cBhvr>
                                      <p:tavLst>
                                        <p:tav tm="0">
                                          <p:val>
                                            <p:strVal val="0-#ppt_h/2"/>
                                          </p:val>
                                        </p:tav>
                                        <p:tav tm="100000">
                                          <p:val>
                                            <p:strVal val="#ppt_y"/>
                                          </p:val>
                                        </p:tav>
                                      </p:tavLst>
                                    </p:anim>
                                  </p:childTnLst>
                                </p:cTn>
                              </p:par>
                            </p:childTnLst>
                          </p:cTn>
                        </p:par>
                        <p:par>
                          <p:cTn id="11" fill="hold" nodeType="afterGroup">
                            <p:stCondLst>
                              <p:cond delay="2560"/>
                            </p:stCondLst>
                            <p:childTnLst>
                              <p:par>
                                <p:cTn id="12" presetID="40" presetClass="entr" presetSubtype="0" fill="hold" grpId="0" nodeType="afterEffect">
                                  <p:stCondLst>
                                    <p:cond delay="0"/>
                                  </p:stCondLst>
                                  <p:iterate type="lt">
                                    <p:tmPct val="10000"/>
                                  </p:iterate>
                                  <p:childTnLst>
                                    <p:set>
                                      <p:cBhvr>
                                        <p:cTn id="13" dur="1" fill="hold">
                                          <p:stCondLst>
                                            <p:cond delay="0"/>
                                          </p:stCondLst>
                                        </p:cTn>
                                        <p:tgtEl>
                                          <p:spTgt spid="63491">
                                            <p:txEl>
                                              <p:pRg st="0" end="0"/>
                                            </p:txEl>
                                          </p:spTgt>
                                        </p:tgtEl>
                                        <p:attrNameLst>
                                          <p:attrName>style.visibility</p:attrName>
                                        </p:attrNameLst>
                                      </p:cBhvr>
                                      <p:to>
                                        <p:strVal val="visible"/>
                                      </p:to>
                                    </p:set>
                                    <p:animEffect transition="in" filter="fade">
                                      <p:cBhvr>
                                        <p:cTn id="14" dur="1000"/>
                                        <p:tgtEl>
                                          <p:spTgt spid="63491">
                                            <p:txEl>
                                              <p:pRg st="0" end="0"/>
                                            </p:txEl>
                                          </p:spTgt>
                                        </p:tgtEl>
                                      </p:cBhvr>
                                    </p:animEffect>
                                    <p:anim calcmode="lin" valueType="num">
                                      <p:cBhvr>
                                        <p:cTn id="15" dur="1000" fill="hold"/>
                                        <p:tgtEl>
                                          <p:spTgt spid="63491">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63491">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4160"/>
                            </p:stCondLst>
                            <p:childTnLst>
                              <p:par>
                                <p:cTn id="18" presetID="40" presetClass="entr" presetSubtype="0" fill="hold" grpId="0" nodeType="afterEffect">
                                  <p:stCondLst>
                                    <p:cond delay="0"/>
                                  </p:stCondLst>
                                  <p:iterate type="lt">
                                    <p:tmPct val="10000"/>
                                  </p:iterate>
                                  <p:childTnLst>
                                    <p:set>
                                      <p:cBhvr>
                                        <p:cTn id="19" dur="1" fill="hold">
                                          <p:stCondLst>
                                            <p:cond delay="0"/>
                                          </p:stCondLst>
                                        </p:cTn>
                                        <p:tgtEl>
                                          <p:spTgt spid="63491">
                                            <p:txEl>
                                              <p:pRg st="1" end="1"/>
                                            </p:txEl>
                                          </p:spTgt>
                                        </p:tgtEl>
                                        <p:attrNameLst>
                                          <p:attrName>style.visibility</p:attrName>
                                        </p:attrNameLst>
                                      </p:cBhvr>
                                      <p:to>
                                        <p:strVal val="visible"/>
                                      </p:to>
                                    </p:set>
                                    <p:animEffect transition="in" filter="fade">
                                      <p:cBhvr>
                                        <p:cTn id="20" dur="1000"/>
                                        <p:tgtEl>
                                          <p:spTgt spid="63491">
                                            <p:txEl>
                                              <p:pRg st="1" end="1"/>
                                            </p:txEl>
                                          </p:spTgt>
                                        </p:tgtEl>
                                      </p:cBhvr>
                                    </p:animEffect>
                                    <p:anim calcmode="lin" valueType="num">
                                      <p:cBhvr>
                                        <p:cTn id="21" dur="1000" fill="hold"/>
                                        <p:tgtEl>
                                          <p:spTgt spid="63491">
                                            <p:txEl>
                                              <p:pRg st="1" end="1"/>
                                            </p:txEl>
                                          </p:spTgt>
                                        </p:tgtEl>
                                        <p:attrNameLst>
                                          <p:attrName>ppt_x</p:attrName>
                                        </p:attrNameLst>
                                      </p:cBhvr>
                                      <p:tavLst>
                                        <p:tav tm="0">
                                          <p:val>
                                            <p:strVal val="#ppt_x-.1"/>
                                          </p:val>
                                        </p:tav>
                                        <p:tav tm="100000">
                                          <p:val>
                                            <p:strVal val="#ppt_x"/>
                                          </p:val>
                                        </p:tav>
                                      </p:tavLst>
                                    </p:anim>
                                    <p:anim calcmode="lin" valueType="num">
                                      <p:cBhvr>
                                        <p:cTn id="22" dur="1000" fill="hold"/>
                                        <p:tgtEl>
                                          <p:spTgt spid="63491">
                                            <p:txEl>
                                              <p:pRg st="1" end="1"/>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6660"/>
                            </p:stCondLst>
                            <p:childTnLst>
                              <p:par>
                                <p:cTn id="24" presetID="40" presetClass="entr" presetSubtype="0" fill="hold" grpId="0" nodeType="afterEffect">
                                  <p:stCondLst>
                                    <p:cond delay="0"/>
                                  </p:stCondLst>
                                  <p:iterate type="lt">
                                    <p:tmPct val="10000"/>
                                  </p:iterate>
                                  <p:childTnLst>
                                    <p:set>
                                      <p:cBhvr>
                                        <p:cTn id="25" dur="1" fill="hold">
                                          <p:stCondLst>
                                            <p:cond delay="0"/>
                                          </p:stCondLst>
                                        </p:cTn>
                                        <p:tgtEl>
                                          <p:spTgt spid="63491">
                                            <p:txEl>
                                              <p:pRg st="3" end="3"/>
                                            </p:txEl>
                                          </p:spTgt>
                                        </p:tgtEl>
                                        <p:attrNameLst>
                                          <p:attrName>style.visibility</p:attrName>
                                        </p:attrNameLst>
                                      </p:cBhvr>
                                      <p:to>
                                        <p:strVal val="visible"/>
                                      </p:to>
                                    </p:set>
                                    <p:animEffect transition="in" filter="fade">
                                      <p:cBhvr>
                                        <p:cTn id="26" dur="1000"/>
                                        <p:tgtEl>
                                          <p:spTgt spid="63491">
                                            <p:txEl>
                                              <p:pRg st="3" end="3"/>
                                            </p:txEl>
                                          </p:spTgt>
                                        </p:tgtEl>
                                      </p:cBhvr>
                                    </p:animEffect>
                                    <p:anim calcmode="lin" valueType="num">
                                      <p:cBhvr>
                                        <p:cTn id="27" dur="1000" fill="hold"/>
                                        <p:tgtEl>
                                          <p:spTgt spid="63491">
                                            <p:txEl>
                                              <p:pRg st="3" end="3"/>
                                            </p:txEl>
                                          </p:spTgt>
                                        </p:tgtEl>
                                        <p:attrNameLst>
                                          <p:attrName>ppt_x</p:attrName>
                                        </p:attrNameLst>
                                      </p:cBhvr>
                                      <p:tavLst>
                                        <p:tav tm="0">
                                          <p:val>
                                            <p:strVal val="#ppt_x-.1"/>
                                          </p:val>
                                        </p:tav>
                                        <p:tav tm="100000">
                                          <p:val>
                                            <p:strVal val="#ppt_x"/>
                                          </p:val>
                                        </p:tav>
                                      </p:tavLst>
                                    </p:anim>
                                    <p:anim calcmode="lin" valueType="num">
                                      <p:cBhvr>
                                        <p:cTn id="28" dur="1000" fill="hold"/>
                                        <p:tgtEl>
                                          <p:spTgt spid="63491">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9260"/>
                            </p:stCondLst>
                            <p:childTnLst>
                              <p:par>
                                <p:cTn id="30" presetID="40" presetClass="entr" presetSubtype="0" fill="hold" grpId="0" nodeType="afterEffect">
                                  <p:stCondLst>
                                    <p:cond delay="0"/>
                                  </p:stCondLst>
                                  <p:iterate type="lt">
                                    <p:tmPct val="10000"/>
                                  </p:iterate>
                                  <p:childTnLst>
                                    <p:set>
                                      <p:cBhvr>
                                        <p:cTn id="31" dur="1" fill="hold">
                                          <p:stCondLst>
                                            <p:cond delay="0"/>
                                          </p:stCondLst>
                                        </p:cTn>
                                        <p:tgtEl>
                                          <p:spTgt spid="63491">
                                            <p:txEl>
                                              <p:pRg st="5" end="5"/>
                                            </p:txEl>
                                          </p:spTgt>
                                        </p:tgtEl>
                                        <p:attrNameLst>
                                          <p:attrName>style.visibility</p:attrName>
                                        </p:attrNameLst>
                                      </p:cBhvr>
                                      <p:to>
                                        <p:strVal val="visible"/>
                                      </p:to>
                                    </p:set>
                                    <p:animEffect transition="in" filter="fade">
                                      <p:cBhvr>
                                        <p:cTn id="32" dur="1000"/>
                                        <p:tgtEl>
                                          <p:spTgt spid="63491">
                                            <p:txEl>
                                              <p:pRg st="5" end="5"/>
                                            </p:txEl>
                                          </p:spTgt>
                                        </p:tgtEl>
                                      </p:cBhvr>
                                    </p:animEffect>
                                    <p:anim calcmode="lin" valueType="num">
                                      <p:cBhvr>
                                        <p:cTn id="33" dur="1000" fill="hold"/>
                                        <p:tgtEl>
                                          <p:spTgt spid="63491">
                                            <p:txEl>
                                              <p:pRg st="5" end="5"/>
                                            </p:txEl>
                                          </p:spTgt>
                                        </p:tgtEl>
                                        <p:attrNameLst>
                                          <p:attrName>ppt_x</p:attrName>
                                        </p:attrNameLst>
                                      </p:cBhvr>
                                      <p:tavLst>
                                        <p:tav tm="0">
                                          <p:val>
                                            <p:strVal val="#ppt_x-.1"/>
                                          </p:val>
                                        </p:tav>
                                        <p:tav tm="100000">
                                          <p:val>
                                            <p:strVal val="#ppt_x"/>
                                          </p:val>
                                        </p:tav>
                                      </p:tavLst>
                                    </p:anim>
                                    <p:anim calcmode="lin" valueType="num">
                                      <p:cBhvr>
                                        <p:cTn id="34" dur="1000" fill="hold"/>
                                        <p:tgtEl>
                                          <p:spTgt spid="63491">
                                            <p:txEl>
                                              <p:pRg st="5" end="5"/>
                                            </p:txEl>
                                          </p:spTgt>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11560"/>
                            </p:stCondLst>
                            <p:childTnLst>
                              <p:par>
                                <p:cTn id="36" presetID="40" presetClass="entr" presetSubtype="0" fill="hold" grpId="0" nodeType="afterEffect">
                                  <p:stCondLst>
                                    <p:cond delay="0"/>
                                  </p:stCondLst>
                                  <p:iterate type="lt">
                                    <p:tmPct val="10000"/>
                                  </p:iterate>
                                  <p:childTnLst>
                                    <p:set>
                                      <p:cBhvr>
                                        <p:cTn id="37" dur="1" fill="hold">
                                          <p:stCondLst>
                                            <p:cond delay="0"/>
                                          </p:stCondLst>
                                        </p:cTn>
                                        <p:tgtEl>
                                          <p:spTgt spid="63491">
                                            <p:txEl>
                                              <p:pRg st="6" end="6"/>
                                            </p:txEl>
                                          </p:spTgt>
                                        </p:tgtEl>
                                        <p:attrNameLst>
                                          <p:attrName>style.visibility</p:attrName>
                                        </p:attrNameLst>
                                      </p:cBhvr>
                                      <p:to>
                                        <p:strVal val="visible"/>
                                      </p:to>
                                    </p:set>
                                    <p:animEffect transition="in" filter="fade">
                                      <p:cBhvr>
                                        <p:cTn id="38" dur="1000"/>
                                        <p:tgtEl>
                                          <p:spTgt spid="63491">
                                            <p:txEl>
                                              <p:pRg st="6" end="6"/>
                                            </p:txEl>
                                          </p:spTgt>
                                        </p:tgtEl>
                                      </p:cBhvr>
                                    </p:animEffect>
                                    <p:anim calcmode="lin" valueType="num">
                                      <p:cBhvr>
                                        <p:cTn id="39" dur="1000" fill="hold"/>
                                        <p:tgtEl>
                                          <p:spTgt spid="63491">
                                            <p:txEl>
                                              <p:pRg st="6" end="6"/>
                                            </p:txEl>
                                          </p:spTgt>
                                        </p:tgtEl>
                                        <p:attrNameLst>
                                          <p:attrName>ppt_x</p:attrName>
                                        </p:attrNameLst>
                                      </p:cBhvr>
                                      <p:tavLst>
                                        <p:tav tm="0">
                                          <p:val>
                                            <p:strVal val="#ppt_x-.1"/>
                                          </p:val>
                                        </p:tav>
                                        <p:tav tm="100000">
                                          <p:val>
                                            <p:strVal val="#ppt_x"/>
                                          </p:val>
                                        </p:tav>
                                      </p:tavLst>
                                    </p:anim>
                                    <p:anim calcmode="lin" valueType="num">
                                      <p:cBhvr>
                                        <p:cTn id="40" dur="1000" fill="hold"/>
                                        <p:tgtEl>
                                          <p:spTgt spid="6349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27" showWhenStopped="0">
                <p:cTn id="41" repeatCount="indefinite" fill="hold" display="0">
                  <p:stCondLst>
                    <p:cond delay="indefinite"/>
                  </p:stCondLst>
                  <p:endCondLst>
                    <p:cond evt="onPrev" delay="0">
                      <p:tgtEl>
                        <p:sldTgt/>
                      </p:tgtEl>
                    </p:cond>
                    <p:cond evt="onStopAudio" delay="0">
                      <p:tgtEl>
                        <p:sldTgt/>
                      </p:tgtEl>
                    </p:cond>
                  </p:endCondLst>
                </p:cTn>
                <p:tgtEl>
                  <p:spTgt spid="63497"/>
                </p:tgtEl>
              </p:cMediaNode>
            </p:audio>
          </p:childTnLst>
        </p:cTn>
      </p:par>
    </p:tnLst>
    <p:bldLst>
      <p:bldP spid="63490" grpId="0"/>
      <p:bldP spid="63491"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100354" name="Rectangle 2"/>
          <p:cNvSpPr>
            <a:spLocks noGrp="1" noChangeArrowheads="1"/>
          </p:cNvSpPr>
          <p:nvPr>
            <p:ph type="title"/>
          </p:nvPr>
        </p:nvSpPr>
        <p:spPr>
          <a:xfrm>
            <a:off x="381000" y="533400"/>
            <a:ext cx="8229600" cy="1143000"/>
          </a:xfrm>
        </p:spPr>
        <p:txBody>
          <a:bodyPr/>
          <a:lstStyle/>
          <a:p>
            <a:r>
              <a:rPr lang="fa-IR" sz="5000" b="1">
                <a:solidFill>
                  <a:srgbClr val="CC0000"/>
                </a:solidFill>
                <a:cs typeface="B Tabassom" pitchFamily="2" charset="-78"/>
              </a:rPr>
              <a:t>يلدا </a:t>
            </a:r>
            <a:r>
              <a:rPr lang="fa-IR" sz="5000" b="1">
                <a:solidFill>
                  <a:schemeClr val="tx1"/>
                </a:solidFill>
                <a:cs typeface="B Tabassom" pitchFamily="2" charset="-78"/>
              </a:rPr>
              <a:t>مبارك باد!</a:t>
            </a:r>
            <a:endParaRPr lang="en-US" sz="5000" b="1">
              <a:solidFill>
                <a:schemeClr val="tx1"/>
              </a:solidFill>
              <a:cs typeface="B Tabassom" pitchFamily="2" charset="-78"/>
            </a:endParaRPr>
          </a:p>
        </p:txBody>
      </p:sp>
      <p:sp>
        <p:nvSpPr>
          <p:cNvPr id="100355" name="Rectangle 3"/>
          <p:cNvSpPr>
            <a:spLocks noGrp="1" noChangeArrowheads="1"/>
          </p:cNvSpPr>
          <p:nvPr>
            <p:ph type="body" idx="1"/>
          </p:nvPr>
        </p:nvSpPr>
        <p:spPr>
          <a:xfrm>
            <a:off x="914400" y="2209800"/>
            <a:ext cx="7391400" cy="2286000"/>
          </a:xfrm>
        </p:spPr>
        <p:txBody>
          <a:bodyPr/>
          <a:lstStyle/>
          <a:p>
            <a:pPr algn="r" rtl="1">
              <a:buFontTx/>
              <a:buNone/>
            </a:pPr>
            <a:r>
              <a:rPr lang="fa-IR" sz="4000">
                <a:solidFill>
                  <a:srgbClr val="CC0000"/>
                </a:solidFill>
                <a:cs typeface="B Tabassom" pitchFamily="2" charset="-78"/>
              </a:rPr>
              <a:t>يلدا</a:t>
            </a:r>
            <a:r>
              <a:rPr lang="fa-IR" sz="4000">
                <a:cs typeface="B Tabassom" pitchFamily="2" charset="-78"/>
              </a:rPr>
              <a:t> يكي ازمهمترین جشن هاي ايرانيان است</a:t>
            </a:r>
            <a:endParaRPr lang="en-US" sz="4000">
              <a:cs typeface="B Tabassom" pitchFamily="2" charset="-78"/>
            </a:endParaRPr>
          </a:p>
          <a:p>
            <a:pPr algn="r" rtl="1">
              <a:buFontTx/>
              <a:buNone/>
            </a:pPr>
            <a:r>
              <a:rPr lang="fa-IR" sz="4000">
                <a:cs typeface="B Tabassom" pitchFamily="2" charset="-78"/>
              </a:rPr>
              <a:t> كه دراولین شب دیماه که </a:t>
            </a:r>
            <a:r>
              <a:rPr lang="fa-IR" sz="4000">
                <a:solidFill>
                  <a:srgbClr val="FF0000"/>
                </a:solidFill>
                <a:cs typeface="B Tabassom" pitchFamily="2" charset="-78"/>
              </a:rPr>
              <a:t>طولاني ترين شب</a:t>
            </a:r>
            <a:endParaRPr lang="en-US" sz="4000">
              <a:solidFill>
                <a:srgbClr val="FF0000"/>
              </a:solidFill>
              <a:cs typeface="B Tabassom" pitchFamily="2" charset="-78"/>
            </a:endParaRPr>
          </a:p>
          <a:p>
            <a:pPr algn="r" rtl="1">
              <a:buFontTx/>
              <a:buNone/>
            </a:pPr>
            <a:r>
              <a:rPr lang="fa-IR" sz="4000">
                <a:cs typeface="B Tabassom" pitchFamily="2" charset="-78"/>
              </a:rPr>
              <a:t>سال در نيمكره شمالي است، برگزار ميشود!</a:t>
            </a:r>
            <a:endParaRPr lang="en-US" sz="4000">
              <a:cs typeface="B Tabassom" pitchFamily="2" charset="-78"/>
            </a:endParaRPr>
          </a:p>
        </p:txBody>
      </p:sp>
    </p:spTree>
    <p:custDataLst>
      <p:tags r:id="rId1"/>
    </p:custDataLst>
  </p:cSld>
  <p:clrMapOvr>
    <a:masterClrMapping/>
  </p:clrMapOvr>
  <p:transition advTm="3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100354"/>
                                        </p:tgtEl>
                                        <p:attrNameLst>
                                          <p:attrName>style.visibility</p:attrName>
                                        </p:attrNameLst>
                                      </p:cBhvr>
                                      <p:to>
                                        <p:strVal val="visible"/>
                                      </p:to>
                                    </p:set>
                                    <p:anim calcmode="lin" valueType="num">
                                      <p:cBhvr additive="base">
                                        <p:cTn id="7" dur="800" fill="hold">
                                          <p:stCondLst>
                                            <p:cond delay="0"/>
                                          </p:stCondLst>
                                        </p:cTn>
                                        <p:tgtEl>
                                          <p:spTgt spid="10035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0035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76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100355">
                                            <p:txEl>
                                              <p:pRg st="0" end="0"/>
                                            </p:txEl>
                                          </p:spTgt>
                                        </p:tgtEl>
                                        <p:attrNameLst>
                                          <p:attrName>style.visibility</p:attrName>
                                        </p:attrNameLst>
                                      </p:cBhvr>
                                      <p:to>
                                        <p:strVal val="visible"/>
                                      </p:to>
                                    </p:set>
                                    <p:animEffect transition="in" filter="fade">
                                      <p:cBhvr>
                                        <p:cTn id="12" dur="1000"/>
                                        <p:tgtEl>
                                          <p:spTgt spid="100355">
                                            <p:txEl>
                                              <p:pRg st="0" end="0"/>
                                            </p:txEl>
                                          </p:spTgt>
                                        </p:tgtEl>
                                      </p:cBhvr>
                                    </p:animEffect>
                                    <p:anim calcmode="lin" valueType="num">
                                      <p:cBhvr>
                                        <p:cTn id="13" dur="1000" fill="hold"/>
                                        <p:tgtEl>
                                          <p:spTgt spid="10035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96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100355">
                                            <p:txEl>
                                              <p:pRg st="1" end="1"/>
                                            </p:txEl>
                                          </p:spTgt>
                                        </p:tgtEl>
                                        <p:attrNameLst>
                                          <p:attrName>style.visibility</p:attrName>
                                        </p:attrNameLst>
                                      </p:cBhvr>
                                      <p:to>
                                        <p:strVal val="visible"/>
                                      </p:to>
                                    </p:set>
                                    <p:animEffect transition="in" filter="fade">
                                      <p:cBhvr>
                                        <p:cTn id="18" dur="1000"/>
                                        <p:tgtEl>
                                          <p:spTgt spid="100355">
                                            <p:txEl>
                                              <p:pRg st="1" end="1"/>
                                            </p:txEl>
                                          </p:spTgt>
                                        </p:tgtEl>
                                      </p:cBhvr>
                                    </p:animEffect>
                                    <p:anim calcmode="lin" valueType="num">
                                      <p:cBhvr>
                                        <p:cTn id="19" dur="1000" fill="hold"/>
                                        <p:tgtEl>
                                          <p:spTgt spid="100355">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100355">
                                            <p:txEl>
                                              <p:pRg st="1" end="1"/>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986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100355">
                                            <p:txEl>
                                              <p:pRg st="2" end="2"/>
                                            </p:txEl>
                                          </p:spTgt>
                                        </p:tgtEl>
                                        <p:attrNameLst>
                                          <p:attrName>style.visibility</p:attrName>
                                        </p:attrNameLst>
                                      </p:cBhvr>
                                      <p:to>
                                        <p:strVal val="visible"/>
                                      </p:to>
                                    </p:set>
                                    <p:animEffect transition="in" filter="fade">
                                      <p:cBhvr>
                                        <p:cTn id="24" dur="1000"/>
                                        <p:tgtEl>
                                          <p:spTgt spid="100355">
                                            <p:txEl>
                                              <p:pRg st="2" end="2"/>
                                            </p:txEl>
                                          </p:spTgt>
                                        </p:tgtEl>
                                      </p:cBhvr>
                                    </p:animEffect>
                                    <p:anim calcmode="lin" valueType="num">
                                      <p:cBhvr>
                                        <p:cTn id="25" dur="1000" fill="hold"/>
                                        <p:tgtEl>
                                          <p:spTgt spid="100355">
                                            <p:txEl>
                                              <p:pRg st="2" end="2"/>
                                            </p:txEl>
                                          </p:spTgt>
                                        </p:tgtEl>
                                        <p:attrNameLst>
                                          <p:attrName>ppt_x</p:attrName>
                                        </p:attrNameLst>
                                      </p:cBhvr>
                                      <p:tavLst>
                                        <p:tav tm="0">
                                          <p:val>
                                            <p:strVal val="#ppt_x-.1"/>
                                          </p:val>
                                        </p:tav>
                                        <p:tav tm="100000">
                                          <p:val>
                                            <p:strVal val="#ppt_x"/>
                                          </p:val>
                                        </p:tav>
                                      </p:tavLst>
                                    </p:anim>
                                    <p:anim calcmode="lin" valueType="num">
                                      <p:cBhvr>
                                        <p:cTn id="26" dur="1000" fill="hold"/>
                                        <p:tgtEl>
                                          <p:spTgt spid="1003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81922" name="Rectangle 2"/>
          <p:cNvSpPr>
            <a:spLocks noGrp="1" noChangeArrowheads="1"/>
          </p:cNvSpPr>
          <p:nvPr>
            <p:ph type="title"/>
          </p:nvPr>
        </p:nvSpPr>
        <p:spPr>
          <a:xfrm>
            <a:off x="381000" y="228600"/>
            <a:ext cx="8382000" cy="2895600"/>
          </a:xfrm>
        </p:spPr>
        <p:txBody>
          <a:bodyPr/>
          <a:lstStyle/>
          <a:p>
            <a:r>
              <a:rPr lang="fa-IR" sz="5000" b="1">
                <a:solidFill>
                  <a:srgbClr val="CC0000"/>
                </a:solidFill>
                <a:latin typeface="Comic Sans MS" panose="030F0702030302020204" pitchFamily="66" charset="0"/>
                <a:cs typeface="B Tabassom" pitchFamily="2" charset="-78"/>
              </a:rPr>
              <a:t>انار</a:t>
            </a:r>
            <a:r>
              <a:rPr lang="fa-IR" sz="5000" b="1">
                <a:solidFill>
                  <a:schemeClr val="tx1"/>
                </a:solidFill>
                <a:latin typeface="Comic Sans MS" panose="030F0702030302020204" pitchFamily="66" charset="0"/>
                <a:cs typeface="B Tabassom" pitchFamily="2" charset="-78"/>
              </a:rPr>
              <a:t>میوه اصلی </a:t>
            </a:r>
            <a:r>
              <a:rPr lang="fa-IR" sz="5000" b="1">
                <a:solidFill>
                  <a:srgbClr val="CC0000"/>
                </a:solidFill>
                <a:latin typeface="Comic Sans MS" panose="030F0702030302020204" pitchFamily="66" charset="0"/>
                <a:cs typeface="B Tabassom" pitchFamily="2" charset="-78"/>
              </a:rPr>
              <a:t>یلدا</a:t>
            </a:r>
            <a:br>
              <a:rPr lang="fa-IR" sz="5000" b="1">
                <a:solidFill>
                  <a:srgbClr val="CC0000"/>
                </a:solidFill>
                <a:latin typeface="Comic Sans MS" panose="030F0702030302020204" pitchFamily="66" charset="0"/>
                <a:cs typeface="B Tabassom" pitchFamily="2" charset="-78"/>
              </a:rPr>
            </a:br>
            <a:r>
              <a:rPr lang="fa-IR" sz="5000" b="1">
                <a:solidFill>
                  <a:schemeClr val="tx1"/>
                </a:solidFill>
                <a:latin typeface="Comic Sans MS" panose="030F0702030302020204" pitchFamily="66" charset="0"/>
                <a:cs typeface="B Tabassom" pitchFamily="2" charset="-78"/>
              </a:rPr>
              <a:t>برای بیش از هزاران سال بوده است!</a:t>
            </a:r>
            <a:endParaRPr lang="en-US" sz="5000" b="1">
              <a:solidFill>
                <a:schemeClr val="tx1"/>
              </a:solidFill>
              <a:latin typeface="Comic Sans MS" panose="030F0702030302020204" pitchFamily="66" charset="0"/>
            </a:endParaRPr>
          </a:p>
        </p:txBody>
      </p:sp>
      <p:sp>
        <p:nvSpPr>
          <p:cNvPr id="81923" name="Rectangle 3"/>
          <p:cNvSpPr>
            <a:spLocks noGrp="1" noChangeArrowheads="1"/>
          </p:cNvSpPr>
          <p:nvPr>
            <p:ph type="body" idx="1"/>
          </p:nvPr>
        </p:nvSpPr>
        <p:spPr>
          <a:xfrm>
            <a:off x="457200" y="2895600"/>
            <a:ext cx="8229600" cy="2286000"/>
          </a:xfrm>
        </p:spPr>
        <p:txBody>
          <a:bodyPr/>
          <a:lstStyle/>
          <a:p>
            <a:pPr algn="ctr" rtl="1">
              <a:buFontTx/>
              <a:buNone/>
            </a:pPr>
            <a:r>
              <a:rPr lang="fa-IR" sz="4000">
                <a:latin typeface="Comic Sans MS" panose="030F0702030302020204" pitchFamily="66" charset="0"/>
                <a:cs typeface="B Tabassom" pitchFamily="2" charset="-78"/>
              </a:rPr>
              <a:t>حدود 4000 سال طول کشید</a:t>
            </a:r>
            <a:r>
              <a:rPr lang="en-US" sz="4000">
                <a:latin typeface="Comic Sans MS" panose="030F0702030302020204" pitchFamily="66" charset="0"/>
                <a:cs typeface="B Tabassom" pitchFamily="2" charset="-78"/>
              </a:rPr>
              <a:t> </a:t>
            </a:r>
            <a:r>
              <a:rPr lang="fa-IR" sz="4000">
                <a:latin typeface="Comic Sans MS" panose="030F0702030302020204" pitchFamily="66" charset="0"/>
                <a:cs typeface="B Tabassom" pitchFamily="2" charset="-78"/>
              </a:rPr>
              <a:t>تا</a:t>
            </a:r>
            <a:endParaRPr lang="en-US" sz="4000">
              <a:latin typeface="Comic Sans MS" panose="030F0702030302020204" pitchFamily="66" charset="0"/>
              <a:cs typeface="B Tabassom" pitchFamily="2" charset="-78"/>
            </a:endParaRPr>
          </a:p>
          <a:p>
            <a:pPr algn="ctr" rtl="1">
              <a:buFontTx/>
              <a:buNone/>
            </a:pPr>
            <a:r>
              <a:rPr lang="en-US" sz="4000">
                <a:latin typeface="Comic Sans MS" panose="030F0702030302020204" pitchFamily="66" charset="0"/>
                <a:cs typeface="B Tabassom" pitchFamily="2" charset="-78"/>
              </a:rPr>
              <a:t> </a:t>
            </a:r>
            <a:r>
              <a:rPr lang="fa-IR" sz="4000">
                <a:solidFill>
                  <a:srgbClr val="FF0000"/>
                </a:solidFill>
                <a:latin typeface="Comic Sans MS" panose="030F0702030302020204" pitchFamily="66" charset="0"/>
                <a:cs typeface="B Tabassom" pitchFamily="2" charset="-78"/>
              </a:rPr>
              <a:t>انار</a:t>
            </a:r>
            <a:r>
              <a:rPr lang="fa-IR" sz="4000">
                <a:latin typeface="Comic Sans MS" panose="030F0702030302020204" pitchFamily="66" charset="0"/>
                <a:cs typeface="B Tabassom" pitchFamily="2" charset="-78"/>
              </a:rPr>
              <a:t> از ایران به آمریکا برسد</a:t>
            </a:r>
          </a:p>
          <a:p>
            <a:pPr algn="ctr" rtl="1">
              <a:buFontTx/>
              <a:buNone/>
            </a:pPr>
            <a:r>
              <a:rPr lang="fa-IR" sz="4000">
                <a:latin typeface="Comic Sans MS" panose="030F0702030302020204" pitchFamily="66" charset="0"/>
                <a:cs typeface="B Tabassom" pitchFamily="2" charset="-78"/>
              </a:rPr>
              <a:t> و به میوه ای محبوب تبدیل شود.</a:t>
            </a:r>
            <a:endParaRPr lang="en-US" sz="4000">
              <a:latin typeface="Comic Sans MS" panose="030F0702030302020204" pitchFamily="66" charset="0"/>
              <a:cs typeface="B Tabassom" pitchFamily="2" charset="-78"/>
            </a:endParaRPr>
          </a:p>
        </p:txBody>
      </p:sp>
    </p:spTree>
    <p:custDataLst>
      <p:tags r:id="rId1"/>
    </p:custDataLst>
  </p:cSld>
  <p:clrMapOvr>
    <a:masterClrMapping/>
  </p:clrMapOvr>
  <p:transition advTm="3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800" fill="hold">
                                          <p:stCondLst>
                                            <p:cond delay="0"/>
                                          </p:stCondLst>
                                        </p:cTn>
                                        <p:tgtEl>
                                          <p:spTgt spid="81922"/>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8192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416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81923">
                                            <p:txEl>
                                              <p:pRg st="0" end="0"/>
                                            </p:txEl>
                                          </p:spTgt>
                                        </p:tgtEl>
                                        <p:attrNameLst>
                                          <p:attrName>style.visibility</p:attrName>
                                        </p:attrNameLst>
                                      </p:cBhvr>
                                      <p:to>
                                        <p:strVal val="visible"/>
                                      </p:to>
                                    </p:set>
                                    <p:animEffect transition="in" filter="fade">
                                      <p:cBhvr>
                                        <p:cTn id="12" dur="1000"/>
                                        <p:tgtEl>
                                          <p:spTgt spid="81923">
                                            <p:txEl>
                                              <p:pRg st="0" end="0"/>
                                            </p:txEl>
                                          </p:spTgt>
                                        </p:tgtEl>
                                      </p:cBhvr>
                                    </p:animEffect>
                                    <p:anim calcmode="lin" valueType="num">
                                      <p:cBhvr>
                                        <p:cTn id="13" dur="1000" fill="hold"/>
                                        <p:tgtEl>
                                          <p:spTgt spid="81923">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706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81923">
                                            <p:txEl>
                                              <p:pRg st="1" end="1"/>
                                            </p:txEl>
                                          </p:spTgt>
                                        </p:tgtEl>
                                        <p:attrNameLst>
                                          <p:attrName>style.visibility</p:attrName>
                                        </p:attrNameLst>
                                      </p:cBhvr>
                                      <p:to>
                                        <p:strVal val="visible"/>
                                      </p:to>
                                    </p:set>
                                    <p:animEffect transition="in" filter="fade">
                                      <p:cBhvr>
                                        <p:cTn id="18" dur="1000"/>
                                        <p:tgtEl>
                                          <p:spTgt spid="81923">
                                            <p:txEl>
                                              <p:pRg st="1" end="1"/>
                                            </p:txEl>
                                          </p:spTgt>
                                        </p:tgtEl>
                                      </p:cBhvr>
                                    </p:animEffect>
                                    <p:anim calcmode="lin" valueType="num">
                                      <p:cBhvr>
                                        <p:cTn id="19" dur="1000" fill="hold"/>
                                        <p:tgtEl>
                                          <p:spTgt spid="81923">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81923">
                                            <p:txEl>
                                              <p:pRg st="1" end="1"/>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026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81923">
                                            <p:txEl>
                                              <p:pRg st="2" end="2"/>
                                            </p:txEl>
                                          </p:spTgt>
                                        </p:tgtEl>
                                        <p:attrNameLst>
                                          <p:attrName>style.visibility</p:attrName>
                                        </p:attrNameLst>
                                      </p:cBhvr>
                                      <p:to>
                                        <p:strVal val="visible"/>
                                      </p:to>
                                    </p:set>
                                    <p:animEffect transition="in" filter="fade">
                                      <p:cBhvr>
                                        <p:cTn id="24" dur="1000"/>
                                        <p:tgtEl>
                                          <p:spTgt spid="81923">
                                            <p:txEl>
                                              <p:pRg st="2" end="2"/>
                                            </p:txEl>
                                          </p:spTgt>
                                        </p:tgtEl>
                                      </p:cBhvr>
                                    </p:animEffect>
                                    <p:anim calcmode="lin" valueType="num">
                                      <p:cBhvr>
                                        <p:cTn id="25" dur="1000" fill="hold"/>
                                        <p:tgtEl>
                                          <p:spTgt spid="81923">
                                            <p:txEl>
                                              <p:pRg st="2" end="2"/>
                                            </p:txEl>
                                          </p:spTgt>
                                        </p:tgtEl>
                                        <p:attrNameLst>
                                          <p:attrName>ppt_x</p:attrName>
                                        </p:attrNameLst>
                                      </p:cBhvr>
                                      <p:tavLst>
                                        <p:tav tm="0">
                                          <p:val>
                                            <p:strVal val="#ppt_x-.1"/>
                                          </p:val>
                                        </p:tav>
                                        <p:tav tm="100000">
                                          <p:val>
                                            <p:strVal val="#ppt_x"/>
                                          </p:val>
                                        </p:tav>
                                      </p:tavLst>
                                    </p:anim>
                                    <p:anim calcmode="lin" valueType="num">
                                      <p:cBhvr>
                                        <p:cTn id="26" dur="1000" fill="hold"/>
                                        <p:tgtEl>
                                          <p:spTgt spid="819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Shirin Science Center C 2006    www.shirin-center.org</a:t>
            </a:r>
          </a:p>
        </p:txBody>
      </p:sp>
      <p:sp>
        <p:nvSpPr>
          <p:cNvPr id="82946" name="Rectangle 2"/>
          <p:cNvSpPr>
            <a:spLocks noGrp="1" noChangeArrowheads="1"/>
          </p:cNvSpPr>
          <p:nvPr>
            <p:ph type="title"/>
          </p:nvPr>
        </p:nvSpPr>
        <p:spPr>
          <a:xfrm>
            <a:off x="457200" y="152400"/>
            <a:ext cx="8305800" cy="1295400"/>
          </a:xfrm>
        </p:spPr>
        <p:txBody>
          <a:bodyPr/>
          <a:lstStyle/>
          <a:p>
            <a:r>
              <a:rPr lang="fa-IR" b="1">
                <a:cs typeface="B Homa" pitchFamily="2" charset="-78"/>
              </a:rPr>
              <a:t>گلدان </a:t>
            </a:r>
            <a:r>
              <a:rPr lang="fa-IR" b="1">
                <a:solidFill>
                  <a:srgbClr val="CC0000"/>
                </a:solidFill>
                <a:cs typeface="B Homa" pitchFamily="2" charset="-78"/>
              </a:rPr>
              <a:t>انار </a:t>
            </a:r>
            <a:r>
              <a:rPr lang="fa-IR" b="1">
                <a:cs typeface="B Homa" pitchFamily="2" charset="-78"/>
              </a:rPr>
              <a:t>شیشه ای</a:t>
            </a:r>
            <a:br>
              <a:rPr lang="fa-IR" b="1">
                <a:cs typeface="B Homa" pitchFamily="2" charset="-78"/>
              </a:rPr>
            </a:br>
            <a:r>
              <a:rPr lang="fa-IR" b="1">
                <a:cs typeface="B Homa" pitchFamily="2" charset="-78"/>
              </a:rPr>
              <a:t>اواخرعصر برنز (3000-1000 ق.م.)</a:t>
            </a:r>
            <a:endParaRPr lang="en-US" b="1">
              <a:cs typeface="B Homa" pitchFamily="2" charset="-78"/>
            </a:endParaRPr>
          </a:p>
        </p:txBody>
      </p:sp>
      <p:sp>
        <p:nvSpPr>
          <p:cNvPr id="82947" name="Rectangle 3"/>
          <p:cNvSpPr>
            <a:spLocks noGrp="1" noChangeArrowheads="1"/>
          </p:cNvSpPr>
          <p:nvPr>
            <p:ph type="body" sz="half" idx="1"/>
          </p:nvPr>
        </p:nvSpPr>
        <p:spPr>
          <a:xfrm>
            <a:off x="1828800" y="5181600"/>
            <a:ext cx="5181600" cy="1295400"/>
          </a:xfrm>
        </p:spPr>
        <p:txBody>
          <a:bodyPr/>
          <a:lstStyle/>
          <a:p>
            <a:pPr algn="ctr" rtl="1">
              <a:buFontTx/>
              <a:buNone/>
            </a:pPr>
            <a:r>
              <a:rPr lang="fa-IR" sz="2000">
                <a:latin typeface="Comic Sans MS" panose="030F0702030302020204" pitchFamily="66" charset="0"/>
                <a:cs typeface="B Homa" pitchFamily="2" charset="-78"/>
              </a:rPr>
              <a:t>موزه اسرانیل (</a:t>
            </a:r>
            <a:r>
              <a:rPr lang="en-US" sz="2000">
                <a:latin typeface="Comic Sans MS" panose="030F0702030302020204" pitchFamily="66" charset="0"/>
                <a:cs typeface="B Homa" pitchFamily="2" charset="-78"/>
              </a:rPr>
              <a:t>IDAM</a:t>
            </a:r>
            <a:r>
              <a:rPr lang="fa-IR" sz="2000">
                <a:latin typeface="Comic Sans MS" panose="030F0702030302020204" pitchFamily="66" charset="0"/>
                <a:cs typeface="B Homa" pitchFamily="2" charset="-78"/>
              </a:rPr>
              <a:t>)، اورشلیم</a:t>
            </a:r>
          </a:p>
          <a:p>
            <a:pPr algn="ctr">
              <a:buFontTx/>
              <a:buNone/>
            </a:pPr>
            <a:r>
              <a:rPr lang="fa-IR" sz="2000">
                <a:latin typeface="Comic Sans MS" panose="030F0702030302020204" pitchFamily="66" charset="0"/>
                <a:cs typeface="B Homa" pitchFamily="2" charset="-78"/>
              </a:rPr>
              <a:t>عکس از: اریک لسینگ/ منبع هنر</a:t>
            </a:r>
            <a:endParaRPr lang="en-US" sz="2000">
              <a:latin typeface="Comic Sans MS" panose="030F0702030302020204" pitchFamily="66" charset="0"/>
            </a:endParaRPr>
          </a:p>
        </p:txBody>
      </p:sp>
      <p:pic>
        <p:nvPicPr>
          <p:cNvPr id="82948" name="Picture 4" descr="pomArtifac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00400" y="1447800"/>
            <a:ext cx="2476500" cy="3695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2948">
                                            <p:bg/>
                                          </p:spTgt>
                                        </p:tgtEl>
                                        <p:attrNameLst>
                                          <p:attrName>style.visibility</p:attrName>
                                        </p:attrNameLst>
                                      </p:cBhvr>
                                      <p:to>
                                        <p:strVal val="visible"/>
                                      </p:to>
                                    </p:set>
                                    <p:animEffect transition="in" filter="fade">
                                      <p:cBhvr>
                                        <p:cTn id="7" dur="1000"/>
                                        <p:tgtEl>
                                          <p:spTgt spid="82948">
                                            <p:bg/>
                                          </p:spTgt>
                                        </p:tgtEl>
                                      </p:cBhvr>
                                    </p:animEffect>
                                    <p:anim calcmode="lin" valueType="num">
                                      <p:cBhvr>
                                        <p:cTn id="8" dur="1000" fill="hold"/>
                                        <p:tgtEl>
                                          <p:spTgt spid="82948">
                                            <p:bg/>
                                          </p:spTgt>
                                        </p:tgtEl>
                                        <p:attrNameLst>
                                          <p:attrName>ppt_x</p:attrName>
                                        </p:attrNameLst>
                                      </p:cBhvr>
                                      <p:tavLst>
                                        <p:tav tm="0">
                                          <p:val>
                                            <p:strVal val="#ppt_x-.1"/>
                                          </p:val>
                                        </p:tav>
                                        <p:tav tm="100000">
                                          <p:val>
                                            <p:strVal val="#ppt_x"/>
                                          </p:val>
                                        </p:tav>
                                      </p:tavLst>
                                    </p:anim>
                                    <p:anim calcmode="lin" valueType="num">
                                      <p:cBhvr>
                                        <p:cTn id="9" dur="1000" fill="hold"/>
                                        <p:tgtEl>
                                          <p:spTgt spid="82948">
                                            <p:bg/>
                                          </p:spTgt>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000"/>
                            </p:stCondLst>
                            <p:childTnLst>
                              <p:par>
                                <p:cTn id="11" presetID="2" presetClass="entr" presetSubtype="9" fill="hold" grpId="0" nodeType="afterEffect">
                                  <p:stCondLst>
                                    <p:cond delay="0"/>
                                  </p:stCondLst>
                                  <p:iterate type="lt">
                                    <p:tmPct val="10000"/>
                                  </p:iterate>
                                  <p:childTnLst>
                                    <p:set>
                                      <p:cBhvr>
                                        <p:cTn id="12" dur="1" fill="hold">
                                          <p:stCondLst>
                                            <p:cond delay="0"/>
                                          </p:stCondLst>
                                        </p:cTn>
                                        <p:tgtEl>
                                          <p:spTgt spid="82946"/>
                                        </p:tgtEl>
                                        <p:attrNameLst>
                                          <p:attrName>style.visibility</p:attrName>
                                        </p:attrNameLst>
                                      </p:cBhvr>
                                      <p:to>
                                        <p:strVal val="visible"/>
                                      </p:to>
                                    </p:set>
                                    <p:anim calcmode="lin" valueType="num">
                                      <p:cBhvr additive="base">
                                        <p:cTn id="13" dur="800" fill="hold">
                                          <p:stCondLst>
                                            <p:cond delay="0"/>
                                          </p:stCondLst>
                                        </p:cTn>
                                        <p:tgtEl>
                                          <p:spTgt spid="82946"/>
                                        </p:tgtEl>
                                        <p:attrNameLst>
                                          <p:attrName>ppt_x</p:attrName>
                                        </p:attrNameLst>
                                      </p:cBhvr>
                                      <p:tavLst>
                                        <p:tav tm="0">
                                          <p:val>
                                            <p:strVal val="0-#ppt_w/2"/>
                                          </p:val>
                                        </p:tav>
                                        <p:tav tm="100000">
                                          <p:val>
                                            <p:strVal val="#ppt_x"/>
                                          </p:val>
                                        </p:tav>
                                      </p:tavLst>
                                    </p:anim>
                                    <p:anim calcmode="lin" valueType="num">
                                      <p:cBhvr additive="base">
                                        <p:cTn id="14" dur="800" fill="hold">
                                          <p:stCondLst>
                                            <p:cond delay="0"/>
                                          </p:stCondLst>
                                        </p:cTn>
                                        <p:tgtEl>
                                          <p:spTgt spid="82946"/>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516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82947">
                                            <p:txEl>
                                              <p:pRg st="0" end="0"/>
                                            </p:txEl>
                                          </p:spTgt>
                                        </p:tgtEl>
                                        <p:attrNameLst>
                                          <p:attrName>style.visibility</p:attrName>
                                        </p:attrNameLst>
                                      </p:cBhvr>
                                      <p:to>
                                        <p:strVal val="visible"/>
                                      </p:to>
                                    </p:set>
                                    <p:animEffect transition="in" filter="fade">
                                      <p:cBhvr>
                                        <p:cTn id="18" dur="1000"/>
                                        <p:tgtEl>
                                          <p:spTgt spid="82947">
                                            <p:txEl>
                                              <p:pRg st="0" end="0"/>
                                            </p:txEl>
                                          </p:spTgt>
                                        </p:tgtEl>
                                      </p:cBhvr>
                                    </p:animEffect>
                                    <p:anim calcmode="lin" valueType="num">
                                      <p:cBhvr>
                                        <p:cTn id="19" dur="1000" fill="hold"/>
                                        <p:tgtEl>
                                          <p:spTgt spid="82947">
                                            <p:txEl>
                                              <p:pRg st="0" end="0"/>
                                            </p:txEl>
                                          </p:spTgt>
                                        </p:tgtEl>
                                        <p:attrNameLst>
                                          <p:attrName>ppt_x</p:attrName>
                                        </p:attrNameLst>
                                      </p:cBhvr>
                                      <p:tavLst>
                                        <p:tav tm="0">
                                          <p:val>
                                            <p:strVal val="#ppt_x-.1"/>
                                          </p:val>
                                        </p:tav>
                                        <p:tav tm="100000">
                                          <p:val>
                                            <p:strVal val="#ppt_x"/>
                                          </p:val>
                                        </p:tav>
                                      </p:tavLst>
                                    </p:anim>
                                    <p:anim calcmode="lin" valueType="num">
                                      <p:cBhvr>
                                        <p:cTn id="20" dur="10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856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82947">
                                            <p:txEl>
                                              <p:pRg st="1" end="1"/>
                                            </p:txEl>
                                          </p:spTgt>
                                        </p:tgtEl>
                                        <p:attrNameLst>
                                          <p:attrName>style.visibility</p:attrName>
                                        </p:attrNameLst>
                                      </p:cBhvr>
                                      <p:to>
                                        <p:strVal val="visible"/>
                                      </p:to>
                                    </p:set>
                                    <p:animEffect transition="in" filter="fade">
                                      <p:cBhvr>
                                        <p:cTn id="24" dur="1000"/>
                                        <p:tgtEl>
                                          <p:spTgt spid="82947">
                                            <p:txEl>
                                              <p:pRg st="1" end="1"/>
                                            </p:txEl>
                                          </p:spTgt>
                                        </p:tgtEl>
                                      </p:cBhvr>
                                    </p:animEffect>
                                    <p:anim calcmode="lin" valueType="num">
                                      <p:cBhvr>
                                        <p:cTn id="25" dur="1000" fill="hold"/>
                                        <p:tgtEl>
                                          <p:spTgt spid="82947">
                                            <p:txEl>
                                              <p:pRg st="1" end="1"/>
                                            </p:txEl>
                                          </p:spTgt>
                                        </p:tgtEl>
                                        <p:attrNameLst>
                                          <p:attrName>ppt_x</p:attrName>
                                        </p:attrNameLst>
                                      </p:cBhvr>
                                      <p:tavLst>
                                        <p:tav tm="0">
                                          <p:val>
                                            <p:strVal val="#ppt_x-.1"/>
                                          </p:val>
                                        </p:tav>
                                        <p:tav tm="100000">
                                          <p:val>
                                            <p:strVal val="#ppt_x"/>
                                          </p:val>
                                        </p:tav>
                                      </p:tavLst>
                                    </p:anim>
                                    <p:anim calcmode="lin" valueType="num">
                                      <p:cBhvr>
                                        <p:cTn id="26" dur="10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uiExpand="1" build="p"/>
      <p:bldP spid="82948"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Shirin Science Center C 2006    www.shirin-center.org</a:t>
            </a:r>
          </a:p>
        </p:txBody>
      </p:sp>
      <p:sp>
        <p:nvSpPr>
          <p:cNvPr id="83970" name="Rectangle 2"/>
          <p:cNvSpPr>
            <a:spLocks noGrp="1" noChangeArrowheads="1"/>
          </p:cNvSpPr>
          <p:nvPr>
            <p:ph type="title"/>
          </p:nvPr>
        </p:nvSpPr>
        <p:spPr>
          <a:xfrm>
            <a:off x="-152400" y="0"/>
            <a:ext cx="9525000" cy="1447800"/>
          </a:xfrm>
        </p:spPr>
        <p:txBody>
          <a:bodyPr/>
          <a:lstStyle/>
          <a:p>
            <a:pPr rtl="1"/>
            <a:r>
              <a:rPr lang="fa-IR" b="1">
                <a:cs typeface="B Homa" pitchFamily="2" charset="-78"/>
              </a:rPr>
              <a:t>بطری </a:t>
            </a:r>
            <a:r>
              <a:rPr lang="fa-IR" b="1">
                <a:solidFill>
                  <a:srgbClr val="CC0000"/>
                </a:solidFill>
                <a:cs typeface="B Homa" pitchFamily="2" charset="-78"/>
              </a:rPr>
              <a:t>انار</a:t>
            </a:r>
            <a:r>
              <a:rPr lang="fa-IR" b="1">
                <a:cs typeface="B Homa" pitchFamily="2" charset="-78"/>
              </a:rPr>
              <a:t> مرمری</a:t>
            </a:r>
            <a:br>
              <a:rPr lang="fa-IR" b="1">
                <a:cs typeface="B Homa" pitchFamily="2" charset="-78"/>
              </a:rPr>
            </a:br>
            <a:r>
              <a:rPr lang="fa-IR" b="1">
                <a:cs typeface="B Homa" pitchFamily="2" charset="-78"/>
              </a:rPr>
              <a:t>سلسله 18 فرائیِِِِن مصر (1570-1314 ق.م.)</a:t>
            </a:r>
            <a:endParaRPr lang="en-US" b="1">
              <a:cs typeface="B Homa" pitchFamily="2" charset="-78"/>
            </a:endParaRPr>
          </a:p>
        </p:txBody>
      </p:sp>
      <p:sp>
        <p:nvSpPr>
          <p:cNvPr id="83971" name="Rectangle 3"/>
          <p:cNvSpPr>
            <a:spLocks noGrp="1" noChangeArrowheads="1"/>
          </p:cNvSpPr>
          <p:nvPr>
            <p:ph type="body" sz="half" idx="1"/>
          </p:nvPr>
        </p:nvSpPr>
        <p:spPr>
          <a:xfrm>
            <a:off x="2133600" y="5486400"/>
            <a:ext cx="4986338" cy="673100"/>
          </a:xfrm>
        </p:spPr>
        <p:txBody>
          <a:bodyPr/>
          <a:lstStyle/>
          <a:p>
            <a:pPr algn="ctr">
              <a:lnSpc>
                <a:spcPct val="80000"/>
              </a:lnSpc>
              <a:buFontTx/>
              <a:buNone/>
            </a:pPr>
            <a:r>
              <a:rPr lang="fa-IR" sz="2000">
                <a:latin typeface="Comic Sans MS" panose="030F0702030302020204" pitchFamily="66" charset="0"/>
                <a:cs typeface="B Homa" pitchFamily="2" charset="-78"/>
              </a:rPr>
              <a:t>موزه نیووارک، نیوجرزی</a:t>
            </a:r>
          </a:p>
          <a:p>
            <a:pPr algn="ctr">
              <a:lnSpc>
                <a:spcPct val="80000"/>
              </a:lnSpc>
              <a:buFontTx/>
              <a:buNone/>
            </a:pPr>
            <a:r>
              <a:rPr lang="fa-IR" sz="2000">
                <a:latin typeface="Comic Sans MS" panose="030F0702030302020204" pitchFamily="66" charset="0"/>
                <a:cs typeface="B Homa" pitchFamily="2" charset="-78"/>
              </a:rPr>
              <a:t>عکس از: موزه نیووارک / منبع هنر</a:t>
            </a:r>
            <a:endParaRPr lang="en-US" sz="2000">
              <a:latin typeface="Comic Sans MS" panose="030F0702030302020204" pitchFamily="66" charset="0"/>
              <a:cs typeface="B Homa" pitchFamily="2" charset="-78"/>
            </a:endParaRPr>
          </a:p>
        </p:txBody>
      </p:sp>
      <p:pic>
        <p:nvPicPr>
          <p:cNvPr id="83972" name="Picture 4" descr="ART100876"/>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048000" y="1524000"/>
            <a:ext cx="3143250"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3972">
                                            <p:bg/>
                                          </p:spTgt>
                                        </p:tgtEl>
                                        <p:attrNameLst>
                                          <p:attrName>style.visibility</p:attrName>
                                        </p:attrNameLst>
                                      </p:cBhvr>
                                      <p:to>
                                        <p:strVal val="visible"/>
                                      </p:to>
                                    </p:set>
                                    <p:animEffect transition="in" filter="fade">
                                      <p:cBhvr>
                                        <p:cTn id="7" dur="1000"/>
                                        <p:tgtEl>
                                          <p:spTgt spid="83972">
                                            <p:bg/>
                                          </p:spTgt>
                                        </p:tgtEl>
                                      </p:cBhvr>
                                    </p:animEffect>
                                    <p:anim calcmode="lin" valueType="num">
                                      <p:cBhvr>
                                        <p:cTn id="8" dur="1000" fill="hold"/>
                                        <p:tgtEl>
                                          <p:spTgt spid="83972">
                                            <p:bg/>
                                          </p:spTgt>
                                        </p:tgtEl>
                                        <p:attrNameLst>
                                          <p:attrName>ppt_x</p:attrName>
                                        </p:attrNameLst>
                                      </p:cBhvr>
                                      <p:tavLst>
                                        <p:tav tm="0">
                                          <p:val>
                                            <p:strVal val="#ppt_x-.1"/>
                                          </p:val>
                                        </p:tav>
                                        <p:tav tm="100000">
                                          <p:val>
                                            <p:strVal val="#ppt_x"/>
                                          </p:val>
                                        </p:tav>
                                      </p:tavLst>
                                    </p:anim>
                                    <p:anim calcmode="lin" valueType="num">
                                      <p:cBhvr>
                                        <p:cTn id="9" dur="1000" fill="hold"/>
                                        <p:tgtEl>
                                          <p:spTgt spid="83972">
                                            <p:bg/>
                                          </p:spTgt>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000"/>
                            </p:stCondLst>
                            <p:childTnLst>
                              <p:par>
                                <p:cTn id="11" presetID="2" presetClass="entr" presetSubtype="9" fill="hold" grpId="0" nodeType="afterEffect">
                                  <p:stCondLst>
                                    <p:cond delay="0"/>
                                  </p:stCondLst>
                                  <p:iterate type="lt">
                                    <p:tmPct val="10000"/>
                                  </p:iterate>
                                  <p:childTnLst>
                                    <p:set>
                                      <p:cBhvr>
                                        <p:cTn id="12" dur="1" fill="hold">
                                          <p:stCondLst>
                                            <p:cond delay="0"/>
                                          </p:stCondLst>
                                        </p:cTn>
                                        <p:tgtEl>
                                          <p:spTgt spid="83970"/>
                                        </p:tgtEl>
                                        <p:attrNameLst>
                                          <p:attrName>style.visibility</p:attrName>
                                        </p:attrNameLst>
                                      </p:cBhvr>
                                      <p:to>
                                        <p:strVal val="visible"/>
                                      </p:to>
                                    </p:set>
                                    <p:anim calcmode="lin" valueType="num">
                                      <p:cBhvr additive="base">
                                        <p:cTn id="13" dur="800" fill="hold">
                                          <p:stCondLst>
                                            <p:cond delay="0"/>
                                          </p:stCondLst>
                                        </p:cTn>
                                        <p:tgtEl>
                                          <p:spTgt spid="83970"/>
                                        </p:tgtEl>
                                        <p:attrNameLst>
                                          <p:attrName>ppt_x</p:attrName>
                                        </p:attrNameLst>
                                      </p:cBhvr>
                                      <p:tavLst>
                                        <p:tav tm="0">
                                          <p:val>
                                            <p:strVal val="0-#ppt_w/2"/>
                                          </p:val>
                                        </p:tav>
                                        <p:tav tm="100000">
                                          <p:val>
                                            <p:strVal val="#ppt_x"/>
                                          </p:val>
                                        </p:tav>
                                      </p:tavLst>
                                    </p:anim>
                                    <p:anim calcmode="lin" valueType="num">
                                      <p:cBhvr additive="base">
                                        <p:cTn id="14" dur="800" fill="hold">
                                          <p:stCondLst>
                                            <p:cond delay="0"/>
                                          </p:stCondLst>
                                        </p:cTn>
                                        <p:tgtEl>
                                          <p:spTgt spid="83970"/>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564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83971">
                                            <p:txEl>
                                              <p:pRg st="0" end="0"/>
                                            </p:txEl>
                                          </p:spTgt>
                                        </p:tgtEl>
                                        <p:attrNameLst>
                                          <p:attrName>style.visibility</p:attrName>
                                        </p:attrNameLst>
                                      </p:cBhvr>
                                      <p:to>
                                        <p:strVal val="visible"/>
                                      </p:to>
                                    </p:set>
                                    <p:animEffect transition="in" filter="fade">
                                      <p:cBhvr>
                                        <p:cTn id="18" dur="1000"/>
                                        <p:tgtEl>
                                          <p:spTgt spid="83971">
                                            <p:txEl>
                                              <p:pRg st="0" end="0"/>
                                            </p:txEl>
                                          </p:spTgt>
                                        </p:tgtEl>
                                      </p:cBhvr>
                                    </p:animEffect>
                                    <p:anim calcmode="lin" valueType="num">
                                      <p:cBhvr>
                                        <p:cTn id="19" dur="1000" fill="hold"/>
                                        <p:tgtEl>
                                          <p:spTgt spid="83971">
                                            <p:txEl>
                                              <p:pRg st="0" end="0"/>
                                            </p:txEl>
                                          </p:spTgt>
                                        </p:tgtEl>
                                        <p:attrNameLst>
                                          <p:attrName>ppt_x</p:attrName>
                                        </p:attrNameLst>
                                      </p:cBhvr>
                                      <p:tavLst>
                                        <p:tav tm="0">
                                          <p:val>
                                            <p:strVal val="#ppt_x-.1"/>
                                          </p:val>
                                        </p:tav>
                                        <p:tav tm="100000">
                                          <p:val>
                                            <p:strVal val="#ppt_x"/>
                                          </p:val>
                                        </p:tav>
                                      </p:tavLst>
                                    </p:anim>
                                    <p:anim calcmode="lin" valueType="num">
                                      <p:cBhvr>
                                        <p:cTn id="20" dur="10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844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83971">
                                            <p:txEl>
                                              <p:pRg st="1" end="1"/>
                                            </p:txEl>
                                          </p:spTgt>
                                        </p:tgtEl>
                                        <p:attrNameLst>
                                          <p:attrName>style.visibility</p:attrName>
                                        </p:attrNameLst>
                                      </p:cBhvr>
                                      <p:to>
                                        <p:strVal val="visible"/>
                                      </p:to>
                                    </p:set>
                                    <p:animEffect transition="in" filter="fade">
                                      <p:cBhvr>
                                        <p:cTn id="24" dur="1000"/>
                                        <p:tgtEl>
                                          <p:spTgt spid="83971">
                                            <p:txEl>
                                              <p:pRg st="1" end="1"/>
                                            </p:txEl>
                                          </p:spTgt>
                                        </p:tgtEl>
                                      </p:cBhvr>
                                    </p:animEffect>
                                    <p:anim calcmode="lin" valueType="num">
                                      <p:cBhvr>
                                        <p:cTn id="25" dur="1000" fill="hold"/>
                                        <p:tgtEl>
                                          <p:spTgt spid="83971">
                                            <p:txEl>
                                              <p:pRg st="1" end="1"/>
                                            </p:txEl>
                                          </p:spTgt>
                                        </p:tgtEl>
                                        <p:attrNameLst>
                                          <p:attrName>ppt_x</p:attrName>
                                        </p:attrNameLst>
                                      </p:cBhvr>
                                      <p:tavLst>
                                        <p:tav tm="0">
                                          <p:val>
                                            <p:strVal val="#ppt_x-.1"/>
                                          </p:val>
                                        </p:tav>
                                        <p:tav tm="100000">
                                          <p:val>
                                            <p:strVal val="#ppt_x"/>
                                          </p:val>
                                        </p:tav>
                                      </p:tavLst>
                                    </p:anim>
                                    <p:anim calcmode="lin" valueType="num">
                                      <p:cBhvr>
                                        <p:cTn id="26" dur="1000" fill="hold"/>
                                        <p:tgtEl>
                                          <p:spTgt spid="8397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1" grpId="0" build="p"/>
      <p:bldP spid="83972"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Shirin Science Center C 2006    www.shirin-center.org</a:t>
            </a:r>
          </a:p>
        </p:txBody>
      </p:sp>
      <p:sp>
        <p:nvSpPr>
          <p:cNvPr id="84994" name="Rectangle 2"/>
          <p:cNvSpPr>
            <a:spLocks noGrp="1" noChangeArrowheads="1"/>
          </p:cNvSpPr>
          <p:nvPr>
            <p:ph type="title"/>
          </p:nvPr>
        </p:nvSpPr>
        <p:spPr>
          <a:xfrm>
            <a:off x="0" y="0"/>
            <a:ext cx="9144000" cy="1295400"/>
          </a:xfrm>
        </p:spPr>
        <p:txBody>
          <a:bodyPr/>
          <a:lstStyle/>
          <a:p>
            <a:r>
              <a:rPr lang="en-US" sz="4000" b="1"/>
              <a:t> </a:t>
            </a:r>
            <a:r>
              <a:rPr lang="fa-IR" b="1">
                <a:cs typeface="B Homa" pitchFamily="2" charset="-78"/>
              </a:rPr>
              <a:t>گلدان </a:t>
            </a:r>
            <a:r>
              <a:rPr lang="fa-IR" b="1">
                <a:solidFill>
                  <a:srgbClr val="CC0000"/>
                </a:solidFill>
                <a:cs typeface="B Homa" pitchFamily="2" charset="-78"/>
              </a:rPr>
              <a:t>انار </a:t>
            </a:r>
            <a:r>
              <a:rPr lang="fa-IR" b="1">
                <a:cs typeface="B Homa" pitchFamily="2" charset="-78"/>
              </a:rPr>
              <a:t>سفالی</a:t>
            </a:r>
            <a:br>
              <a:rPr lang="fa-IR" b="1">
                <a:cs typeface="B Homa" pitchFamily="2" charset="-78"/>
              </a:rPr>
            </a:br>
            <a:r>
              <a:rPr lang="fa-IR" b="1">
                <a:cs typeface="B Homa" pitchFamily="2" charset="-78"/>
              </a:rPr>
              <a:t>دوره مسی یان (1200-1400 ق.م.)</a:t>
            </a:r>
            <a:endParaRPr lang="en-US" b="1">
              <a:cs typeface="B Homa" pitchFamily="2" charset="-78"/>
            </a:endParaRPr>
          </a:p>
        </p:txBody>
      </p:sp>
      <p:sp>
        <p:nvSpPr>
          <p:cNvPr id="84995" name="Rectangle 3"/>
          <p:cNvSpPr>
            <a:spLocks noGrp="1" noChangeArrowheads="1"/>
          </p:cNvSpPr>
          <p:nvPr>
            <p:ph type="body" sz="half" idx="1"/>
          </p:nvPr>
        </p:nvSpPr>
        <p:spPr>
          <a:xfrm>
            <a:off x="2438400" y="5345113"/>
            <a:ext cx="4260850" cy="750887"/>
          </a:xfrm>
        </p:spPr>
        <p:txBody>
          <a:bodyPr/>
          <a:lstStyle/>
          <a:p>
            <a:pPr algn="ctr">
              <a:lnSpc>
                <a:spcPct val="80000"/>
              </a:lnSpc>
              <a:buFontTx/>
              <a:buNone/>
            </a:pPr>
            <a:r>
              <a:rPr lang="fa-IR" sz="2000">
                <a:latin typeface="Comic Sans MS" panose="030F0702030302020204" pitchFamily="66" charset="0"/>
                <a:cs typeface="B Homa" pitchFamily="2" charset="-78"/>
              </a:rPr>
              <a:t>موزه انگلیسی، لندن</a:t>
            </a:r>
          </a:p>
          <a:p>
            <a:pPr algn="ctr" rtl="1">
              <a:lnSpc>
                <a:spcPct val="80000"/>
              </a:lnSpc>
              <a:buFontTx/>
              <a:buNone/>
            </a:pPr>
            <a:r>
              <a:rPr lang="fa-IR" sz="2000">
                <a:latin typeface="Comic Sans MS" panose="030F0702030302020204" pitchFamily="66" charset="0"/>
                <a:cs typeface="B Homa" pitchFamily="2" charset="-78"/>
              </a:rPr>
              <a:t>عکس از: </a:t>
            </a:r>
            <a:r>
              <a:rPr lang="en-US" sz="1600">
                <a:latin typeface="Comic Sans MS" panose="030F0702030302020204" pitchFamily="66" charset="0"/>
                <a:cs typeface="B Homa" pitchFamily="2" charset="-78"/>
              </a:rPr>
              <a:t>HIP</a:t>
            </a:r>
            <a:r>
              <a:rPr lang="fa-IR" sz="2000">
                <a:latin typeface="Comic Sans MS" panose="030F0702030302020204" pitchFamily="66" charset="0"/>
                <a:cs typeface="B Homa" pitchFamily="2" charset="-78"/>
              </a:rPr>
              <a:t>/ منبع هنر</a:t>
            </a:r>
            <a:endParaRPr lang="en-US" sz="2000">
              <a:latin typeface="Comic Sans MS" panose="030F0702030302020204" pitchFamily="66" charset="0"/>
              <a:cs typeface="B Homa" pitchFamily="2" charset="-78"/>
            </a:endParaRPr>
          </a:p>
        </p:txBody>
      </p:sp>
      <p:pic>
        <p:nvPicPr>
          <p:cNvPr id="84996" name="Picture 4" descr="ART307592Mycenaean"/>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352800" y="1524000"/>
            <a:ext cx="2566988" cy="3746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84994"/>
                                        </p:tgtEl>
                                        <p:attrNameLst>
                                          <p:attrName>style.visibility</p:attrName>
                                        </p:attrNameLst>
                                      </p:cBhvr>
                                      <p:to>
                                        <p:strVal val="visible"/>
                                      </p:to>
                                    </p:set>
                                    <p:anim calcmode="lin" valueType="num">
                                      <p:cBhvr additive="base">
                                        <p:cTn id="7" dur="800" fill="hold">
                                          <p:stCondLst>
                                            <p:cond delay="0"/>
                                          </p:stCondLst>
                                        </p:cTn>
                                        <p:tgtEl>
                                          <p:spTgt spid="8499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8499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392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84995">
                                            <p:txEl>
                                              <p:pRg st="0" end="0"/>
                                            </p:txEl>
                                          </p:spTgt>
                                        </p:tgtEl>
                                        <p:attrNameLst>
                                          <p:attrName>style.visibility</p:attrName>
                                        </p:attrNameLst>
                                      </p:cBhvr>
                                      <p:to>
                                        <p:strVal val="visible"/>
                                      </p:to>
                                    </p:set>
                                    <p:animEffect transition="in" filter="fade">
                                      <p:cBhvr>
                                        <p:cTn id="12" dur="1000"/>
                                        <p:tgtEl>
                                          <p:spTgt spid="84995">
                                            <p:txEl>
                                              <p:pRg st="0" end="0"/>
                                            </p:txEl>
                                          </p:spTgt>
                                        </p:tgtEl>
                                      </p:cBhvr>
                                    </p:animEffect>
                                    <p:anim calcmode="lin" valueType="num">
                                      <p:cBhvr>
                                        <p:cTn id="13" dur="1000" fill="hold"/>
                                        <p:tgtEl>
                                          <p:spTgt spid="8499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84995">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642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84995">
                                            <p:txEl>
                                              <p:pRg st="1" end="1"/>
                                            </p:txEl>
                                          </p:spTgt>
                                        </p:tgtEl>
                                        <p:attrNameLst>
                                          <p:attrName>style.visibility</p:attrName>
                                        </p:attrNameLst>
                                      </p:cBhvr>
                                      <p:to>
                                        <p:strVal val="visible"/>
                                      </p:to>
                                    </p:set>
                                    <p:animEffect transition="in" filter="fade">
                                      <p:cBhvr>
                                        <p:cTn id="18" dur="1000"/>
                                        <p:tgtEl>
                                          <p:spTgt spid="84995">
                                            <p:txEl>
                                              <p:pRg st="1" end="1"/>
                                            </p:txEl>
                                          </p:spTgt>
                                        </p:tgtEl>
                                      </p:cBhvr>
                                    </p:animEffect>
                                    <p:anim calcmode="lin" valueType="num">
                                      <p:cBhvr>
                                        <p:cTn id="19" dur="1000" fill="hold"/>
                                        <p:tgtEl>
                                          <p:spTgt spid="84995">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849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Shirin Science Center C 2006    www.shirin-center.org</a:t>
            </a:r>
          </a:p>
        </p:txBody>
      </p:sp>
      <p:sp>
        <p:nvSpPr>
          <p:cNvPr id="132100" name="Rectangle 4"/>
          <p:cNvSpPr>
            <a:spLocks noGrp="1" noChangeArrowheads="1"/>
          </p:cNvSpPr>
          <p:nvPr>
            <p:ph type="title"/>
          </p:nvPr>
        </p:nvSpPr>
        <p:spPr/>
        <p:txBody>
          <a:bodyPr/>
          <a:lstStyle/>
          <a:p>
            <a:r>
              <a:rPr lang="fa-IR" b="1">
                <a:latin typeface="Comic Sans MS" panose="030F0702030302020204" pitchFamily="66" charset="0"/>
                <a:cs typeface="B Homa" pitchFamily="2" charset="-78"/>
              </a:rPr>
              <a:t>گل </a:t>
            </a:r>
            <a:r>
              <a:rPr lang="fa-IR" b="1">
                <a:solidFill>
                  <a:srgbClr val="CC0000"/>
                </a:solidFill>
                <a:latin typeface="Comic Sans MS" panose="030F0702030302020204" pitchFamily="66" charset="0"/>
                <a:cs typeface="B Homa" pitchFamily="2" charset="-78"/>
              </a:rPr>
              <a:t>انار</a:t>
            </a:r>
            <a:r>
              <a:rPr lang="en-US" b="1">
                <a:solidFill>
                  <a:srgbClr val="CC0000"/>
                </a:solidFill>
                <a:cs typeface="B Homa" pitchFamily="2" charset="-78"/>
              </a:rPr>
              <a:t/>
            </a:r>
            <a:br>
              <a:rPr lang="en-US" b="1">
                <a:solidFill>
                  <a:srgbClr val="CC0000"/>
                </a:solidFill>
                <a:cs typeface="B Homa" pitchFamily="2" charset="-78"/>
              </a:rPr>
            </a:br>
            <a:r>
              <a:rPr lang="fa-IR" b="1">
                <a:solidFill>
                  <a:schemeClr val="tx1"/>
                </a:solidFill>
                <a:latin typeface="Comic Sans MS" panose="030F0702030302020204" pitchFamily="66" charset="0"/>
                <a:cs typeface="B Homa" pitchFamily="2" charset="-78"/>
              </a:rPr>
              <a:t>عصر اینترنت (2000 سال بعد از میلاد)</a:t>
            </a:r>
            <a:endParaRPr lang="en-US" b="1">
              <a:solidFill>
                <a:srgbClr val="CC0000"/>
              </a:solidFill>
              <a:latin typeface="Comic Sans MS" panose="030F0702030302020204" pitchFamily="66" charset="0"/>
              <a:cs typeface="B Homa" pitchFamily="2" charset="-78"/>
            </a:endParaRPr>
          </a:p>
        </p:txBody>
      </p:sp>
      <p:sp>
        <p:nvSpPr>
          <p:cNvPr id="132101" name="Rectangle 5"/>
          <p:cNvSpPr>
            <a:spLocks noGrp="1" noChangeArrowheads="1"/>
          </p:cNvSpPr>
          <p:nvPr>
            <p:ph sz="half" idx="1"/>
          </p:nvPr>
        </p:nvSpPr>
        <p:spPr/>
        <p:txBody>
          <a:bodyPr/>
          <a:lstStyle/>
          <a:p>
            <a:endParaRPr lang="en-US" sz="2800"/>
          </a:p>
        </p:txBody>
      </p:sp>
      <p:sp>
        <p:nvSpPr>
          <p:cNvPr id="132102" name="Rectangle 6"/>
          <p:cNvSpPr>
            <a:spLocks noGrp="1" noChangeArrowheads="1"/>
          </p:cNvSpPr>
          <p:nvPr>
            <p:ph sz="half" idx="2"/>
          </p:nvPr>
        </p:nvSpPr>
        <p:spPr/>
        <p:txBody>
          <a:bodyPr/>
          <a:lstStyle/>
          <a:p>
            <a:endParaRPr lang="en-US" sz="2800"/>
          </a:p>
        </p:txBody>
      </p:sp>
      <p:pic>
        <p:nvPicPr>
          <p:cNvPr id="132104" name="Picture 8" descr="pomeranateFlower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09800"/>
            <a:ext cx="2809875" cy="3219450"/>
          </a:xfrm>
          <a:prstGeom prst="rect">
            <a:avLst/>
          </a:prstGeom>
          <a:noFill/>
          <a:extLst>
            <a:ext uri="{909E8E84-426E-40DD-AFC4-6F175D3DCCD1}">
              <a14:hiddenFill xmlns:a14="http://schemas.microsoft.com/office/drawing/2010/main">
                <a:solidFill>
                  <a:srgbClr val="FFFFFF"/>
                </a:solidFill>
              </a14:hiddenFill>
            </a:ext>
          </a:extLst>
        </p:spPr>
      </p:pic>
      <p:pic>
        <p:nvPicPr>
          <p:cNvPr id="132105" name="Picture 9" descr="pomegranate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90800"/>
            <a:ext cx="3429000" cy="257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5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Shirin Science Center C 2006    www.shirin-center.org</a:t>
            </a:r>
          </a:p>
        </p:txBody>
      </p:sp>
      <p:sp>
        <p:nvSpPr>
          <p:cNvPr id="96258" name="Rectangle 2"/>
          <p:cNvSpPr>
            <a:spLocks noGrp="1" noChangeArrowheads="1"/>
          </p:cNvSpPr>
          <p:nvPr>
            <p:ph type="title"/>
          </p:nvPr>
        </p:nvSpPr>
        <p:spPr/>
        <p:txBody>
          <a:bodyPr/>
          <a:lstStyle/>
          <a:p>
            <a:r>
              <a:rPr lang="fa-IR" b="1" i="1">
                <a:cs typeface="B Homa" pitchFamily="2" charset="-78"/>
              </a:rPr>
              <a:t>منابع:</a:t>
            </a:r>
            <a:endParaRPr lang="en-US" b="1" i="1">
              <a:cs typeface="B Homa" pitchFamily="2" charset="-78"/>
            </a:endParaRPr>
          </a:p>
        </p:txBody>
      </p:sp>
      <p:sp>
        <p:nvSpPr>
          <p:cNvPr id="96259" name="Rectangle 3"/>
          <p:cNvSpPr>
            <a:spLocks noGrp="1" noChangeArrowheads="1"/>
          </p:cNvSpPr>
          <p:nvPr>
            <p:ph type="body" sz="half" idx="1"/>
          </p:nvPr>
        </p:nvSpPr>
        <p:spPr>
          <a:xfrm>
            <a:off x="685800" y="1447800"/>
            <a:ext cx="7772400" cy="4343400"/>
          </a:xfrm>
        </p:spPr>
        <p:txBody>
          <a:bodyPr/>
          <a:lstStyle/>
          <a:p>
            <a:pPr marL="609600" indent="-609600" algn="ctr">
              <a:buFontTx/>
              <a:buNone/>
            </a:pPr>
            <a:r>
              <a:rPr lang="en-US" sz="2400" b="1" i="1">
                <a:solidFill>
                  <a:srgbClr val="FF0000"/>
                </a:solidFill>
                <a:latin typeface="Comic Sans MS" panose="030F0702030302020204" pitchFamily="66" charset="0"/>
              </a:rPr>
              <a:t>Pomegranate</a:t>
            </a:r>
            <a:r>
              <a:rPr lang="en-US" sz="2400" i="1">
                <a:latin typeface="Comic Sans MS" panose="030F0702030302020204" pitchFamily="66" charset="0"/>
              </a:rPr>
              <a:t>(</a:t>
            </a:r>
            <a:r>
              <a:rPr lang="en-US" sz="2400" b="1" i="1">
                <a:latin typeface="Comic Sans MS" panose="030F0702030302020204" pitchFamily="66" charset="0"/>
              </a:rPr>
              <a:t>Boston</a:t>
            </a:r>
            <a:r>
              <a:rPr lang="en-US" sz="2400" i="1">
                <a:latin typeface="Comic Sans MS" panose="030F0702030302020204" pitchFamily="66" charset="0"/>
              </a:rPr>
              <a:t> </a:t>
            </a:r>
            <a:r>
              <a:rPr lang="en-US" sz="2400" b="1" i="1">
                <a:latin typeface="Comic Sans MS" panose="030F0702030302020204" pitchFamily="66" charset="0"/>
              </a:rPr>
              <a:t>Globe</a:t>
            </a:r>
            <a:r>
              <a:rPr lang="en-US" sz="2400" i="1">
                <a:latin typeface="Comic Sans MS" panose="030F0702030302020204" pitchFamily="66" charset="0"/>
              </a:rPr>
              <a:t>,Dec. 10,2006)</a:t>
            </a:r>
          </a:p>
          <a:p>
            <a:pPr marL="609600" indent="-609600" algn="ctr">
              <a:buFontTx/>
              <a:buNone/>
            </a:pPr>
            <a:r>
              <a:rPr lang="en-US" sz="1800">
                <a:hlinkClick r:id="rId3"/>
              </a:rPr>
              <a:t>http://www.boston.com/business/articles/2006/12/10/pomegranate_sows_seeds_of_popularity/</a:t>
            </a:r>
            <a:endParaRPr lang="en-US" sz="2400" i="1">
              <a:latin typeface="Comic Sans MS" panose="030F0702030302020204" pitchFamily="66" charset="0"/>
            </a:endParaRPr>
          </a:p>
          <a:p>
            <a:pPr marL="609600" indent="-609600" algn="ctr">
              <a:buFontTx/>
              <a:buNone/>
            </a:pPr>
            <a:r>
              <a:rPr lang="en-US" sz="2400" b="1" i="1">
                <a:latin typeface="Comic Sans MS" panose="030F0702030302020204" pitchFamily="66" charset="0"/>
              </a:rPr>
              <a:t>Art Resources</a:t>
            </a:r>
          </a:p>
          <a:p>
            <a:pPr marL="609600" indent="-609600" algn="ctr">
              <a:buFontTx/>
              <a:buNone/>
            </a:pPr>
            <a:r>
              <a:rPr lang="en-US" sz="1800">
                <a:hlinkClick r:id="rId4"/>
              </a:rPr>
              <a:t>www.artres.com</a:t>
            </a:r>
            <a:endParaRPr lang="en-US" sz="2400" i="1">
              <a:latin typeface="Comic Sans MS" panose="030F0702030302020204" pitchFamily="66" charset="0"/>
            </a:endParaRPr>
          </a:p>
          <a:p>
            <a:pPr marL="609600" indent="-609600" algn="ctr">
              <a:buFontTx/>
              <a:buNone/>
            </a:pPr>
            <a:r>
              <a:rPr lang="en-US" sz="2400" b="1" i="1">
                <a:latin typeface="Comic Sans MS" panose="030F0702030302020204" pitchFamily="66" charset="0"/>
              </a:rPr>
              <a:t>Wikipedia</a:t>
            </a:r>
          </a:p>
          <a:p>
            <a:pPr marL="609600" indent="-609600" algn="ctr">
              <a:buFontTx/>
              <a:buNone/>
            </a:pPr>
            <a:r>
              <a:rPr lang="en-US" sz="1800">
                <a:hlinkClick r:id="rId5"/>
              </a:rPr>
              <a:t>www.wikipedia.org</a:t>
            </a:r>
            <a:endParaRPr lang="en-US" sz="2400" i="1">
              <a:latin typeface="Comic Sans MS" panose="030F0702030302020204" pitchFamily="66" charset="0"/>
            </a:endParaRPr>
          </a:p>
          <a:p>
            <a:pPr marL="609600" indent="-609600" algn="ctr">
              <a:buFontTx/>
              <a:buNone/>
            </a:pPr>
            <a:r>
              <a:rPr lang="en-US" sz="2400" b="1" i="1">
                <a:latin typeface="Comic Sans MS" panose="030F0702030302020204" pitchFamily="66" charset="0"/>
              </a:rPr>
              <a:t>Webster</a:t>
            </a:r>
          </a:p>
          <a:p>
            <a:pPr marL="609600" indent="-609600" algn="ctr">
              <a:buFontTx/>
              <a:buNone/>
            </a:pPr>
            <a:r>
              <a:rPr lang="en-US" sz="1800">
                <a:hlinkClick r:id="rId6"/>
              </a:rPr>
              <a:t>www.websters-online-dictionary.org</a:t>
            </a:r>
            <a:r>
              <a:rPr lang="en-US" sz="1600"/>
              <a:t> </a:t>
            </a:r>
            <a:endParaRPr lang="fa-IR" sz="1600"/>
          </a:p>
          <a:p>
            <a:pPr marL="609600" indent="-609600" algn="ctr">
              <a:buFontTx/>
              <a:buNone/>
            </a:pPr>
            <a:r>
              <a:rPr lang="en-US" sz="2400" b="1">
                <a:latin typeface="Comic Sans MS" panose="030F0702030302020204" pitchFamily="66" charset="0"/>
              </a:rPr>
              <a:t>Google</a:t>
            </a:r>
          </a:p>
          <a:p>
            <a:pPr marL="609600" indent="-609600" algn="ctr">
              <a:buFontTx/>
              <a:buNone/>
            </a:pPr>
            <a:r>
              <a:rPr lang="en-US" sz="1800">
                <a:hlinkClick r:id="rId7"/>
              </a:rPr>
              <a:t>www.Google.com</a:t>
            </a:r>
            <a:endParaRPr lang="fa-IR" sz="1800"/>
          </a:p>
          <a:p>
            <a:pPr marL="609600" indent="-609600" algn="ctr">
              <a:buFontTx/>
              <a:buNone/>
            </a:pPr>
            <a:endParaRPr lang="en-US" sz="1600"/>
          </a:p>
        </p:txBody>
      </p:sp>
    </p:spTree>
    <p:custDataLst>
      <p:tags r:id="rId1"/>
    </p:custDataLst>
  </p:cSld>
  <p:clrMapOvr>
    <a:masterClrMapping/>
  </p:clrMapOvr>
  <p:transition advTm="1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96258"/>
                                        </p:tgtEl>
                                        <p:attrNameLst>
                                          <p:attrName>style.visibility</p:attrName>
                                        </p:attrNameLst>
                                      </p:cBhvr>
                                      <p:to>
                                        <p:strVal val="visible"/>
                                      </p:to>
                                    </p:set>
                                    <p:anim calcmode="lin" valueType="num">
                                      <p:cBhvr additive="base">
                                        <p:cTn id="7" dur="800" fill="hold">
                                          <p:stCondLst>
                                            <p:cond delay="0"/>
                                          </p:stCondLst>
                                        </p:cTn>
                                        <p:tgtEl>
                                          <p:spTgt spid="9625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9625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20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96259">
                                            <p:txEl>
                                              <p:pRg st="0" end="0"/>
                                            </p:txEl>
                                          </p:spTgt>
                                        </p:tgtEl>
                                        <p:attrNameLst>
                                          <p:attrName>style.visibility</p:attrName>
                                        </p:attrNameLst>
                                      </p:cBhvr>
                                      <p:to>
                                        <p:strVal val="visible"/>
                                      </p:to>
                                    </p:set>
                                    <p:animEffect transition="in" filter="fade">
                                      <p:cBhvr>
                                        <p:cTn id="12" dur="1000"/>
                                        <p:tgtEl>
                                          <p:spTgt spid="96259">
                                            <p:txEl>
                                              <p:pRg st="0" end="0"/>
                                            </p:txEl>
                                          </p:spTgt>
                                        </p:tgtEl>
                                      </p:cBhvr>
                                    </p:animEffect>
                                    <p:anim calcmode="lin" valueType="num">
                                      <p:cBhvr>
                                        <p:cTn id="13" dur="1000" fill="hold"/>
                                        <p:tgtEl>
                                          <p:spTgt spid="96259">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96259">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70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96259">
                                            <p:txEl>
                                              <p:pRg st="1" end="1"/>
                                            </p:txEl>
                                          </p:spTgt>
                                        </p:tgtEl>
                                        <p:attrNameLst>
                                          <p:attrName>style.visibility</p:attrName>
                                        </p:attrNameLst>
                                      </p:cBhvr>
                                      <p:to>
                                        <p:strVal val="visible"/>
                                      </p:to>
                                    </p:set>
                                    <p:animEffect transition="in" filter="fade">
                                      <p:cBhvr>
                                        <p:cTn id="18" dur="1000"/>
                                        <p:tgtEl>
                                          <p:spTgt spid="96259">
                                            <p:txEl>
                                              <p:pRg st="1" end="1"/>
                                            </p:txEl>
                                          </p:spTgt>
                                        </p:tgtEl>
                                      </p:cBhvr>
                                    </p:animEffect>
                                    <p:anim calcmode="lin" valueType="num">
                                      <p:cBhvr>
                                        <p:cTn id="19" dur="1000" fill="hold"/>
                                        <p:tgtEl>
                                          <p:spTgt spid="96259">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96259">
                                            <p:txEl>
                                              <p:pRg st="1" end="1"/>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40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96259">
                                            <p:txEl>
                                              <p:pRg st="2" end="2"/>
                                            </p:txEl>
                                          </p:spTgt>
                                        </p:tgtEl>
                                        <p:attrNameLst>
                                          <p:attrName>style.visibility</p:attrName>
                                        </p:attrNameLst>
                                      </p:cBhvr>
                                      <p:to>
                                        <p:strVal val="visible"/>
                                      </p:to>
                                    </p:set>
                                    <p:animEffect transition="in" filter="fade">
                                      <p:cBhvr>
                                        <p:cTn id="24" dur="1000"/>
                                        <p:tgtEl>
                                          <p:spTgt spid="96259">
                                            <p:txEl>
                                              <p:pRg st="2" end="2"/>
                                            </p:txEl>
                                          </p:spTgt>
                                        </p:tgtEl>
                                      </p:cBhvr>
                                    </p:animEffect>
                                    <p:anim calcmode="lin" valueType="num">
                                      <p:cBhvr>
                                        <p:cTn id="25" dur="1000" fill="hold"/>
                                        <p:tgtEl>
                                          <p:spTgt spid="96259">
                                            <p:txEl>
                                              <p:pRg st="2" end="2"/>
                                            </p:txEl>
                                          </p:spTgt>
                                        </p:tgtEl>
                                        <p:attrNameLst>
                                          <p:attrName>ppt_x</p:attrName>
                                        </p:attrNameLst>
                                      </p:cBhvr>
                                      <p:tavLst>
                                        <p:tav tm="0">
                                          <p:val>
                                            <p:strVal val="#ppt_x-.1"/>
                                          </p:val>
                                        </p:tav>
                                        <p:tav tm="100000">
                                          <p:val>
                                            <p:strVal val="#ppt_x"/>
                                          </p:val>
                                        </p:tav>
                                      </p:tavLst>
                                    </p:anim>
                                    <p:anim calcmode="lin" valueType="num">
                                      <p:cBhvr>
                                        <p:cTn id="26" dur="1000" fill="hold"/>
                                        <p:tgtEl>
                                          <p:spTgt spid="96259">
                                            <p:txEl>
                                              <p:pRg st="2" end="2"/>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7500"/>
                            </p:stCondLst>
                            <p:childTnLst>
                              <p:par>
                                <p:cTn id="28" presetID="40" presetClass="entr" presetSubtype="0" fill="hold" grpId="0" nodeType="afterEffect">
                                  <p:stCondLst>
                                    <p:cond delay="0"/>
                                  </p:stCondLst>
                                  <p:iterate type="lt">
                                    <p:tmPct val="10000"/>
                                  </p:iterate>
                                  <p:childTnLst>
                                    <p:set>
                                      <p:cBhvr>
                                        <p:cTn id="29" dur="1" fill="hold">
                                          <p:stCondLst>
                                            <p:cond delay="0"/>
                                          </p:stCondLst>
                                        </p:cTn>
                                        <p:tgtEl>
                                          <p:spTgt spid="96259">
                                            <p:txEl>
                                              <p:pRg st="3" end="3"/>
                                            </p:txEl>
                                          </p:spTgt>
                                        </p:tgtEl>
                                        <p:attrNameLst>
                                          <p:attrName>style.visibility</p:attrName>
                                        </p:attrNameLst>
                                      </p:cBhvr>
                                      <p:to>
                                        <p:strVal val="visible"/>
                                      </p:to>
                                    </p:set>
                                    <p:animEffect transition="in" filter="fade">
                                      <p:cBhvr>
                                        <p:cTn id="30" dur="1000"/>
                                        <p:tgtEl>
                                          <p:spTgt spid="96259">
                                            <p:txEl>
                                              <p:pRg st="3" end="3"/>
                                            </p:txEl>
                                          </p:spTgt>
                                        </p:tgtEl>
                                      </p:cBhvr>
                                    </p:animEffect>
                                    <p:anim calcmode="lin" valueType="num">
                                      <p:cBhvr>
                                        <p:cTn id="31" dur="1000" fill="hold"/>
                                        <p:tgtEl>
                                          <p:spTgt spid="96259">
                                            <p:txEl>
                                              <p:pRg st="3" end="3"/>
                                            </p:txEl>
                                          </p:spTgt>
                                        </p:tgtEl>
                                        <p:attrNameLst>
                                          <p:attrName>ppt_x</p:attrName>
                                        </p:attrNameLst>
                                      </p:cBhvr>
                                      <p:tavLst>
                                        <p:tav tm="0">
                                          <p:val>
                                            <p:strVal val="#ppt_x-.1"/>
                                          </p:val>
                                        </p:tav>
                                        <p:tav tm="100000">
                                          <p:val>
                                            <p:strVal val="#ppt_x"/>
                                          </p:val>
                                        </p:tav>
                                      </p:tavLst>
                                    </p:anim>
                                    <p:anim calcmode="lin" valueType="num">
                                      <p:cBhvr>
                                        <p:cTn id="32" dur="1000" fill="hold"/>
                                        <p:tgtEl>
                                          <p:spTgt spid="96259">
                                            <p:txEl>
                                              <p:pRg st="3" end="3"/>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9800"/>
                            </p:stCondLst>
                            <p:childTnLst>
                              <p:par>
                                <p:cTn id="34" presetID="40" presetClass="entr" presetSubtype="0" fill="hold" grpId="0" nodeType="afterEffect">
                                  <p:stCondLst>
                                    <p:cond delay="0"/>
                                  </p:stCondLst>
                                  <p:iterate type="lt">
                                    <p:tmPct val="10000"/>
                                  </p:iterate>
                                  <p:childTnLst>
                                    <p:set>
                                      <p:cBhvr>
                                        <p:cTn id="35" dur="1" fill="hold">
                                          <p:stCondLst>
                                            <p:cond delay="0"/>
                                          </p:stCondLst>
                                        </p:cTn>
                                        <p:tgtEl>
                                          <p:spTgt spid="96259">
                                            <p:txEl>
                                              <p:pRg st="4" end="4"/>
                                            </p:txEl>
                                          </p:spTgt>
                                        </p:tgtEl>
                                        <p:attrNameLst>
                                          <p:attrName>style.visibility</p:attrName>
                                        </p:attrNameLst>
                                      </p:cBhvr>
                                      <p:to>
                                        <p:strVal val="visible"/>
                                      </p:to>
                                    </p:set>
                                    <p:animEffect transition="in" filter="fade">
                                      <p:cBhvr>
                                        <p:cTn id="36" dur="1000"/>
                                        <p:tgtEl>
                                          <p:spTgt spid="96259">
                                            <p:txEl>
                                              <p:pRg st="4" end="4"/>
                                            </p:txEl>
                                          </p:spTgt>
                                        </p:tgtEl>
                                      </p:cBhvr>
                                    </p:animEffect>
                                    <p:anim calcmode="lin" valueType="num">
                                      <p:cBhvr>
                                        <p:cTn id="37" dur="1000" fill="hold"/>
                                        <p:tgtEl>
                                          <p:spTgt spid="96259">
                                            <p:txEl>
                                              <p:pRg st="4" end="4"/>
                                            </p:txEl>
                                          </p:spTgt>
                                        </p:tgtEl>
                                        <p:attrNameLst>
                                          <p:attrName>ppt_x</p:attrName>
                                        </p:attrNameLst>
                                      </p:cBhvr>
                                      <p:tavLst>
                                        <p:tav tm="0">
                                          <p:val>
                                            <p:strVal val="#ppt_x-.1"/>
                                          </p:val>
                                        </p:tav>
                                        <p:tav tm="100000">
                                          <p:val>
                                            <p:strVal val="#ppt_x"/>
                                          </p:val>
                                        </p:tav>
                                      </p:tavLst>
                                    </p:anim>
                                    <p:anim calcmode="lin" valueType="num">
                                      <p:cBhvr>
                                        <p:cTn id="38" dur="1000" fill="hold"/>
                                        <p:tgtEl>
                                          <p:spTgt spid="96259">
                                            <p:txEl>
                                              <p:pRg st="4" end="4"/>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1600"/>
                            </p:stCondLst>
                            <p:childTnLst>
                              <p:par>
                                <p:cTn id="40" presetID="40" presetClass="entr" presetSubtype="0" fill="hold" grpId="0" nodeType="afterEffect">
                                  <p:stCondLst>
                                    <p:cond delay="0"/>
                                  </p:stCondLst>
                                  <p:iterate type="lt">
                                    <p:tmPct val="10000"/>
                                  </p:iterate>
                                  <p:childTnLst>
                                    <p:set>
                                      <p:cBhvr>
                                        <p:cTn id="41" dur="1" fill="hold">
                                          <p:stCondLst>
                                            <p:cond delay="0"/>
                                          </p:stCondLst>
                                        </p:cTn>
                                        <p:tgtEl>
                                          <p:spTgt spid="96259">
                                            <p:txEl>
                                              <p:pRg st="5" end="5"/>
                                            </p:txEl>
                                          </p:spTgt>
                                        </p:tgtEl>
                                        <p:attrNameLst>
                                          <p:attrName>style.visibility</p:attrName>
                                        </p:attrNameLst>
                                      </p:cBhvr>
                                      <p:to>
                                        <p:strVal val="visible"/>
                                      </p:to>
                                    </p:set>
                                    <p:animEffect transition="in" filter="fade">
                                      <p:cBhvr>
                                        <p:cTn id="42" dur="1000"/>
                                        <p:tgtEl>
                                          <p:spTgt spid="96259">
                                            <p:txEl>
                                              <p:pRg st="5" end="5"/>
                                            </p:txEl>
                                          </p:spTgt>
                                        </p:tgtEl>
                                      </p:cBhvr>
                                    </p:animEffect>
                                    <p:anim calcmode="lin" valueType="num">
                                      <p:cBhvr>
                                        <p:cTn id="43" dur="1000" fill="hold"/>
                                        <p:tgtEl>
                                          <p:spTgt spid="96259">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96259">
                                            <p:txEl>
                                              <p:pRg st="5" end="5"/>
                                            </p:txEl>
                                          </p:spTgt>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24200"/>
                            </p:stCondLst>
                            <p:childTnLst>
                              <p:par>
                                <p:cTn id="46" presetID="40" presetClass="entr" presetSubtype="0" fill="hold" grpId="0" nodeType="afterEffect">
                                  <p:stCondLst>
                                    <p:cond delay="0"/>
                                  </p:stCondLst>
                                  <p:iterate type="lt">
                                    <p:tmPct val="10000"/>
                                  </p:iterate>
                                  <p:childTnLst>
                                    <p:set>
                                      <p:cBhvr>
                                        <p:cTn id="47" dur="1" fill="hold">
                                          <p:stCondLst>
                                            <p:cond delay="0"/>
                                          </p:stCondLst>
                                        </p:cTn>
                                        <p:tgtEl>
                                          <p:spTgt spid="96259">
                                            <p:txEl>
                                              <p:pRg st="6" end="6"/>
                                            </p:txEl>
                                          </p:spTgt>
                                        </p:tgtEl>
                                        <p:attrNameLst>
                                          <p:attrName>style.visibility</p:attrName>
                                        </p:attrNameLst>
                                      </p:cBhvr>
                                      <p:to>
                                        <p:strVal val="visible"/>
                                      </p:to>
                                    </p:set>
                                    <p:animEffect transition="in" filter="fade">
                                      <p:cBhvr>
                                        <p:cTn id="48" dur="1000"/>
                                        <p:tgtEl>
                                          <p:spTgt spid="96259">
                                            <p:txEl>
                                              <p:pRg st="6" end="6"/>
                                            </p:txEl>
                                          </p:spTgt>
                                        </p:tgtEl>
                                      </p:cBhvr>
                                    </p:animEffect>
                                    <p:anim calcmode="lin" valueType="num">
                                      <p:cBhvr>
                                        <p:cTn id="49" dur="1000" fill="hold"/>
                                        <p:tgtEl>
                                          <p:spTgt spid="96259">
                                            <p:txEl>
                                              <p:pRg st="6" end="6"/>
                                            </p:txEl>
                                          </p:spTgt>
                                        </p:tgtEl>
                                        <p:attrNameLst>
                                          <p:attrName>ppt_x</p:attrName>
                                        </p:attrNameLst>
                                      </p:cBhvr>
                                      <p:tavLst>
                                        <p:tav tm="0">
                                          <p:val>
                                            <p:strVal val="#ppt_x-.1"/>
                                          </p:val>
                                        </p:tav>
                                        <p:tav tm="100000">
                                          <p:val>
                                            <p:strVal val="#ppt_x"/>
                                          </p:val>
                                        </p:tav>
                                      </p:tavLst>
                                    </p:anim>
                                    <p:anim calcmode="lin" valueType="num">
                                      <p:cBhvr>
                                        <p:cTn id="50" dur="1000" fill="hold"/>
                                        <p:tgtEl>
                                          <p:spTgt spid="96259">
                                            <p:txEl>
                                              <p:pRg st="6" end="6"/>
                                            </p:txEl>
                                          </p:spTgt>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25800"/>
                            </p:stCondLst>
                            <p:childTnLst>
                              <p:par>
                                <p:cTn id="52" presetID="40" presetClass="entr" presetSubtype="0" fill="hold" grpId="0" nodeType="afterEffect">
                                  <p:stCondLst>
                                    <p:cond delay="0"/>
                                  </p:stCondLst>
                                  <p:iterate type="lt">
                                    <p:tmPct val="10000"/>
                                  </p:iterate>
                                  <p:childTnLst>
                                    <p:set>
                                      <p:cBhvr>
                                        <p:cTn id="53" dur="1" fill="hold">
                                          <p:stCondLst>
                                            <p:cond delay="0"/>
                                          </p:stCondLst>
                                        </p:cTn>
                                        <p:tgtEl>
                                          <p:spTgt spid="96259">
                                            <p:txEl>
                                              <p:pRg st="7" end="7"/>
                                            </p:txEl>
                                          </p:spTgt>
                                        </p:tgtEl>
                                        <p:attrNameLst>
                                          <p:attrName>style.visibility</p:attrName>
                                        </p:attrNameLst>
                                      </p:cBhvr>
                                      <p:to>
                                        <p:strVal val="visible"/>
                                      </p:to>
                                    </p:set>
                                    <p:animEffect transition="in" filter="fade">
                                      <p:cBhvr>
                                        <p:cTn id="54" dur="1000"/>
                                        <p:tgtEl>
                                          <p:spTgt spid="96259">
                                            <p:txEl>
                                              <p:pRg st="7" end="7"/>
                                            </p:txEl>
                                          </p:spTgt>
                                        </p:tgtEl>
                                      </p:cBhvr>
                                    </p:animEffect>
                                    <p:anim calcmode="lin" valueType="num">
                                      <p:cBhvr>
                                        <p:cTn id="55" dur="1000" fill="hold"/>
                                        <p:tgtEl>
                                          <p:spTgt spid="96259">
                                            <p:txEl>
                                              <p:pRg st="7" end="7"/>
                                            </p:txEl>
                                          </p:spTgt>
                                        </p:tgtEl>
                                        <p:attrNameLst>
                                          <p:attrName>ppt_x</p:attrName>
                                        </p:attrNameLst>
                                      </p:cBhvr>
                                      <p:tavLst>
                                        <p:tav tm="0">
                                          <p:val>
                                            <p:strVal val="#ppt_x-.1"/>
                                          </p:val>
                                        </p:tav>
                                        <p:tav tm="100000">
                                          <p:val>
                                            <p:strVal val="#ppt_x"/>
                                          </p:val>
                                        </p:tav>
                                      </p:tavLst>
                                    </p:anim>
                                    <p:anim calcmode="lin" valueType="num">
                                      <p:cBhvr>
                                        <p:cTn id="56" dur="1000" fill="hold"/>
                                        <p:tgtEl>
                                          <p:spTgt spid="96259">
                                            <p:txEl>
                                              <p:pRg st="7" end="7"/>
                                            </p:txEl>
                                          </p:spTgt>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30100"/>
                            </p:stCondLst>
                            <p:childTnLst>
                              <p:par>
                                <p:cTn id="58" presetID="40" presetClass="entr" presetSubtype="0" fill="hold" grpId="0" nodeType="afterEffect">
                                  <p:stCondLst>
                                    <p:cond delay="0"/>
                                  </p:stCondLst>
                                  <p:iterate type="lt">
                                    <p:tmPct val="10000"/>
                                  </p:iterate>
                                  <p:childTnLst>
                                    <p:set>
                                      <p:cBhvr>
                                        <p:cTn id="59" dur="1" fill="hold">
                                          <p:stCondLst>
                                            <p:cond delay="0"/>
                                          </p:stCondLst>
                                        </p:cTn>
                                        <p:tgtEl>
                                          <p:spTgt spid="96259">
                                            <p:txEl>
                                              <p:pRg st="8" end="8"/>
                                            </p:txEl>
                                          </p:spTgt>
                                        </p:tgtEl>
                                        <p:attrNameLst>
                                          <p:attrName>style.visibility</p:attrName>
                                        </p:attrNameLst>
                                      </p:cBhvr>
                                      <p:to>
                                        <p:strVal val="visible"/>
                                      </p:to>
                                    </p:set>
                                    <p:animEffect transition="in" filter="fade">
                                      <p:cBhvr>
                                        <p:cTn id="60" dur="1000"/>
                                        <p:tgtEl>
                                          <p:spTgt spid="96259">
                                            <p:txEl>
                                              <p:pRg st="8" end="8"/>
                                            </p:txEl>
                                          </p:spTgt>
                                        </p:tgtEl>
                                      </p:cBhvr>
                                    </p:animEffect>
                                    <p:anim calcmode="lin" valueType="num">
                                      <p:cBhvr>
                                        <p:cTn id="61" dur="1000" fill="hold"/>
                                        <p:tgtEl>
                                          <p:spTgt spid="96259">
                                            <p:txEl>
                                              <p:pRg st="8" end="8"/>
                                            </p:txEl>
                                          </p:spTgt>
                                        </p:tgtEl>
                                        <p:attrNameLst>
                                          <p:attrName>ppt_x</p:attrName>
                                        </p:attrNameLst>
                                      </p:cBhvr>
                                      <p:tavLst>
                                        <p:tav tm="0">
                                          <p:val>
                                            <p:strVal val="#ppt_x-.1"/>
                                          </p:val>
                                        </p:tav>
                                        <p:tav tm="100000">
                                          <p:val>
                                            <p:strVal val="#ppt_x"/>
                                          </p:val>
                                        </p:tav>
                                      </p:tavLst>
                                    </p:anim>
                                    <p:anim calcmode="lin" valueType="num">
                                      <p:cBhvr>
                                        <p:cTn id="62" dur="1000" fill="hold"/>
                                        <p:tgtEl>
                                          <p:spTgt spid="96259">
                                            <p:txEl>
                                              <p:pRg st="8" end="8"/>
                                            </p:txEl>
                                          </p:spTgt>
                                        </p:tgtEl>
                                        <p:attrNameLst>
                                          <p:attrName>ppt_y</p:attrName>
                                        </p:attrNameLst>
                                      </p:cBhvr>
                                      <p:tavLst>
                                        <p:tav tm="0">
                                          <p:val>
                                            <p:strVal val="#ppt_y"/>
                                          </p:val>
                                        </p:tav>
                                        <p:tav tm="100000">
                                          <p:val>
                                            <p:strVal val="#ppt_y"/>
                                          </p:val>
                                        </p:tav>
                                      </p:tavLst>
                                    </p:anim>
                                  </p:childTnLst>
                                </p:cTn>
                              </p:par>
                            </p:childTnLst>
                          </p:cTn>
                        </p:par>
                        <p:par>
                          <p:cTn id="63" fill="hold" nodeType="afterGroup">
                            <p:stCondLst>
                              <p:cond delay="31600"/>
                            </p:stCondLst>
                            <p:childTnLst>
                              <p:par>
                                <p:cTn id="64" presetID="40" presetClass="entr" presetSubtype="0" fill="hold" grpId="0" nodeType="afterEffect">
                                  <p:stCondLst>
                                    <p:cond delay="0"/>
                                  </p:stCondLst>
                                  <p:iterate type="lt">
                                    <p:tmPct val="10000"/>
                                  </p:iterate>
                                  <p:childTnLst>
                                    <p:set>
                                      <p:cBhvr>
                                        <p:cTn id="65" dur="1" fill="hold">
                                          <p:stCondLst>
                                            <p:cond delay="0"/>
                                          </p:stCondLst>
                                        </p:cTn>
                                        <p:tgtEl>
                                          <p:spTgt spid="96259">
                                            <p:txEl>
                                              <p:pRg st="9" end="9"/>
                                            </p:txEl>
                                          </p:spTgt>
                                        </p:tgtEl>
                                        <p:attrNameLst>
                                          <p:attrName>style.visibility</p:attrName>
                                        </p:attrNameLst>
                                      </p:cBhvr>
                                      <p:to>
                                        <p:strVal val="visible"/>
                                      </p:to>
                                    </p:set>
                                    <p:animEffect transition="in" filter="fade">
                                      <p:cBhvr>
                                        <p:cTn id="66" dur="1000"/>
                                        <p:tgtEl>
                                          <p:spTgt spid="96259">
                                            <p:txEl>
                                              <p:pRg st="9" end="9"/>
                                            </p:txEl>
                                          </p:spTgt>
                                        </p:tgtEl>
                                      </p:cBhvr>
                                    </p:animEffect>
                                    <p:anim calcmode="lin" valueType="num">
                                      <p:cBhvr>
                                        <p:cTn id="67" dur="1000" fill="hold"/>
                                        <p:tgtEl>
                                          <p:spTgt spid="96259">
                                            <p:txEl>
                                              <p:pRg st="9" end="9"/>
                                            </p:txEl>
                                          </p:spTgt>
                                        </p:tgtEl>
                                        <p:attrNameLst>
                                          <p:attrName>ppt_x</p:attrName>
                                        </p:attrNameLst>
                                      </p:cBhvr>
                                      <p:tavLst>
                                        <p:tav tm="0">
                                          <p:val>
                                            <p:strVal val="#ppt_x-.1"/>
                                          </p:val>
                                        </p:tav>
                                        <p:tav tm="100000">
                                          <p:val>
                                            <p:strVal val="#ppt_x"/>
                                          </p:val>
                                        </p:tav>
                                      </p:tavLst>
                                    </p:anim>
                                    <p:anim calcmode="lin" valueType="num">
                                      <p:cBhvr>
                                        <p:cTn id="68" dur="1000" fill="hold"/>
                                        <p:tgtEl>
                                          <p:spTgt spid="9625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98306" name="Rectangle 2"/>
          <p:cNvSpPr>
            <a:spLocks noGrp="1" noChangeArrowheads="1"/>
          </p:cNvSpPr>
          <p:nvPr>
            <p:ph type="title"/>
          </p:nvPr>
        </p:nvSpPr>
        <p:spPr>
          <a:xfrm>
            <a:off x="381000" y="228600"/>
            <a:ext cx="8153400" cy="1371600"/>
          </a:xfrm>
        </p:spPr>
        <p:txBody>
          <a:bodyPr/>
          <a:lstStyle/>
          <a:p>
            <a:r>
              <a:rPr lang="fa-IR" sz="2400">
                <a:cs typeface="B Tabassom" pitchFamily="2" charset="-78"/>
              </a:rPr>
              <a:t>كاري از:</a:t>
            </a:r>
            <a:br>
              <a:rPr lang="fa-IR" sz="2400">
                <a:cs typeface="B Tabassom" pitchFamily="2" charset="-78"/>
              </a:rPr>
            </a:br>
            <a:r>
              <a:rPr lang="fa-IR" sz="4000" b="1">
                <a:cs typeface="B Tabassom" pitchFamily="2" charset="-78"/>
              </a:rPr>
              <a:t> دكتر علي طالبي نژاد</a:t>
            </a:r>
            <a:r>
              <a:rPr lang="fa-IR" sz="4000">
                <a:cs typeface="B Tabassom" pitchFamily="2" charset="-78"/>
              </a:rPr>
              <a:t/>
            </a:r>
            <a:br>
              <a:rPr lang="fa-IR" sz="4000">
                <a:cs typeface="B Tabassom" pitchFamily="2" charset="-78"/>
              </a:rPr>
            </a:br>
            <a:r>
              <a:rPr lang="fa-IR" sz="3600">
                <a:cs typeface="B Tabassom" pitchFamily="2" charset="-78"/>
              </a:rPr>
              <a:t> </a:t>
            </a:r>
            <a:r>
              <a:rPr lang="en-US" sz="2400" i="1"/>
              <a:t>(</a:t>
            </a:r>
            <a:r>
              <a:rPr lang="en-US" sz="2400" i="1">
                <a:hlinkClick r:id="rId3"/>
              </a:rPr>
              <a:t>taalebi@mit.edu</a:t>
            </a:r>
            <a:r>
              <a:rPr lang="fa-IR" sz="2400" i="1"/>
              <a:t>(</a:t>
            </a:r>
            <a:endParaRPr lang="en-US" sz="2400" i="1"/>
          </a:p>
        </p:txBody>
      </p:sp>
      <p:sp>
        <p:nvSpPr>
          <p:cNvPr id="98307" name="Rectangle 3"/>
          <p:cNvSpPr>
            <a:spLocks noGrp="1" noChangeArrowheads="1"/>
          </p:cNvSpPr>
          <p:nvPr>
            <p:ph type="body" idx="1"/>
          </p:nvPr>
        </p:nvSpPr>
        <p:spPr>
          <a:xfrm>
            <a:off x="457200" y="1828800"/>
            <a:ext cx="8229600" cy="4267200"/>
          </a:xfrm>
        </p:spPr>
        <p:txBody>
          <a:bodyPr/>
          <a:lstStyle/>
          <a:p>
            <a:pPr algn="ctr" rtl="1">
              <a:lnSpc>
                <a:spcPct val="90000"/>
              </a:lnSpc>
              <a:buFontTx/>
              <a:buNone/>
            </a:pPr>
            <a:r>
              <a:rPr lang="en-US" sz="3600">
                <a:latin typeface="Comic Sans MS" panose="030F0702030302020204" pitchFamily="66" charset="0"/>
                <a:cs typeface="B Tabassom" pitchFamily="2" charset="-78"/>
              </a:rPr>
              <a:t> </a:t>
            </a:r>
            <a:r>
              <a:rPr lang="fa-IR" sz="2000" b="1"/>
              <a:t>با سپاس از:</a:t>
            </a:r>
            <a:endParaRPr lang="fa-IR" sz="2000" b="1">
              <a:cs typeface="B Tabassom" pitchFamily="2" charset="-78"/>
            </a:endParaRPr>
          </a:p>
          <a:p>
            <a:pPr algn="ctr" rtl="1">
              <a:lnSpc>
                <a:spcPct val="90000"/>
              </a:lnSpc>
              <a:buFontTx/>
              <a:buNone/>
            </a:pPr>
            <a:r>
              <a:rPr lang="fa-IR" sz="3600" b="1">
                <a:cs typeface="B Tabassom" pitchFamily="2" charset="-78"/>
              </a:rPr>
              <a:t>مینا جعفرپور</a:t>
            </a:r>
          </a:p>
          <a:p>
            <a:pPr algn="ctr" rtl="1">
              <a:lnSpc>
                <a:spcPct val="90000"/>
              </a:lnSpc>
              <a:buFontTx/>
              <a:buNone/>
            </a:pPr>
            <a:r>
              <a:rPr lang="fa-IR" sz="2000" b="1">
                <a:cs typeface="B Tabassom" pitchFamily="2" charset="-78"/>
              </a:rPr>
              <a:t>(برای كمك هاي فني و ترجمه فارسي)</a:t>
            </a:r>
          </a:p>
          <a:p>
            <a:pPr>
              <a:lnSpc>
                <a:spcPct val="90000"/>
              </a:lnSpc>
            </a:pPr>
            <a:endParaRPr lang="fa-IR" sz="2000">
              <a:latin typeface="Comic Sans MS" panose="030F0702030302020204" pitchFamily="66" charset="0"/>
              <a:cs typeface="B Tabassom" pitchFamily="2" charset="-78"/>
            </a:endParaRPr>
          </a:p>
          <a:p>
            <a:pPr algn="ctr">
              <a:lnSpc>
                <a:spcPct val="90000"/>
              </a:lnSpc>
              <a:buFontTx/>
              <a:buNone/>
            </a:pPr>
            <a:r>
              <a:rPr lang="fa-IR" sz="3600" b="1">
                <a:latin typeface="Comic Sans MS" panose="030F0702030302020204" pitchFamily="66" charset="0"/>
                <a:cs typeface="B Tabassom" pitchFamily="2" charset="-78"/>
              </a:rPr>
              <a:t>موسسه علمي </a:t>
            </a:r>
            <a:r>
              <a:rPr lang="fa-IR" sz="3600" b="1">
                <a:solidFill>
                  <a:srgbClr val="CC0000"/>
                </a:solidFill>
                <a:latin typeface="Comic Sans MS" panose="030F0702030302020204" pitchFamily="66" charset="0"/>
                <a:cs typeface="B Tabassom" pitchFamily="2" charset="-78"/>
              </a:rPr>
              <a:t>شيرين</a:t>
            </a:r>
            <a:endParaRPr lang="en-US" sz="3600" b="1">
              <a:solidFill>
                <a:srgbClr val="CC0000"/>
              </a:solidFill>
              <a:latin typeface="Comic Sans MS" panose="030F0702030302020204" pitchFamily="66" charset="0"/>
              <a:cs typeface="B Tabassom" pitchFamily="2" charset="-78"/>
            </a:endParaRPr>
          </a:p>
          <a:p>
            <a:pPr algn="ctr">
              <a:lnSpc>
                <a:spcPct val="90000"/>
              </a:lnSpc>
              <a:buFontTx/>
              <a:buNone/>
            </a:pPr>
            <a:r>
              <a:rPr lang="en-US" sz="2400">
                <a:latin typeface="Comic Sans MS" panose="030F0702030302020204" pitchFamily="66" charset="0"/>
                <a:cs typeface="B Tabassom" pitchFamily="2" charset="-78"/>
                <a:hlinkClick r:id="rId4"/>
              </a:rPr>
              <a:t>www.Shirin-Center.org</a:t>
            </a:r>
            <a:endParaRPr lang="en-US" sz="2400">
              <a:latin typeface="Comic Sans MS" panose="030F0702030302020204" pitchFamily="66" charset="0"/>
              <a:cs typeface="B Tabassom" pitchFamily="2" charset="-78"/>
            </a:endParaRPr>
          </a:p>
          <a:p>
            <a:pPr algn="ctr">
              <a:lnSpc>
                <a:spcPct val="90000"/>
              </a:lnSpc>
              <a:buFontTx/>
              <a:buNone/>
            </a:pPr>
            <a:r>
              <a:rPr lang="fa-IR" sz="3600" b="1">
                <a:solidFill>
                  <a:srgbClr val="CC0000"/>
                </a:solidFill>
                <a:latin typeface="Comic Sans MS" panose="030F0702030302020204" pitchFamily="66" charset="0"/>
                <a:cs typeface="B Tabassom" pitchFamily="2" charset="-78"/>
              </a:rPr>
              <a:t>شیرین</a:t>
            </a:r>
            <a:r>
              <a:rPr lang="fa-IR" sz="3600" b="1">
                <a:latin typeface="Comic Sans MS" panose="030F0702030302020204" pitchFamily="66" charset="0"/>
                <a:cs typeface="B Tabassom" pitchFamily="2" charset="-78"/>
              </a:rPr>
              <a:t> بلاگ</a:t>
            </a:r>
          </a:p>
          <a:p>
            <a:pPr algn="ctr">
              <a:lnSpc>
                <a:spcPct val="90000"/>
              </a:lnSpc>
              <a:buFontTx/>
              <a:buNone/>
            </a:pPr>
            <a:r>
              <a:rPr lang="en-US" sz="2400">
                <a:latin typeface="Comic Sans MS" panose="030F0702030302020204" pitchFamily="66" charset="0"/>
                <a:cs typeface="B Tabassom" pitchFamily="2" charset="-78"/>
                <a:hlinkClick r:id="rId5"/>
              </a:rPr>
              <a:t>Shirin.mit.edu/blog</a:t>
            </a:r>
            <a:endParaRPr lang="en-US" sz="2400">
              <a:latin typeface="Comic Sans MS" panose="030F0702030302020204" pitchFamily="66" charset="0"/>
              <a:cs typeface="B Tabassom" pitchFamily="2" charset="-78"/>
            </a:endParaRPr>
          </a:p>
          <a:p>
            <a:pPr algn="ctr">
              <a:lnSpc>
                <a:spcPct val="90000"/>
              </a:lnSpc>
              <a:buFontTx/>
              <a:buNone/>
            </a:pPr>
            <a:r>
              <a:rPr lang="fa-IR" sz="1800" b="1">
                <a:latin typeface="Comic Sans MS" panose="030F0702030302020204" pitchFamily="66" charset="0"/>
                <a:cs typeface="B Tabassom" pitchFamily="2" charset="-78"/>
              </a:rPr>
              <a:t>تمام حقوق محفوظ 2006</a:t>
            </a:r>
            <a:endParaRPr lang="en-US" sz="1800" b="1">
              <a:latin typeface="Comic Sans MS" panose="030F0702030302020204" pitchFamily="66" charset="0"/>
              <a:cs typeface="B Tabassom" pitchFamily="2" charset="-78"/>
            </a:endParaRPr>
          </a:p>
        </p:txBody>
      </p:sp>
    </p:spTree>
    <p:custDataLst>
      <p:tags r:id="rId1"/>
    </p:custDataLst>
  </p:cSld>
  <p:clrMapOvr>
    <a:masterClrMapping/>
  </p:clrMapOvr>
  <p:transition advTm="1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800" fill="hold">
                                          <p:stCondLst>
                                            <p:cond delay="0"/>
                                          </p:stCondLst>
                                        </p:cTn>
                                        <p:tgtEl>
                                          <p:spTgt spid="9830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9830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408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98307">
                                            <p:txEl>
                                              <p:pRg st="0" end="0"/>
                                            </p:txEl>
                                          </p:spTgt>
                                        </p:tgtEl>
                                        <p:attrNameLst>
                                          <p:attrName>style.visibility</p:attrName>
                                        </p:attrNameLst>
                                      </p:cBhvr>
                                      <p:to>
                                        <p:strVal val="visible"/>
                                      </p:to>
                                    </p:set>
                                    <p:animEffect transition="in" filter="fade">
                                      <p:cBhvr>
                                        <p:cTn id="12" dur="1000"/>
                                        <p:tgtEl>
                                          <p:spTgt spid="98307">
                                            <p:txEl>
                                              <p:pRg st="0" end="0"/>
                                            </p:txEl>
                                          </p:spTgt>
                                        </p:tgtEl>
                                      </p:cBhvr>
                                    </p:animEffect>
                                    <p:anim calcmode="lin" valueType="num">
                                      <p:cBhvr>
                                        <p:cTn id="13" dur="1000" fill="hold"/>
                                        <p:tgtEl>
                                          <p:spTgt spid="98307">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98307">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88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98307">
                                            <p:txEl>
                                              <p:pRg st="1" end="1"/>
                                            </p:txEl>
                                          </p:spTgt>
                                        </p:tgtEl>
                                        <p:attrNameLst>
                                          <p:attrName>style.visibility</p:attrName>
                                        </p:attrNameLst>
                                      </p:cBhvr>
                                      <p:to>
                                        <p:strVal val="visible"/>
                                      </p:to>
                                    </p:set>
                                    <p:animEffect transition="in" filter="fade">
                                      <p:cBhvr>
                                        <p:cTn id="18" dur="1000"/>
                                        <p:tgtEl>
                                          <p:spTgt spid="98307">
                                            <p:txEl>
                                              <p:pRg st="1" end="1"/>
                                            </p:txEl>
                                          </p:spTgt>
                                        </p:tgtEl>
                                      </p:cBhvr>
                                    </p:animEffect>
                                    <p:anim calcmode="lin" valueType="num">
                                      <p:cBhvr>
                                        <p:cTn id="19" dur="1000" fill="hold"/>
                                        <p:tgtEl>
                                          <p:spTgt spid="98307">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98307">
                                            <p:txEl>
                                              <p:pRg st="1" end="1"/>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788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98307">
                                            <p:txEl>
                                              <p:pRg st="2" end="2"/>
                                            </p:txEl>
                                          </p:spTgt>
                                        </p:tgtEl>
                                        <p:attrNameLst>
                                          <p:attrName>style.visibility</p:attrName>
                                        </p:attrNameLst>
                                      </p:cBhvr>
                                      <p:to>
                                        <p:strVal val="visible"/>
                                      </p:to>
                                    </p:set>
                                    <p:animEffect transition="in" filter="fade">
                                      <p:cBhvr>
                                        <p:cTn id="24" dur="1000"/>
                                        <p:tgtEl>
                                          <p:spTgt spid="98307">
                                            <p:txEl>
                                              <p:pRg st="2" end="2"/>
                                            </p:txEl>
                                          </p:spTgt>
                                        </p:tgtEl>
                                      </p:cBhvr>
                                    </p:animEffect>
                                    <p:anim calcmode="lin" valueType="num">
                                      <p:cBhvr>
                                        <p:cTn id="25" dur="1000" fill="hold"/>
                                        <p:tgtEl>
                                          <p:spTgt spid="98307">
                                            <p:txEl>
                                              <p:pRg st="2" end="2"/>
                                            </p:txEl>
                                          </p:spTgt>
                                        </p:tgtEl>
                                        <p:attrNameLst>
                                          <p:attrName>ppt_x</p:attrName>
                                        </p:attrNameLst>
                                      </p:cBhvr>
                                      <p:tavLst>
                                        <p:tav tm="0">
                                          <p:val>
                                            <p:strVal val="#ppt_x-.1"/>
                                          </p:val>
                                        </p:tav>
                                        <p:tav tm="100000">
                                          <p:val>
                                            <p:strVal val="#ppt_x"/>
                                          </p:val>
                                        </p:tav>
                                      </p:tavLst>
                                    </p:anim>
                                    <p:anim calcmode="lin" valueType="num">
                                      <p:cBhvr>
                                        <p:cTn id="26" dur="1000" fill="hold"/>
                                        <p:tgtEl>
                                          <p:spTgt spid="98307">
                                            <p:txEl>
                                              <p:pRg st="2" end="2"/>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1380"/>
                            </p:stCondLst>
                            <p:childTnLst>
                              <p:par>
                                <p:cTn id="28" presetID="40" presetClass="entr" presetSubtype="0" fill="hold" grpId="0" nodeType="afterEffect">
                                  <p:stCondLst>
                                    <p:cond delay="0"/>
                                  </p:stCondLst>
                                  <p:iterate type="lt">
                                    <p:tmPct val="10000"/>
                                  </p:iterate>
                                  <p:childTnLst>
                                    <p:set>
                                      <p:cBhvr>
                                        <p:cTn id="29" dur="1" fill="hold">
                                          <p:stCondLst>
                                            <p:cond delay="0"/>
                                          </p:stCondLst>
                                        </p:cTn>
                                        <p:tgtEl>
                                          <p:spTgt spid="98307">
                                            <p:txEl>
                                              <p:pRg st="4" end="4"/>
                                            </p:txEl>
                                          </p:spTgt>
                                        </p:tgtEl>
                                        <p:attrNameLst>
                                          <p:attrName>style.visibility</p:attrName>
                                        </p:attrNameLst>
                                      </p:cBhvr>
                                      <p:to>
                                        <p:strVal val="visible"/>
                                      </p:to>
                                    </p:set>
                                    <p:animEffect transition="in" filter="fade">
                                      <p:cBhvr>
                                        <p:cTn id="30" dur="1000"/>
                                        <p:tgtEl>
                                          <p:spTgt spid="98307">
                                            <p:txEl>
                                              <p:pRg st="4" end="4"/>
                                            </p:txEl>
                                          </p:spTgt>
                                        </p:tgtEl>
                                      </p:cBhvr>
                                    </p:animEffect>
                                    <p:anim calcmode="lin" valueType="num">
                                      <p:cBhvr>
                                        <p:cTn id="31" dur="1000" fill="hold"/>
                                        <p:tgtEl>
                                          <p:spTgt spid="98307">
                                            <p:txEl>
                                              <p:pRg st="4" end="4"/>
                                            </p:txEl>
                                          </p:spTgt>
                                        </p:tgtEl>
                                        <p:attrNameLst>
                                          <p:attrName>ppt_x</p:attrName>
                                        </p:attrNameLst>
                                      </p:cBhvr>
                                      <p:tavLst>
                                        <p:tav tm="0">
                                          <p:val>
                                            <p:strVal val="#ppt_x-.1"/>
                                          </p:val>
                                        </p:tav>
                                        <p:tav tm="100000">
                                          <p:val>
                                            <p:strVal val="#ppt_x"/>
                                          </p:val>
                                        </p:tav>
                                      </p:tavLst>
                                    </p:anim>
                                    <p:anim calcmode="lin" valueType="num">
                                      <p:cBhvr>
                                        <p:cTn id="32" dur="1000" fill="hold"/>
                                        <p:tgtEl>
                                          <p:spTgt spid="98307">
                                            <p:txEl>
                                              <p:pRg st="4" end="4"/>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3680"/>
                            </p:stCondLst>
                            <p:childTnLst>
                              <p:par>
                                <p:cTn id="34" presetID="40" presetClass="entr" presetSubtype="0" fill="hold" grpId="0" nodeType="afterEffect">
                                  <p:stCondLst>
                                    <p:cond delay="0"/>
                                  </p:stCondLst>
                                  <p:iterate type="lt">
                                    <p:tmPct val="10000"/>
                                  </p:iterate>
                                  <p:childTnLst>
                                    <p:set>
                                      <p:cBhvr>
                                        <p:cTn id="35" dur="1" fill="hold">
                                          <p:stCondLst>
                                            <p:cond delay="0"/>
                                          </p:stCondLst>
                                        </p:cTn>
                                        <p:tgtEl>
                                          <p:spTgt spid="98307">
                                            <p:txEl>
                                              <p:pRg st="5" end="5"/>
                                            </p:txEl>
                                          </p:spTgt>
                                        </p:tgtEl>
                                        <p:attrNameLst>
                                          <p:attrName>style.visibility</p:attrName>
                                        </p:attrNameLst>
                                      </p:cBhvr>
                                      <p:to>
                                        <p:strVal val="visible"/>
                                      </p:to>
                                    </p:set>
                                    <p:animEffect transition="in" filter="fade">
                                      <p:cBhvr>
                                        <p:cTn id="36" dur="1000"/>
                                        <p:tgtEl>
                                          <p:spTgt spid="98307">
                                            <p:txEl>
                                              <p:pRg st="5" end="5"/>
                                            </p:txEl>
                                          </p:spTgt>
                                        </p:tgtEl>
                                      </p:cBhvr>
                                    </p:animEffect>
                                    <p:anim calcmode="lin" valueType="num">
                                      <p:cBhvr>
                                        <p:cTn id="37" dur="1000" fill="hold"/>
                                        <p:tgtEl>
                                          <p:spTgt spid="98307">
                                            <p:txEl>
                                              <p:pRg st="5" end="5"/>
                                            </p:txEl>
                                          </p:spTgt>
                                        </p:tgtEl>
                                        <p:attrNameLst>
                                          <p:attrName>ppt_x</p:attrName>
                                        </p:attrNameLst>
                                      </p:cBhvr>
                                      <p:tavLst>
                                        <p:tav tm="0">
                                          <p:val>
                                            <p:strVal val="#ppt_x-.1"/>
                                          </p:val>
                                        </p:tav>
                                        <p:tav tm="100000">
                                          <p:val>
                                            <p:strVal val="#ppt_x"/>
                                          </p:val>
                                        </p:tav>
                                      </p:tavLst>
                                    </p:anim>
                                    <p:anim calcmode="lin" valueType="num">
                                      <p:cBhvr>
                                        <p:cTn id="38" dur="1000" fill="hold"/>
                                        <p:tgtEl>
                                          <p:spTgt spid="98307">
                                            <p:txEl>
                                              <p:pRg st="5" end="5"/>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6680"/>
                            </p:stCondLst>
                            <p:childTnLst>
                              <p:par>
                                <p:cTn id="40" presetID="40" presetClass="entr" presetSubtype="0" fill="hold" grpId="0" nodeType="afterEffect">
                                  <p:stCondLst>
                                    <p:cond delay="0"/>
                                  </p:stCondLst>
                                  <p:iterate type="lt">
                                    <p:tmPct val="10000"/>
                                  </p:iterate>
                                  <p:childTnLst>
                                    <p:set>
                                      <p:cBhvr>
                                        <p:cTn id="41" dur="1" fill="hold">
                                          <p:stCondLst>
                                            <p:cond delay="0"/>
                                          </p:stCondLst>
                                        </p:cTn>
                                        <p:tgtEl>
                                          <p:spTgt spid="98307">
                                            <p:txEl>
                                              <p:pRg st="6" end="6"/>
                                            </p:txEl>
                                          </p:spTgt>
                                        </p:tgtEl>
                                        <p:attrNameLst>
                                          <p:attrName>style.visibility</p:attrName>
                                        </p:attrNameLst>
                                      </p:cBhvr>
                                      <p:to>
                                        <p:strVal val="visible"/>
                                      </p:to>
                                    </p:set>
                                    <p:animEffect transition="in" filter="fade">
                                      <p:cBhvr>
                                        <p:cTn id="42" dur="1000"/>
                                        <p:tgtEl>
                                          <p:spTgt spid="98307">
                                            <p:txEl>
                                              <p:pRg st="6" end="6"/>
                                            </p:txEl>
                                          </p:spTgt>
                                        </p:tgtEl>
                                      </p:cBhvr>
                                    </p:animEffect>
                                    <p:anim calcmode="lin" valueType="num">
                                      <p:cBhvr>
                                        <p:cTn id="43" dur="1000" fill="hold"/>
                                        <p:tgtEl>
                                          <p:spTgt spid="98307">
                                            <p:txEl>
                                              <p:pRg st="6" end="6"/>
                                            </p:txEl>
                                          </p:spTgt>
                                        </p:tgtEl>
                                        <p:attrNameLst>
                                          <p:attrName>ppt_x</p:attrName>
                                        </p:attrNameLst>
                                      </p:cBhvr>
                                      <p:tavLst>
                                        <p:tav tm="0">
                                          <p:val>
                                            <p:strVal val="#ppt_x-.1"/>
                                          </p:val>
                                        </p:tav>
                                        <p:tav tm="100000">
                                          <p:val>
                                            <p:strVal val="#ppt_x"/>
                                          </p:val>
                                        </p:tav>
                                      </p:tavLst>
                                    </p:anim>
                                    <p:anim calcmode="lin" valueType="num">
                                      <p:cBhvr>
                                        <p:cTn id="44" dur="1000" fill="hold"/>
                                        <p:tgtEl>
                                          <p:spTgt spid="98307">
                                            <p:txEl>
                                              <p:pRg st="6" end="6"/>
                                            </p:txEl>
                                          </p:spTgt>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18480"/>
                            </p:stCondLst>
                            <p:childTnLst>
                              <p:par>
                                <p:cTn id="46" presetID="40" presetClass="entr" presetSubtype="0" fill="hold" grpId="0" nodeType="afterEffect">
                                  <p:stCondLst>
                                    <p:cond delay="0"/>
                                  </p:stCondLst>
                                  <p:iterate type="lt">
                                    <p:tmPct val="10000"/>
                                  </p:iterate>
                                  <p:childTnLst>
                                    <p:set>
                                      <p:cBhvr>
                                        <p:cTn id="47" dur="1" fill="hold">
                                          <p:stCondLst>
                                            <p:cond delay="0"/>
                                          </p:stCondLst>
                                        </p:cTn>
                                        <p:tgtEl>
                                          <p:spTgt spid="98307">
                                            <p:txEl>
                                              <p:pRg st="7" end="7"/>
                                            </p:txEl>
                                          </p:spTgt>
                                        </p:tgtEl>
                                        <p:attrNameLst>
                                          <p:attrName>style.visibility</p:attrName>
                                        </p:attrNameLst>
                                      </p:cBhvr>
                                      <p:to>
                                        <p:strVal val="visible"/>
                                      </p:to>
                                    </p:set>
                                    <p:animEffect transition="in" filter="fade">
                                      <p:cBhvr>
                                        <p:cTn id="48" dur="1000"/>
                                        <p:tgtEl>
                                          <p:spTgt spid="98307">
                                            <p:txEl>
                                              <p:pRg st="7" end="7"/>
                                            </p:txEl>
                                          </p:spTgt>
                                        </p:tgtEl>
                                      </p:cBhvr>
                                    </p:animEffect>
                                    <p:anim calcmode="lin" valueType="num">
                                      <p:cBhvr>
                                        <p:cTn id="49" dur="1000" fill="hold"/>
                                        <p:tgtEl>
                                          <p:spTgt spid="98307">
                                            <p:txEl>
                                              <p:pRg st="7" end="7"/>
                                            </p:txEl>
                                          </p:spTgt>
                                        </p:tgtEl>
                                        <p:attrNameLst>
                                          <p:attrName>ppt_x</p:attrName>
                                        </p:attrNameLst>
                                      </p:cBhvr>
                                      <p:tavLst>
                                        <p:tav tm="0">
                                          <p:val>
                                            <p:strVal val="#ppt_x-.1"/>
                                          </p:val>
                                        </p:tav>
                                        <p:tav tm="100000">
                                          <p:val>
                                            <p:strVal val="#ppt_x"/>
                                          </p:val>
                                        </p:tav>
                                      </p:tavLst>
                                    </p:anim>
                                    <p:anim calcmode="lin" valueType="num">
                                      <p:cBhvr>
                                        <p:cTn id="50" dur="1000" fill="hold"/>
                                        <p:tgtEl>
                                          <p:spTgt spid="98307">
                                            <p:txEl>
                                              <p:pRg st="7" end="7"/>
                                            </p:txEl>
                                          </p:spTgt>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21280"/>
                            </p:stCondLst>
                            <p:childTnLst>
                              <p:par>
                                <p:cTn id="52" presetID="40" presetClass="entr" presetSubtype="0" fill="hold" grpId="0" nodeType="afterEffect">
                                  <p:stCondLst>
                                    <p:cond delay="0"/>
                                  </p:stCondLst>
                                  <p:iterate type="lt">
                                    <p:tmPct val="10000"/>
                                  </p:iterate>
                                  <p:childTnLst>
                                    <p:set>
                                      <p:cBhvr>
                                        <p:cTn id="53" dur="1" fill="hold">
                                          <p:stCondLst>
                                            <p:cond delay="0"/>
                                          </p:stCondLst>
                                        </p:cTn>
                                        <p:tgtEl>
                                          <p:spTgt spid="98307">
                                            <p:txEl>
                                              <p:pRg st="8" end="8"/>
                                            </p:txEl>
                                          </p:spTgt>
                                        </p:tgtEl>
                                        <p:attrNameLst>
                                          <p:attrName>style.visibility</p:attrName>
                                        </p:attrNameLst>
                                      </p:cBhvr>
                                      <p:to>
                                        <p:strVal val="visible"/>
                                      </p:to>
                                    </p:set>
                                    <p:animEffect transition="in" filter="fade">
                                      <p:cBhvr>
                                        <p:cTn id="54" dur="1000"/>
                                        <p:tgtEl>
                                          <p:spTgt spid="98307">
                                            <p:txEl>
                                              <p:pRg st="8" end="8"/>
                                            </p:txEl>
                                          </p:spTgt>
                                        </p:tgtEl>
                                      </p:cBhvr>
                                    </p:animEffect>
                                    <p:anim calcmode="lin" valueType="num">
                                      <p:cBhvr>
                                        <p:cTn id="55" dur="1000" fill="hold"/>
                                        <p:tgtEl>
                                          <p:spTgt spid="98307">
                                            <p:txEl>
                                              <p:pRg st="8" end="8"/>
                                            </p:txEl>
                                          </p:spTgt>
                                        </p:tgtEl>
                                        <p:attrNameLst>
                                          <p:attrName>ppt_x</p:attrName>
                                        </p:attrNameLst>
                                      </p:cBhvr>
                                      <p:tavLst>
                                        <p:tav tm="0">
                                          <p:val>
                                            <p:strVal val="#ppt_x-.1"/>
                                          </p:val>
                                        </p:tav>
                                        <p:tav tm="100000">
                                          <p:val>
                                            <p:strVal val="#ppt_x"/>
                                          </p:val>
                                        </p:tav>
                                      </p:tavLst>
                                    </p:anim>
                                    <p:anim calcmode="lin" valueType="num">
                                      <p:cBhvr>
                                        <p:cTn id="56" dur="1000" fill="hold"/>
                                        <p:tgtEl>
                                          <p:spTgt spid="9830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7173" name="Rectangle 5"/>
          <p:cNvSpPr>
            <a:spLocks noGrp="1" noChangeArrowheads="1"/>
          </p:cNvSpPr>
          <p:nvPr>
            <p:ph type="body" idx="1"/>
          </p:nvPr>
        </p:nvSpPr>
        <p:spPr>
          <a:xfrm>
            <a:off x="685800" y="1295400"/>
            <a:ext cx="8153400" cy="4495800"/>
          </a:xfrm>
        </p:spPr>
        <p:txBody>
          <a:bodyPr/>
          <a:lstStyle/>
          <a:p>
            <a:pPr algn="just" rtl="1"/>
            <a:r>
              <a:rPr lang="fa-IR" sz="4000">
                <a:cs typeface="B Tabassom" pitchFamily="2" charset="-78"/>
              </a:rPr>
              <a:t>این</a:t>
            </a:r>
            <a:r>
              <a:rPr lang="ar-SA" sz="4000">
                <a:cs typeface="B Tabassom" pitchFamily="2" charset="-78"/>
              </a:rPr>
              <a:t> </a:t>
            </a:r>
            <a:r>
              <a:rPr lang="ar-SA" sz="4000" b="1">
                <a:cs typeface="B Tabassom" pitchFamily="2" charset="-78"/>
              </a:rPr>
              <a:t>درخت ميوه</a:t>
            </a:r>
            <a:r>
              <a:rPr lang="ar-SA" sz="4000">
                <a:cs typeface="B Tabassom" pitchFamily="2" charset="-78"/>
              </a:rPr>
              <a:t> حدود </a:t>
            </a:r>
            <a:r>
              <a:rPr lang="fa-IR" sz="4000">
                <a:cs typeface="B Tabassom" pitchFamily="2" charset="-78"/>
              </a:rPr>
              <a:t>4</a:t>
            </a:r>
            <a:r>
              <a:rPr lang="ar-SA" sz="4000">
                <a:cs typeface="B Tabassom" pitchFamily="2" charset="-78"/>
              </a:rPr>
              <a:t>000 </a:t>
            </a:r>
            <a:r>
              <a:rPr lang="fa-IR" sz="4000">
                <a:cs typeface="B Tabassom" pitchFamily="2" charset="-78"/>
              </a:rPr>
              <a:t>سال </a:t>
            </a:r>
            <a:r>
              <a:rPr lang="ar-SA" sz="4000">
                <a:cs typeface="B Tabassom" pitchFamily="2" charset="-78"/>
              </a:rPr>
              <a:t>قبل در ايران قديم</a:t>
            </a:r>
            <a:r>
              <a:rPr lang="en-US" sz="4000">
                <a:cs typeface="B Tabassom" pitchFamily="2" charset="-78"/>
              </a:rPr>
              <a:t> </a:t>
            </a:r>
            <a:r>
              <a:rPr lang="fa-IR" sz="4000">
                <a:cs typeface="B Tabassom" pitchFamily="2" charset="-78"/>
              </a:rPr>
              <a:t>(پرشيا)</a:t>
            </a:r>
            <a:r>
              <a:rPr lang="ar-SA" sz="4000">
                <a:cs typeface="B Tabassom" pitchFamily="2" charset="-78"/>
              </a:rPr>
              <a:t> </a:t>
            </a:r>
            <a:r>
              <a:rPr lang="fa-IR" sz="4000">
                <a:cs typeface="B Tabassom" pitchFamily="2" charset="-78"/>
              </a:rPr>
              <a:t>كاشت شد. بسیاری معتقدند که این درخت میوه یکی از اولین درختهای میوه ای است که در دنیای کهن کاشت شد. این درخت میوه حدود 500 سال بعد به مصر برده شد.</a:t>
            </a:r>
            <a:endParaRPr lang="en-US" sz="4000">
              <a:cs typeface="B Tabassom" pitchFamily="2" charset="-78"/>
            </a:endParaRPr>
          </a:p>
          <a:p>
            <a:pPr algn="just" rtl="1"/>
            <a:r>
              <a:rPr lang="fa-IR" sz="4000" b="1">
                <a:solidFill>
                  <a:srgbClr val="CC0000"/>
                </a:solidFill>
                <a:cs typeface="B Tabassom" pitchFamily="2" charset="-78"/>
              </a:rPr>
              <a:t>نام</a:t>
            </a:r>
            <a:r>
              <a:rPr lang="fa-IR" sz="4000">
                <a:solidFill>
                  <a:srgbClr val="CC0000"/>
                </a:solidFill>
                <a:cs typeface="B Tabassom" pitchFamily="2" charset="-78"/>
              </a:rPr>
              <a:t> آن ميوه چيست؟ </a:t>
            </a:r>
            <a:endParaRPr lang="en-US" sz="4000">
              <a:solidFill>
                <a:srgbClr val="CC0000"/>
              </a:solidFill>
              <a:cs typeface="B Tabassom" pitchFamily="2" charset="-78"/>
            </a:endParaRPr>
          </a:p>
        </p:txBody>
      </p:sp>
      <p:sp>
        <p:nvSpPr>
          <p:cNvPr id="7174" name="Rectangle 6"/>
          <p:cNvSpPr>
            <a:spLocks noGrp="1" noChangeArrowheads="1"/>
          </p:cNvSpPr>
          <p:nvPr>
            <p:ph type="title"/>
          </p:nvPr>
        </p:nvSpPr>
        <p:spPr/>
        <p:txBody>
          <a:bodyPr/>
          <a:lstStyle/>
          <a:p>
            <a:r>
              <a:rPr lang="fa-IR" b="1">
                <a:cs typeface="B Homa" pitchFamily="2" charset="-78"/>
              </a:rPr>
              <a:t>سوال شماره 1</a:t>
            </a:r>
            <a:endParaRPr lang="en-US" b="1">
              <a:cs typeface="B Homa" pitchFamily="2" charset="-78"/>
            </a:endParaRPr>
          </a:p>
        </p:txBody>
      </p:sp>
    </p:spTree>
    <p:custDataLst>
      <p:tags r:id="rId1"/>
    </p:custDataLst>
  </p:cSld>
  <p:clrMapOvr>
    <a:masterClrMapping/>
  </p:clrMapOvr>
  <p:transition advTm="45296">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800" fill="hold">
                                          <p:stCondLst>
                                            <p:cond delay="0"/>
                                          </p:stCondLst>
                                        </p:cTn>
                                        <p:tgtEl>
                                          <p:spTgt spid="717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717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2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7173">
                                            <p:txEl>
                                              <p:pRg st="0" end="0"/>
                                            </p:txEl>
                                          </p:spTgt>
                                        </p:tgtEl>
                                        <p:attrNameLst>
                                          <p:attrName>style.visibility</p:attrName>
                                        </p:attrNameLst>
                                      </p:cBhvr>
                                      <p:to>
                                        <p:strVal val="visible"/>
                                      </p:to>
                                    </p:set>
                                    <p:animEffect transition="in" filter="fade">
                                      <p:cBhvr>
                                        <p:cTn id="12" dur="1000"/>
                                        <p:tgtEl>
                                          <p:spTgt spid="7173">
                                            <p:txEl>
                                              <p:pRg st="0" end="0"/>
                                            </p:txEl>
                                          </p:spTgt>
                                        </p:tgtEl>
                                      </p:cBhvr>
                                    </p:animEffect>
                                    <p:anim calcmode="lin" valueType="num">
                                      <p:cBhvr>
                                        <p:cTn id="13" dur="1000" fill="hold"/>
                                        <p:tgtEl>
                                          <p:spTgt spid="7173">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7173">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812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7173">
                                            <p:txEl>
                                              <p:pRg st="1" end="1"/>
                                            </p:txEl>
                                          </p:spTgt>
                                        </p:tgtEl>
                                        <p:attrNameLst>
                                          <p:attrName>style.visibility</p:attrName>
                                        </p:attrNameLst>
                                      </p:cBhvr>
                                      <p:to>
                                        <p:strVal val="visible"/>
                                      </p:to>
                                    </p:set>
                                    <p:animEffect transition="in" filter="fade">
                                      <p:cBhvr>
                                        <p:cTn id="18" dur="1000"/>
                                        <p:tgtEl>
                                          <p:spTgt spid="7173">
                                            <p:txEl>
                                              <p:pRg st="1" end="1"/>
                                            </p:txEl>
                                          </p:spTgt>
                                        </p:tgtEl>
                                      </p:cBhvr>
                                    </p:animEffect>
                                    <p:anim calcmode="lin" valueType="num">
                                      <p:cBhvr>
                                        <p:cTn id="19" dur="1000" fill="hold"/>
                                        <p:tgtEl>
                                          <p:spTgt spid="7173">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717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uiExpand="1" build="p"/>
      <p:bldP spid="717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8195" name="Rectangle 3"/>
          <p:cNvSpPr>
            <a:spLocks noGrp="1" noChangeArrowheads="1"/>
          </p:cNvSpPr>
          <p:nvPr>
            <p:ph type="body" idx="1"/>
          </p:nvPr>
        </p:nvSpPr>
        <p:spPr>
          <a:xfrm>
            <a:off x="533400" y="1447800"/>
            <a:ext cx="8305800" cy="4495800"/>
          </a:xfrm>
        </p:spPr>
        <p:txBody>
          <a:bodyPr/>
          <a:lstStyle/>
          <a:p>
            <a:pPr algn="just" rtl="1"/>
            <a:r>
              <a:rPr lang="ar-SA" sz="4000">
                <a:cs typeface="B Tabassom" pitchFamily="2" charset="-78"/>
              </a:rPr>
              <a:t>در سال 1492 ميلاد</a:t>
            </a:r>
            <a:r>
              <a:rPr lang="fa-IR" sz="4000">
                <a:cs typeface="B Tabassom" pitchFamily="2" charset="-78"/>
              </a:rPr>
              <a:t>ی</a:t>
            </a:r>
            <a:r>
              <a:rPr lang="ar-SA" sz="4000">
                <a:cs typeface="B Tabassom" pitchFamily="2" charset="-78"/>
              </a:rPr>
              <a:t>، ايزابلا </a:t>
            </a:r>
            <a:r>
              <a:rPr lang="fa-IR" sz="4000">
                <a:cs typeface="B Tabassom" pitchFamily="2" charset="-78"/>
              </a:rPr>
              <a:t>ملكه</a:t>
            </a:r>
            <a:r>
              <a:rPr lang="en-US" sz="4000">
                <a:cs typeface="B Tabassom" pitchFamily="2" charset="-78"/>
              </a:rPr>
              <a:t> </a:t>
            </a:r>
            <a:r>
              <a:rPr lang="ar-SA" sz="4000">
                <a:cs typeface="B Tabassom" pitchFamily="2" charset="-78"/>
              </a:rPr>
              <a:t>اسپانيا، بعد از</a:t>
            </a:r>
            <a:r>
              <a:rPr lang="fa-IR" sz="4000">
                <a:cs typeface="B Tabassom" pitchFamily="2" charset="-78"/>
              </a:rPr>
              <a:t> تسخيرآخرين منطقه اي كه در دست مسلمانان در اندولس بود</a:t>
            </a:r>
            <a:r>
              <a:rPr lang="ar-SA" sz="4000">
                <a:cs typeface="B Tabassom" pitchFamily="2" charset="-78"/>
              </a:rPr>
              <a:t>، </a:t>
            </a:r>
            <a:r>
              <a:rPr lang="ar-SA" sz="4000" b="1">
                <a:cs typeface="B Tabassom" pitchFamily="2" charset="-78"/>
              </a:rPr>
              <a:t>نام</a:t>
            </a:r>
            <a:r>
              <a:rPr lang="fa-IR" sz="4000" b="1">
                <a:cs typeface="B Tabassom" pitchFamily="2" charset="-78"/>
              </a:rPr>
              <a:t>ی</a:t>
            </a:r>
            <a:r>
              <a:rPr lang="ar-SA" sz="4000" b="1">
                <a:cs typeface="B Tabassom" pitchFamily="2" charset="-78"/>
              </a:rPr>
              <a:t> اسپانيايي</a:t>
            </a:r>
            <a:r>
              <a:rPr lang="ar-SA" sz="4000">
                <a:cs typeface="B Tabassom" pitchFamily="2" charset="-78"/>
              </a:rPr>
              <a:t> به آن م</a:t>
            </a:r>
            <a:r>
              <a:rPr lang="fa-IR" sz="4000">
                <a:cs typeface="B Tabassom" pitchFamily="2" charset="-78"/>
              </a:rPr>
              <a:t>نطقه</a:t>
            </a:r>
            <a:r>
              <a:rPr lang="ar-SA" sz="4000">
                <a:cs typeface="B Tabassom" pitchFamily="2" charset="-78"/>
              </a:rPr>
              <a:t> داد. </a:t>
            </a:r>
            <a:endParaRPr lang="en-US" sz="4000">
              <a:cs typeface="B Tabassom" pitchFamily="2" charset="-78"/>
            </a:endParaRPr>
          </a:p>
          <a:p>
            <a:pPr algn="r" rtl="1"/>
            <a:endParaRPr lang="fa-IR" sz="4000">
              <a:cs typeface="B Tabassom" pitchFamily="2" charset="-78"/>
            </a:endParaRPr>
          </a:p>
          <a:p>
            <a:pPr algn="r" rtl="1"/>
            <a:r>
              <a:rPr lang="fa-IR" sz="4000" b="1">
                <a:solidFill>
                  <a:srgbClr val="CC0000"/>
                </a:solidFill>
                <a:cs typeface="B Tabassom" pitchFamily="2" charset="-78"/>
              </a:rPr>
              <a:t>نام</a:t>
            </a:r>
            <a:r>
              <a:rPr lang="fa-IR" sz="4000">
                <a:solidFill>
                  <a:srgbClr val="CC0000"/>
                </a:solidFill>
                <a:cs typeface="B Tabassom" pitchFamily="2" charset="-78"/>
              </a:rPr>
              <a:t> اسپانيايي</a:t>
            </a:r>
            <a:r>
              <a:rPr lang="en-US" sz="4000">
                <a:solidFill>
                  <a:srgbClr val="CC0000"/>
                </a:solidFill>
                <a:cs typeface="B Tabassom" pitchFamily="2" charset="-78"/>
              </a:rPr>
              <a:t> </a:t>
            </a:r>
            <a:r>
              <a:rPr lang="fa-IR" sz="4000">
                <a:solidFill>
                  <a:srgbClr val="CC0000"/>
                </a:solidFill>
                <a:cs typeface="B Tabassom" pitchFamily="2" charset="-78"/>
              </a:rPr>
              <a:t>آن منطقه چيست و به چه معناست؟ </a:t>
            </a:r>
            <a:endParaRPr lang="en-US" sz="4000">
              <a:solidFill>
                <a:srgbClr val="CC0000"/>
              </a:solidFill>
              <a:cs typeface="B Tabassom" pitchFamily="2" charset="-78"/>
            </a:endParaRPr>
          </a:p>
        </p:txBody>
      </p:sp>
      <p:sp>
        <p:nvSpPr>
          <p:cNvPr id="8197" name="Rectangle 5"/>
          <p:cNvSpPr>
            <a:spLocks noGrp="1" noChangeArrowheads="1"/>
          </p:cNvSpPr>
          <p:nvPr>
            <p:ph type="title"/>
          </p:nvPr>
        </p:nvSpPr>
        <p:spPr>
          <a:noFill/>
          <a:ln/>
        </p:spPr>
        <p:txBody>
          <a:bodyPr/>
          <a:lstStyle/>
          <a:p>
            <a:r>
              <a:rPr lang="fa-IR" b="1">
                <a:cs typeface="B Homa" pitchFamily="2" charset="-78"/>
              </a:rPr>
              <a:t>سوال شماره 2</a:t>
            </a:r>
            <a:endParaRPr lang="en-US" b="1">
              <a:cs typeface="B Homa" pitchFamily="2" charset="-78"/>
            </a:endParaRPr>
          </a:p>
        </p:txBody>
      </p:sp>
    </p:spTree>
    <p:custDataLst>
      <p:tags r:id="rId1"/>
    </p:custDataLst>
  </p:cSld>
  <p:clrMapOvr>
    <a:masterClrMapping/>
  </p:clrMapOvr>
  <p:transition advTm="4534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800" fill="hold">
                                          <p:stCondLst>
                                            <p:cond delay="0"/>
                                          </p:stCondLst>
                                        </p:cTn>
                                        <p:tgtEl>
                                          <p:spTgt spid="8197"/>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819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2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1000"/>
                                        <p:tgtEl>
                                          <p:spTgt spid="8195">
                                            <p:txEl>
                                              <p:pRg st="0" end="0"/>
                                            </p:txEl>
                                          </p:spTgt>
                                        </p:tgtEl>
                                      </p:cBhvr>
                                    </p:animEffect>
                                    <p:anim calcmode="lin" valueType="num">
                                      <p:cBhvr>
                                        <p:cTn id="13" dur="1000" fill="hold"/>
                                        <p:tgtEl>
                                          <p:spTgt spid="819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342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8195">
                                            <p:txEl>
                                              <p:pRg st="2" end="2"/>
                                            </p:txEl>
                                          </p:spTgt>
                                        </p:tgtEl>
                                        <p:attrNameLst>
                                          <p:attrName>style.visibility</p:attrName>
                                        </p:attrNameLst>
                                      </p:cBhvr>
                                      <p:to>
                                        <p:strVal val="visible"/>
                                      </p:to>
                                    </p:set>
                                    <p:animEffect transition="in" filter="fade">
                                      <p:cBhvr>
                                        <p:cTn id="18" dur="1000"/>
                                        <p:tgtEl>
                                          <p:spTgt spid="8195">
                                            <p:txEl>
                                              <p:pRg st="2" end="2"/>
                                            </p:txEl>
                                          </p:spTgt>
                                        </p:tgtEl>
                                      </p:cBhvr>
                                    </p:animEffect>
                                    <p:anim calcmode="lin" valueType="num">
                                      <p:cBhvr>
                                        <p:cTn id="19" dur="1000" fill="hold"/>
                                        <p:tgtEl>
                                          <p:spTgt spid="8195">
                                            <p:txEl>
                                              <p:pRg st="2" end="2"/>
                                            </p:txEl>
                                          </p:spTgt>
                                        </p:tgtEl>
                                        <p:attrNameLst>
                                          <p:attrName>ppt_x</p:attrName>
                                        </p:attrNameLst>
                                      </p:cBhvr>
                                      <p:tavLst>
                                        <p:tav tm="0">
                                          <p:val>
                                            <p:strVal val="#ppt_x-.1"/>
                                          </p:val>
                                        </p:tav>
                                        <p:tav tm="100000">
                                          <p:val>
                                            <p:strVal val="#ppt_x"/>
                                          </p:val>
                                        </p:tav>
                                      </p:tavLst>
                                    </p:anim>
                                    <p:anim calcmode="lin" valueType="num">
                                      <p:cBhvr>
                                        <p:cTn id="20" dur="10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P spid="819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9221" name="Rectangle 5"/>
          <p:cNvSpPr>
            <a:spLocks noGrp="1" noChangeArrowheads="1"/>
          </p:cNvSpPr>
          <p:nvPr>
            <p:ph type="body" idx="1"/>
          </p:nvPr>
        </p:nvSpPr>
        <p:spPr>
          <a:xfrm>
            <a:off x="533400" y="1524000"/>
            <a:ext cx="7848600" cy="4449763"/>
          </a:xfrm>
          <a:noFill/>
          <a:ln/>
        </p:spPr>
        <p:txBody>
          <a:bodyPr/>
          <a:lstStyle/>
          <a:p>
            <a:pPr algn="just" rtl="1"/>
            <a:r>
              <a:rPr lang="fa-IR" sz="4000">
                <a:cs typeface="B Tabassom" pitchFamily="2" charset="-78"/>
              </a:rPr>
              <a:t>در سال 1983، در زمان رياست جمهوري رونالد ريگان، امريكا به </a:t>
            </a:r>
            <a:r>
              <a:rPr lang="fa-IR" sz="4000" b="1">
                <a:cs typeface="B Tabassom" pitchFamily="2" charset="-78"/>
              </a:rPr>
              <a:t>كشور كوچكي درجزاير كارابین </a:t>
            </a:r>
            <a:r>
              <a:rPr lang="fa-IR" sz="4000">
                <a:cs typeface="B Tabassom" pitchFamily="2" charset="-78"/>
              </a:rPr>
              <a:t>لشكر كشي كرد و دولت سوسياليستي 4 ساله نخست وزير آن (ماريس بيشاپ) را با دولت مورد نظر خود جايگزين نمود.</a:t>
            </a:r>
          </a:p>
          <a:p>
            <a:pPr algn="just" rtl="1"/>
            <a:r>
              <a:rPr lang="fa-IR" sz="4000" b="1">
                <a:solidFill>
                  <a:srgbClr val="CC0000"/>
                </a:solidFill>
                <a:cs typeface="B Tabassom" pitchFamily="2" charset="-78"/>
              </a:rPr>
              <a:t>نام</a:t>
            </a:r>
            <a:r>
              <a:rPr lang="fa-IR" sz="4000">
                <a:solidFill>
                  <a:srgbClr val="CC0000"/>
                </a:solidFill>
                <a:cs typeface="B Tabassom" pitchFamily="2" charset="-78"/>
              </a:rPr>
              <a:t> آن كشور چيست وآن نام به چه معناست؟ </a:t>
            </a:r>
            <a:endParaRPr lang="en-US" sz="4000">
              <a:solidFill>
                <a:srgbClr val="CC0000"/>
              </a:solidFill>
              <a:cs typeface="B Tabassom" pitchFamily="2" charset="-78"/>
            </a:endParaRPr>
          </a:p>
        </p:txBody>
      </p:sp>
      <p:sp>
        <p:nvSpPr>
          <p:cNvPr id="9223" name="Rectangle 7"/>
          <p:cNvSpPr>
            <a:spLocks noGrp="1" noChangeArrowheads="1"/>
          </p:cNvSpPr>
          <p:nvPr>
            <p:ph type="title"/>
          </p:nvPr>
        </p:nvSpPr>
        <p:spPr>
          <a:noFill/>
          <a:ln/>
        </p:spPr>
        <p:txBody>
          <a:bodyPr/>
          <a:lstStyle/>
          <a:p>
            <a:r>
              <a:rPr lang="fa-IR" b="1">
                <a:cs typeface="B Homa" pitchFamily="2" charset="-78"/>
              </a:rPr>
              <a:t>سوال شماره 3</a:t>
            </a:r>
            <a:endParaRPr lang="en-US" b="1">
              <a:cs typeface="B Homa" pitchFamily="2" charset="-78"/>
            </a:endParaRPr>
          </a:p>
        </p:txBody>
      </p:sp>
    </p:spTree>
    <p:custDataLst>
      <p:tags r:id="rId1"/>
    </p:custDataLst>
  </p:cSld>
  <p:clrMapOvr>
    <a:masterClrMapping/>
  </p:clrMapOvr>
  <p:transition advTm="4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9223"/>
                                        </p:tgtEl>
                                        <p:attrNameLst>
                                          <p:attrName>style.visibility</p:attrName>
                                        </p:attrNameLst>
                                      </p:cBhvr>
                                      <p:to>
                                        <p:strVal val="visible"/>
                                      </p:to>
                                    </p:set>
                                    <p:anim calcmode="lin" valueType="num">
                                      <p:cBhvr additive="base">
                                        <p:cTn id="7" dur="800" fill="hold">
                                          <p:stCondLst>
                                            <p:cond delay="0"/>
                                          </p:stCondLst>
                                        </p:cTn>
                                        <p:tgtEl>
                                          <p:spTgt spid="9223"/>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922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2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9221">
                                            <p:txEl>
                                              <p:pRg st="0" end="0"/>
                                            </p:txEl>
                                          </p:spTgt>
                                        </p:tgtEl>
                                        <p:attrNameLst>
                                          <p:attrName>style.visibility</p:attrName>
                                        </p:attrNameLst>
                                      </p:cBhvr>
                                      <p:to>
                                        <p:strVal val="visible"/>
                                      </p:to>
                                    </p:set>
                                    <p:animEffect transition="in" filter="fade">
                                      <p:cBhvr>
                                        <p:cTn id="12" dur="1000"/>
                                        <p:tgtEl>
                                          <p:spTgt spid="9221">
                                            <p:txEl>
                                              <p:pRg st="0" end="0"/>
                                            </p:txEl>
                                          </p:spTgt>
                                        </p:tgtEl>
                                      </p:cBhvr>
                                    </p:animEffect>
                                    <p:anim calcmode="lin" valueType="num">
                                      <p:cBhvr>
                                        <p:cTn id="13" dur="1000" fill="hold"/>
                                        <p:tgtEl>
                                          <p:spTgt spid="9221">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9221">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762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9221">
                                            <p:txEl>
                                              <p:pRg st="1" end="1"/>
                                            </p:txEl>
                                          </p:spTgt>
                                        </p:tgtEl>
                                        <p:attrNameLst>
                                          <p:attrName>style.visibility</p:attrName>
                                        </p:attrNameLst>
                                      </p:cBhvr>
                                      <p:to>
                                        <p:strVal val="visible"/>
                                      </p:to>
                                    </p:set>
                                    <p:animEffect transition="in" filter="fade">
                                      <p:cBhvr>
                                        <p:cTn id="18" dur="1000"/>
                                        <p:tgtEl>
                                          <p:spTgt spid="9221">
                                            <p:txEl>
                                              <p:pRg st="1" end="1"/>
                                            </p:txEl>
                                          </p:spTgt>
                                        </p:tgtEl>
                                      </p:cBhvr>
                                    </p:animEffect>
                                    <p:anim calcmode="lin" valueType="num">
                                      <p:cBhvr>
                                        <p:cTn id="19" dur="1000" fill="hold"/>
                                        <p:tgtEl>
                                          <p:spTgt spid="9221">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922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uiExpand="1" build="p"/>
      <p:bldP spid="922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10243" name="Rectangle 3"/>
          <p:cNvSpPr>
            <a:spLocks noGrp="1" noChangeArrowheads="1"/>
          </p:cNvSpPr>
          <p:nvPr>
            <p:ph type="body" idx="1"/>
          </p:nvPr>
        </p:nvSpPr>
        <p:spPr>
          <a:xfrm>
            <a:off x="533400" y="1524000"/>
            <a:ext cx="7924800" cy="4449763"/>
          </a:xfrm>
        </p:spPr>
        <p:txBody>
          <a:bodyPr/>
          <a:lstStyle/>
          <a:p>
            <a:pPr algn="just" rtl="1"/>
            <a:r>
              <a:rPr lang="ar-SA" sz="4000">
                <a:cs typeface="B Tabassom" pitchFamily="2" charset="-78"/>
              </a:rPr>
              <a:t>بين سالهاي 2003 تا 2006 ميلاد</a:t>
            </a:r>
            <a:r>
              <a:rPr lang="fa-IR" sz="4000">
                <a:cs typeface="B Tabassom" pitchFamily="2" charset="-78"/>
              </a:rPr>
              <a:t>ی</a:t>
            </a:r>
            <a:r>
              <a:rPr lang="ar-SA" sz="4000">
                <a:cs typeface="B Tabassom" pitchFamily="2" charset="-78"/>
              </a:rPr>
              <a:t>، كارخانه هاي امريكا حدود 1000 نوع محصول </a:t>
            </a:r>
            <a:r>
              <a:rPr lang="fa-IR" sz="4000">
                <a:cs typeface="B Tabassom" pitchFamily="2" charset="-78"/>
              </a:rPr>
              <a:t>جديد </a:t>
            </a:r>
            <a:r>
              <a:rPr lang="ar-SA" sz="4000">
                <a:cs typeface="B Tabassom" pitchFamily="2" charset="-78"/>
              </a:rPr>
              <a:t>از </a:t>
            </a:r>
            <a:r>
              <a:rPr lang="fa-IR" sz="4000">
                <a:cs typeface="B Tabassom" pitchFamily="2" charset="-78"/>
              </a:rPr>
              <a:t>آب ميوه</a:t>
            </a:r>
            <a:r>
              <a:rPr lang="ar-SA" sz="4000">
                <a:cs typeface="B Tabassom" pitchFamily="2" charset="-78"/>
              </a:rPr>
              <a:t> گرفته تا </a:t>
            </a:r>
            <a:r>
              <a:rPr lang="fa-IR" sz="4000">
                <a:cs typeface="B Tabassom" pitchFamily="2" charset="-78"/>
              </a:rPr>
              <a:t>دارو</a:t>
            </a:r>
            <a:r>
              <a:rPr lang="ar-SA" sz="4000">
                <a:cs typeface="B Tabassom" pitchFamily="2" charset="-78"/>
              </a:rPr>
              <a:t> </a:t>
            </a:r>
            <a:r>
              <a:rPr lang="fa-IR" sz="4000">
                <a:cs typeface="B Tabassom" pitchFamily="2" charset="-78"/>
              </a:rPr>
              <a:t>را به بازار عرضه کردند </a:t>
            </a:r>
            <a:r>
              <a:rPr lang="ar-SA" sz="4000">
                <a:cs typeface="B Tabassom" pitchFamily="2" charset="-78"/>
              </a:rPr>
              <a:t>كه همگي </a:t>
            </a:r>
            <a:r>
              <a:rPr lang="ar-SA" sz="4000" b="1">
                <a:cs typeface="B Tabassom" pitchFamily="2" charset="-78"/>
              </a:rPr>
              <a:t>براساس يك ميوه</a:t>
            </a:r>
            <a:r>
              <a:rPr lang="ar-SA" sz="4000">
                <a:cs typeface="B Tabassom" pitchFamily="2" charset="-78"/>
              </a:rPr>
              <a:t> ساخته شده بودند</a:t>
            </a:r>
            <a:r>
              <a:rPr lang="fa-IR" sz="4000">
                <a:cs typeface="B Tabassom" pitchFamily="2" charset="-78"/>
              </a:rPr>
              <a:t>!</a:t>
            </a:r>
          </a:p>
          <a:p>
            <a:pPr algn="just" rtl="1">
              <a:buFontTx/>
              <a:buNone/>
            </a:pPr>
            <a:endParaRPr lang="fa-IR" sz="4000">
              <a:cs typeface="B Tabassom" pitchFamily="2" charset="-78"/>
            </a:endParaRPr>
          </a:p>
          <a:p>
            <a:pPr algn="just" rtl="1"/>
            <a:r>
              <a:rPr lang="ar-SA" sz="4000" b="1">
                <a:solidFill>
                  <a:srgbClr val="CC0000"/>
                </a:solidFill>
                <a:cs typeface="B Tabassom" pitchFamily="2" charset="-78"/>
              </a:rPr>
              <a:t>نام</a:t>
            </a:r>
            <a:r>
              <a:rPr lang="ar-SA" sz="4000">
                <a:solidFill>
                  <a:srgbClr val="CC0000"/>
                </a:solidFill>
                <a:cs typeface="B Tabassom" pitchFamily="2" charset="-78"/>
              </a:rPr>
              <a:t> آن ميوه چيست؟</a:t>
            </a:r>
            <a:endParaRPr lang="en-US" sz="4000">
              <a:solidFill>
                <a:srgbClr val="CC0000"/>
              </a:solidFill>
              <a:cs typeface="B Tabassom" pitchFamily="2" charset="-78"/>
            </a:endParaRPr>
          </a:p>
        </p:txBody>
      </p:sp>
      <p:sp>
        <p:nvSpPr>
          <p:cNvPr id="10244" name="Rectangle 4"/>
          <p:cNvSpPr>
            <a:spLocks noGrp="1" noChangeArrowheads="1"/>
          </p:cNvSpPr>
          <p:nvPr>
            <p:ph type="title"/>
          </p:nvPr>
        </p:nvSpPr>
        <p:spPr/>
        <p:txBody>
          <a:bodyPr/>
          <a:lstStyle/>
          <a:p>
            <a:r>
              <a:rPr lang="fa-IR" b="1">
                <a:cs typeface="B Homa" pitchFamily="2" charset="-78"/>
              </a:rPr>
              <a:t>سوال شماره 4</a:t>
            </a:r>
            <a:endParaRPr lang="en-US" b="1">
              <a:cs typeface="B Homa" pitchFamily="2" charset="-78"/>
            </a:endParaRPr>
          </a:p>
        </p:txBody>
      </p:sp>
    </p:spTree>
    <p:custDataLst>
      <p:tags r:id="rId1"/>
    </p:custDataLst>
  </p:cSld>
  <p:clrMapOvr>
    <a:masterClrMapping/>
  </p:clrMapOvr>
  <p:transition advTm="44928">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800" fill="hold">
                                          <p:stCondLst>
                                            <p:cond delay="0"/>
                                          </p:stCondLst>
                                        </p:cTn>
                                        <p:tgtEl>
                                          <p:spTgt spid="1024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024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2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fade">
                                      <p:cBhvr>
                                        <p:cTn id="12" dur="1000"/>
                                        <p:tgtEl>
                                          <p:spTgt spid="10243">
                                            <p:txEl>
                                              <p:pRg st="0" end="0"/>
                                            </p:txEl>
                                          </p:spTgt>
                                        </p:tgtEl>
                                      </p:cBhvr>
                                    </p:animEffect>
                                    <p:anim calcmode="lin" valueType="num">
                                      <p:cBhvr>
                                        <p:cTn id="13" dur="1000" fill="hold"/>
                                        <p:tgtEl>
                                          <p:spTgt spid="10243">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552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10243">
                                            <p:txEl>
                                              <p:pRg st="2" end="2"/>
                                            </p:txEl>
                                          </p:spTgt>
                                        </p:tgtEl>
                                        <p:attrNameLst>
                                          <p:attrName>style.visibility</p:attrName>
                                        </p:attrNameLst>
                                      </p:cBhvr>
                                      <p:to>
                                        <p:strVal val="visible"/>
                                      </p:to>
                                    </p:set>
                                    <p:animEffect transition="in" filter="fade">
                                      <p:cBhvr>
                                        <p:cTn id="18" dur="1000"/>
                                        <p:tgtEl>
                                          <p:spTgt spid="10243">
                                            <p:txEl>
                                              <p:pRg st="2" end="2"/>
                                            </p:txEl>
                                          </p:spTgt>
                                        </p:tgtEl>
                                      </p:cBhvr>
                                    </p:animEffect>
                                    <p:anim calcmode="lin" valueType="num">
                                      <p:cBhvr>
                                        <p:cTn id="19" dur="1000" fill="hold"/>
                                        <p:tgtEl>
                                          <p:spTgt spid="10243">
                                            <p:txEl>
                                              <p:pRg st="2" end="2"/>
                                            </p:txEl>
                                          </p:spTgt>
                                        </p:tgtEl>
                                        <p:attrNameLst>
                                          <p:attrName>ppt_x</p:attrName>
                                        </p:attrNameLst>
                                      </p:cBhvr>
                                      <p:tavLst>
                                        <p:tav tm="0">
                                          <p:val>
                                            <p:strVal val="#ppt_x-.1"/>
                                          </p:val>
                                        </p:tav>
                                        <p:tav tm="100000">
                                          <p:val>
                                            <p:strVal val="#ppt_x"/>
                                          </p:val>
                                        </p:tav>
                                      </p:tavLst>
                                    </p:anim>
                                    <p:anim calcmode="lin" valueType="num">
                                      <p:cBhvr>
                                        <p:cTn id="20" dur="10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P spid="1024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11267" name="Rectangle 3"/>
          <p:cNvSpPr>
            <a:spLocks noGrp="1" noChangeArrowheads="1"/>
          </p:cNvSpPr>
          <p:nvPr>
            <p:ph type="body" idx="1"/>
          </p:nvPr>
        </p:nvSpPr>
        <p:spPr>
          <a:xfrm>
            <a:off x="381000" y="1524000"/>
            <a:ext cx="8305800" cy="4495800"/>
          </a:xfrm>
        </p:spPr>
        <p:txBody>
          <a:bodyPr/>
          <a:lstStyle/>
          <a:p>
            <a:pPr algn="just" rtl="1"/>
            <a:r>
              <a:rPr lang="ar-SA" sz="4000">
                <a:latin typeface="Comic Sans MS" panose="030F0702030302020204" pitchFamily="66" charset="0"/>
                <a:cs typeface="B Tabassom" pitchFamily="2" charset="-78"/>
              </a:rPr>
              <a:t>كلمه </a:t>
            </a:r>
            <a:r>
              <a:rPr lang="en-US" sz="4000">
                <a:latin typeface="Comic Sans MS" panose="030F0702030302020204" pitchFamily="66" charset="0"/>
                <a:cs typeface="B Tabassom" pitchFamily="2" charset="-78"/>
              </a:rPr>
              <a:t>grenade</a:t>
            </a:r>
            <a:r>
              <a:rPr lang="fa-IR" sz="4000">
                <a:latin typeface="Comic Sans MS" panose="030F0702030302020204" pitchFamily="66" charset="0"/>
                <a:cs typeface="B Tabassom" pitchFamily="2" charset="-78"/>
              </a:rPr>
              <a:t>  </a:t>
            </a:r>
            <a:r>
              <a:rPr lang="ar-SA" sz="4000">
                <a:latin typeface="Comic Sans MS" panose="030F0702030302020204" pitchFamily="66" charset="0"/>
                <a:cs typeface="B Tabassom" pitchFamily="2" charset="-78"/>
              </a:rPr>
              <a:t>در زبان انگليسي به معنا</a:t>
            </a:r>
            <a:r>
              <a:rPr lang="fa-IR" sz="4000">
                <a:latin typeface="Comic Sans MS" panose="030F0702030302020204" pitchFamily="66" charset="0"/>
                <a:cs typeface="B Tabassom" pitchFamily="2" charset="-78"/>
              </a:rPr>
              <a:t>ی</a:t>
            </a:r>
            <a:r>
              <a:rPr lang="ar-SA" sz="4000">
                <a:latin typeface="Comic Sans MS" panose="030F0702030302020204" pitchFamily="66" charset="0"/>
                <a:cs typeface="B Tabassom" pitchFamily="2" charset="-78"/>
              </a:rPr>
              <a:t> </a:t>
            </a:r>
            <a:r>
              <a:rPr lang="fa-IR" sz="4000">
                <a:latin typeface="Comic Sans MS" panose="030F0702030302020204" pitchFamily="66" charset="0"/>
                <a:cs typeface="B Tabassom" pitchFamily="2" charset="-78"/>
              </a:rPr>
              <a:t>“</a:t>
            </a:r>
            <a:r>
              <a:rPr lang="ar-SA" sz="4000">
                <a:latin typeface="Comic Sans MS" panose="030F0702030302020204" pitchFamily="66" charset="0"/>
                <a:cs typeface="B Tabassom" pitchFamily="2" charset="-78"/>
              </a:rPr>
              <a:t>نارنجك</a:t>
            </a:r>
            <a:r>
              <a:rPr lang="fa-IR" sz="4000">
                <a:latin typeface="Comic Sans MS" panose="030F0702030302020204" pitchFamily="66" charset="0"/>
                <a:cs typeface="B Tabassom" pitchFamily="2" charset="-78"/>
              </a:rPr>
              <a:t>”</a:t>
            </a:r>
            <a:r>
              <a:rPr lang="ar-SA" sz="4000">
                <a:latin typeface="Comic Sans MS" panose="030F0702030302020204" pitchFamily="66" charset="0"/>
                <a:cs typeface="B Tabassom" pitchFamily="2" charset="-78"/>
              </a:rPr>
              <a:t> </a:t>
            </a:r>
            <a:r>
              <a:rPr lang="fa-IR" sz="4000">
                <a:latin typeface="Comic Sans MS" panose="030F0702030302020204" pitchFamily="66" charset="0"/>
                <a:cs typeface="B Tabassom" pitchFamily="2" charset="-78"/>
              </a:rPr>
              <a:t>است</a:t>
            </a:r>
            <a:r>
              <a:rPr lang="ar-SA" sz="4000">
                <a:latin typeface="Comic Sans MS" panose="030F0702030302020204" pitchFamily="66" charset="0"/>
                <a:cs typeface="B Tabassom" pitchFamily="2" charset="-78"/>
              </a:rPr>
              <a:t>. </a:t>
            </a:r>
            <a:endParaRPr lang="fa-IR" sz="4000">
              <a:latin typeface="Comic Sans MS" panose="030F0702030302020204" pitchFamily="66" charset="0"/>
              <a:cs typeface="B Tabassom" pitchFamily="2" charset="-78"/>
            </a:endParaRPr>
          </a:p>
          <a:p>
            <a:pPr algn="just" rtl="1">
              <a:buFontTx/>
              <a:buNone/>
            </a:pPr>
            <a:endParaRPr lang="en-US" sz="4000">
              <a:latin typeface="Comic Sans MS" panose="030F0702030302020204" pitchFamily="66" charset="0"/>
              <a:cs typeface="B Tabassom" pitchFamily="2" charset="-78"/>
            </a:endParaRPr>
          </a:p>
          <a:p>
            <a:pPr algn="just" rtl="1"/>
            <a:r>
              <a:rPr lang="ar-SA" sz="4000">
                <a:solidFill>
                  <a:srgbClr val="CC0000"/>
                </a:solidFill>
                <a:latin typeface="Comic Sans MS" panose="030F0702030302020204" pitchFamily="66" charset="0"/>
                <a:cs typeface="B Tabassom" pitchFamily="2" charset="-78"/>
              </a:rPr>
              <a:t>اما در زبان فرانس</a:t>
            </a:r>
            <a:r>
              <a:rPr lang="fa-IR" sz="4000">
                <a:solidFill>
                  <a:srgbClr val="CC0000"/>
                </a:solidFill>
                <a:latin typeface="Comic Sans MS" panose="030F0702030302020204" pitchFamily="66" charset="0"/>
                <a:cs typeface="B Tabassom" pitchFamily="2" charset="-78"/>
              </a:rPr>
              <a:t>ه</a:t>
            </a:r>
            <a:r>
              <a:rPr lang="ar-SA" sz="4000">
                <a:solidFill>
                  <a:srgbClr val="CC0000"/>
                </a:solidFill>
                <a:latin typeface="Comic Sans MS" panose="030F0702030302020204" pitchFamily="66" charset="0"/>
                <a:cs typeface="B Tabassom" pitchFamily="2" charset="-78"/>
              </a:rPr>
              <a:t> </a:t>
            </a:r>
            <a:r>
              <a:rPr lang="en-US" sz="4000">
                <a:solidFill>
                  <a:srgbClr val="CC0000"/>
                </a:solidFill>
                <a:latin typeface="Comic Sans MS" panose="030F0702030302020204" pitchFamily="66" charset="0"/>
                <a:cs typeface="B Tabassom" pitchFamily="2" charset="-78"/>
              </a:rPr>
              <a:t>grenade</a:t>
            </a:r>
            <a:r>
              <a:rPr lang="ar-SA" sz="4000">
                <a:solidFill>
                  <a:srgbClr val="CC0000"/>
                </a:solidFill>
                <a:latin typeface="Comic Sans MS" panose="030F0702030302020204" pitchFamily="66" charset="0"/>
                <a:cs typeface="B Tabassom" pitchFamily="2" charset="-78"/>
              </a:rPr>
              <a:t> </a:t>
            </a:r>
            <a:r>
              <a:rPr lang="fa-IR" sz="4000">
                <a:solidFill>
                  <a:srgbClr val="CC0000"/>
                </a:solidFill>
                <a:latin typeface="Comic Sans MS" panose="030F0702030302020204" pitchFamily="66" charset="0"/>
                <a:cs typeface="B Tabassom" pitchFamily="2" charset="-78"/>
              </a:rPr>
              <a:t>به </a:t>
            </a:r>
            <a:r>
              <a:rPr lang="ar-SA" sz="4000">
                <a:solidFill>
                  <a:srgbClr val="CC0000"/>
                </a:solidFill>
                <a:latin typeface="Comic Sans MS" panose="030F0702030302020204" pitchFamily="66" charset="0"/>
                <a:cs typeface="B Tabassom" pitchFamily="2" charset="-78"/>
              </a:rPr>
              <a:t>چه معنا</a:t>
            </a:r>
            <a:r>
              <a:rPr lang="fa-IR" sz="4000">
                <a:solidFill>
                  <a:srgbClr val="CC0000"/>
                </a:solidFill>
                <a:latin typeface="Comic Sans MS" panose="030F0702030302020204" pitchFamily="66" charset="0"/>
                <a:cs typeface="B Tabassom" pitchFamily="2" charset="-78"/>
              </a:rPr>
              <a:t>ست</a:t>
            </a:r>
            <a:r>
              <a:rPr lang="ar-SA" sz="4000">
                <a:solidFill>
                  <a:srgbClr val="CC0000"/>
                </a:solidFill>
                <a:latin typeface="Comic Sans MS" panose="030F0702030302020204" pitchFamily="66" charset="0"/>
                <a:cs typeface="B Tabassom" pitchFamily="2" charset="-78"/>
              </a:rPr>
              <a:t>؟</a:t>
            </a:r>
            <a:endParaRPr lang="en-US" sz="4000">
              <a:latin typeface="Comic Sans MS" panose="030F0702030302020204" pitchFamily="66" charset="0"/>
              <a:cs typeface="B Tabassom" pitchFamily="2" charset="-78"/>
            </a:endParaRPr>
          </a:p>
        </p:txBody>
      </p:sp>
      <p:sp>
        <p:nvSpPr>
          <p:cNvPr id="11268" name="Rectangle 4"/>
          <p:cNvSpPr>
            <a:spLocks noGrp="1" noChangeArrowheads="1"/>
          </p:cNvSpPr>
          <p:nvPr>
            <p:ph type="title"/>
          </p:nvPr>
        </p:nvSpPr>
        <p:spPr/>
        <p:txBody>
          <a:bodyPr/>
          <a:lstStyle/>
          <a:p>
            <a:r>
              <a:rPr lang="fa-IR" b="1">
                <a:cs typeface="B Homa" pitchFamily="2" charset="-78"/>
              </a:rPr>
              <a:t>سوال شماره 5</a:t>
            </a:r>
            <a:endParaRPr lang="en-US" b="1">
              <a:cs typeface="B Homa" pitchFamily="2" charset="-78"/>
            </a:endParaRPr>
          </a:p>
        </p:txBody>
      </p:sp>
    </p:spTree>
    <p:custDataLst>
      <p:tags r:id="rId1"/>
    </p:custDataLst>
  </p:cSld>
  <p:clrMapOvr>
    <a:masterClrMapping/>
  </p:clrMapOvr>
  <p:transition advTm="4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800" fill="hold">
                                          <p:stCondLst>
                                            <p:cond delay="0"/>
                                          </p:stCondLst>
                                        </p:cTn>
                                        <p:tgtEl>
                                          <p:spTgt spid="1126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126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2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fade">
                                      <p:cBhvr>
                                        <p:cTn id="12" dur="1000"/>
                                        <p:tgtEl>
                                          <p:spTgt spid="11267">
                                            <p:txEl>
                                              <p:pRg st="0" end="0"/>
                                            </p:txEl>
                                          </p:spTgt>
                                        </p:tgtEl>
                                      </p:cBhvr>
                                    </p:animEffect>
                                    <p:anim calcmode="lin" valueType="num">
                                      <p:cBhvr>
                                        <p:cTn id="13" dur="1000" fill="hold"/>
                                        <p:tgtEl>
                                          <p:spTgt spid="11267">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672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11267">
                                            <p:txEl>
                                              <p:pRg st="2" end="2"/>
                                            </p:txEl>
                                          </p:spTgt>
                                        </p:tgtEl>
                                        <p:attrNameLst>
                                          <p:attrName>style.visibility</p:attrName>
                                        </p:attrNameLst>
                                      </p:cBhvr>
                                      <p:to>
                                        <p:strVal val="visible"/>
                                      </p:to>
                                    </p:set>
                                    <p:animEffect transition="in" filter="fade">
                                      <p:cBhvr>
                                        <p:cTn id="18" dur="1000"/>
                                        <p:tgtEl>
                                          <p:spTgt spid="11267">
                                            <p:txEl>
                                              <p:pRg st="2" end="2"/>
                                            </p:txEl>
                                          </p:spTgt>
                                        </p:tgtEl>
                                      </p:cBhvr>
                                    </p:animEffect>
                                    <p:anim calcmode="lin" valueType="num">
                                      <p:cBhvr>
                                        <p:cTn id="19" dur="1000" fill="hold"/>
                                        <p:tgtEl>
                                          <p:spTgt spid="11267">
                                            <p:txEl>
                                              <p:pRg st="2" end="2"/>
                                            </p:txEl>
                                          </p:spTgt>
                                        </p:tgtEl>
                                        <p:attrNameLst>
                                          <p:attrName>ppt_x</p:attrName>
                                        </p:attrNameLst>
                                      </p:cBhvr>
                                      <p:tavLst>
                                        <p:tav tm="0">
                                          <p:val>
                                            <p:strVal val="#ppt_x-.1"/>
                                          </p:val>
                                        </p:tav>
                                        <p:tav tm="100000">
                                          <p:val>
                                            <p:strVal val="#ppt_x"/>
                                          </p:val>
                                        </p:tav>
                                      </p:tavLst>
                                    </p:anim>
                                    <p:anim calcmode="lin" valueType="num">
                                      <p:cBhvr>
                                        <p:cTn id="20" dur="10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P spid="112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Shirin Science Center C 2006    www.shirin-center.org</a:t>
            </a:r>
          </a:p>
        </p:txBody>
      </p:sp>
      <p:sp>
        <p:nvSpPr>
          <p:cNvPr id="13316" name="Rectangle 4"/>
          <p:cNvSpPr>
            <a:spLocks noGrp="1" noChangeArrowheads="1"/>
          </p:cNvSpPr>
          <p:nvPr>
            <p:ph type="ctrTitle"/>
          </p:nvPr>
        </p:nvSpPr>
        <p:spPr>
          <a:xfrm>
            <a:off x="685800" y="2130425"/>
            <a:ext cx="7772400" cy="1470025"/>
          </a:xfrm>
        </p:spPr>
        <p:txBody>
          <a:bodyPr anchor="ctr"/>
          <a:lstStyle/>
          <a:p>
            <a:r>
              <a:rPr lang="fa-IR" sz="5400" b="1">
                <a:solidFill>
                  <a:schemeClr val="tx1"/>
                </a:solidFill>
                <a:cs typeface="B Tabassom" pitchFamily="2" charset="-78"/>
              </a:rPr>
              <a:t>پاسخ به</a:t>
            </a:r>
            <a:br>
              <a:rPr lang="fa-IR" sz="5400" b="1">
                <a:solidFill>
                  <a:schemeClr val="tx1"/>
                </a:solidFill>
                <a:cs typeface="B Tabassom" pitchFamily="2" charset="-78"/>
              </a:rPr>
            </a:br>
            <a:r>
              <a:rPr lang="fa-IR" sz="5400" b="1">
                <a:solidFill>
                  <a:schemeClr val="tx1"/>
                </a:solidFill>
                <a:cs typeface="B Tabassom" pitchFamily="2" charset="-78"/>
              </a:rPr>
              <a:t>سوالات فرهنگی-تاریخی</a:t>
            </a:r>
            <a:r>
              <a:rPr lang="fa-IR" sz="5400" b="1">
                <a:solidFill>
                  <a:srgbClr val="CC0000"/>
                </a:solidFill>
                <a:cs typeface="B Tabassom" pitchFamily="2" charset="-78"/>
              </a:rPr>
              <a:t> يلدا</a:t>
            </a:r>
            <a:endParaRPr lang="en-US" sz="5400" b="1">
              <a:solidFill>
                <a:srgbClr val="CC0000"/>
              </a:solidFill>
              <a:cs typeface="B Tabassom" pitchFamily="2" charset="-78"/>
            </a:endParaRPr>
          </a:p>
        </p:txBody>
      </p:sp>
    </p:spTree>
  </p:cSld>
  <p:clrMapOvr>
    <a:masterClrMapping/>
  </p:clrMapOvr>
  <p:transition advTm="15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Shirin Science Center C 2006    www.shirin-center.org</a:t>
            </a:r>
          </a:p>
        </p:txBody>
      </p:sp>
      <p:sp>
        <p:nvSpPr>
          <p:cNvPr id="86018" name="Rectangle 2"/>
          <p:cNvSpPr>
            <a:spLocks noGrp="1" noChangeArrowheads="1"/>
          </p:cNvSpPr>
          <p:nvPr>
            <p:ph type="body" idx="1"/>
          </p:nvPr>
        </p:nvSpPr>
        <p:spPr>
          <a:xfrm>
            <a:off x="609600" y="1371600"/>
            <a:ext cx="8001000" cy="4495800"/>
          </a:xfrm>
        </p:spPr>
        <p:txBody>
          <a:bodyPr/>
          <a:lstStyle/>
          <a:p>
            <a:pPr algn="just" rtl="1"/>
            <a:r>
              <a:rPr lang="fa-IR" sz="4000">
                <a:cs typeface="B Tabassom" pitchFamily="2" charset="-78"/>
              </a:rPr>
              <a:t>این</a:t>
            </a:r>
            <a:r>
              <a:rPr lang="ar-SA" sz="4000">
                <a:cs typeface="B Tabassom" pitchFamily="2" charset="-78"/>
              </a:rPr>
              <a:t> درخت ميوه حدود </a:t>
            </a:r>
            <a:r>
              <a:rPr lang="fa-IR" sz="4000">
                <a:cs typeface="B Tabassom" pitchFamily="2" charset="-78"/>
              </a:rPr>
              <a:t>4</a:t>
            </a:r>
            <a:r>
              <a:rPr lang="ar-SA" sz="4000">
                <a:cs typeface="B Tabassom" pitchFamily="2" charset="-78"/>
              </a:rPr>
              <a:t>000 </a:t>
            </a:r>
            <a:r>
              <a:rPr lang="fa-IR" sz="4000">
                <a:cs typeface="B Tabassom" pitchFamily="2" charset="-78"/>
              </a:rPr>
              <a:t>سال </a:t>
            </a:r>
            <a:r>
              <a:rPr lang="ar-SA" sz="4000">
                <a:cs typeface="B Tabassom" pitchFamily="2" charset="-78"/>
              </a:rPr>
              <a:t>قبل در ايران قديم</a:t>
            </a:r>
            <a:r>
              <a:rPr lang="en-US" sz="4000">
                <a:cs typeface="B Tabassom" pitchFamily="2" charset="-78"/>
              </a:rPr>
              <a:t> </a:t>
            </a:r>
            <a:r>
              <a:rPr lang="fa-IR" sz="4000">
                <a:cs typeface="B Tabassom" pitchFamily="2" charset="-78"/>
              </a:rPr>
              <a:t>(پرشيا)</a:t>
            </a:r>
            <a:r>
              <a:rPr lang="ar-SA" sz="4000">
                <a:cs typeface="B Tabassom" pitchFamily="2" charset="-78"/>
              </a:rPr>
              <a:t> </a:t>
            </a:r>
            <a:r>
              <a:rPr lang="fa-IR" sz="4000">
                <a:cs typeface="B Tabassom" pitchFamily="2" charset="-78"/>
              </a:rPr>
              <a:t>كاشت شد. بسیاری معتقدند که این درخت میوه یکی از اولین درختهای میوه ای است که در دنیای کهن کاشت شد. این درخت میوه حدود 500 سال بعد به مصر برده شد.</a:t>
            </a:r>
            <a:endParaRPr lang="en-US" sz="4000">
              <a:cs typeface="B Tabassom" pitchFamily="2" charset="-78"/>
            </a:endParaRPr>
          </a:p>
          <a:p>
            <a:pPr algn="just" rtl="1"/>
            <a:r>
              <a:rPr lang="fa-IR" sz="4000">
                <a:solidFill>
                  <a:srgbClr val="CC0000"/>
                </a:solidFill>
                <a:cs typeface="B Tabassom" pitchFamily="2" charset="-78"/>
              </a:rPr>
              <a:t>نام آن ميوه چيست؟ </a:t>
            </a:r>
            <a:endParaRPr lang="en-US" sz="4000">
              <a:solidFill>
                <a:srgbClr val="CC0000"/>
              </a:solidFill>
              <a:cs typeface="B Tabassom" pitchFamily="2" charset="-78"/>
            </a:endParaRPr>
          </a:p>
        </p:txBody>
      </p:sp>
      <p:sp>
        <p:nvSpPr>
          <p:cNvPr id="86019" name="Rectangle 3"/>
          <p:cNvSpPr>
            <a:spLocks noGrp="1" noChangeArrowheads="1"/>
          </p:cNvSpPr>
          <p:nvPr>
            <p:ph type="title"/>
          </p:nvPr>
        </p:nvSpPr>
        <p:spPr/>
        <p:txBody>
          <a:bodyPr/>
          <a:lstStyle/>
          <a:p>
            <a:r>
              <a:rPr lang="fa-IR" b="1">
                <a:cs typeface="B Homa" pitchFamily="2" charset="-78"/>
              </a:rPr>
              <a:t>سوال شماره 1</a:t>
            </a:r>
            <a:endParaRPr lang="en-US" b="1">
              <a:cs typeface="B Homa" pitchFamily="2" charset="-78"/>
            </a:endParaRPr>
          </a:p>
        </p:txBody>
      </p:sp>
    </p:spTree>
    <p:custDataLst>
      <p:tags r:id="rId1"/>
    </p:custDataLst>
  </p:cSld>
  <p:clrMapOvr>
    <a:masterClrMapping/>
  </p:clrMapOvr>
  <p:transition advTm="3000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4|3.4|4.6|4.6|3.6|3.6"/>
</p:tagLst>
</file>

<file path=ppt/tags/tag10.xml><?xml version="1.0" encoding="utf-8"?>
<p:tagLst xmlns:a="http://schemas.openxmlformats.org/drawingml/2006/main" xmlns:r="http://schemas.openxmlformats.org/officeDocument/2006/relationships" xmlns:p="http://schemas.openxmlformats.org/presentationml/2006/main">
  <p:tag name="TIMING" val="|2.3|2.2|2.9"/>
</p:tagLst>
</file>

<file path=ppt/tags/tag11.xml><?xml version="1.0" encoding="utf-8"?>
<p:tagLst xmlns:a="http://schemas.openxmlformats.org/drawingml/2006/main" xmlns:r="http://schemas.openxmlformats.org/officeDocument/2006/relationships" xmlns:p="http://schemas.openxmlformats.org/presentationml/2006/main">
  <p:tag name="TIMING" val="|2.5|21.1|1.8"/>
</p:tagLst>
</file>

<file path=ppt/tags/tag12.xml><?xml version="1.0" encoding="utf-8"?>
<p:tagLst xmlns:a="http://schemas.openxmlformats.org/drawingml/2006/main" xmlns:r="http://schemas.openxmlformats.org/officeDocument/2006/relationships" xmlns:p="http://schemas.openxmlformats.org/presentationml/2006/main">
  <p:tag name="TIMING" val="|2.2|3.1|3.9"/>
</p:tagLst>
</file>

<file path=ppt/tags/tag13.xml><?xml version="1.0" encoding="utf-8"?>
<p:tagLst xmlns:a="http://schemas.openxmlformats.org/drawingml/2006/main" xmlns:r="http://schemas.openxmlformats.org/officeDocument/2006/relationships" xmlns:p="http://schemas.openxmlformats.org/presentationml/2006/main">
  <p:tag name="TIMING" val="|2.3|28.2"/>
</p:tagLst>
</file>

<file path=ppt/tags/tag14.xml><?xml version="1.0" encoding="utf-8"?>
<p:tagLst xmlns:a="http://schemas.openxmlformats.org/drawingml/2006/main" xmlns:r="http://schemas.openxmlformats.org/officeDocument/2006/relationships" xmlns:p="http://schemas.openxmlformats.org/presentationml/2006/main">
  <p:tag name="TIMING" val="|3.9|3.8"/>
</p:tagLst>
</file>

<file path=ppt/tags/tag15.xml><?xml version="1.0" encoding="utf-8"?>
<p:tagLst xmlns:a="http://schemas.openxmlformats.org/drawingml/2006/main" xmlns:r="http://schemas.openxmlformats.org/officeDocument/2006/relationships" xmlns:p="http://schemas.openxmlformats.org/presentationml/2006/main">
  <p:tag name="TIMING" val="|2.4|10.2"/>
</p:tagLst>
</file>

<file path=ppt/tags/tag16.xml><?xml version="1.0" encoding="utf-8"?>
<p:tagLst xmlns:a="http://schemas.openxmlformats.org/drawingml/2006/main" xmlns:r="http://schemas.openxmlformats.org/officeDocument/2006/relationships" xmlns:p="http://schemas.openxmlformats.org/presentationml/2006/main">
  <p:tag name="TIMING" val="|2.3|3.8"/>
</p:tagLst>
</file>

<file path=ppt/tags/tag17.xml><?xml version="1.0" encoding="utf-8"?>
<p:tagLst xmlns:a="http://schemas.openxmlformats.org/drawingml/2006/main" xmlns:r="http://schemas.openxmlformats.org/officeDocument/2006/relationships" xmlns:p="http://schemas.openxmlformats.org/presentationml/2006/main">
  <p:tag name="TIMING" val="|8.5|2.9|4.6|4.1|3.5"/>
</p:tagLst>
</file>

<file path=ppt/tags/tag18.xml><?xml version="1.0" encoding="utf-8"?>
<p:tagLst xmlns:a="http://schemas.openxmlformats.org/drawingml/2006/main" xmlns:r="http://schemas.openxmlformats.org/officeDocument/2006/relationships" xmlns:p="http://schemas.openxmlformats.org/presentationml/2006/main">
  <p:tag name="TIMING" val="|14.7|4.1|3."/>
</p:tagLst>
</file>

<file path=ppt/tags/tag19.xml><?xml version="1.0" encoding="utf-8"?>
<p:tagLst xmlns:a="http://schemas.openxmlformats.org/drawingml/2006/main" xmlns:r="http://schemas.openxmlformats.org/officeDocument/2006/relationships" xmlns:p="http://schemas.openxmlformats.org/presentationml/2006/main">
  <p:tag name="TIMING" val="|14.7|4.1|3."/>
</p:tagLst>
</file>

<file path=ppt/tags/tag2.xml><?xml version="1.0" encoding="utf-8"?>
<p:tagLst xmlns:a="http://schemas.openxmlformats.org/drawingml/2006/main" xmlns:r="http://schemas.openxmlformats.org/officeDocument/2006/relationships" xmlns:p="http://schemas.openxmlformats.org/presentationml/2006/main">
  <p:tag name="TIMING" val="|3.2|27.8"/>
</p:tagLst>
</file>

<file path=ppt/tags/tag20.xml><?xml version="1.0" encoding="utf-8"?>
<p:tagLst xmlns:a="http://schemas.openxmlformats.org/drawingml/2006/main" xmlns:r="http://schemas.openxmlformats.org/officeDocument/2006/relationships" xmlns:p="http://schemas.openxmlformats.org/presentationml/2006/main">
  <p:tag name="TIMING" val="|10.|4.5|7.1"/>
</p:tagLst>
</file>

<file path=ppt/tags/tag21.xml><?xml version="1.0" encoding="utf-8"?>
<p:tagLst xmlns:a="http://schemas.openxmlformats.org/drawingml/2006/main" xmlns:r="http://schemas.openxmlformats.org/officeDocument/2006/relationships" xmlns:p="http://schemas.openxmlformats.org/presentationml/2006/main">
  <p:tag name="TIMING" val="|6.2|4.4|4.5"/>
</p:tagLst>
</file>

<file path=ppt/tags/tag22.xml><?xml version="1.0" encoding="utf-8"?>
<p:tagLst xmlns:a="http://schemas.openxmlformats.org/drawingml/2006/main" xmlns:r="http://schemas.openxmlformats.org/officeDocument/2006/relationships" xmlns:p="http://schemas.openxmlformats.org/presentationml/2006/main">
  <p:tag name="TIMING" val="|6.|4.5"/>
</p:tagLst>
</file>

<file path=ppt/tags/tag23.xml><?xml version="1.0" encoding="utf-8"?>
<p:tagLst xmlns:a="http://schemas.openxmlformats.org/drawingml/2006/main" xmlns:r="http://schemas.openxmlformats.org/officeDocument/2006/relationships" xmlns:p="http://schemas.openxmlformats.org/presentationml/2006/main">
  <p:tag name="TIMING" val="|3.3|6.2|12.1|4.3|6.|4.3|5.|5.2"/>
</p:tagLst>
</file>

<file path=ppt/tags/tag24.xml><?xml version="1.0" encoding="utf-8"?>
<p:tagLst xmlns:a="http://schemas.openxmlformats.org/drawingml/2006/main" xmlns:r="http://schemas.openxmlformats.org/officeDocument/2006/relationships" xmlns:p="http://schemas.openxmlformats.org/presentationml/2006/main">
  <p:tag name="TIMING" val="|14.7|4.1|3."/>
</p:tagLst>
</file>

<file path=ppt/tags/tag3.xml><?xml version="1.0" encoding="utf-8"?>
<p:tagLst xmlns:a="http://schemas.openxmlformats.org/drawingml/2006/main" xmlns:r="http://schemas.openxmlformats.org/officeDocument/2006/relationships" xmlns:p="http://schemas.openxmlformats.org/presentationml/2006/main">
  <p:tag name="TIMING" val="|3.5|18.5"/>
</p:tagLst>
</file>

<file path=ppt/tags/tag4.xml><?xml version="1.0" encoding="utf-8"?>
<p:tagLst xmlns:a="http://schemas.openxmlformats.org/drawingml/2006/main" xmlns:r="http://schemas.openxmlformats.org/officeDocument/2006/relationships" xmlns:p="http://schemas.openxmlformats.org/presentationml/2006/main">
  <p:tag name="TIMING" val="|3.1|28.1"/>
</p:tagLst>
</file>

<file path=ppt/tags/tag5.xml><?xml version="1.0" encoding="utf-8"?>
<p:tagLst xmlns:a="http://schemas.openxmlformats.org/drawingml/2006/main" xmlns:r="http://schemas.openxmlformats.org/officeDocument/2006/relationships" xmlns:p="http://schemas.openxmlformats.org/presentationml/2006/main">
  <p:tag name="TIMING" val="|3.5|23.8"/>
</p:tagLst>
</file>

<file path=ppt/tags/tag6.xml><?xml version="1.0" encoding="utf-8"?>
<p:tagLst xmlns:a="http://schemas.openxmlformats.org/drawingml/2006/main" xmlns:r="http://schemas.openxmlformats.org/officeDocument/2006/relationships" xmlns:p="http://schemas.openxmlformats.org/presentationml/2006/main">
  <p:tag name="TIMING" val="|3.3|17.4"/>
</p:tagLst>
</file>

<file path=ppt/tags/tag7.xml><?xml version="1.0" encoding="utf-8"?>
<p:tagLst xmlns:a="http://schemas.openxmlformats.org/drawingml/2006/main" xmlns:r="http://schemas.openxmlformats.org/officeDocument/2006/relationships" xmlns:p="http://schemas.openxmlformats.org/presentationml/2006/main">
  <p:tag name="TIMING" val="|3.3"/>
</p:tagLst>
</file>

<file path=ppt/tags/tag8.xml><?xml version="1.0" encoding="utf-8"?>
<p:tagLst xmlns:a="http://schemas.openxmlformats.org/drawingml/2006/main" xmlns:r="http://schemas.openxmlformats.org/officeDocument/2006/relationships" xmlns:p="http://schemas.openxmlformats.org/presentationml/2006/main">
  <p:tag name="TIMING" val="|3.3|3.4"/>
</p:tagLst>
</file>

<file path=ppt/tags/tag9.xml><?xml version="1.0" encoding="utf-8"?>
<p:tagLst xmlns:a="http://schemas.openxmlformats.org/drawingml/2006/main" xmlns:r="http://schemas.openxmlformats.org/officeDocument/2006/relationships" xmlns:p="http://schemas.openxmlformats.org/presentationml/2006/main">
  <p:tag name="TIMING" val="|1.9|16.9|2.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CC0000"/>
            </a:solidFill>
            <a:effectLst/>
            <a:latin typeface="Comic Sans MS" panose="030F0702030302020204" pitchFamily="66" charset="0"/>
            <a:cs typeface="B Homa"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CC0000"/>
            </a:solidFill>
            <a:effectLst/>
            <a:latin typeface="Comic Sans MS" panose="030F0702030302020204" pitchFamily="66" charset="0"/>
            <a:cs typeface="B Homa" pitchFamily="2" charset="-7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yalda1386Persian</Template>
  <TotalTime>0</TotalTime>
  <Words>985</Words>
  <Application>Microsoft Office PowerPoint</Application>
  <PresentationFormat>On-screen Show (4:3)</PresentationFormat>
  <Paragraphs>144</Paragraphs>
  <Slides>27</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Comic Sans MS</vt:lpstr>
      <vt:lpstr>B Homa</vt:lpstr>
      <vt:lpstr>B Tabassom</vt:lpstr>
      <vt:lpstr>B Kamran</vt:lpstr>
      <vt:lpstr>B Nazanin</vt:lpstr>
      <vt:lpstr>Default Design</vt:lpstr>
      <vt:lpstr>لطفا بخوانید!</vt:lpstr>
      <vt:lpstr>مسابقه فرهنگی-تاریخی يلدا</vt:lpstr>
      <vt:lpstr>سوال شماره 1</vt:lpstr>
      <vt:lpstr>سوال شماره 2</vt:lpstr>
      <vt:lpstr>سوال شماره 3</vt:lpstr>
      <vt:lpstr>سوال شماره 4</vt:lpstr>
      <vt:lpstr>سوال شماره 5</vt:lpstr>
      <vt:lpstr>پاسخ به سوالات فرهنگی-تاریخی يلدا</vt:lpstr>
      <vt:lpstr>سوال شماره 1</vt:lpstr>
      <vt:lpstr>پاسخ سوال شماره 1</vt:lpstr>
      <vt:lpstr>سوال شماره 2</vt:lpstr>
      <vt:lpstr>پاسخ سوال شماره 2</vt:lpstr>
      <vt:lpstr>سوال شماره 3</vt:lpstr>
      <vt:lpstr>پاسخ سوال شماره 3</vt:lpstr>
      <vt:lpstr>سوال شماره 4</vt:lpstr>
      <vt:lpstr>پاسخ سوال شماره 4</vt:lpstr>
      <vt:lpstr>سوال شماره 5</vt:lpstr>
      <vt:lpstr>پاسخ سوال شماره 5</vt:lpstr>
      <vt:lpstr>همه اينها در مورد نماد ديگري از  ايران و ميوه اصلي يلدا يعني انار مي باشند.</vt:lpstr>
      <vt:lpstr>يلدا مبارك باد!</vt:lpstr>
      <vt:lpstr>انارمیوه اصلی یلدا برای بیش از هزاران سال بوده است!</vt:lpstr>
      <vt:lpstr>گلدان انار شیشه ای اواخرعصر برنز (3000-1000 ق.م.)</vt:lpstr>
      <vt:lpstr>بطری انار مرمری سلسله 18 فرائیِِِِن مصر (1570-1314 ق.م.)</vt:lpstr>
      <vt:lpstr> گلدان انار سفالی دوره مسی یان (1200-1400 ق.م.)</vt:lpstr>
      <vt:lpstr>گل انار عصر اینترنت (2000 سال بعد از میلاد)</vt:lpstr>
      <vt:lpstr>منابع:</vt:lpstr>
      <vt:lpstr>كاري از:  دكتر علي طالبي نژاد  (taalebi@mit.edu(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لطفا بخوانید!</dc:title>
  <dc:creator>omid arzi</dc:creator>
  <cp:lastModifiedBy>omid arzi</cp:lastModifiedBy>
  <cp:revision>1</cp:revision>
  <dcterms:created xsi:type="dcterms:W3CDTF">2021-12-20T09:30:08Z</dcterms:created>
  <dcterms:modified xsi:type="dcterms:W3CDTF">2021-12-20T09:31:04Z</dcterms:modified>
</cp:coreProperties>
</file>