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6"/>
  </p:notesMasterIdLst>
  <p:sldIdLst>
    <p:sldId id="334" r:id="rId2"/>
    <p:sldId id="260" r:id="rId3"/>
    <p:sldId id="326" r:id="rId4"/>
    <p:sldId id="263" r:id="rId5"/>
    <p:sldId id="308" r:id="rId6"/>
    <p:sldId id="338" r:id="rId7"/>
    <p:sldId id="335" r:id="rId8"/>
    <p:sldId id="336" r:id="rId9"/>
    <p:sldId id="337" r:id="rId10"/>
    <p:sldId id="331" r:id="rId11"/>
    <p:sldId id="339" r:id="rId12"/>
    <p:sldId id="340" r:id="rId13"/>
    <p:sldId id="342" r:id="rId14"/>
    <p:sldId id="341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1pPr>
    <a:lvl2pPr marL="457200" algn="r" rtl="1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2pPr>
    <a:lvl3pPr marL="914400" algn="r" rtl="1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3pPr>
    <a:lvl4pPr marL="1371600" algn="r" rtl="1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4pPr>
    <a:lvl5pPr marL="1828800" algn="r" rtl="1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5pPr>
    <a:lvl6pPr marL="2286000" algn="r" defTabSz="914400" rtl="1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6pPr>
    <a:lvl7pPr marL="2743200" algn="r" defTabSz="914400" rtl="1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7pPr>
    <a:lvl8pPr marL="3200400" algn="r" defTabSz="914400" rtl="1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8pPr>
    <a:lvl9pPr marL="3657600" algn="r" defTabSz="914400" rtl="1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Titr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  <a:srgbClr val="00FF00"/>
    <a:srgbClr val="FFFF66"/>
    <a:srgbClr val="00FFFF"/>
    <a:srgbClr val="99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23" autoAdjust="0"/>
    <p:restoredTop sz="93190" autoAdjust="0"/>
  </p:normalViewPr>
  <p:slideViewPr>
    <p:cSldViewPr>
      <p:cViewPr>
        <p:scale>
          <a:sx n="63" d="100"/>
          <a:sy n="63" d="100"/>
        </p:scale>
        <p:origin x="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Arial" pitchFamily="34" charset="0"/>
              </a:defRPr>
            </a:lvl1pPr>
          </a:lstStyle>
          <a:p>
            <a:pPr>
              <a:defRPr/>
            </a:pPr>
            <a:fld id="{3AB313CB-EB9C-4CA1-B526-4EB7F75C7E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1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F3A32-8423-4833-A108-5FAC88A8D1CB}" type="slidenum">
              <a:rPr lang="ar-SA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2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DB9F0-5486-48FA-90CB-1C988E2283D3}" type="slidenum">
              <a:rPr lang="ar-SA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D722-FA94-4A4F-9B60-4C2C3F35FB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79F8-B592-4011-ABAD-4E2775FB90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318A-765A-441F-8617-7BDD66C945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23812B-602D-4BB4-BD49-CDA04F7D16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F933-0887-4C7D-B22A-D0CF1AB644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1116ED-07E2-4517-8A9D-C7190B03DC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22344-285B-47DF-9748-3F8F845CF0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EBA7-4AD6-4B11-AE01-FE57C4C4FE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CA7C-7CFF-41DB-9FEF-3C7C5CE8D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1141-E893-4436-866D-598D984209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BEC1-9EB5-4F93-A4D0-31D2D8EF95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C96A-1F87-459D-8A13-E7B5ACAF9A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A5B345F3-7D35-42B3-AB54-B4A4B7D126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9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80" r:id="rId12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9pPr>
    </p:titleStyle>
    <p:bodyStyle>
      <a:lvl1pPr marL="547688" indent="-411163" algn="r" rtl="1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858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CC"/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</p:pic>
      <p:sp>
        <p:nvSpPr>
          <p:cNvPr id="4099" name="WordArt 9"/>
          <p:cNvSpPr>
            <a:spLocks noChangeArrowheads="1" noChangeShapeType="1" noTextEdit="1"/>
          </p:cNvSpPr>
          <p:nvPr/>
        </p:nvSpPr>
        <p:spPr bwMode="auto">
          <a:xfrm>
            <a:off x="1673225" y="1541463"/>
            <a:ext cx="5797550" cy="37734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a-IR" sz="3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00"/>
                    </a:gs>
                    <a:gs pos="100000">
                      <a:srgbClr val="FF5050"/>
                    </a:gs>
                  </a:gsLst>
                  <a:lin ang="2700000" scaled="1"/>
                </a:gradFill>
                <a:latin typeface="Titr"/>
              </a:rPr>
              <a:t>بِسْمِ الله الرَّحمنِ الرَّحيم</a:t>
            </a:r>
          </a:p>
        </p:txBody>
      </p:sp>
    </p:spTree>
  </p:cSld>
  <p:clrMapOvr>
    <a:masterClrMapping/>
  </p:clrMapOvr>
  <p:transition advTm="1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WordArt 3"/>
          <p:cNvSpPr>
            <a:spLocks noChangeArrowheads="1" noChangeShapeType="1" noTextEdit="1"/>
          </p:cNvSpPr>
          <p:nvPr/>
        </p:nvSpPr>
        <p:spPr bwMode="auto">
          <a:xfrm flipH="1">
            <a:off x="8272463" y="1143000"/>
            <a:ext cx="46037" cy="40322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 rtl="0"/>
            <a:endParaRPr lang="fa-IR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atin typeface="Tit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50" y="1357313"/>
            <a:ext cx="6500813" cy="76993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کشت گلخانه ای چه فایده ای دارد؟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357313" y="2500313"/>
            <a:ext cx="6643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FF00"/>
                </a:solidFill>
                <a:cs typeface="Arial" pitchFamily="34" charset="0"/>
              </a:rPr>
              <a:t>1-</a:t>
            </a:r>
            <a:r>
              <a:rPr lang="fa-IR">
                <a:cs typeface="Arial" pitchFamily="34" charset="0"/>
              </a:rPr>
              <a:t> </a:t>
            </a:r>
            <a:r>
              <a:rPr lang="fa-IR" sz="3600">
                <a:solidFill>
                  <a:srgbClr val="FFFF00"/>
                </a:solidFill>
                <a:cs typeface="Arial" pitchFamily="34" charset="0"/>
              </a:rPr>
              <a:t>درمصرف آب صرفه جویی می شود.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357313" y="3500438"/>
            <a:ext cx="6572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FF00"/>
                </a:solidFill>
                <a:cs typeface="Arial" pitchFamily="34" charset="0"/>
              </a:rPr>
              <a:t>2- </a:t>
            </a:r>
            <a:r>
              <a:rPr lang="fa-IR" sz="3200">
                <a:solidFill>
                  <a:srgbClr val="FFFF00"/>
                </a:solidFill>
                <a:cs typeface="Arial" pitchFamily="34" charset="0"/>
              </a:rPr>
              <a:t>هرمحصولی رادرهرفصلی می توان کاشت.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1000">
    <p:strips/>
    <p:sndAc>
      <p:stSnd>
        <p:snd r:embed="rId4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animBg="1"/>
      <p:bldP spid="5" grpId="0"/>
      <p:bldP spid="13316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1563" y="78581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200">
                <a:solidFill>
                  <a:srgbClr val="00FF00"/>
                </a:solidFill>
                <a:cs typeface="Arial" pitchFamily="34" charset="0"/>
              </a:rPr>
              <a:t>درگلخانه چه محصولاتی کشت می شود؟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50" y="2000250"/>
            <a:ext cx="2928938" cy="7699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1- سبزی جات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71688"/>
            <a:ext cx="3357563" cy="76993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2- انواع میوه ها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88" y="3071813"/>
            <a:ext cx="4214812" cy="7858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3- محصولات جالیزی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5" y="4000500"/>
            <a:ext cx="3571875" cy="7699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5-قارچ خوراکی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7875" y="4000500"/>
            <a:ext cx="3286125" cy="7699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dirty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4-گل های زینتی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714500" y="357188"/>
            <a:ext cx="47148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8800">
                <a:solidFill>
                  <a:srgbClr val="7030A0"/>
                </a:solidFill>
                <a:cs typeface="Arial" pitchFamily="34" charset="0"/>
              </a:rPr>
              <a:t>باغداری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429000"/>
          <a:ext cx="6096000" cy="17859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785950">
                <a:tc>
                  <a:txBody>
                    <a:bodyPr/>
                    <a:lstStyle/>
                    <a:p>
                      <a:pPr rtl="1"/>
                      <a:r>
                        <a:rPr lang="fa-IR" sz="4000" baseline="0" dirty="0" smtClean="0">
                          <a:solidFill>
                            <a:srgbClr val="FF3300"/>
                          </a:solidFill>
                          <a:latin typeface="Arial" pitchFamily="34" charset="0"/>
                          <a:cs typeface="Arial" pitchFamily="34" charset="0"/>
                        </a:rPr>
                        <a:t>1-</a:t>
                      </a:r>
                      <a:r>
                        <a:rPr lang="fa-IR" sz="4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a-IR" sz="40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هلو</a:t>
                      </a:r>
                    </a:p>
                    <a:p>
                      <a:pPr rtl="1"/>
                      <a:r>
                        <a:rPr lang="fa-IR" sz="40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2- زرد آلو</a:t>
                      </a:r>
                      <a:endParaRPr lang="fa-IR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 خرما</a:t>
                      </a:r>
                    </a:p>
                    <a:p>
                      <a:pPr rtl="1"/>
                      <a:r>
                        <a:rPr lang="fa-IR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2-پسته</a:t>
                      </a:r>
                      <a:endParaRPr lang="fa-IR" sz="4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71" name="TextBox 7"/>
          <p:cNvSpPr txBox="1">
            <a:spLocks noChangeArrowheads="1"/>
          </p:cNvSpPr>
          <p:nvPr/>
        </p:nvSpPr>
        <p:spPr bwMode="auto">
          <a:xfrm>
            <a:off x="5000625" y="2571750"/>
            <a:ext cx="2286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002060"/>
                </a:solidFill>
                <a:cs typeface="Arial" pitchFamily="34" charset="0"/>
              </a:rPr>
              <a:t>سردسیر</a:t>
            </a:r>
          </a:p>
        </p:txBody>
      </p:sp>
      <p:sp>
        <p:nvSpPr>
          <p:cNvPr id="15372" name="TextBox 8"/>
          <p:cNvSpPr txBox="1">
            <a:spLocks noChangeArrowheads="1"/>
          </p:cNvSpPr>
          <p:nvPr/>
        </p:nvSpPr>
        <p:spPr bwMode="auto">
          <a:xfrm>
            <a:off x="1928813" y="2500313"/>
            <a:ext cx="2428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002060"/>
                </a:solidFill>
                <a:cs typeface="Arial" pitchFamily="34" charset="0"/>
              </a:rPr>
              <a:t>گرمسیر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71" grpId="0"/>
      <p:bldP spid="15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928938" y="357188"/>
            <a:ext cx="4357687" cy="1357312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fa-I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مشخصات فردی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2214563"/>
            <a:ext cx="7500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600">
                <a:solidFill>
                  <a:srgbClr val="FFFF00"/>
                </a:solidFill>
                <a:cs typeface="Arial" pitchFamily="34" charset="0"/>
              </a:rPr>
              <a:t>تهیه وتنظیم =  حمید فرشاد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3071813"/>
            <a:ext cx="7143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FF00"/>
                </a:solidFill>
                <a:cs typeface="Arial" pitchFamily="34" charset="0"/>
              </a:rPr>
              <a:t>نام معلم مربوطه= آقای احسانی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3" y="4071938"/>
            <a:ext cx="8143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FF00"/>
                </a:solidFill>
                <a:cs typeface="Arial" pitchFamily="34" charset="0"/>
              </a:rPr>
              <a:t>کلاس ششم الف . دبستان پسرانه ی شاهد.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437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028700" y="1485900"/>
            <a:ext cx="70866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پايان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1214438" y="1214438"/>
            <a:ext cx="7000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4800" dirty="0">
                <a:solidFill>
                  <a:srgbClr val="FF0000"/>
                </a:solidFill>
                <a:cs typeface="Arial" pitchFamily="34" charset="0"/>
              </a:rPr>
              <a:t>عوامل موثردر کشاورزی </a:t>
            </a:r>
            <a:r>
              <a:rPr lang="fa-IR" sz="4800" dirty="0" smtClean="0">
                <a:solidFill>
                  <a:srgbClr val="FF0000"/>
                </a:solidFill>
                <a:cs typeface="Arial" pitchFamily="34" charset="0"/>
              </a:rPr>
              <a:t>چیست</a:t>
            </a:r>
            <a:r>
              <a:rPr lang="en-US" sz="48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fa-IR" sz="4800" smtClean="0">
                <a:solidFill>
                  <a:srgbClr val="FF0000"/>
                </a:solidFill>
                <a:cs typeface="Arial" pitchFamily="34" charset="0"/>
              </a:rPr>
              <a:t>؟</a:t>
            </a:r>
            <a:endParaRPr lang="fa-IR" sz="48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8358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>
                <a:solidFill>
                  <a:srgbClr val="FFFF00"/>
                </a:solidFill>
                <a:cs typeface="Arial" pitchFamily="34" charset="0"/>
              </a:rPr>
              <a:t>عوامل طبیعی وعوامل انسانی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1000">
    <p:newsflash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1000125"/>
            <a:ext cx="7643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0000"/>
                </a:solidFill>
                <a:cs typeface="Arial" pitchFamily="34" charset="0"/>
              </a:rPr>
              <a:t>عوامل طبیعی موثردرکشاورزی چیست؟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3000375"/>
            <a:ext cx="2928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/>
              <a:t>1- خاک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3071813"/>
            <a:ext cx="2857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/>
              <a:t>2- آب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63" y="4071938"/>
            <a:ext cx="44291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/>
              <a:t>3-آب و هوا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62000"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1928813"/>
            <a:ext cx="764381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00FF"/>
                </a:solidFill>
                <a:cs typeface="Arial" pitchFamily="34" charset="0"/>
              </a:rPr>
              <a:t>عوامل موثرانسا نی درکشاورزی چیست؟ </a:t>
            </a:r>
          </a:p>
          <a:p>
            <a:r>
              <a:rPr lang="fa-IR">
                <a:solidFill>
                  <a:srgbClr val="FF00FF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57938" y="3571875"/>
            <a:ext cx="2500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4000">
                <a:solidFill>
                  <a:srgbClr val="FFFF00"/>
                </a:solidFill>
                <a:cs typeface="Arial" pitchFamily="34" charset="0"/>
              </a:rPr>
              <a:t>1-نیروی کار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3571875"/>
            <a:ext cx="2500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4000">
                <a:solidFill>
                  <a:srgbClr val="FFFF00"/>
                </a:solidFill>
                <a:cs typeface="Arial" pitchFamily="34" charset="0"/>
              </a:rPr>
              <a:t>2- سرمایه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57938" y="5429250"/>
            <a:ext cx="250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200">
                <a:solidFill>
                  <a:srgbClr val="FFFF00"/>
                </a:solidFill>
                <a:cs typeface="Arial" pitchFamily="34" charset="0"/>
              </a:rPr>
              <a:t>3- ابزار ووسایل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542925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600">
                <a:solidFill>
                  <a:srgbClr val="FFFF00"/>
                </a:solidFill>
                <a:cs typeface="Arial" pitchFamily="34" charset="0"/>
              </a:rPr>
              <a:t>4- موادموردنیاز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0000">
    <p:newsflash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7" name="WordArt 7"/>
          <p:cNvSpPr>
            <a:spLocks noChangeArrowheads="1" noChangeShapeType="1" noTextEdit="1"/>
          </p:cNvSpPr>
          <p:nvPr/>
        </p:nvSpPr>
        <p:spPr bwMode="auto">
          <a:xfrm>
            <a:off x="285750" y="1500188"/>
            <a:ext cx="7704138" cy="331152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fa-I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atin typeface="Impact"/>
              </a:rPr>
              <a:t>                              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1571625" y="2857500"/>
            <a:ext cx="60007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a-IR" sz="6600">
              <a:solidFill>
                <a:srgbClr val="FF0000"/>
              </a:solidFill>
            </a:endParaRPr>
          </a:p>
          <a:p>
            <a:pPr algn="ctr"/>
            <a:r>
              <a:rPr lang="fa-IR" sz="6600">
                <a:solidFill>
                  <a:srgbClr val="FF0000"/>
                </a:solidFill>
              </a:rPr>
              <a:t>  </a:t>
            </a:r>
            <a:r>
              <a:rPr lang="fa-IR" sz="9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0250" y="1571625"/>
            <a:ext cx="5357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5400">
                <a:solidFill>
                  <a:srgbClr val="FF3300"/>
                </a:solidFill>
              </a:rPr>
              <a:t>محصولات کشاورزی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640138"/>
          <a:ext cx="6096000" cy="15030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503044"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sz="5400" dirty="0" smtClean="0">
                          <a:solidFill>
                            <a:srgbClr val="7030A0"/>
                          </a:solidFill>
                        </a:rPr>
                        <a:t>زراعت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sz="5400" dirty="0" smtClean="0">
                          <a:solidFill>
                            <a:srgbClr val="7030A0"/>
                          </a:solidFill>
                        </a:rPr>
                        <a:t>باغداری</a:t>
                      </a: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8360">
    <p:newsflash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00250" y="1643063"/>
            <a:ext cx="5072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7200">
                <a:solidFill>
                  <a:srgbClr val="7030A0"/>
                </a:solidFill>
              </a:rPr>
              <a:t>زراعت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857625"/>
          <a:ext cx="6096000" cy="1785949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1785949"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sz="6600" dirty="0" smtClean="0">
                          <a:solidFill>
                            <a:srgbClr val="FF0000"/>
                          </a:solidFill>
                        </a:rPr>
                        <a:t>غلات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endParaRPr lang="fa-IR" sz="1800" dirty="0" smtClean="0"/>
                    </a:p>
                    <a:p>
                      <a:pPr algn="ctr" rtl="1"/>
                      <a:r>
                        <a:rPr lang="fa-IR" sz="6000" dirty="0" smtClean="0">
                          <a:solidFill>
                            <a:srgbClr val="FF0000"/>
                          </a:solidFill>
                        </a:rPr>
                        <a:t>حبوبات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sz="6000" dirty="0" smtClean="0">
                          <a:solidFill>
                            <a:srgbClr val="FF0000"/>
                          </a:solidFill>
                        </a:rPr>
                        <a:t>جالیزی</a:t>
                      </a:r>
                      <a:endParaRPr lang="fa-IR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840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 rot="10800000" flipV="1">
            <a:off x="1143000" y="1976438"/>
            <a:ext cx="7072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4800">
                <a:solidFill>
                  <a:srgbClr val="FFC000"/>
                </a:solidFill>
                <a:cs typeface="Arial" pitchFamily="34" charset="0"/>
              </a:rPr>
              <a:t>غذای اصلی مردم کشورماچیست؟ </a:t>
            </a: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2000250" y="3892550"/>
            <a:ext cx="5429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6600">
                <a:solidFill>
                  <a:srgbClr val="FF0000"/>
                </a:solidFill>
              </a:rPr>
              <a:t>گندم وبرنج</a:t>
            </a:r>
          </a:p>
        </p:txBody>
      </p:sp>
    </p:spTree>
  </p:cSld>
  <p:clrMapOvr>
    <a:masterClrMapping/>
  </p:clrMapOvr>
  <p:transition advTm="192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35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5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1714500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>
                <a:solidFill>
                  <a:srgbClr val="FFFF00"/>
                </a:solidFill>
                <a:cs typeface="Arial" pitchFamily="34" charset="0"/>
              </a:rPr>
              <a:t>استان های تولیدکننده ی برنج رانام ببرید</a:t>
            </a:r>
            <a:r>
              <a:rPr lang="fa-IR" sz="4000">
                <a:solidFill>
                  <a:srgbClr val="FFFF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43625" y="2857500"/>
            <a:ext cx="25717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4000">
                <a:solidFill>
                  <a:srgbClr val="FF0000"/>
                </a:solidFill>
                <a:cs typeface="Arial" pitchFamily="34" charset="0"/>
              </a:rPr>
              <a:t>1- گلستان</a:t>
            </a:r>
          </a:p>
          <a:p>
            <a:r>
              <a:rPr lang="fa-IR" sz="4000">
                <a:solidFill>
                  <a:srgbClr val="FF0000"/>
                </a:solidFill>
                <a:cs typeface="Arial" pitchFamily="34" charset="0"/>
              </a:rPr>
              <a:t>2-مازندران</a:t>
            </a:r>
          </a:p>
          <a:p>
            <a:r>
              <a:rPr lang="fa-IR" sz="4000">
                <a:solidFill>
                  <a:srgbClr val="FF0000"/>
                </a:solidFill>
                <a:cs typeface="Arial" pitchFamily="34" charset="0"/>
              </a:rPr>
              <a:t>3-گیلان</a:t>
            </a:r>
          </a:p>
          <a:p>
            <a:r>
              <a:rPr lang="fa-IR" sz="4000">
                <a:solidFill>
                  <a:srgbClr val="FF0000"/>
                </a:solidFill>
                <a:cs typeface="Arial" pitchFamily="34" charset="0"/>
              </a:rPr>
              <a:t>4-خوزستان</a:t>
            </a:r>
          </a:p>
          <a:p>
            <a:endParaRPr lang="fa-IR" sz="4000"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14563" y="2928938"/>
            <a:ext cx="3500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600">
                <a:solidFill>
                  <a:srgbClr val="FF0000"/>
                </a:solidFill>
                <a:cs typeface="Arial" pitchFamily="34" charset="0"/>
              </a:rPr>
              <a:t>5- قزوین</a:t>
            </a:r>
          </a:p>
          <a:p>
            <a:r>
              <a:rPr lang="fa-IR" sz="3600">
                <a:solidFill>
                  <a:srgbClr val="FF0000"/>
                </a:solidFill>
                <a:cs typeface="Arial" pitchFamily="34" charset="0"/>
              </a:rPr>
              <a:t>6- اصفهان</a:t>
            </a:r>
          </a:p>
          <a:p>
            <a:r>
              <a:rPr lang="fa-IR" sz="3600">
                <a:solidFill>
                  <a:srgbClr val="FF0000"/>
                </a:solidFill>
                <a:cs typeface="Arial" pitchFamily="34" charset="0"/>
              </a:rPr>
              <a:t>7- فارس</a:t>
            </a:r>
          </a:p>
          <a:p>
            <a:r>
              <a:rPr lang="fa-IR" sz="3600">
                <a:solidFill>
                  <a:srgbClr val="FF0000"/>
                </a:solidFill>
                <a:cs typeface="Arial" pitchFamily="34" charset="0"/>
              </a:rPr>
              <a:t>8-سیستان بلوچستان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2357438"/>
            <a:ext cx="778668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7200">
                <a:solidFill>
                  <a:schemeClr val="bg1"/>
                </a:solidFill>
                <a:cs typeface="Arial" pitchFamily="34" charset="0"/>
              </a:rPr>
              <a:t>بعداز</a:t>
            </a:r>
            <a:r>
              <a:rPr lang="fa-IR" sz="7200">
                <a:solidFill>
                  <a:srgbClr val="FF0000"/>
                </a:solidFill>
                <a:cs typeface="Arial" pitchFamily="34" charset="0"/>
              </a:rPr>
              <a:t>غلات</a:t>
            </a:r>
            <a:r>
              <a:rPr lang="fa-IR" sz="7200">
                <a:cs typeface="Arial" pitchFamily="34" charset="0"/>
              </a:rPr>
              <a:t> </a:t>
            </a:r>
            <a:r>
              <a:rPr lang="fa-IR" sz="7200">
                <a:solidFill>
                  <a:schemeClr val="bg1"/>
                </a:solidFill>
                <a:cs typeface="Arial" pitchFamily="34" charset="0"/>
              </a:rPr>
              <a:t>مهم ترین منبع غذایی </a:t>
            </a:r>
            <a:r>
              <a:rPr lang="fa-IR" sz="7200">
                <a:solidFill>
                  <a:srgbClr val="FF0000"/>
                </a:solidFill>
                <a:cs typeface="Arial" pitchFamily="34" charset="0"/>
              </a:rPr>
              <a:t>حبوبات</a:t>
            </a:r>
            <a:r>
              <a:rPr lang="fa-IR" sz="7200">
                <a:cs typeface="Arial" pitchFamily="34" charset="0"/>
              </a:rPr>
              <a:t> </a:t>
            </a:r>
          </a:p>
          <a:p>
            <a:r>
              <a:rPr lang="fa-IR" sz="6600">
                <a:solidFill>
                  <a:schemeClr val="bg1"/>
                </a:solidFill>
                <a:cs typeface="Arial" pitchFamily="34" charset="0"/>
              </a:rPr>
              <a:t>و</a:t>
            </a:r>
            <a:r>
              <a:rPr lang="fa-IR" sz="6600">
                <a:solidFill>
                  <a:srgbClr val="FF0000"/>
                </a:solidFill>
                <a:cs typeface="Arial" pitchFamily="34" charset="0"/>
              </a:rPr>
              <a:t>محصولات جالیزی </a:t>
            </a:r>
            <a:r>
              <a:rPr lang="fa-IR" sz="6600">
                <a:solidFill>
                  <a:schemeClr val="bg1"/>
                </a:solidFill>
                <a:cs typeface="Arial" pitchFamily="34" charset="0"/>
              </a:rPr>
              <a:t>هستند.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2.5|8.3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درس کشاورزی مطالعات اجتماعی ششم ابتدایی</Template>
  <TotalTime>0</TotalTime>
  <Words>171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Book Antiqua</vt:lpstr>
      <vt:lpstr>Impact</vt:lpstr>
      <vt:lpstr>Lucida Sans</vt:lpstr>
      <vt:lpstr>Tahoma</vt:lpstr>
      <vt:lpstr>Times New Roman</vt:lpstr>
      <vt:lpstr>Titr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2022-01-31T07:36:19Z</dcterms:created>
  <dcterms:modified xsi:type="dcterms:W3CDTF">2022-01-31T07:36:34Z</dcterms:modified>
</cp:coreProperties>
</file>