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EA3A8-D446-46CE-AAB1-6C2C9BF1880C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99610-6CDB-41C6-9CCC-A213E14997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95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0DB1F6-8C42-43A7-AC15-6C41A3B074DD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3BA535-350C-4C5C-9EF2-8E5855D37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C9ED0-5986-4301-9A66-9C8F62B4477B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3BA535-350C-4C5C-9EF2-8E5855D37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92F9F1-7332-4261-BAE5-39B0825095F2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3BA535-350C-4C5C-9EF2-8E5855D37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64260-C71C-42C5-9055-805ACC35CE3A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3BA535-350C-4C5C-9EF2-8E5855D372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6075A5-094E-4E17-842E-AC4B71E83FD5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3BA535-350C-4C5C-9EF2-8E5855D372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26520-77C9-4FD6-A14F-26E530E055FD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3BA535-350C-4C5C-9EF2-8E5855D372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195F1D-A27D-4C37-BC49-44061EAC61D2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3BA535-350C-4C5C-9EF2-8E5855D37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BEB9E5-2FED-4710-A2D8-F782705539B3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3BA535-350C-4C5C-9EF2-8E5855D372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4BCD9-17F9-46F4-93E3-03EF99DD81F6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3BA535-350C-4C5C-9EF2-8E5855D37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A687552-79A9-4F78-978B-E8A52084FC20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3BA535-350C-4C5C-9EF2-8E5855D37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2B1006-FE6C-4ED9-BDEF-F3C2D5E57F8C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3BA535-350C-4C5C-9EF2-8E5855D372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2F71CDF-B085-490C-BF17-74C3ABDBAA90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3BA535-350C-4C5C-9EF2-8E5855D37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5400" dirty="0" smtClean="0">
                <a:solidFill>
                  <a:schemeClr val="accent3">
                    <a:lumMod val="75000"/>
                  </a:schemeClr>
                </a:solidFill>
              </a:rPr>
              <a:t>بسم الله الرحمن الرحیم</a:t>
            </a:r>
            <a:endParaRPr lang="en-US" sz="5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BA535-350C-4C5C-9EF2-8E5855D372B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rtl="1"/>
            <a:r>
              <a:rPr lang="fa-IR" dirty="0" smtClean="0">
                <a:latin typeface="Arial Black" pitchFamily="34" charset="0"/>
              </a:rPr>
              <a:t>سازمان جهانی بهداشت: طب سنتی در برگیرنده روش های درمانی، رهیافت ها، دانش ها و باورهای متفاوتی از داروهایی با منشأ گیاهی ، حیوانی و یا معدنی وهمچنین روش های درمانی، روحی-معنوی، ماساژ و طب سوزنی می باشد که می تواند به طور مجزا و یا توأم به منظور حفظ تندرستی و همچنین تشخیص، درمان و پیشگیری از بیماری ها استفاده شود.</a:t>
            </a:r>
          </a:p>
          <a:p>
            <a:pPr algn="just" rtl="1"/>
            <a:r>
              <a:rPr lang="fa-IR" dirty="0" smtClean="0">
                <a:latin typeface="Arial Black" pitchFamily="34" charset="0"/>
              </a:rPr>
              <a:t>طبق تعریف سازمان جهانی بهداشت، اصطلاحات جایگزین و مکمل اشاره به مجموعه گسترده ای از روش های درمانی دارد که بخشی از سنت های یک کشور نبوده و یا در سیستم درمانی اصلی آن کشور به طور رسمی گنجانده نباشد.(طب سنتی چین برای اروپا به عنوان طب مکمل و جایگزین تعریف می گردد.)</a:t>
            </a:r>
          </a:p>
          <a:p>
            <a:pPr algn="just" rtl="1"/>
            <a:r>
              <a:rPr lang="fa-IR" dirty="0" smtClean="0">
                <a:latin typeface="Arial Black" pitchFamily="34" charset="0"/>
              </a:rPr>
              <a:t>طب مکمل به همراه طب رایج استفاده می شود. (آروماتراپی پس از جراحی برای کاهش درد).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طب سنتی/ طب مکمل و جایگزین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BA535-350C-4C5C-9EF2-8E5855D372B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endParaRPr lang="fa-IR" sz="5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 rtl="1">
              <a:buNone/>
            </a:pPr>
            <a:endParaRPr lang="fa-IR" sz="5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 rtl="1">
              <a:buNone/>
            </a:pPr>
            <a:r>
              <a:rPr lang="fa-IR" sz="5400" b="1" dirty="0" smtClean="0">
                <a:solidFill>
                  <a:schemeClr val="accent3">
                    <a:lumMod val="75000"/>
                  </a:schemeClr>
                </a:solidFill>
              </a:rPr>
              <a:t>با تشکر</a:t>
            </a:r>
            <a:endParaRPr lang="en-US" sz="5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BA535-350C-4C5C-9EF2-8E5855D372B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09600" y="2133600"/>
            <a:ext cx="7772400" cy="2438400"/>
          </a:xfrm>
        </p:spPr>
        <p:txBody>
          <a:bodyPr>
            <a:normAutofit/>
          </a:bodyPr>
          <a:lstStyle/>
          <a:p>
            <a:pPr algn="ctr"/>
            <a:r>
              <a:rPr lang="fa-IR" sz="6400" b="1" dirty="0" smtClean="0"/>
              <a:t>طب سنتی و مکمل</a:t>
            </a:r>
          </a:p>
          <a:p>
            <a:pPr algn="ctr"/>
            <a:endParaRPr lang="fa-IR" sz="3900" b="1" dirty="0" smtClean="0">
              <a:solidFill>
                <a:srgbClr val="C00000"/>
              </a:solidFill>
              <a:latin typeface="Anastasia" pitchFamily="2" charset="0"/>
            </a:endParaRPr>
          </a:p>
          <a:p>
            <a:pPr algn="ctr"/>
            <a:endParaRPr lang="en-US" sz="4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BA535-350C-4C5C-9EF2-8E5855D372B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 rtl="1"/>
            <a:endParaRPr lang="fa-IR" dirty="0" smtClean="0">
              <a:latin typeface="Bnazanin"/>
            </a:endParaRPr>
          </a:p>
          <a:p>
            <a:pPr algn="just" rtl="1"/>
            <a:r>
              <a:rPr lang="fa-IR" dirty="0" smtClean="0">
                <a:latin typeface="Bnazanin"/>
              </a:rPr>
              <a:t>در هر دوره ای از تاریخ متناسب با امکانات وتجهیزات و مقتضیات روز گونه ای از بهداشت ودرمان وجود داشته است.</a:t>
            </a:r>
          </a:p>
          <a:p>
            <a:pPr algn="just" rtl="1"/>
            <a:r>
              <a:rPr lang="fa-IR" dirty="0" smtClean="0">
                <a:latin typeface="Bnazanin"/>
              </a:rPr>
              <a:t>امروزه 250 نوع روش های درمانی مختلف وجود دارد. هر کدام ریشه در تاریخ برخی از ملل دارد.</a:t>
            </a:r>
          </a:p>
          <a:p>
            <a:pPr algn="just" rtl="1"/>
            <a:r>
              <a:rPr lang="fa-IR" dirty="0" smtClean="0">
                <a:latin typeface="Bnazanin"/>
              </a:rPr>
              <a:t>هشتاد درصد از مردم دنیا برای درمان فقط به شیوه های طب سنتی وابسته اند.</a:t>
            </a:r>
          </a:p>
          <a:p>
            <a:pPr algn="just" rtl="1"/>
            <a:r>
              <a:rPr lang="fa-IR" dirty="0" smtClean="0">
                <a:latin typeface="Bnazanin"/>
              </a:rPr>
              <a:t>طب سنتی تنها به مناطق آفریقا، آسیا و آمریکای لاتین، محدود نیست بلکه در سایر کشورها از جمله استرالیا، اروپا وآمریکای شمالی نیز در حال رشد است.</a:t>
            </a:r>
          </a:p>
          <a:p>
            <a:pPr algn="just" rtl="1"/>
            <a:r>
              <a:rPr lang="fa-IR" dirty="0" smtClean="0">
                <a:latin typeface="Bnazanin"/>
              </a:rPr>
              <a:t>طب سنتی ایران یک مکتب طبی کامل و پویاست که جهان را به عنوان نظام احسن و آفریده خالق علیم و حکیم می نگرد و پزشک را به دلیل تسلط و احاطه بر علوم مختلف و درک صحیح از جهان هستی حکیم می نامد.</a:t>
            </a:r>
          </a:p>
          <a:p>
            <a:pPr algn="just" rtl="1"/>
            <a:r>
              <a:rPr lang="fa-IR" dirty="0" smtClean="0">
                <a:latin typeface="Bnazanin"/>
              </a:rPr>
              <a:t>متاسفانه طب سنتی ایران توسط خود ایرانیان مورد بی مهری قرار گرفته است.</a:t>
            </a:r>
          </a:p>
          <a:p>
            <a:pPr algn="just" rtl="1"/>
            <a:endParaRPr lang="fa-IR" dirty="0" smtClean="0">
              <a:latin typeface="Bnazanin"/>
            </a:endParaRPr>
          </a:p>
          <a:p>
            <a:pPr algn="just" rtl="1"/>
            <a:endParaRPr lang="en-US" dirty="0">
              <a:latin typeface="Bnazani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مقدمه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BA535-350C-4C5C-9EF2-8E5855D372B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endParaRPr lang="en-US" sz="2800" dirty="0" smtClean="0"/>
          </a:p>
          <a:p>
            <a:pPr algn="just" rtl="1"/>
            <a:r>
              <a:rPr lang="fa-IR" sz="2800" dirty="0" smtClean="0"/>
              <a:t>در ایران طب سنتی طب مبتنی بر مزاج ها و اخلاط ها گنجینه گرانبهای پیشینیان ماست که بخش عمده ای از داروهای مفرد و مرکب آن را گیاهان دارویی تشکیل می دهند. </a:t>
            </a:r>
          </a:p>
          <a:p>
            <a:pPr algn="just" rtl="1"/>
            <a:r>
              <a:rPr lang="fa-IR" sz="2800" dirty="0" smtClean="0"/>
              <a:t>از دوران هخامنشیان، دانش ایرانیان نسبت به گیاهان دارویی، زبانزد ملل دیگر بوده است.</a:t>
            </a:r>
          </a:p>
          <a:p>
            <a:pPr algn="just" rtl="1"/>
            <a:r>
              <a:rPr lang="fa-IR" sz="2800" dirty="0" smtClean="0"/>
              <a:t>جندی شاپور بزرگترین مرکز طبی جهان در زمان خود بود.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طب سنتی ایران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BA535-350C-4C5C-9EF2-8E5855D372B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قدمت چند هزار ساله و تجربی بودن </a:t>
            </a:r>
          </a:p>
          <a:p>
            <a:pPr algn="r" rtl="1"/>
            <a:r>
              <a:rPr lang="fa-IR" dirty="0" smtClean="0"/>
              <a:t>تنوع روش های درمانی</a:t>
            </a:r>
          </a:p>
          <a:p>
            <a:pPr algn="r" rtl="1"/>
            <a:r>
              <a:rPr lang="fa-IR" dirty="0" smtClean="0"/>
              <a:t>تعریف مشخص شیوه های درمانی و داروهای مصرفی</a:t>
            </a:r>
          </a:p>
          <a:p>
            <a:pPr algn="r" rtl="1"/>
            <a:r>
              <a:rPr lang="fa-IR" dirty="0" smtClean="0"/>
              <a:t>اثر بخشی آن بر طیف وسیعی از بیماری ها</a:t>
            </a:r>
          </a:p>
          <a:p>
            <a:pPr algn="r" rtl="1"/>
            <a:r>
              <a:rPr lang="fa-IR" dirty="0" smtClean="0"/>
              <a:t>گستردگی داروهای مورد استفاده در این طب</a:t>
            </a:r>
          </a:p>
          <a:p>
            <a:pPr algn="r" rtl="1"/>
            <a:r>
              <a:rPr lang="fa-IR" dirty="0" smtClean="0"/>
              <a:t>دست رسی نسبتا آسان به داروها</a:t>
            </a:r>
          </a:p>
          <a:p>
            <a:pPr algn="r" rtl="1"/>
            <a:r>
              <a:rPr lang="fa-IR" dirty="0" smtClean="0"/>
              <a:t>هزینه پایین</a:t>
            </a:r>
          </a:p>
          <a:p>
            <a:pPr algn="r" rtl="1"/>
            <a:r>
              <a:rPr lang="fa-IR" dirty="0" smtClean="0"/>
              <a:t>شهرت پزشکان ایرانی ( ابوعلی سینا، رازی، جرجانی)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امتیازات طب سنتی ایران نسبت به سایر مکاتب طب مکمل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BA535-350C-4C5C-9EF2-8E5855D372B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/>
              <a:t>طب سنتی ایران بر وحدت و پیوند جوانب مختلف انسان، یعنی جسم، نفس و روح استوار است.</a:t>
            </a:r>
          </a:p>
          <a:p>
            <a:pPr algn="just" rtl="1"/>
            <a:r>
              <a:rPr lang="fa-IR" dirty="0" smtClean="0"/>
              <a:t>بر اساس سنت پزشکی در ایران، طبیب باید علاوه بر دانشمند بودن، حکیم باشد، عاری از اصول اخلاقی نباشد، شرافت خانوادگی و اصالت داشته باشد و همچنین بر سایر علوم پایه نیز تسلط داشته باشد.</a:t>
            </a:r>
          </a:p>
          <a:p>
            <a:pPr algn="just" rtl="1"/>
            <a:r>
              <a:rPr lang="fa-IR" dirty="0" smtClean="0"/>
              <a:t>علم فقه و حدیث، علم اخلاق، علم حکمت، علم منطق، علم طبیعی، علم هندسه، علم حیات، علم احکام نجوم، علم حساب، علم کائنات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 طب سنتی ایران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BA535-350C-4C5C-9EF2-8E5855D372B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/>
              <a:t>داروهای مورد استفاده در طب سنتی ایران از سه منبع گیاهی، حیوانی و معدنی تامین میشوند.</a:t>
            </a:r>
          </a:p>
          <a:p>
            <a:pPr algn="just" rtl="1"/>
            <a:r>
              <a:rPr lang="fa-IR" dirty="0" smtClean="0"/>
              <a:t>طب سنتی ایران از پشتوانه تایید مذهبی نیز برخوردار است.</a:t>
            </a:r>
          </a:p>
          <a:p>
            <a:pPr algn="just" rtl="1"/>
            <a:r>
              <a:rPr lang="fa-IR" dirty="0" smtClean="0"/>
              <a:t>طب سنتی ایران با دستورات اسلام در رابطه با غذا آمیخته است.</a:t>
            </a:r>
          </a:p>
          <a:p>
            <a:pPr algn="just" rtl="1"/>
            <a:r>
              <a:rPr lang="fa-IR" dirty="0" smtClean="0"/>
              <a:t>” ” ” ” ” ” ” در امر نظافت و پاره ای از آداب زندگی منشأ گرفته از اسلام دستوراتی دارد.</a:t>
            </a:r>
          </a:p>
          <a:p>
            <a:pPr algn="just" rtl="1"/>
            <a:r>
              <a:rPr lang="fa-IR" dirty="0" smtClean="0"/>
              <a:t>حجامت مورد تأیید پیامبر اکرم (ص) و ائمه معصومین است.</a:t>
            </a:r>
          </a:p>
          <a:p>
            <a:pPr algn="just" rt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 طب سنتی ایران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BA535-350C-4C5C-9EF2-8E5855D372B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rtl="1"/>
            <a:r>
              <a:rPr lang="fa-IR" dirty="0" smtClean="0"/>
              <a:t>اصطلاح طب اسلامی از قرن سوم هجری وارد ادبیات مسلمانان شد.</a:t>
            </a:r>
          </a:p>
          <a:p>
            <a:pPr algn="just" rtl="1"/>
            <a:r>
              <a:rPr lang="fa-IR" dirty="0" smtClean="0"/>
              <a:t>تعاریف طب اسلامی:</a:t>
            </a:r>
          </a:p>
          <a:p>
            <a:pPr algn="just" rtl="1"/>
            <a:r>
              <a:rPr lang="fa-IR" dirty="0" smtClean="0"/>
              <a:t>برخی طب اسلامی را گونه ای از طبابت می دانند که با رویکرد به متن قرآن و سیره نبوی (ص) و ائمه اطهار (ع) اساس شیوه های درمانی و توصیه های بهداشتی خود را در آیات و روایات و احادیث منقول از ایشان جست و جو می کنند.</a:t>
            </a:r>
          </a:p>
          <a:p>
            <a:pPr algn="just" rtl="1"/>
            <a:r>
              <a:rPr lang="fa-IR" dirty="0" smtClean="0"/>
              <a:t>برخی با استناد به احادیث منقول از ائمه معصومین (ع) پیرامون اخلاط اربعه و درمان های مزاجی، طب سنتی را ذاتا اسلامی، مقدس و آسمانی می دانند.</a:t>
            </a:r>
          </a:p>
          <a:p>
            <a:pPr algn="just" rtl="1"/>
            <a:r>
              <a:rPr lang="fa-IR" dirty="0" smtClean="0"/>
              <a:t>عده ای آن را دانش بشری و تجربه تدریجی حکما و طبیبان مسلمان در دوران شکوفایی علوم و فنون در جهان اسلام به شمار می آورند و قائل به وحیایی بودن آن نیستند.</a:t>
            </a:r>
          </a:p>
          <a:p>
            <a:pPr algn="just" rt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طب اسلامی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BA535-350C-4C5C-9EF2-8E5855D372B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/>
              <a:t>طب اسلامی بر خلاف طب سنتی و طب جدید که روش محسوب می شود یک مکتب است و شاخت ها و ویژگی های یک مکتب را دارد.</a:t>
            </a:r>
          </a:p>
          <a:p>
            <a:pPr algn="just" rtl="1"/>
            <a:r>
              <a:rPr lang="fa-IR" dirty="0" smtClean="0"/>
              <a:t>طب اسلامی در دیگر کشورها بسیار جامع تر و گسترده تر از ایران مورد بحث و بررسی قرار گرفته و به مفهوم یاد شده از طب اسلامی نزدیکتر است. </a:t>
            </a:r>
          </a:p>
          <a:p>
            <a:pPr algn="just" rtl="1"/>
            <a:r>
              <a:rPr lang="fa-IR" dirty="0" smtClean="0"/>
              <a:t>اکثر آثار منتشر شده در کشورهایی نظیر مصر، اردن، عربستان و کویت و مقاله های انتشار یافته از سوی اندیشمندان آنان، علاوه بر درمان در مسائل طب پیشگیری تحت عنوان الطب الوقائی نیز بحث و تحقیق می کنند.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طب اسلامی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BA535-350C-4C5C-9EF2-8E5855D372B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279</TotalTime>
  <Words>867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بسم الله الرحمن الرحیم</vt:lpstr>
      <vt:lpstr>PowerPoint Presentation</vt:lpstr>
      <vt:lpstr>مقدمه</vt:lpstr>
      <vt:lpstr>طب سنتی ایران</vt:lpstr>
      <vt:lpstr>امتیازات طب سنتی ایران نسبت به سایر مکاتب طب مکمل</vt:lpstr>
      <vt:lpstr> طب سنتی ایران</vt:lpstr>
      <vt:lpstr> طب سنتی ایران</vt:lpstr>
      <vt:lpstr>طب اسلامی</vt:lpstr>
      <vt:lpstr>طب اسلامی</vt:lpstr>
      <vt:lpstr>طب سنتی/ طب مکمل و جایگزین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Peyman-pc</cp:lastModifiedBy>
  <cp:revision>41</cp:revision>
  <dcterms:created xsi:type="dcterms:W3CDTF">2015-02-15T13:23:38Z</dcterms:created>
  <dcterms:modified xsi:type="dcterms:W3CDTF">2016-11-30T07:18:10Z</dcterms:modified>
</cp:coreProperties>
</file>