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8" r:id="rId1"/>
  </p:sldMasterIdLst>
  <p:notesMasterIdLst>
    <p:notesMasterId r:id="rId26"/>
  </p:notesMasterIdLst>
  <p:sldIdLst>
    <p:sldId id="257" r:id="rId2"/>
    <p:sldId id="276" r:id="rId3"/>
    <p:sldId id="281" r:id="rId4"/>
    <p:sldId id="277" r:id="rId5"/>
    <p:sldId id="274" r:id="rId6"/>
    <p:sldId id="259" r:id="rId7"/>
    <p:sldId id="275" r:id="rId8"/>
    <p:sldId id="289" r:id="rId9"/>
    <p:sldId id="261" r:id="rId10"/>
    <p:sldId id="262" r:id="rId11"/>
    <p:sldId id="264" r:id="rId12"/>
    <p:sldId id="256" r:id="rId13"/>
    <p:sldId id="268" r:id="rId14"/>
    <p:sldId id="270" r:id="rId15"/>
    <p:sldId id="284" r:id="rId16"/>
    <p:sldId id="285" r:id="rId17"/>
    <p:sldId id="286" r:id="rId18"/>
    <p:sldId id="287" r:id="rId19"/>
    <p:sldId id="288" r:id="rId20"/>
    <p:sldId id="271" r:id="rId21"/>
    <p:sldId id="279" r:id="rId22"/>
    <p:sldId id="272" r:id="rId23"/>
    <p:sldId id="269" r:id="rId24"/>
    <p:sldId id="283" r:id="rId2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0409" autoAdjust="0"/>
  </p:normalViewPr>
  <p:slideViewPr>
    <p:cSldViewPr>
      <p:cViewPr varScale="1">
        <p:scale>
          <a:sx n="38" d="100"/>
          <a:sy n="38" d="100"/>
        </p:scale>
        <p:origin x="6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30CB5-674D-4606-B5D1-DC3BAD6991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E5D255D-1C86-42B8-9492-A3E07979C2E1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1"/>
          <a:r>
            <a:rPr lang="fa-IR" sz="1900" dirty="0" smtClean="0"/>
            <a:t>7 </a:t>
          </a:r>
          <a:r>
            <a:rPr lang="fa-IR" sz="2000" dirty="0" smtClean="0"/>
            <a:t>فوریه 1870در حومه شهر وین در خانواده متوسط به دنیا آمدپدر تاجر غلات ومادر خانه دار بود</a:t>
          </a:r>
          <a:endParaRPr lang="fa-IR" sz="2000" dirty="0"/>
        </a:p>
      </dgm:t>
    </dgm:pt>
    <dgm:pt modelId="{52F45D23-3F43-40E4-A2ED-C4EDEA6F812A}" type="parTrans" cxnId="{3803272B-B67F-4343-888E-1E0DA7E47C18}">
      <dgm:prSet/>
      <dgm:spPr/>
      <dgm:t>
        <a:bodyPr/>
        <a:lstStyle/>
        <a:p>
          <a:pPr rtl="1"/>
          <a:endParaRPr lang="fa-IR"/>
        </a:p>
      </dgm:t>
    </dgm:pt>
    <dgm:pt modelId="{C12EF591-C424-4B21-B282-C0FB3DAE1FCC}" type="sibTrans" cxnId="{3803272B-B67F-4343-888E-1E0DA7E47C18}">
      <dgm:prSet/>
      <dgm:spPr/>
      <dgm:t>
        <a:bodyPr/>
        <a:lstStyle/>
        <a:p>
          <a:pPr rtl="1"/>
          <a:endParaRPr lang="fa-IR"/>
        </a:p>
      </dgm:t>
    </dgm:pt>
    <dgm:pt modelId="{80488970-F5B7-4A63-836B-E996B05F9BEF}">
      <dgm:prSet custT="1"/>
      <dgm:spPr>
        <a:solidFill>
          <a:schemeClr val="accent2">
            <a:lumMod val="75000"/>
          </a:schemeClr>
        </a:solidFill>
        <a:ln>
          <a:solidFill>
            <a:schemeClr val="accent4"/>
          </a:solidFill>
        </a:ln>
      </dgm:spPr>
      <dgm:t>
        <a:bodyPr/>
        <a:lstStyle/>
        <a:p>
          <a:pPr rtl="1"/>
          <a:r>
            <a:rPr lang="fa-IR" sz="2000" dirty="0" smtClean="0"/>
            <a:t>دومین پسرو سومین فرزند ( 4پسرو 2 دختر)این موضوع دربیان نظریه </a:t>
          </a:r>
          <a:r>
            <a:rPr lang="fa-IR" sz="2000" b="1" dirty="0" smtClean="0">
              <a:solidFill>
                <a:srgbClr val="C00000"/>
              </a:solidFill>
            </a:rPr>
            <a:t>ترتیب تولد </a:t>
          </a:r>
          <a:r>
            <a:rPr lang="fa-IR" sz="2000" dirty="0" smtClean="0"/>
            <a:t>تاثیر داشت</a:t>
          </a:r>
          <a:endParaRPr lang="fa-IR" sz="2000" dirty="0"/>
        </a:p>
      </dgm:t>
    </dgm:pt>
    <dgm:pt modelId="{30E04844-8B5B-4DE1-BFD1-0C2DA2B430F2}" type="parTrans" cxnId="{127C770C-0B3C-4724-83D3-3F31BBDC1D0A}">
      <dgm:prSet/>
      <dgm:spPr/>
      <dgm:t>
        <a:bodyPr/>
        <a:lstStyle/>
        <a:p>
          <a:pPr rtl="1"/>
          <a:endParaRPr lang="fa-IR"/>
        </a:p>
      </dgm:t>
    </dgm:pt>
    <dgm:pt modelId="{521538D2-478C-4B5F-B4D9-CCAB93B96FCE}" type="sibTrans" cxnId="{127C770C-0B3C-4724-83D3-3F31BBDC1D0A}">
      <dgm:prSet/>
      <dgm:spPr/>
      <dgm:t>
        <a:bodyPr/>
        <a:lstStyle/>
        <a:p>
          <a:pPr rtl="1"/>
          <a:endParaRPr lang="fa-IR"/>
        </a:p>
      </dgm:t>
    </dgm:pt>
    <dgm:pt modelId="{92D9F888-9607-44A5-876B-3AD3547D732D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1"/>
          <a:r>
            <a:rPr lang="fa-IR" sz="2000" dirty="0" smtClean="0"/>
            <a:t>دوران کودکی با مرگ وبدبختی (3 سالگی شاهد مرگ برادرش )حسادت نسبت به برادر بزرگتر و طرد شدن از مادرهمراه بود</a:t>
          </a:r>
        </a:p>
        <a:p>
          <a:pPr rtl="1"/>
          <a:endParaRPr lang="fa-IR" sz="2000" dirty="0" smtClean="0"/>
        </a:p>
      </dgm:t>
    </dgm:pt>
    <dgm:pt modelId="{557F9C18-BB81-45A7-8758-E7E3B99A145A}" type="parTrans" cxnId="{F10CF4A6-587E-445D-B30D-61AE4BF3BEB7}">
      <dgm:prSet/>
      <dgm:spPr/>
      <dgm:t>
        <a:bodyPr/>
        <a:lstStyle/>
        <a:p>
          <a:pPr rtl="1"/>
          <a:endParaRPr lang="fa-IR"/>
        </a:p>
      </dgm:t>
    </dgm:pt>
    <dgm:pt modelId="{E7988557-F493-466D-A98C-B3C3F2E9C792}" type="sibTrans" cxnId="{F10CF4A6-587E-445D-B30D-61AE4BF3BEB7}">
      <dgm:prSet/>
      <dgm:spPr/>
      <dgm:t>
        <a:bodyPr/>
        <a:lstStyle/>
        <a:p>
          <a:pPr rtl="1"/>
          <a:endParaRPr lang="fa-IR"/>
        </a:p>
      </dgm:t>
    </dgm:pt>
    <dgm:pt modelId="{BD421EC9-5930-4D8A-B32C-DF48E8914D11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pPr rtl="1"/>
          <a:r>
            <a:rPr lang="fa-IR" sz="2000" dirty="0" smtClean="0"/>
            <a:t>به خاطر بیماری نرمی استخوان و اسپاسم حنجره ( مشکل تنفسی به هنگام گریه کردن حالت خفگی به وی دست میداد) </a:t>
          </a:r>
          <a:r>
            <a:rPr lang="fa-IR" sz="2000" b="1" dirty="0" smtClean="0"/>
            <a:t>احساس </a:t>
          </a:r>
          <a:r>
            <a:rPr lang="fa-IR" sz="2000" b="1" dirty="0" smtClean="0">
              <a:solidFill>
                <a:srgbClr val="C00000"/>
              </a:solidFill>
            </a:rPr>
            <a:t>حقارت </a:t>
          </a:r>
          <a:r>
            <a:rPr lang="fa-IR" sz="2000" dirty="0" smtClean="0"/>
            <a:t>میکرد</a:t>
          </a:r>
          <a:endParaRPr lang="fa-IR" sz="2000" dirty="0"/>
        </a:p>
      </dgm:t>
    </dgm:pt>
    <dgm:pt modelId="{02871796-4C17-49E2-981C-57FAA92FEA90}" type="parTrans" cxnId="{10CE5449-9969-459F-A3AD-7BA18B094460}">
      <dgm:prSet/>
      <dgm:spPr/>
      <dgm:t>
        <a:bodyPr/>
        <a:lstStyle/>
        <a:p>
          <a:pPr rtl="1"/>
          <a:endParaRPr lang="fa-IR"/>
        </a:p>
      </dgm:t>
    </dgm:pt>
    <dgm:pt modelId="{C6BD9D18-FBFC-4441-9B81-480D23648227}" type="sibTrans" cxnId="{10CE5449-9969-459F-A3AD-7BA18B094460}">
      <dgm:prSet/>
      <dgm:spPr/>
      <dgm:t>
        <a:bodyPr/>
        <a:lstStyle/>
        <a:p>
          <a:pPr rtl="1"/>
          <a:endParaRPr lang="fa-IR"/>
        </a:p>
      </dgm:t>
    </dgm:pt>
    <dgm:pt modelId="{F105B0A7-2450-4254-B0E3-84C7E564A0AD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rtl="1"/>
          <a:r>
            <a:rPr lang="fa-IR" sz="2000" dirty="0" smtClean="0"/>
            <a:t>برای غلبه بر این احساس و </a:t>
          </a:r>
          <a:r>
            <a:rPr lang="fa-IR" sz="2000" b="1" dirty="0" smtClean="0">
              <a:solidFill>
                <a:srgbClr val="C00000"/>
              </a:solidFill>
            </a:rPr>
            <a:t>جبران</a:t>
          </a:r>
          <a:r>
            <a:rPr lang="fa-IR" sz="2000" dirty="0" smtClean="0">
              <a:solidFill>
                <a:srgbClr val="C00000"/>
              </a:solidFill>
            </a:rPr>
            <a:t> </a:t>
          </a:r>
          <a:r>
            <a:rPr lang="fa-IR" sz="2000" dirty="0" smtClean="0"/>
            <a:t>کمبود جسمی سخت تلاش میکرد</a:t>
          </a:r>
          <a:endParaRPr lang="fa-IR" sz="2000" dirty="0"/>
        </a:p>
      </dgm:t>
    </dgm:pt>
    <dgm:pt modelId="{4D436FDC-CD1B-4E6C-AC00-F5D516F40723}" type="parTrans" cxnId="{7B89F3C2-27B5-4737-8560-E7D9A024C483}">
      <dgm:prSet/>
      <dgm:spPr/>
      <dgm:t>
        <a:bodyPr/>
        <a:lstStyle/>
        <a:p>
          <a:pPr rtl="1"/>
          <a:endParaRPr lang="fa-IR"/>
        </a:p>
      </dgm:t>
    </dgm:pt>
    <dgm:pt modelId="{B5A52A05-D7A2-480E-B444-31752F9F79A1}" type="sibTrans" cxnId="{7B89F3C2-27B5-4737-8560-E7D9A024C483}">
      <dgm:prSet/>
      <dgm:spPr/>
      <dgm:t>
        <a:bodyPr/>
        <a:lstStyle/>
        <a:p>
          <a:pPr rtl="1"/>
          <a:endParaRPr lang="fa-IR"/>
        </a:p>
      </dgm:t>
    </dgm:pt>
    <dgm:pt modelId="{6D3E336A-2F6A-4458-940B-D16E3110A72D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1"/>
          <a:r>
            <a:rPr lang="fa-IR" sz="2000" dirty="0" smtClean="0"/>
            <a:t>بالاخره  با فشاری که به  خود می آورد توانست عزت نفس؛احساس پذیرش؛  را بدست آورد</a:t>
          </a:r>
          <a:endParaRPr lang="fa-IR" sz="2000" dirty="0"/>
        </a:p>
      </dgm:t>
    </dgm:pt>
    <dgm:pt modelId="{F8BF8C23-D784-41FC-9AF9-B89824FA10DC}" type="parTrans" cxnId="{BE828744-98C4-4F7D-930C-FB7151309AB0}">
      <dgm:prSet/>
      <dgm:spPr/>
      <dgm:t>
        <a:bodyPr/>
        <a:lstStyle/>
        <a:p>
          <a:pPr rtl="1"/>
          <a:endParaRPr lang="fa-IR"/>
        </a:p>
      </dgm:t>
    </dgm:pt>
    <dgm:pt modelId="{68DDE74C-18E1-4CF7-8714-CA50845BE57F}" type="sibTrans" cxnId="{BE828744-98C4-4F7D-930C-FB7151309AB0}">
      <dgm:prSet/>
      <dgm:spPr/>
      <dgm:t>
        <a:bodyPr/>
        <a:lstStyle/>
        <a:p>
          <a:pPr rtl="1"/>
          <a:endParaRPr lang="fa-IR"/>
        </a:p>
      </dgm:t>
    </dgm:pt>
    <dgm:pt modelId="{3FC7C879-2EE9-4525-84FF-4CA696520325}" type="pres">
      <dgm:prSet presAssocID="{F1E30CB5-674D-4606-B5D1-DC3BAD69917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C240CB69-C026-48FC-BA9A-6A9E99C6EBA8}" type="pres">
      <dgm:prSet presAssocID="{4E5D255D-1C86-42B8-9492-A3E07979C2E1}" presName="thickLine" presStyleLbl="alignNode1" presStyleIdx="0" presStyleCnt="6"/>
      <dgm:spPr/>
    </dgm:pt>
    <dgm:pt modelId="{4727B1F2-12DE-41D1-9034-5D866E2F7014}" type="pres">
      <dgm:prSet presAssocID="{4E5D255D-1C86-42B8-9492-A3E07979C2E1}" presName="horz1" presStyleCnt="0"/>
      <dgm:spPr/>
    </dgm:pt>
    <dgm:pt modelId="{4566CAA0-790F-4EC6-8A64-EE716F9A603E}" type="pres">
      <dgm:prSet presAssocID="{4E5D255D-1C86-42B8-9492-A3E07979C2E1}" presName="tx1" presStyleLbl="revTx" presStyleIdx="0" presStyleCnt="6"/>
      <dgm:spPr/>
      <dgm:t>
        <a:bodyPr/>
        <a:lstStyle/>
        <a:p>
          <a:pPr rtl="1"/>
          <a:endParaRPr lang="fa-IR"/>
        </a:p>
      </dgm:t>
    </dgm:pt>
    <dgm:pt modelId="{9080373A-53D6-42A3-A970-5DCCC52FB5A0}" type="pres">
      <dgm:prSet presAssocID="{4E5D255D-1C86-42B8-9492-A3E07979C2E1}" presName="vert1" presStyleCnt="0"/>
      <dgm:spPr/>
    </dgm:pt>
    <dgm:pt modelId="{D3F79B7C-5675-4707-A25A-99766F1ED4DE}" type="pres">
      <dgm:prSet presAssocID="{80488970-F5B7-4A63-836B-E996B05F9BEF}" presName="thickLine" presStyleLbl="alignNode1" presStyleIdx="1" presStyleCnt="6"/>
      <dgm:spPr/>
    </dgm:pt>
    <dgm:pt modelId="{61617BD0-4A04-4DE9-8A7D-1C98ACA2129D}" type="pres">
      <dgm:prSet presAssocID="{80488970-F5B7-4A63-836B-E996B05F9BEF}" presName="horz1" presStyleCnt="0"/>
      <dgm:spPr/>
    </dgm:pt>
    <dgm:pt modelId="{6B8174C0-7772-41EC-8CC8-F31407D28213}" type="pres">
      <dgm:prSet presAssocID="{80488970-F5B7-4A63-836B-E996B05F9BEF}" presName="tx1" presStyleLbl="revTx" presStyleIdx="1" presStyleCnt="6"/>
      <dgm:spPr/>
      <dgm:t>
        <a:bodyPr/>
        <a:lstStyle/>
        <a:p>
          <a:pPr rtl="1"/>
          <a:endParaRPr lang="fa-IR"/>
        </a:p>
      </dgm:t>
    </dgm:pt>
    <dgm:pt modelId="{30AE6512-2D76-4B8D-9E6B-30A2AB831197}" type="pres">
      <dgm:prSet presAssocID="{80488970-F5B7-4A63-836B-E996B05F9BEF}" presName="vert1" presStyleCnt="0"/>
      <dgm:spPr/>
    </dgm:pt>
    <dgm:pt modelId="{FC2D2658-5D6A-41C8-9362-EED4D7653DFE}" type="pres">
      <dgm:prSet presAssocID="{92D9F888-9607-44A5-876B-3AD3547D732D}" presName="thickLine" presStyleLbl="alignNode1" presStyleIdx="2" presStyleCnt="6"/>
      <dgm:spPr/>
    </dgm:pt>
    <dgm:pt modelId="{DE30F3BF-D8A5-4421-8FAC-0B6783EA65FE}" type="pres">
      <dgm:prSet presAssocID="{92D9F888-9607-44A5-876B-3AD3547D732D}" presName="horz1" presStyleCnt="0"/>
      <dgm:spPr/>
    </dgm:pt>
    <dgm:pt modelId="{FC7D7F03-077E-4D7D-9D39-B408F5B6273A}" type="pres">
      <dgm:prSet presAssocID="{92D9F888-9607-44A5-876B-3AD3547D732D}" presName="tx1" presStyleLbl="revTx" presStyleIdx="2" presStyleCnt="6"/>
      <dgm:spPr/>
      <dgm:t>
        <a:bodyPr/>
        <a:lstStyle/>
        <a:p>
          <a:pPr rtl="1"/>
          <a:endParaRPr lang="fa-IR"/>
        </a:p>
      </dgm:t>
    </dgm:pt>
    <dgm:pt modelId="{7CD9DEBF-EBE9-42B0-BCA2-877CE245C201}" type="pres">
      <dgm:prSet presAssocID="{92D9F888-9607-44A5-876B-3AD3547D732D}" presName="vert1" presStyleCnt="0"/>
      <dgm:spPr/>
    </dgm:pt>
    <dgm:pt modelId="{8FC11C9B-355B-457A-80A4-EF7DA6FE2C2F}" type="pres">
      <dgm:prSet presAssocID="{BD421EC9-5930-4D8A-B32C-DF48E8914D11}" presName="thickLine" presStyleLbl="alignNode1" presStyleIdx="3" presStyleCnt="6"/>
      <dgm:spPr/>
    </dgm:pt>
    <dgm:pt modelId="{9262D7EC-7390-4D70-A772-394F4DCAE872}" type="pres">
      <dgm:prSet presAssocID="{BD421EC9-5930-4D8A-B32C-DF48E8914D11}" presName="horz1" presStyleCnt="0"/>
      <dgm:spPr/>
    </dgm:pt>
    <dgm:pt modelId="{E648D6C9-72CE-4295-8629-A37C36FB8DB1}" type="pres">
      <dgm:prSet presAssocID="{BD421EC9-5930-4D8A-B32C-DF48E8914D11}" presName="tx1" presStyleLbl="revTx" presStyleIdx="3" presStyleCnt="6"/>
      <dgm:spPr/>
      <dgm:t>
        <a:bodyPr/>
        <a:lstStyle/>
        <a:p>
          <a:pPr rtl="1"/>
          <a:endParaRPr lang="fa-IR"/>
        </a:p>
      </dgm:t>
    </dgm:pt>
    <dgm:pt modelId="{EB40EFDA-91D1-435E-A320-0F173E45561E}" type="pres">
      <dgm:prSet presAssocID="{BD421EC9-5930-4D8A-B32C-DF48E8914D11}" presName="vert1" presStyleCnt="0"/>
      <dgm:spPr/>
    </dgm:pt>
    <dgm:pt modelId="{E09C66D2-419E-41D9-B749-95FEB38CEF12}" type="pres">
      <dgm:prSet presAssocID="{F105B0A7-2450-4254-B0E3-84C7E564A0AD}" presName="thickLine" presStyleLbl="alignNode1" presStyleIdx="4" presStyleCnt="6"/>
      <dgm:spPr/>
    </dgm:pt>
    <dgm:pt modelId="{F471284E-E6A2-4CC0-941C-E18A4DD56706}" type="pres">
      <dgm:prSet presAssocID="{F105B0A7-2450-4254-B0E3-84C7E564A0AD}" presName="horz1" presStyleCnt="0"/>
      <dgm:spPr/>
    </dgm:pt>
    <dgm:pt modelId="{38022749-8B02-4AFB-8889-18EDD369AC20}" type="pres">
      <dgm:prSet presAssocID="{F105B0A7-2450-4254-B0E3-84C7E564A0AD}" presName="tx1" presStyleLbl="revTx" presStyleIdx="4" presStyleCnt="6"/>
      <dgm:spPr/>
      <dgm:t>
        <a:bodyPr/>
        <a:lstStyle/>
        <a:p>
          <a:pPr rtl="1"/>
          <a:endParaRPr lang="fa-IR"/>
        </a:p>
      </dgm:t>
    </dgm:pt>
    <dgm:pt modelId="{275699F2-7FDF-41A7-90ED-2096D92E7338}" type="pres">
      <dgm:prSet presAssocID="{F105B0A7-2450-4254-B0E3-84C7E564A0AD}" presName="vert1" presStyleCnt="0"/>
      <dgm:spPr/>
    </dgm:pt>
    <dgm:pt modelId="{48B798AE-307C-4A5F-9E05-B4FCC6D298C2}" type="pres">
      <dgm:prSet presAssocID="{6D3E336A-2F6A-4458-940B-D16E3110A72D}" presName="thickLine" presStyleLbl="alignNode1" presStyleIdx="5" presStyleCnt="6"/>
      <dgm:spPr/>
    </dgm:pt>
    <dgm:pt modelId="{CFCF2E83-3C9F-4198-AB67-C5BAC8414190}" type="pres">
      <dgm:prSet presAssocID="{6D3E336A-2F6A-4458-940B-D16E3110A72D}" presName="horz1" presStyleCnt="0"/>
      <dgm:spPr/>
    </dgm:pt>
    <dgm:pt modelId="{0A1E4CA2-71FC-49E1-89E0-BF38EF01B991}" type="pres">
      <dgm:prSet presAssocID="{6D3E336A-2F6A-4458-940B-D16E3110A72D}" presName="tx1" presStyleLbl="revTx" presStyleIdx="5" presStyleCnt="6"/>
      <dgm:spPr/>
      <dgm:t>
        <a:bodyPr/>
        <a:lstStyle/>
        <a:p>
          <a:pPr rtl="1"/>
          <a:endParaRPr lang="fa-IR"/>
        </a:p>
      </dgm:t>
    </dgm:pt>
    <dgm:pt modelId="{C3BFDF58-CEEE-4D77-9860-CB4234FA2B61}" type="pres">
      <dgm:prSet presAssocID="{6D3E336A-2F6A-4458-940B-D16E3110A72D}" presName="vert1" presStyleCnt="0"/>
      <dgm:spPr/>
    </dgm:pt>
  </dgm:ptLst>
  <dgm:cxnLst>
    <dgm:cxn modelId="{BE828744-98C4-4F7D-930C-FB7151309AB0}" srcId="{F1E30CB5-674D-4606-B5D1-DC3BAD69917B}" destId="{6D3E336A-2F6A-4458-940B-D16E3110A72D}" srcOrd="5" destOrd="0" parTransId="{F8BF8C23-D784-41FC-9AF9-B89824FA10DC}" sibTransId="{68DDE74C-18E1-4CF7-8714-CA50845BE57F}"/>
    <dgm:cxn modelId="{3803272B-B67F-4343-888E-1E0DA7E47C18}" srcId="{F1E30CB5-674D-4606-B5D1-DC3BAD69917B}" destId="{4E5D255D-1C86-42B8-9492-A3E07979C2E1}" srcOrd="0" destOrd="0" parTransId="{52F45D23-3F43-40E4-A2ED-C4EDEA6F812A}" sibTransId="{C12EF591-C424-4B21-B282-C0FB3DAE1FCC}"/>
    <dgm:cxn modelId="{7B89F3C2-27B5-4737-8560-E7D9A024C483}" srcId="{F1E30CB5-674D-4606-B5D1-DC3BAD69917B}" destId="{F105B0A7-2450-4254-B0E3-84C7E564A0AD}" srcOrd="4" destOrd="0" parTransId="{4D436FDC-CD1B-4E6C-AC00-F5D516F40723}" sibTransId="{B5A52A05-D7A2-480E-B444-31752F9F79A1}"/>
    <dgm:cxn modelId="{28F70C34-885C-44E4-92DE-6986A2FA232F}" type="presOf" srcId="{F1E30CB5-674D-4606-B5D1-DC3BAD69917B}" destId="{3FC7C879-2EE9-4525-84FF-4CA696520325}" srcOrd="0" destOrd="0" presId="urn:microsoft.com/office/officeart/2008/layout/LinedList"/>
    <dgm:cxn modelId="{07D4BD70-9AA6-4906-B19B-2EF37BCCF631}" type="presOf" srcId="{4E5D255D-1C86-42B8-9492-A3E07979C2E1}" destId="{4566CAA0-790F-4EC6-8A64-EE716F9A603E}" srcOrd="0" destOrd="0" presId="urn:microsoft.com/office/officeart/2008/layout/LinedList"/>
    <dgm:cxn modelId="{69E189BB-B976-45B6-A160-F2C751DC656A}" type="presOf" srcId="{6D3E336A-2F6A-4458-940B-D16E3110A72D}" destId="{0A1E4CA2-71FC-49E1-89E0-BF38EF01B991}" srcOrd="0" destOrd="0" presId="urn:microsoft.com/office/officeart/2008/layout/LinedList"/>
    <dgm:cxn modelId="{4DC02297-34C9-4F80-AFEC-6DC76EE26E85}" type="presOf" srcId="{92D9F888-9607-44A5-876B-3AD3547D732D}" destId="{FC7D7F03-077E-4D7D-9D39-B408F5B6273A}" srcOrd="0" destOrd="0" presId="urn:microsoft.com/office/officeart/2008/layout/LinedList"/>
    <dgm:cxn modelId="{77DAF3F3-A9FB-4D86-9252-6B9E5FF60674}" type="presOf" srcId="{80488970-F5B7-4A63-836B-E996B05F9BEF}" destId="{6B8174C0-7772-41EC-8CC8-F31407D28213}" srcOrd="0" destOrd="0" presId="urn:microsoft.com/office/officeart/2008/layout/LinedList"/>
    <dgm:cxn modelId="{15F05D41-3676-4727-9D4A-6B52BA3D93BA}" type="presOf" srcId="{BD421EC9-5930-4D8A-B32C-DF48E8914D11}" destId="{E648D6C9-72CE-4295-8629-A37C36FB8DB1}" srcOrd="0" destOrd="0" presId="urn:microsoft.com/office/officeart/2008/layout/LinedList"/>
    <dgm:cxn modelId="{F10CF4A6-587E-445D-B30D-61AE4BF3BEB7}" srcId="{F1E30CB5-674D-4606-B5D1-DC3BAD69917B}" destId="{92D9F888-9607-44A5-876B-3AD3547D732D}" srcOrd="2" destOrd="0" parTransId="{557F9C18-BB81-45A7-8758-E7E3B99A145A}" sibTransId="{E7988557-F493-466D-A98C-B3C3F2E9C792}"/>
    <dgm:cxn modelId="{127C770C-0B3C-4724-83D3-3F31BBDC1D0A}" srcId="{F1E30CB5-674D-4606-B5D1-DC3BAD69917B}" destId="{80488970-F5B7-4A63-836B-E996B05F9BEF}" srcOrd="1" destOrd="0" parTransId="{30E04844-8B5B-4DE1-BFD1-0C2DA2B430F2}" sibTransId="{521538D2-478C-4B5F-B4D9-CCAB93B96FCE}"/>
    <dgm:cxn modelId="{10CE5449-9969-459F-A3AD-7BA18B094460}" srcId="{F1E30CB5-674D-4606-B5D1-DC3BAD69917B}" destId="{BD421EC9-5930-4D8A-B32C-DF48E8914D11}" srcOrd="3" destOrd="0" parTransId="{02871796-4C17-49E2-981C-57FAA92FEA90}" sibTransId="{C6BD9D18-FBFC-4441-9B81-480D23648227}"/>
    <dgm:cxn modelId="{C455F803-B5F9-48A2-9141-0BF5688E023D}" type="presOf" srcId="{F105B0A7-2450-4254-B0E3-84C7E564A0AD}" destId="{38022749-8B02-4AFB-8889-18EDD369AC20}" srcOrd="0" destOrd="0" presId="urn:microsoft.com/office/officeart/2008/layout/LinedList"/>
    <dgm:cxn modelId="{9FAF9B92-F3EE-4986-AA49-39501F02CB61}" type="presParOf" srcId="{3FC7C879-2EE9-4525-84FF-4CA696520325}" destId="{C240CB69-C026-48FC-BA9A-6A9E99C6EBA8}" srcOrd="0" destOrd="0" presId="urn:microsoft.com/office/officeart/2008/layout/LinedList"/>
    <dgm:cxn modelId="{90FBA481-DEA0-44C0-AA58-2D94DCAC04B4}" type="presParOf" srcId="{3FC7C879-2EE9-4525-84FF-4CA696520325}" destId="{4727B1F2-12DE-41D1-9034-5D866E2F7014}" srcOrd="1" destOrd="0" presId="urn:microsoft.com/office/officeart/2008/layout/LinedList"/>
    <dgm:cxn modelId="{282B8936-B346-43B0-A2FA-607D52FCAFE1}" type="presParOf" srcId="{4727B1F2-12DE-41D1-9034-5D866E2F7014}" destId="{4566CAA0-790F-4EC6-8A64-EE716F9A603E}" srcOrd="0" destOrd="0" presId="urn:microsoft.com/office/officeart/2008/layout/LinedList"/>
    <dgm:cxn modelId="{707DEE96-6593-4AB1-9BFD-44AD4F9FEC09}" type="presParOf" srcId="{4727B1F2-12DE-41D1-9034-5D866E2F7014}" destId="{9080373A-53D6-42A3-A970-5DCCC52FB5A0}" srcOrd="1" destOrd="0" presId="urn:microsoft.com/office/officeart/2008/layout/LinedList"/>
    <dgm:cxn modelId="{E4F7BA77-CC5D-49E6-9F0D-3F27341A04FB}" type="presParOf" srcId="{3FC7C879-2EE9-4525-84FF-4CA696520325}" destId="{D3F79B7C-5675-4707-A25A-99766F1ED4DE}" srcOrd="2" destOrd="0" presId="urn:microsoft.com/office/officeart/2008/layout/LinedList"/>
    <dgm:cxn modelId="{D4099A0D-EFA8-4AC8-B1CE-B7082A3B1D5F}" type="presParOf" srcId="{3FC7C879-2EE9-4525-84FF-4CA696520325}" destId="{61617BD0-4A04-4DE9-8A7D-1C98ACA2129D}" srcOrd="3" destOrd="0" presId="urn:microsoft.com/office/officeart/2008/layout/LinedList"/>
    <dgm:cxn modelId="{5D595B24-24C1-4EBA-8949-015FBA46DCFE}" type="presParOf" srcId="{61617BD0-4A04-4DE9-8A7D-1C98ACA2129D}" destId="{6B8174C0-7772-41EC-8CC8-F31407D28213}" srcOrd="0" destOrd="0" presId="urn:microsoft.com/office/officeart/2008/layout/LinedList"/>
    <dgm:cxn modelId="{9B32DEFA-9D9A-49C2-B375-54E67CA4BC97}" type="presParOf" srcId="{61617BD0-4A04-4DE9-8A7D-1C98ACA2129D}" destId="{30AE6512-2D76-4B8D-9E6B-30A2AB831197}" srcOrd="1" destOrd="0" presId="urn:microsoft.com/office/officeart/2008/layout/LinedList"/>
    <dgm:cxn modelId="{C4D6AD3F-7C87-40F6-9660-8CF299E9D36A}" type="presParOf" srcId="{3FC7C879-2EE9-4525-84FF-4CA696520325}" destId="{FC2D2658-5D6A-41C8-9362-EED4D7653DFE}" srcOrd="4" destOrd="0" presId="urn:microsoft.com/office/officeart/2008/layout/LinedList"/>
    <dgm:cxn modelId="{14019BF0-DC9A-474C-8B7F-09CC06839723}" type="presParOf" srcId="{3FC7C879-2EE9-4525-84FF-4CA696520325}" destId="{DE30F3BF-D8A5-4421-8FAC-0B6783EA65FE}" srcOrd="5" destOrd="0" presId="urn:microsoft.com/office/officeart/2008/layout/LinedList"/>
    <dgm:cxn modelId="{1CAE48D3-1F5E-4920-A5F3-B5F21A6C4438}" type="presParOf" srcId="{DE30F3BF-D8A5-4421-8FAC-0B6783EA65FE}" destId="{FC7D7F03-077E-4D7D-9D39-B408F5B6273A}" srcOrd="0" destOrd="0" presId="urn:microsoft.com/office/officeart/2008/layout/LinedList"/>
    <dgm:cxn modelId="{2F8FDC2C-67BE-495B-9393-920994448F64}" type="presParOf" srcId="{DE30F3BF-D8A5-4421-8FAC-0B6783EA65FE}" destId="{7CD9DEBF-EBE9-42B0-BCA2-877CE245C201}" srcOrd="1" destOrd="0" presId="urn:microsoft.com/office/officeart/2008/layout/LinedList"/>
    <dgm:cxn modelId="{8C7169A6-B6A5-459A-86E0-E6B55B65DCC9}" type="presParOf" srcId="{3FC7C879-2EE9-4525-84FF-4CA696520325}" destId="{8FC11C9B-355B-457A-80A4-EF7DA6FE2C2F}" srcOrd="6" destOrd="0" presId="urn:microsoft.com/office/officeart/2008/layout/LinedList"/>
    <dgm:cxn modelId="{7CE7DFF4-FF08-4C6D-B943-297ACAAAAE68}" type="presParOf" srcId="{3FC7C879-2EE9-4525-84FF-4CA696520325}" destId="{9262D7EC-7390-4D70-A772-394F4DCAE872}" srcOrd="7" destOrd="0" presId="urn:microsoft.com/office/officeart/2008/layout/LinedList"/>
    <dgm:cxn modelId="{25C5F3E3-EE53-45C4-85A3-4F8C3FA0A273}" type="presParOf" srcId="{9262D7EC-7390-4D70-A772-394F4DCAE872}" destId="{E648D6C9-72CE-4295-8629-A37C36FB8DB1}" srcOrd="0" destOrd="0" presId="urn:microsoft.com/office/officeart/2008/layout/LinedList"/>
    <dgm:cxn modelId="{9F97C3E5-C10C-405E-AE0A-698DC4F5D92F}" type="presParOf" srcId="{9262D7EC-7390-4D70-A772-394F4DCAE872}" destId="{EB40EFDA-91D1-435E-A320-0F173E45561E}" srcOrd="1" destOrd="0" presId="urn:microsoft.com/office/officeart/2008/layout/LinedList"/>
    <dgm:cxn modelId="{D3017CD6-685F-4D76-88A3-0AE678CF62B2}" type="presParOf" srcId="{3FC7C879-2EE9-4525-84FF-4CA696520325}" destId="{E09C66D2-419E-41D9-B749-95FEB38CEF12}" srcOrd="8" destOrd="0" presId="urn:microsoft.com/office/officeart/2008/layout/LinedList"/>
    <dgm:cxn modelId="{284F525A-AFE7-486D-8C35-BDB17DE03182}" type="presParOf" srcId="{3FC7C879-2EE9-4525-84FF-4CA696520325}" destId="{F471284E-E6A2-4CC0-941C-E18A4DD56706}" srcOrd="9" destOrd="0" presId="urn:microsoft.com/office/officeart/2008/layout/LinedList"/>
    <dgm:cxn modelId="{33275520-0B5B-45CF-B96A-6EBCB0F87858}" type="presParOf" srcId="{F471284E-E6A2-4CC0-941C-E18A4DD56706}" destId="{38022749-8B02-4AFB-8889-18EDD369AC20}" srcOrd="0" destOrd="0" presId="urn:microsoft.com/office/officeart/2008/layout/LinedList"/>
    <dgm:cxn modelId="{56C5ACC6-D238-44BA-9597-018A5716FB52}" type="presParOf" srcId="{F471284E-E6A2-4CC0-941C-E18A4DD56706}" destId="{275699F2-7FDF-41A7-90ED-2096D92E7338}" srcOrd="1" destOrd="0" presId="urn:microsoft.com/office/officeart/2008/layout/LinedList"/>
    <dgm:cxn modelId="{BD334045-E834-45D1-8704-44B52A230D6E}" type="presParOf" srcId="{3FC7C879-2EE9-4525-84FF-4CA696520325}" destId="{48B798AE-307C-4A5F-9E05-B4FCC6D298C2}" srcOrd="10" destOrd="0" presId="urn:microsoft.com/office/officeart/2008/layout/LinedList"/>
    <dgm:cxn modelId="{EAAA72C7-DF53-44E6-8952-C0501176FD89}" type="presParOf" srcId="{3FC7C879-2EE9-4525-84FF-4CA696520325}" destId="{CFCF2E83-3C9F-4198-AB67-C5BAC8414190}" srcOrd="11" destOrd="0" presId="urn:microsoft.com/office/officeart/2008/layout/LinedList"/>
    <dgm:cxn modelId="{4917F601-D109-44D5-8DF3-ACDBFF8E61AD}" type="presParOf" srcId="{CFCF2E83-3C9F-4198-AB67-C5BAC8414190}" destId="{0A1E4CA2-71FC-49E1-89E0-BF38EF01B991}" srcOrd="0" destOrd="0" presId="urn:microsoft.com/office/officeart/2008/layout/LinedList"/>
    <dgm:cxn modelId="{17581314-A06E-45D7-A75C-AC10DBD79113}" type="presParOf" srcId="{CFCF2E83-3C9F-4198-AB67-C5BAC8414190}" destId="{C3BFDF58-CEEE-4D77-9860-CB4234FA2B61}" srcOrd="1" destOrd="0" presId="urn:microsoft.com/office/officeart/2008/layout/LinedList"/>
  </dgm:cxnLst>
  <dgm:bg/>
  <dgm:whole>
    <a:ln>
      <a:solidFill>
        <a:schemeClr val="accent4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250BD2-426A-4F1D-A1E3-7492B468521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B9B754F-F3E3-4C31-9A33-68A909FD49CC}">
      <dgm:prSet/>
      <dgm:spPr/>
      <dgm:t>
        <a:bodyPr/>
        <a:lstStyle/>
        <a:p>
          <a:pPr rtl="1"/>
          <a:r>
            <a:rPr lang="fa-IR" smtClean="0"/>
            <a:t>جاه طلب  ورقابت با بچه بزرگتر  </a:t>
          </a:r>
          <a:endParaRPr lang="fa-IR"/>
        </a:p>
      </dgm:t>
    </dgm:pt>
    <dgm:pt modelId="{730D237D-13DA-457A-8CC6-BCEC6360B9C1}" type="parTrans" cxnId="{53EC9518-8BBE-44C3-AE5C-126660E03A1B}">
      <dgm:prSet/>
      <dgm:spPr/>
      <dgm:t>
        <a:bodyPr/>
        <a:lstStyle/>
        <a:p>
          <a:pPr rtl="1"/>
          <a:endParaRPr lang="fa-IR"/>
        </a:p>
      </dgm:t>
    </dgm:pt>
    <dgm:pt modelId="{AC165F5E-3392-4B04-AD1F-732AB57FCE5B}" type="sibTrans" cxnId="{53EC9518-8BBE-44C3-AE5C-126660E03A1B}">
      <dgm:prSet/>
      <dgm:spPr/>
      <dgm:t>
        <a:bodyPr/>
        <a:lstStyle/>
        <a:p>
          <a:pPr rtl="1"/>
          <a:endParaRPr lang="fa-IR"/>
        </a:p>
      </dgm:t>
    </dgm:pt>
    <dgm:pt modelId="{99AC26E8-12CC-4250-9890-35A16D47ECB1}">
      <dgm:prSet/>
      <dgm:spPr/>
      <dgm:t>
        <a:bodyPr/>
        <a:lstStyle/>
        <a:p>
          <a:pPr rtl="1"/>
          <a:r>
            <a:rPr lang="fa-IR" dirty="0" smtClean="0"/>
            <a:t>زودتر به حرف می افتند</a:t>
          </a:r>
          <a:endParaRPr lang="fa-IR" dirty="0"/>
        </a:p>
      </dgm:t>
    </dgm:pt>
    <dgm:pt modelId="{9C3D0BBE-A7F5-4C6E-9C8C-7027F951AD47}" type="parTrans" cxnId="{D4C45C4B-0288-4C92-A3BC-F56616E58870}">
      <dgm:prSet/>
      <dgm:spPr/>
      <dgm:t>
        <a:bodyPr/>
        <a:lstStyle/>
        <a:p>
          <a:pPr rtl="1"/>
          <a:endParaRPr lang="fa-IR"/>
        </a:p>
      </dgm:t>
    </dgm:pt>
    <dgm:pt modelId="{EC5CB908-47A1-4CA4-8EAC-0A4483C6A5C5}" type="sibTrans" cxnId="{D4C45C4B-0288-4C92-A3BC-F56616E58870}">
      <dgm:prSet/>
      <dgm:spPr/>
      <dgm:t>
        <a:bodyPr/>
        <a:lstStyle/>
        <a:p>
          <a:pPr rtl="1"/>
          <a:endParaRPr lang="fa-IR"/>
        </a:p>
      </dgm:t>
    </dgm:pt>
    <dgm:pt modelId="{AB23A824-3510-45CA-9E37-3161EEF252C7}">
      <dgm:prSet/>
      <dgm:spPr/>
      <dgm:t>
        <a:bodyPr/>
        <a:lstStyle/>
        <a:p>
          <a:pPr rtl="1"/>
          <a:r>
            <a:rPr lang="fa-IR" smtClean="0"/>
            <a:t>تازگی فرزند اول را ندارد</a:t>
          </a:r>
          <a:endParaRPr lang="fa-IR"/>
        </a:p>
      </dgm:t>
    </dgm:pt>
    <dgm:pt modelId="{55565165-377C-4491-AF29-1EE4B1D68DED}" type="parTrans" cxnId="{941B0532-FEFE-4096-888B-0082452F70BC}">
      <dgm:prSet/>
      <dgm:spPr/>
      <dgm:t>
        <a:bodyPr/>
        <a:lstStyle/>
        <a:p>
          <a:pPr rtl="1"/>
          <a:endParaRPr lang="fa-IR"/>
        </a:p>
      </dgm:t>
    </dgm:pt>
    <dgm:pt modelId="{C2FA50BF-75CD-42AD-A5E8-A096F7378DEE}" type="sibTrans" cxnId="{941B0532-FEFE-4096-888B-0082452F70BC}">
      <dgm:prSet/>
      <dgm:spPr/>
      <dgm:t>
        <a:bodyPr/>
        <a:lstStyle/>
        <a:p>
          <a:pPr rtl="1"/>
          <a:endParaRPr lang="fa-IR"/>
        </a:p>
      </dgm:t>
    </dgm:pt>
    <dgm:pt modelId="{D324E11B-79AB-48A1-8724-46E24C0587CD}">
      <dgm:prSet/>
      <dgm:spPr/>
      <dgm:t>
        <a:bodyPr/>
        <a:lstStyle/>
        <a:p>
          <a:pPr rtl="1"/>
          <a:r>
            <a:rPr lang="fa-IR" dirty="0" smtClean="0"/>
            <a:t>سرمشق از بچه بزرگتر به عنوان الگو یا تهدید</a:t>
          </a:r>
          <a:endParaRPr lang="fa-IR" dirty="0"/>
        </a:p>
      </dgm:t>
    </dgm:pt>
    <dgm:pt modelId="{86E7F291-30DE-4AD2-9179-5B22AA2EA7E8}" type="parTrans" cxnId="{D851EDC0-FF87-4BFE-8A52-249A745AA5C6}">
      <dgm:prSet/>
      <dgm:spPr/>
      <dgm:t>
        <a:bodyPr/>
        <a:lstStyle/>
        <a:p>
          <a:pPr rtl="1"/>
          <a:endParaRPr lang="fa-IR"/>
        </a:p>
      </dgm:t>
    </dgm:pt>
    <dgm:pt modelId="{6F38E027-FD22-44BE-9C4A-015C57C93B6D}" type="sibTrans" cxnId="{D851EDC0-FF87-4BFE-8A52-249A745AA5C6}">
      <dgm:prSet/>
      <dgm:spPr/>
      <dgm:t>
        <a:bodyPr/>
        <a:lstStyle/>
        <a:p>
          <a:pPr rtl="1"/>
          <a:endParaRPr lang="fa-IR"/>
        </a:p>
      </dgm:t>
    </dgm:pt>
    <dgm:pt modelId="{822318AF-8E7B-48D0-A408-458E171B9F73}">
      <dgm:prSet/>
      <dgm:spPr/>
      <dgm:t>
        <a:bodyPr/>
        <a:lstStyle/>
        <a:p>
          <a:pPr rtl="1"/>
          <a:r>
            <a:rPr lang="fa-IR" dirty="0" smtClean="0"/>
            <a:t>والدین کمتر نگرانند</a:t>
          </a:r>
          <a:endParaRPr lang="fa-IR" dirty="0"/>
        </a:p>
      </dgm:t>
    </dgm:pt>
    <dgm:pt modelId="{D60D8DB8-3249-4EAA-90F8-072A0FEA8F2F}" type="parTrans" cxnId="{2AD5A8B0-5FB3-44F4-9EAB-60AF41A0CF55}">
      <dgm:prSet/>
      <dgm:spPr/>
      <dgm:t>
        <a:bodyPr/>
        <a:lstStyle/>
        <a:p>
          <a:pPr rtl="1"/>
          <a:endParaRPr lang="fa-IR"/>
        </a:p>
      </dgm:t>
    </dgm:pt>
    <dgm:pt modelId="{DF7BDBA5-1226-4A74-A70A-D3B3431FF6DE}" type="sibTrans" cxnId="{2AD5A8B0-5FB3-44F4-9EAB-60AF41A0CF55}">
      <dgm:prSet/>
      <dgm:spPr/>
      <dgm:t>
        <a:bodyPr/>
        <a:lstStyle/>
        <a:p>
          <a:pPr rtl="1"/>
          <a:endParaRPr lang="fa-IR"/>
        </a:p>
      </dgm:t>
    </dgm:pt>
    <dgm:pt modelId="{BC201145-81CB-4261-965E-B9F46D6A27C2}" type="pres">
      <dgm:prSet presAssocID="{0F250BD2-426A-4F1D-A1E3-7492B46852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D99C5B-0F8F-4F43-B87A-C7B3AB009308}" type="pres">
      <dgm:prSet presAssocID="{0F250BD2-426A-4F1D-A1E3-7492B4685212}" presName="arrow" presStyleLbl="bgShp" presStyleIdx="0" presStyleCnt="1"/>
      <dgm:spPr/>
    </dgm:pt>
    <dgm:pt modelId="{6A91A83C-9E2D-4B5D-95E6-A2FB09906A48}" type="pres">
      <dgm:prSet presAssocID="{0F250BD2-426A-4F1D-A1E3-7492B4685212}" presName="points" presStyleCnt="0"/>
      <dgm:spPr/>
    </dgm:pt>
    <dgm:pt modelId="{5946D7C3-A17F-4E9B-9F1A-D373B7881D30}" type="pres">
      <dgm:prSet presAssocID="{0B9B754F-F3E3-4C31-9A33-68A909FD49CC}" presName="compositeA" presStyleCnt="0"/>
      <dgm:spPr/>
    </dgm:pt>
    <dgm:pt modelId="{061312AE-246B-4416-B944-77B66B1711B7}" type="pres">
      <dgm:prSet presAssocID="{0B9B754F-F3E3-4C31-9A33-68A909FD49CC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BB3B1B3-644B-4B56-9FDA-96FCE370D4F6}" type="pres">
      <dgm:prSet presAssocID="{0B9B754F-F3E3-4C31-9A33-68A909FD49CC}" presName="circleA" presStyleLbl="node1" presStyleIdx="0" presStyleCnt="5"/>
      <dgm:spPr/>
    </dgm:pt>
    <dgm:pt modelId="{8FD3CB2F-F7D4-4C75-B034-7C86471BE689}" type="pres">
      <dgm:prSet presAssocID="{0B9B754F-F3E3-4C31-9A33-68A909FD49CC}" presName="spaceA" presStyleCnt="0"/>
      <dgm:spPr/>
    </dgm:pt>
    <dgm:pt modelId="{B0DA996A-82F2-41C0-BFA0-C5AF4A7318A5}" type="pres">
      <dgm:prSet presAssocID="{AC165F5E-3392-4B04-AD1F-732AB57FCE5B}" presName="space" presStyleCnt="0"/>
      <dgm:spPr/>
    </dgm:pt>
    <dgm:pt modelId="{FF448869-20BA-45FA-A869-CAFF7B9C88FC}" type="pres">
      <dgm:prSet presAssocID="{99AC26E8-12CC-4250-9890-35A16D47ECB1}" presName="compositeB" presStyleCnt="0"/>
      <dgm:spPr/>
    </dgm:pt>
    <dgm:pt modelId="{ADD1CA2B-C497-4BDF-BD4B-FA3FAE6F8D5C}" type="pres">
      <dgm:prSet presAssocID="{99AC26E8-12CC-4250-9890-35A16D47ECB1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2A03E8F-FDD4-4F5D-8C77-A60826887354}" type="pres">
      <dgm:prSet presAssocID="{99AC26E8-12CC-4250-9890-35A16D47ECB1}" presName="circleB" presStyleLbl="node1" presStyleIdx="1" presStyleCnt="5"/>
      <dgm:spPr/>
    </dgm:pt>
    <dgm:pt modelId="{E4AD3C23-3484-4C0B-81EA-99D1166A000A}" type="pres">
      <dgm:prSet presAssocID="{99AC26E8-12CC-4250-9890-35A16D47ECB1}" presName="spaceB" presStyleCnt="0"/>
      <dgm:spPr/>
    </dgm:pt>
    <dgm:pt modelId="{11CE3B1A-5EF1-4526-96EC-5A5B9337C784}" type="pres">
      <dgm:prSet presAssocID="{EC5CB908-47A1-4CA4-8EAC-0A4483C6A5C5}" presName="space" presStyleCnt="0"/>
      <dgm:spPr/>
    </dgm:pt>
    <dgm:pt modelId="{C8A22325-85BE-46E1-9C46-7D3519F15285}" type="pres">
      <dgm:prSet presAssocID="{AB23A824-3510-45CA-9E37-3161EEF252C7}" presName="compositeA" presStyleCnt="0"/>
      <dgm:spPr/>
    </dgm:pt>
    <dgm:pt modelId="{725E41CC-2E94-488D-88E1-5078DD4D6C3A}" type="pres">
      <dgm:prSet presAssocID="{AB23A824-3510-45CA-9E37-3161EEF252C7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CB24725-5D9F-4A97-A88D-EE743ABF1FA0}" type="pres">
      <dgm:prSet presAssocID="{AB23A824-3510-45CA-9E37-3161EEF252C7}" presName="circleA" presStyleLbl="node1" presStyleIdx="2" presStyleCnt="5"/>
      <dgm:spPr/>
    </dgm:pt>
    <dgm:pt modelId="{270AB6A8-52D1-488C-925E-EB065E074067}" type="pres">
      <dgm:prSet presAssocID="{AB23A824-3510-45CA-9E37-3161EEF252C7}" presName="spaceA" presStyleCnt="0"/>
      <dgm:spPr/>
    </dgm:pt>
    <dgm:pt modelId="{AA94B7B7-DEE6-4667-8362-7592E0DB68EB}" type="pres">
      <dgm:prSet presAssocID="{C2FA50BF-75CD-42AD-A5E8-A096F7378DEE}" presName="space" presStyleCnt="0"/>
      <dgm:spPr/>
    </dgm:pt>
    <dgm:pt modelId="{CB7EE1E6-09C2-486B-B430-B9F49C14E59A}" type="pres">
      <dgm:prSet presAssocID="{D324E11B-79AB-48A1-8724-46E24C0587CD}" presName="compositeB" presStyleCnt="0"/>
      <dgm:spPr/>
    </dgm:pt>
    <dgm:pt modelId="{5DD89224-52D6-44CB-BF6D-3682EFCE5DF5}" type="pres">
      <dgm:prSet presAssocID="{D324E11B-79AB-48A1-8724-46E24C0587CD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B803B26-F985-4136-A080-A7AD4A0D1748}" type="pres">
      <dgm:prSet presAssocID="{D324E11B-79AB-48A1-8724-46E24C0587CD}" presName="circleB" presStyleLbl="node1" presStyleIdx="3" presStyleCnt="5"/>
      <dgm:spPr/>
    </dgm:pt>
    <dgm:pt modelId="{5622E116-5FFD-4DB5-A619-8E839570C13C}" type="pres">
      <dgm:prSet presAssocID="{D324E11B-79AB-48A1-8724-46E24C0587CD}" presName="spaceB" presStyleCnt="0"/>
      <dgm:spPr/>
    </dgm:pt>
    <dgm:pt modelId="{C2ADCE74-059B-4E75-988C-F5522A4FAFAA}" type="pres">
      <dgm:prSet presAssocID="{6F38E027-FD22-44BE-9C4A-015C57C93B6D}" presName="space" presStyleCnt="0"/>
      <dgm:spPr/>
    </dgm:pt>
    <dgm:pt modelId="{41BE6A73-E467-4EC4-8F37-7E62E176CB6C}" type="pres">
      <dgm:prSet presAssocID="{822318AF-8E7B-48D0-A408-458E171B9F73}" presName="compositeA" presStyleCnt="0"/>
      <dgm:spPr/>
    </dgm:pt>
    <dgm:pt modelId="{E6C9018F-A5AB-4107-9F02-7C255C3F1768}" type="pres">
      <dgm:prSet presAssocID="{822318AF-8E7B-48D0-A408-458E171B9F73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7481540-EEC7-4433-927A-AB08E3B3E97C}" type="pres">
      <dgm:prSet presAssocID="{822318AF-8E7B-48D0-A408-458E171B9F73}" presName="circleA" presStyleLbl="node1" presStyleIdx="4" presStyleCnt="5"/>
      <dgm:spPr/>
    </dgm:pt>
    <dgm:pt modelId="{7E156097-AE94-4CF8-B087-E00FFACEF14F}" type="pres">
      <dgm:prSet presAssocID="{822318AF-8E7B-48D0-A408-458E171B9F73}" presName="spaceA" presStyleCnt="0"/>
      <dgm:spPr/>
    </dgm:pt>
  </dgm:ptLst>
  <dgm:cxnLst>
    <dgm:cxn modelId="{B89D8A58-6C9F-4385-9B1C-FE521622E477}" type="presOf" srcId="{AB23A824-3510-45CA-9E37-3161EEF252C7}" destId="{725E41CC-2E94-488D-88E1-5078DD4D6C3A}" srcOrd="0" destOrd="0" presId="urn:microsoft.com/office/officeart/2005/8/layout/hProcess11"/>
    <dgm:cxn modelId="{53EC9518-8BBE-44C3-AE5C-126660E03A1B}" srcId="{0F250BD2-426A-4F1D-A1E3-7492B4685212}" destId="{0B9B754F-F3E3-4C31-9A33-68A909FD49CC}" srcOrd="0" destOrd="0" parTransId="{730D237D-13DA-457A-8CC6-BCEC6360B9C1}" sibTransId="{AC165F5E-3392-4B04-AD1F-732AB57FCE5B}"/>
    <dgm:cxn modelId="{D4C45C4B-0288-4C92-A3BC-F56616E58870}" srcId="{0F250BD2-426A-4F1D-A1E3-7492B4685212}" destId="{99AC26E8-12CC-4250-9890-35A16D47ECB1}" srcOrd="1" destOrd="0" parTransId="{9C3D0BBE-A7F5-4C6E-9C8C-7027F951AD47}" sibTransId="{EC5CB908-47A1-4CA4-8EAC-0A4483C6A5C5}"/>
    <dgm:cxn modelId="{2AD5A8B0-5FB3-44F4-9EAB-60AF41A0CF55}" srcId="{0F250BD2-426A-4F1D-A1E3-7492B4685212}" destId="{822318AF-8E7B-48D0-A408-458E171B9F73}" srcOrd="4" destOrd="0" parTransId="{D60D8DB8-3249-4EAA-90F8-072A0FEA8F2F}" sibTransId="{DF7BDBA5-1226-4A74-A70A-D3B3431FF6DE}"/>
    <dgm:cxn modelId="{B1C2481C-1B23-4A31-8D3C-669E967C7DE1}" type="presOf" srcId="{822318AF-8E7B-48D0-A408-458E171B9F73}" destId="{E6C9018F-A5AB-4107-9F02-7C255C3F1768}" srcOrd="0" destOrd="0" presId="urn:microsoft.com/office/officeart/2005/8/layout/hProcess11"/>
    <dgm:cxn modelId="{711BB33A-F0A8-43A9-9544-0777A43200B6}" type="presOf" srcId="{D324E11B-79AB-48A1-8724-46E24C0587CD}" destId="{5DD89224-52D6-44CB-BF6D-3682EFCE5DF5}" srcOrd="0" destOrd="0" presId="urn:microsoft.com/office/officeart/2005/8/layout/hProcess11"/>
    <dgm:cxn modelId="{F71CEBD7-AA03-4DF6-81DC-35B057B31BAC}" type="presOf" srcId="{0B9B754F-F3E3-4C31-9A33-68A909FD49CC}" destId="{061312AE-246B-4416-B944-77B66B1711B7}" srcOrd="0" destOrd="0" presId="urn:microsoft.com/office/officeart/2005/8/layout/hProcess11"/>
    <dgm:cxn modelId="{D851EDC0-FF87-4BFE-8A52-249A745AA5C6}" srcId="{0F250BD2-426A-4F1D-A1E3-7492B4685212}" destId="{D324E11B-79AB-48A1-8724-46E24C0587CD}" srcOrd="3" destOrd="0" parTransId="{86E7F291-30DE-4AD2-9179-5B22AA2EA7E8}" sibTransId="{6F38E027-FD22-44BE-9C4A-015C57C93B6D}"/>
    <dgm:cxn modelId="{A05989A1-CFFE-4286-B10C-37A755EAB07E}" type="presOf" srcId="{0F250BD2-426A-4F1D-A1E3-7492B4685212}" destId="{BC201145-81CB-4261-965E-B9F46D6A27C2}" srcOrd="0" destOrd="0" presId="urn:microsoft.com/office/officeart/2005/8/layout/hProcess11"/>
    <dgm:cxn modelId="{941B0532-FEFE-4096-888B-0082452F70BC}" srcId="{0F250BD2-426A-4F1D-A1E3-7492B4685212}" destId="{AB23A824-3510-45CA-9E37-3161EEF252C7}" srcOrd="2" destOrd="0" parTransId="{55565165-377C-4491-AF29-1EE4B1D68DED}" sibTransId="{C2FA50BF-75CD-42AD-A5E8-A096F7378DEE}"/>
    <dgm:cxn modelId="{D264B0FE-E6DA-44AC-BA22-BB81B0E6D93B}" type="presOf" srcId="{99AC26E8-12CC-4250-9890-35A16D47ECB1}" destId="{ADD1CA2B-C497-4BDF-BD4B-FA3FAE6F8D5C}" srcOrd="0" destOrd="0" presId="urn:microsoft.com/office/officeart/2005/8/layout/hProcess11"/>
    <dgm:cxn modelId="{CB450615-472E-4CCD-816E-385089033F72}" type="presParOf" srcId="{BC201145-81CB-4261-965E-B9F46D6A27C2}" destId="{C9D99C5B-0F8F-4F43-B87A-C7B3AB009308}" srcOrd="0" destOrd="0" presId="urn:microsoft.com/office/officeart/2005/8/layout/hProcess11"/>
    <dgm:cxn modelId="{0DEA9756-92FF-4904-877C-5BF937541D97}" type="presParOf" srcId="{BC201145-81CB-4261-965E-B9F46D6A27C2}" destId="{6A91A83C-9E2D-4B5D-95E6-A2FB09906A48}" srcOrd="1" destOrd="0" presId="urn:microsoft.com/office/officeart/2005/8/layout/hProcess11"/>
    <dgm:cxn modelId="{87318B63-6AA9-4622-A068-A7C698702158}" type="presParOf" srcId="{6A91A83C-9E2D-4B5D-95E6-A2FB09906A48}" destId="{5946D7C3-A17F-4E9B-9F1A-D373B7881D30}" srcOrd="0" destOrd="0" presId="urn:microsoft.com/office/officeart/2005/8/layout/hProcess11"/>
    <dgm:cxn modelId="{F93A1126-894E-4B97-8B4D-A5EF158B73C2}" type="presParOf" srcId="{5946D7C3-A17F-4E9B-9F1A-D373B7881D30}" destId="{061312AE-246B-4416-B944-77B66B1711B7}" srcOrd="0" destOrd="0" presId="urn:microsoft.com/office/officeart/2005/8/layout/hProcess11"/>
    <dgm:cxn modelId="{58774976-548C-49CA-8885-38A0B9734136}" type="presParOf" srcId="{5946D7C3-A17F-4E9B-9F1A-D373B7881D30}" destId="{EBB3B1B3-644B-4B56-9FDA-96FCE370D4F6}" srcOrd="1" destOrd="0" presId="urn:microsoft.com/office/officeart/2005/8/layout/hProcess11"/>
    <dgm:cxn modelId="{782435BF-B7C5-4D25-A5FC-320F65B88EF6}" type="presParOf" srcId="{5946D7C3-A17F-4E9B-9F1A-D373B7881D30}" destId="{8FD3CB2F-F7D4-4C75-B034-7C86471BE689}" srcOrd="2" destOrd="0" presId="urn:microsoft.com/office/officeart/2005/8/layout/hProcess11"/>
    <dgm:cxn modelId="{E0045F16-6991-4C80-B056-0AA2C9610C1C}" type="presParOf" srcId="{6A91A83C-9E2D-4B5D-95E6-A2FB09906A48}" destId="{B0DA996A-82F2-41C0-BFA0-C5AF4A7318A5}" srcOrd="1" destOrd="0" presId="urn:microsoft.com/office/officeart/2005/8/layout/hProcess11"/>
    <dgm:cxn modelId="{E7862CA9-885F-405A-A9D8-30097EA42109}" type="presParOf" srcId="{6A91A83C-9E2D-4B5D-95E6-A2FB09906A48}" destId="{FF448869-20BA-45FA-A869-CAFF7B9C88FC}" srcOrd="2" destOrd="0" presId="urn:microsoft.com/office/officeart/2005/8/layout/hProcess11"/>
    <dgm:cxn modelId="{B8D685DC-30AC-4A5F-B1DB-E24B9924EF08}" type="presParOf" srcId="{FF448869-20BA-45FA-A869-CAFF7B9C88FC}" destId="{ADD1CA2B-C497-4BDF-BD4B-FA3FAE6F8D5C}" srcOrd="0" destOrd="0" presId="urn:microsoft.com/office/officeart/2005/8/layout/hProcess11"/>
    <dgm:cxn modelId="{EA5A7A33-9A89-49A7-BBA1-47D5CE65DE74}" type="presParOf" srcId="{FF448869-20BA-45FA-A869-CAFF7B9C88FC}" destId="{12A03E8F-FDD4-4F5D-8C77-A60826887354}" srcOrd="1" destOrd="0" presId="urn:microsoft.com/office/officeart/2005/8/layout/hProcess11"/>
    <dgm:cxn modelId="{CAFB2B4D-65CE-4CA2-B0DE-8FA4516511EF}" type="presParOf" srcId="{FF448869-20BA-45FA-A869-CAFF7B9C88FC}" destId="{E4AD3C23-3484-4C0B-81EA-99D1166A000A}" srcOrd="2" destOrd="0" presId="urn:microsoft.com/office/officeart/2005/8/layout/hProcess11"/>
    <dgm:cxn modelId="{505F63A9-2FD3-42A2-B950-03D24527642F}" type="presParOf" srcId="{6A91A83C-9E2D-4B5D-95E6-A2FB09906A48}" destId="{11CE3B1A-5EF1-4526-96EC-5A5B9337C784}" srcOrd="3" destOrd="0" presId="urn:microsoft.com/office/officeart/2005/8/layout/hProcess11"/>
    <dgm:cxn modelId="{F1E5F6DD-E9E8-42C8-8DF0-56F92F7ADC8D}" type="presParOf" srcId="{6A91A83C-9E2D-4B5D-95E6-A2FB09906A48}" destId="{C8A22325-85BE-46E1-9C46-7D3519F15285}" srcOrd="4" destOrd="0" presId="urn:microsoft.com/office/officeart/2005/8/layout/hProcess11"/>
    <dgm:cxn modelId="{CC3476E7-84F3-43CA-A371-E69E203A8860}" type="presParOf" srcId="{C8A22325-85BE-46E1-9C46-7D3519F15285}" destId="{725E41CC-2E94-488D-88E1-5078DD4D6C3A}" srcOrd="0" destOrd="0" presId="urn:microsoft.com/office/officeart/2005/8/layout/hProcess11"/>
    <dgm:cxn modelId="{510093FF-2152-4197-BADD-A4E58E653D7B}" type="presParOf" srcId="{C8A22325-85BE-46E1-9C46-7D3519F15285}" destId="{0CB24725-5D9F-4A97-A88D-EE743ABF1FA0}" srcOrd="1" destOrd="0" presId="urn:microsoft.com/office/officeart/2005/8/layout/hProcess11"/>
    <dgm:cxn modelId="{35E48475-E072-4AA7-BACE-75E6499EC187}" type="presParOf" srcId="{C8A22325-85BE-46E1-9C46-7D3519F15285}" destId="{270AB6A8-52D1-488C-925E-EB065E074067}" srcOrd="2" destOrd="0" presId="urn:microsoft.com/office/officeart/2005/8/layout/hProcess11"/>
    <dgm:cxn modelId="{3FD5D705-28CD-4BBC-B245-863F158B8500}" type="presParOf" srcId="{6A91A83C-9E2D-4B5D-95E6-A2FB09906A48}" destId="{AA94B7B7-DEE6-4667-8362-7592E0DB68EB}" srcOrd="5" destOrd="0" presId="urn:microsoft.com/office/officeart/2005/8/layout/hProcess11"/>
    <dgm:cxn modelId="{5D3A9E61-4F2D-48EB-B0C1-6D899D7328BD}" type="presParOf" srcId="{6A91A83C-9E2D-4B5D-95E6-A2FB09906A48}" destId="{CB7EE1E6-09C2-486B-B430-B9F49C14E59A}" srcOrd="6" destOrd="0" presId="urn:microsoft.com/office/officeart/2005/8/layout/hProcess11"/>
    <dgm:cxn modelId="{1FC09B69-C5FF-4D79-8E6D-549D75580617}" type="presParOf" srcId="{CB7EE1E6-09C2-486B-B430-B9F49C14E59A}" destId="{5DD89224-52D6-44CB-BF6D-3682EFCE5DF5}" srcOrd="0" destOrd="0" presId="urn:microsoft.com/office/officeart/2005/8/layout/hProcess11"/>
    <dgm:cxn modelId="{96A6693D-1598-4D2B-ACB1-C7EF8C380842}" type="presParOf" srcId="{CB7EE1E6-09C2-486B-B430-B9F49C14E59A}" destId="{1B803B26-F985-4136-A080-A7AD4A0D1748}" srcOrd="1" destOrd="0" presId="urn:microsoft.com/office/officeart/2005/8/layout/hProcess11"/>
    <dgm:cxn modelId="{84D44A7E-92C7-4308-988C-D996123254F4}" type="presParOf" srcId="{CB7EE1E6-09C2-486B-B430-B9F49C14E59A}" destId="{5622E116-5FFD-4DB5-A619-8E839570C13C}" srcOrd="2" destOrd="0" presId="urn:microsoft.com/office/officeart/2005/8/layout/hProcess11"/>
    <dgm:cxn modelId="{F26586C9-5EBD-49D5-B6AB-4F79EE9FE451}" type="presParOf" srcId="{6A91A83C-9E2D-4B5D-95E6-A2FB09906A48}" destId="{C2ADCE74-059B-4E75-988C-F5522A4FAFAA}" srcOrd="7" destOrd="0" presId="urn:microsoft.com/office/officeart/2005/8/layout/hProcess11"/>
    <dgm:cxn modelId="{DF00F9A9-A9D6-4CEB-95A4-F3D50400E285}" type="presParOf" srcId="{6A91A83C-9E2D-4B5D-95E6-A2FB09906A48}" destId="{41BE6A73-E467-4EC4-8F37-7E62E176CB6C}" srcOrd="8" destOrd="0" presId="urn:microsoft.com/office/officeart/2005/8/layout/hProcess11"/>
    <dgm:cxn modelId="{26AF9475-B28A-4A43-A48E-5E70554B6701}" type="presParOf" srcId="{41BE6A73-E467-4EC4-8F37-7E62E176CB6C}" destId="{E6C9018F-A5AB-4107-9F02-7C255C3F1768}" srcOrd="0" destOrd="0" presId="urn:microsoft.com/office/officeart/2005/8/layout/hProcess11"/>
    <dgm:cxn modelId="{F57C3F99-C29B-4E10-A0D9-54FFB5169701}" type="presParOf" srcId="{41BE6A73-E467-4EC4-8F37-7E62E176CB6C}" destId="{57481540-EEC7-4433-927A-AB08E3B3E97C}" srcOrd="1" destOrd="0" presId="urn:microsoft.com/office/officeart/2005/8/layout/hProcess11"/>
    <dgm:cxn modelId="{CB746ADE-B89F-41FE-B60A-8D8B7C867895}" type="presParOf" srcId="{41BE6A73-E467-4EC4-8F37-7E62E176CB6C}" destId="{7E156097-AE94-4CF8-B087-E00FFACEF14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A99BF2-BE20-4B4E-97D4-78BB07FBEF1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199279A-DEC0-410F-8159-22420A387800}">
      <dgm:prSet/>
      <dgm:spPr/>
      <dgm:t>
        <a:bodyPr/>
        <a:lstStyle/>
        <a:p>
          <a:pPr rtl="1"/>
          <a:r>
            <a:rPr lang="fa-IR" smtClean="0"/>
            <a:t>با ضربه عزل بچه دیگر روبرو نمیشود</a:t>
          </a:r>
          <a:endParaRPr lang="fa-IR"/>
        </a:p>
      </dgm:t>
    </dgm:pt>
    <dgm:pt modelId="{AFEDF0FD-FB19-4A34-953A-E3FBF123A7AA}" type="parTrans" cxnId="{7FFE6D0A-CBC6-4C1C-AEE6-B12DB20D4D2E}">
      <dgm:prSet/>
      <dgm:spPr/>
      <dgm:t>
        <a:bodyPr/>
        <a:lstStyle/>
        <a:p>
          <a:pPr rtl="1"/>
          <a:endParaRPr lang="fa-IR"/>
        </a:p>
      </dgm:t>
    </dgm:pt>
    <dgm:pt modelId="{CF4B0EA9-2071-4AEF-BC78-5E192EAA708C}" type="sibTrans" cxnId="{7FFE6D0A-CBC6-4C1C-AEE6-B12DB20D4D2E}">
      <dgm:prSet/>
      <dgm:spPr/>
      <dgm:t>
        <a:bodyPr/>
        <a:lstStyle/>
        <a:p>
          <a:pPr rtl="1"/>
          <a:endParaRPr lang="fa-IR"/>
        </a:p>
      </dgm:t>
    </dgm:pt>
    <dgm:pt modelId="{9F358422-6318-4A3F-B7D4-C097B26E87C9}">
      <dgm:prSet/>
      <dgm:spPr/>
      <dgm:t>
        <a:bodyPr/>
        <a:lstStyle/>
        <a:p>
          <a:pPr rtl="1"/>
          <a:r>
            <a:rPr lang="fa-IR" smtClean="0"/>
            <a:t>به سرعت رشد میکند </a:t>
          </a:r>
          <a:endParaRPr lang="fa-IR"/>
        </a:p>
      </dgm:t>
    </dgm:pt>
    <dgm:pt modelId="{063F8009-E1E6-4D29-AE58-818412BF10D2}" type="parTrans" cxnId="{B6940441-BB4A-4713-80A9-5499239498EE}">
      <dgm:prSet/>
      <dgm:spPr/>
      <dgm:t>
        <a:bodyPr/>
        <a:lstStyle/>
        <a:p>
          <a:pPr rtl="1"/>
          <a:endParaRPr lang="fa-IR"/>
        </a:p>
      </dgm:t>
    </dgm:pt>
    <dgm:pt modelId="{297FBEF6-0EED-4140-AEE2-23C1533E4652}" type="sibTrans" cxnId="{B6940441-BB4A-4713-80A9-5499239498EE}">
      <dgm:prSet/>
      <dgm:spPr/>
      <dgm:t>
        <a:bodyPr/>
        <a:lstStyle/>
        <a:p>
          <a:pPr rtl="1"/>
          <a:endParaRPr lang="fa-IR"/>
        </a:p>
      </dgm:t>
    </dgm:pt>
    <dgm:pt modelId="{913EB82A-7529-4403-A5CE-E0F33335832D}">
      <dgm:prSet/>
      <dgm:spPr/>
      <dgm:t>
        <a:bodyPr/>
        <a:lstStyle/>
        <a:p>
          <a:pPr rtl="1"/>
          <a:r>
            <a:rPr lang="fa-IR" smtClean="0"/>
            <a:t>موفقیت زیادی کسب میکند</a:t>
          </a:r>
          <a:endParaRPr lang="fa-IR"/>
        </a:p>
      </dgm:t>
    </dgm:pt>
    <dgm:pt modelId="{6C670343-24D0-4758-A33A-4BC1E91E3913}" type="parTrans" cxnId="{21F597B2-EAE0-42E7-95C6-8BA97A2062FD}">
      <dgm:prSet/>
      <dgm:spPr/>
      <dgm:t>
        <a:bodyPr/>
        <a:lstStyle/>
        <a:p>
          <a:pPr rtl="1"/>
          <a:endParaRPr lang="fa-IR"/>
        </a:p>
      </dgm:t>
    </dgm:pt>
    <dgm:pt modelId="{93A60F09-EFD6-4C73-9B33-3E7F5449DE7F}" type="sibTrans" cxnId="{21F597B2-EAE0-42E7-95C6-8BA97A2062FD}">
      <dgm:prSet/>
      <dgm:spPr/>
      <dgm:t>
        <a:bodyPr/>
        <a:lstStyle/>
        <a:p>
          <a:pPr rtl="1"/>
          <a:endParaRPr lang="fa-IR"/>
        </a:p>
      </dgm:t>
    </dgm:pt>
    <dgm:pt modelId="{D09FD580-C3E5-4C32-96DE-E2EFAB465922}">
      <dgm:prSet/>
      <dgm:spPr/>
      <dgm:t>
        <a:bodyPr/>
        <a:lstStyle/>
        <a:p>
          <a:pPr rtl="1"/>
          <a:r>
            <a:rPr lang="fa-IR" dirty="0" smtClean="0"/>
            <a:t>مجبوب خانواده</a:t>
          </a:r>
          <a:endParaRPr lang="fa-IR" dirty="0"/>
        </a:p>
      </dgm:t>
    </dgm:pt>
    <dgm:pt modelId="{4813DA50-29E3-4F6D-99B3-6726DA21EF6D}" type="parTrans" cxnId="{B36F7F19-AC55-492B-A247-55A7627D6685}">
      <dgm:prSet/>
      <dgm:spPr/>
      <dgm:t>
        <a:bodyPr/>
        <a:lstStyle/>
        <a:p>
          <a:pPr rtl="1"/>
          <a:endParaRPr lang="fa-IR"/>
        </a:p>
      </dgm:t>
    </dgm:pt>
    <dgm:pt modelId="{9D7A265E-81B6-4143-BF25-17166D747428}" type="sibTrans" cxnId="{B36F7F19-AC55-492B-A247-55A7627D6685}">
      <dgm:prSet/>
      <dgm:spPr/>
      <dgm:t>
        <a:bodyPr/>
        <a:lstStyle/>
        <a:p>
          <a:pPr rtl="1"/>
          <a:endParaRPr lang="fa-IR"/>
        </a:p>
      </dgm:t>
    </dgm:pt>
    <dgm:pt modelId="{38C6302F-68B0-4767-BF97-49C8E2C56E16}">
      <dgm:prSet/>
      <dgm:spPr/>
      <dgm:t>
        <a:bodyPr/>
        <a:lstStyle/>
        <a:p>
          <a:pPr rtl="1"/>
          <a:endParaRPr lang="fa-IR" dirty="0"/>
        </a:p>
      </dgm:t>
    </dgm:pt>
    <dgm:pt modelId="{BED90692-B045-40BF-B7C5-1047AE2A5077}" type="parTrans" cxnId="{70AAAFF4-9679-4380-A5F3-C1C68D277240}">
      <dgm:prSet/>
      <dgm:spPr/>
      <dgm:t>
        <a:bodyPr/>
        <a:lstStyle/>
        <a:p>
          <a:pPr rtl="1"/>
          <a:endParaRPr lang="fa-IR"/>
        </a:p>
      </dgm:t>
    </dgm:pt>
    <dgm:pt modelId="{67D94785-4A8E-4A72-AA85-CF62D401D143}" type="sibTrans" cxnId="{70AAAFF4-9679-4380-A5F3-C1C68D277240}">
      <dgm:prSet/>
      <dgm:spPr/>
      <dgm:t>
        <a:bodyPr/>
        <a:lstStyle/>
        <a:p>
          <a:pPr rtl="1"/>
          <a:endParaRPr lang="fa-IR"/>
        </a:p>
      </dgm:t>
    </dgm:pt>
    <dgm:pt modelId="{82F8C6C7-2313-4090-A2B1-09EC5092E7F0}">
      <dgm:prSet/>
      <dgm:spPr/>
      <dgm:t>
        <a:bodyPr/>
        <a:lstStyle/>
        <a:p>
          <a:pPr rtl="1"/>
          <a:endParaRPr lang="fa-IR"/>
        </a:p>
      </dgm:t>
    </dgm:pt>
    <dgm:pt modelId="{8F2F3796-48DB-431D-8245-13D338AC4350}" type="parTrans" cxnId="{FD961F8D-4DA9-4428-AF3D-E1C20D840CF3}">
      <dgm:prSet/>
      <dgm:spPr/>
      <dgm:t>
        <a:bodyPr/>
        <a:lstStyle/>
        <a:p>
          <a:pPr rtl="1"/>
          <a:endParaRPr lang="fa-IR"/>
        </a:p>
      </dgm:t>
    </dgm:pt>
    <dgm:pt modelId="{5FF569D3-053A-438B-97C9-DCDF92602CD9}" type="sibTrans" cxnId="{FD961F8D-4DA9-4428-AF3D-E1C20D840CF3}">
      <dgm:prSet/>
      <dgm:spPr/>
      <dgm:t>
        <a:bodyPr/>
        <a:lstStyle/>
        <a:p>
          <a:pPr rtl="1"/>
          <a:endParaRPr lang="fa-IR"/>
        </a:p>
      </dgm:t>
    </dgm:pt>
    <dgm:pt modelId="{0DEEC9FE-554B-4219-A314-A4F3D6A8C59E}" type="pres">
      <dgm:prSet presAssocID="{9AA99BF2-BE20-4B4E-97D4-78BB07FBEF1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9D78E10-AAF3-4D65-84D0-D744FB624F5F}" type="pres">
      <dgm:prSet presAssocID="{9AA99BF2-BE20-4B4E-97D4-78BB07FBEF19}" presName="arrow" presStyleLbl="bgShp" presStyleIdx="0" presStyleCnt="1"/>
      <dgm:spPr>
        <a:solidFill>
          <a:schemeClr val="accent6">
            <a:lumMod val="75000"/>
          </a:schemeClr>
        </a:solidFill>
      </dgm:spPr>
    </dgm:pt>
    <dgm:pt modelId="{24AD3F74-E8DE-4132-B29E-7D626EC7A5D6}" type="pres">
      <dgm:prSet presAssocID="{9AA99BF2-BE20-4B4E-97D4-78BB07FBEF19}" presName="arrowDiagram5" presStyleCnt="0"/>
      <dgm:spPr/>
    </dgm:pt>
    <dgm:pt modelId="{C2022488-E4A7-4701-BC5B-F3836F7D05D6}" type="pres">
      <dgm:prSet presAssocID="{E199279A-DEC0-410F-8159-22420A387800}" presName="bullet5a" presStyleLbl="node1" presStyleIdx="0" presStyleCnt="5"/>
      <dgm:spPr/>
    </dgm:pt>
    <dgm:pt modelId="{4A58A50F-CC75-48DA-A84E-F569F5C0B30E}" type="pres">
      <dgm:prSet presAssocID="{E199279A-DEC0-410F-8159-22420A387800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8643FC-ABA2-4F2A-829B-3E3330D37EEF}" type="pres">
      <dgm:prSet presAssocID="{9F358422-6318-4A3F-B7D4-C097B26E87C9}" presName="bullet5b" presStyleLbl="node1" presStyleIdx="1" presStyleCnt="5"/>
      <dgm:spPr/>
    </dgm:pt>
    <dgm:pt modelId="{721F7685-C603-42D3-B37E-3214ACEEEA76}" type="pres">
      <dgm:prSet presAssocID="{9F358422-6318-4A3F-B7D4-C097B26E87C9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90DA725-D3B5-42C6-902B-42BF3B250AA2}" type="pres">
      <dgm:prSet presAssocID="{913EB82A-7529-4403-A5CE-E0F33335832D}" presName="bullet5c" presStyleLbl="node1" presStyleIdx="2" presStyleCnt="5"/>
      <dgm:spPr/>
    </dgm:pt>
    <dgm:pt modelId="{55668CC5-0534-4B6C-99FF-C69EF498DBDE}" type="pres">
      <dgm:prSet presAssocID="{913EB82A-7529-4403-A5CE-E0F33335832D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4115247-24ED-416C-84C4-793A40408398}" type="pres">
      <dgm:prSet presAssocID="{D09FD580-C3E5-4C32-96DE-E2EFAB465922}" presName="bullet5d" presStyleLbl="node1" presStyleIdx="3" presStyleCnt="5"/>
      <dgm:spPr/>
    </dgm:pt>
    <dgm:pt modelId="{291C33EF-5499-4824-A8A9-D148FC35CD0D}" type="pres">
      <dgm:prSet presAssocID="{D09FD580-C3E5-4C32-96DE-E2EFAB46592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7AA88F4-9C1D-4357-A09C-8904814D8686}" type="pres">
      <dgm:prSet presAssocID="{38C6302F-68B0-4767-BF97-49C8E2C56E16}" presName="bullet5e" presStyleLbl="node1" presStyleIdx="4" presStyleCnt="5"/>
      <dgm:spPr/>
    </dgm:pt>
    <dgm:pt modelId="{56E72FD0-3A7A-435E-A490-D523D08E5B26}" type="pres">
      <dgm:prSet presAssocID="{38C6302F-68B0-4767-BF97-49C8E2C56E16}" presName="textBox5e" presStyleLbl="revTx" presStyleIdx="4" presStyleCnt="5" custFlipHor="1" custScaleX="191121" custScaleY="4488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FFE6D0A-CBC6-4C1C-AEE6-B12DB20D4D2E}" srcId="{9AA99BF2-BE20-4B4E-97D4-78BB07FBEF19}" destId="{E199279A-DEC0-410F-8159-22420A387800}" srcOrd="0" destOrd="0" parTransId="{AFEDF0FD-FB19-4A34-953A-E3FBF123A7AA}" sibTransId="{CF4B0EA9-2071-4AEF-BC78-5E192EAA708C}"/>
    <dgm:cxn modelId="{F39E3A3C-F0EB-41BC-8E22-13F1C26DC31C}" type="presOf" srcId="{9F358422-6318-4A3F-B7D4-C097B26E87C9}" destId="{721F7685-C603-42D3-B37E-3214ACEEEA76}" srcOrd="0" destOrd="0" presId="urn:microsoft.com/office/officeart/2005/8/layout/arrow2"/>
    <dgm:cxn modelId="{56DDBEEC-9216-44D0-A38C-FBD89CBC7FA0}" type="presOf" srcId="{913EB82A-7529-4403-A5CE-E0F33335832D}" destId="{55668CC5-0534-4B6C-99FF-C69EF498DBDE}" srcOrd="0" destOrd="0" presId="urn:microsoft.com/office/officeart/2005/8/layout/arrow2"/>
    <dgm:cxn modelId="{B5C995B1-D754-4D18-A19E-EFF88ADFA048}" type="presOf" srcId="{D09FD580-C3E5-4C32-96DE-E2EFAB465922}" destId="{291C33EF-5499-4824-A8A9-D148FC35CD0D}" srcOrd="0" destOrd="0" presId="urn:microsoft.com/office/officeart/2005/8/layout/arrow2"/>
    <dgm:cxn modelId="{B6940441-BB4A-4713-80A9-5499239498EE}" srcId="{9AA99BF2-BE20-4B4E-97D4-78BB07FBEF19}" destId="{9F358422-6318-4A3F-B7D4-C097B26E87C9}" srcOrd="1" destOrd="0" parTransId="{063F8009-E1E6-4D29-AE58-818412BF10D2}" sibTransId="{297FBEF6-0EED-4140-AEE2-23C1533E4652}"/>
    <dgm:cxn modelId="{DE7661B2-68B3-4FA8-9FEE-7EDC21BDED4B}" type="presOf" srcId="{E199279A-DEC0-410F-8159-22420A387800}" destId="{4A58A50F-CC75-48DA-A84E-F569F5C0B30E}" srcOrd="0" destOrd="0" presId="urn:microsoft.com/office/officeart/2005/8/layout/arrow2"/>
    <dgm:cxn modelId="{70AAAFF4-9679-4380-A5F3-C1C68D277240}" srcId="{9AA99BF2-BE20-4B4E-97D4-78BB07FBEF19}" destId="{38C6302F-68B0-4767-BF97-49C8E2C56E16}" srcOrd="4" destOrd="0" parTransId="{BED90692-B045-40BF-B7C5-1047AE2A5077}" sibTransId="{67D94785-4A8E-4A72-AA85-CF62D401D143}"/>
    <dgm:cxn modelId="{B36F7F19-AC55-492B-A247-55A7627D6685}" srcId="{9AA99BF2-BE20-4B4E-97D4-78BB07FBEF19}" destId="{D09FD580-C3E5-4C32-96DE-E2EFAB465922}" srcOrd="3" destOrd="0" parTransId="{4813DA50-29E3-4F6D-99B3-6726DA21EF6D}" sibTransId="{9D7A265E-81B6-4143-BF25-17166D747428}"/>
    <dgm:cxn modelId="{FD961F8D-4DA9-4428-AF3D-E1C20D840CF3}" srcId="{9AA99BF2-BE20-4B4E-97D4-78BB07FBEF19}" destId="{82F8C6C7-2313-4090-A2B1-09EC5092E7F0}" srcOrd="5" destOrd="0" parTransId="{8F2F3796-48DB-431D-8245-13D338AC4350}" sibTransId="{5FF569D3-053A-438B-97C9-DCDF92602CD9}"/>
    <dgm:cxn modelId="{21F597B2-EAE0-42E7-95C6-8BA97A2062FD}" srcId="{9AA99BF2-BE20-4B4E-97D4-78BB07FBEF19}" destId="{913EB82A-7529-4403-A5CE-E0F33335832D}" srcOrd="2" destOrd="0" parTransId="{6C670343-24D0-4758-A33A-4BC1E91E3913}" sibTransId="{93A60F09-EFD6-4C73-9B33-3E7F5449DE7F}"/>
    <dgm:cxn modelId="{6781E3C7-C49D-46C7-9708-D925EE004DBE}" type="presOf" srcId="{38C6302F-68B0-4767-BF97-49C8E2C56E16}" destId="{56E72FD0-3A7A-435E-A490-D523D08E5B26}" srcOrd="0" destOrd="0" presId="urn:microsoft.com/office/officeart/2005/8/layout/arrow2"/>
    <dgm:cxn modelId="{51C27F27-4D6E-475B-A4F8-37DE9FC448D5}" type="presOf" srcId="{9AA99BF2-BE20-4B4E-97D4-78BB07FBEF19}" destId="{0DEEC9FE-554B-4219-A314-A4F3D6A8C59E}" srcOrd="0" destOrd="0" presId="urn:microsoft.com/office/officeart/2005/8/layout/arrow2"/>
    <dgm:cxn modelId="{FAB4A60E-827A-47BA-B3C4-1CAB8FE29BCF}" type="presParOf" srcId="{0DEEC9FE-554B-4219-A314-A4F3D6A8C59E}" destId="{39D78E10-AAF3-4D65-84D0-D744FB624F5F}" srcOrd="0" destOrd="0" presId="urn:microsoft.com/office/officeart/2005/8/layout/arrow2"/>
    <dgm:cxn modelId="{A5764158-09CC-4502-9C5D-C94166DB5C27}" type="presParOf" srcId="{0DEEC9FE-554B-4219-A314-A4F3D6A8C59E}" destId="{24AD3F74-E8DE-4132-B29E-7D626EC7A5D6}" srcOrd="1" destOrd="0" presId="urn:microsoft.com/office/officeart/2005/8/layout/arrow2"/>
    <dgm:cxn modelId="{2B0DD929-0998-4C41-B459-DCBDA9CAFFF3}" type="presParOf" srcId="{24AD3F74-E8DE-4132-B29E-7D626EC7A5D6}" destId="{C2022488-E4A7-4701-BC5B-F3836F7D05D6}" srcOrd="0" destOrd="0" presId="urn:microsoft.com/office/officeart/2005/8/layout/arrow2"/>
    <dgm:cxn modelId="{26E9A15F-85BE-406C-B7AD-542B37902010}" type="presParOf" srcId="{24AD3F74-E8DE-4132-B29E-7D626EC7A5D6}" destId="{4A58A50F-CC75-48DA-A84E-F569F5C0B30E}" srcOrd="1" destOrd="0" presId="urn:microsoft.com/office/officeart/2005/8/layout/arrow2"/>
    <dgm:cxn modelId="{8C89A6F0-0709-4922-80D2-245F8711D43A}" type="presParOf" srcId="{24AD3F74-E8DE-4132-B29E-7D626EC7A5D6}" destId="{518643FC-ABA2-4F2A-829B-3E3330D37EEF}" srcOrd="2" destOrd="0" presId="urn:microsoft.com/office/officeart/2005/8/layout/arrow2"/>
    <dgm:cxn modelId="{BBC7804B-ECBA-4F58-9754-BF609C416EA9}" type="presParOf" srcId="{24AD3F74-E8DE-4132-B29E-7D626EC7A5D6}" destId="{721F7685-C603-42D3-B37E-3214ACEEEA76}" srcOrd="3" destOrd="0" presId="urn:microsoft.com/office/officeart/2005/8/layout/arrow2"/>
    <dgm:cxn modelId="{FFB38604-A16E-4E7D-ABDA-102D9EB0D93D}" type="presParOf" srcId="{24AD3F74-E8DE-4132-B29E-7D626EC7A5D6}" destId="{B90DA725-D3B5-42C6-902B-42BF3B250AA2}" srcOrd="4" destOrd="0" presId="urn:microsoft.com/office/officeart/2005/8/layout/arrow2"/>
    <dgm:cxn modelId="{59006AC5-D0B5-4EB7-9251-5D9776EC86D9}" type="presParOf" srcId="{24AD3F74-E8DE-4132-B29E-7D626EC7A5D6}" destId="{55668CC5-0534-4B6C-99FF-C69EF498DBDE}" srcOrd="5" destOrd="0" presId="urn:microsoft.com/office/officeart/2005/8/layout/arrow2"/>
    <dgm:cxn modelId="{3462E669-13D1-4F74-AE80-DCE4123F25B5}" type="presParOf" srcId="{24AD3F74-E8DE-4132-B29E-7D626EC7A5D6}" destId="{04115247-24ED-416C-84C4-793A40408398}" srcOrd="6" destOrd="0" presId="urn:microsoft.com/office/officeart/2005/8/layout/arrow2"/>
    <dgm:cxn modelId="{40B9AE21-4FCC-42FF-924E-DE26B7B5D6C7}" type="presParOf" srcId="{24AD3F74-E8DE-4132-B29E-7D626EC7A5D6}" destId="{291C33EF-5499-4824-A8A9-D148FC35CD0D}" srcOrd="7" destOrd="0" presId="urn:microsoft.com/office/officeart/2005/8/layout/arrow2"/>
    <dgm:cxn modelId="{F09F1450-2153-48D2-A447-731298C833C5}" type="presParOf" srcId="{24AD3F74-E8DE-4132-B29E-7D626EC7A5D6}" destId="{57AA88F4-9C1D-4357-A09C-8904814D8686}" srcOrd="8" destOrd="0" presId="urn:microsoft.com/office/officeart/2005/8/layout/arrow2"/>
    <dgm:cxn modelId="{A7453813-0394-46D1-AB2A-EB413CA78D48}" type="presParOf" srcId="{24AD3F74-E8DE-4132-B29E-7D626EC7A5D6}" destId="{56E72FD0-3A7A-435E-A490-D523D08E5B2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4B24F7-6796-40DD-8E41-48AEB50D0BF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681E683-0DA6-4BEB-A030-FDCE89412687}">
      <dgm:prSet/>
      <dgm:spPr/>
      <dgm:t>
        <a:bodyPr/>
        <a:lstStyle/>
        <a:p>
          <a:pPr rtl="1"/>
          <a:r>
            <a:rPr lang="fa-IR" smtClean="0"/>
            <a:t>کانون توجه </a:t>
          </a:r>
          <a:endParaRPr lang="fa-IR"/>
        </a:p>
      </dgm:t>
    </dgm:pt>
    <dgm:pt modelId="{B33A0ACD-A43B-4727-9340-C7BD699BFD16}" type="parTrans" cxnId="{BE935AC5-1949-43B5-A08E-85C446C39AA1}">
      <dgm:prSet/>
      <dgm:spPr/>
      <dgm:t>
        <a:bodyPr/>
        <a:lstStyle/>
        <a:p>
          <a:pPr rtl="1"/>
          <a:endParaRPr lang="fa-IR"/>
        </a:p>
      </dgm:t>
    </dgm:pt>
    <dgm:pt modelId="{1784922B-5E2F-4BD3-A3E0-B4E5B20CEAFC}" type="sibTrans" cxnId="{BE935AC5-1949-43B5-A08E-85C446C39AA1}">
      <dgm:prSet/>
      <dgm:spPr/>
      <dgm:t>
        <a:bodyPr/>
        <a:lstStyle/>
        <a:p>
          <a:pPr rtl="1"/>
          <a:endParaRPr lang="fa-IR"/>
        </a:p>
      </dgm:t>
    </dgm:pt>
    <dgm:pt modelId="{46B168ED-A075-4379-99C7-C2B092DC3E58}">
      <dgm:prSet/>
      <dgm:spPr/>
      <dgm:t>
        <a:bodyPr/>
        <a:lstStyle/>
        <a:p>
          <a:pPr rtl="1"/>
          <a:r>
            <a:rPr lang="fa-IR" smtClean="0"/>
            <a:t>نه تقسیم ونه رقابت</a:t>
          </a:r>
          <a:endParaRPr lang="fa-IR"/>
        </a:p>
      </dgm:t>
    </dgm:pt>
    <dgm:pt modelId="{612C66C2-2315-4B2D-B6C0-A539740E7DB6}" type="parTrans" cxnId="{F7EF2F7C-55CA-4DE2-BA14-901644E76D92}">
      <dgm:prSet/>
      <dgm:spPr/>
      <dgm:t>
        <a:bodyPr/>
        <a:lstStyle/>
        <a:p>
          <a:pPr rtl="1"/>
          <a:endParaRPr lang="fa-IR"/>
        </a:p>
      </dgm:t>
    </dgm:pt>
    <dgm:pt modelId="{2EF8BB26-831F-4530-8F40-C004F6AD05DE}" type="sibTrans" cxnId="{F7EF2F7C-55CA-4DE2-BA14-901644E76D92}">
      <dgm:prSet/>
      <dgm:spPr/>
      <dgm:t>
        <a:bodyPr/>
        <a:lstStyle/>
        <a:p>
          <a:pPr rtl="1"/>
          <a:endParaRPr lang="fa-IR"/>
        </a:p>
      </dgm:t>
    </dgm:pt>
    <dgm:pt modelId="{CBF9BFC1-DB7D-449A-A42C-0ACC6D86E6AB}">
      <dgm:prSet/>
      <dgm:spPr/>
      <dgm:t>
        <a:bodyPr/>
        <a:lstStyle/>
        <a:p>
          <a:pPr rtl="1"/>
          <a:r>
            <a:rPr lang="fa-IR" dirty="0" smtClean="0"/>
            <a:t>اغلب زود پخته میشوند رفتار بزرگسالان را نشان میدهند</a:t>
          </a:r>
          <a:endParaRPr lang="fa-IR" dirty="0"/>
        </a:p>
      </dgm:t>
    </dgm:pt>
    <dgm:pt modelId="{E097512B-06BA-4D0E-8D49-9F1E8A44DC98}" type="parTrans" cxnId="{7CA5D6AD-04D1-4399-95FC-7EBC8FC2D2E6}">
      <dgm:prSet/>
      <dgm:spPr/>
      <dgm:t>
        <a:bodyPr/>
        <a:lstStyle/>
        <a:p>
          <a:pPr rtl="1"/>
          <a:endParaRPr lang="fa-IR"/>
        </a:p>
      </dgm:t>
    </dgm:pt>
    <dgm:pt modelId="{CB9E991A-C020-4DF3-B87C-746AA9A9C074}" type="sibTrans" cxnId="{7CA5D6AD-04D1-4399-95FC-7EBC8FC2D2E6}">
      <dgm:prSet/>
      <dgm:spPr/>
      <dgm:t>
        <a:bodyPr/>
        <a:lstStyle/>
        <a:p>
          <a:pPr rtl="1"/>
          <a:endParaRPr lang="fa-IR"/>
        </a:p>
      </dgm:t>
    </dgm:pt>
    <dgm:pt modelId="{63FBF301-5E8C-4602-8720-0463A2057B07}">
      <dgm:prSet/>
      <dgm:spPr/>
      <dgm:t>
        <a:bodyPr/>
        <a:lstStyle/>
        <a:p>
          <a:pPr rtl="1"/>
          <a:r>
            <a:rPr lang="fa-IR" smtClean="0"/>
            <a:t>هیچ گاه موقعیت خود را از دست نمی دهد</a:t>
          </a:r>
          <a:endParaRPr lang="fa-IR"/>
        </a:p>
      </dgm:t>
    </dgm:pt>
    <dgm:pt modelId="{40C2CAA4-F2C0-474F-A903-33718318F53F}" type="parTrans" cxnId="{7FE2A761-1808-46F4-9A02-EE573945732F}">
      <dgm:prSet/>
      <dgm:spPr/>
      <dgm:t>
        <a:bodyPr/>
        <a:lstStyle/>
        <a:p>
          <a:pPr rtl="1"/>
          <a:endParaRPr lang="fa-IR"/>
        </a:p>
      </dgm:t>
    </dgm:pt>
    <dgm:pt modelId="{61DFADD4-CA11-40E8-BCEC-BE4BBE3CC6E2}" type="sibTrans" cxnId="{7FE2A761-1808-46F4-9A02-EE573945732F}">
      <dgm:prSet/>
      <dgm:spPr/>
      <dgm:t>
        <a:bodyPr/>
        <a:lstStyle/>
        <a:p>
          <a:pPr rtl="1"/>
          <a:endParaRPr lang="fa-IR"/>
        </a:p>
      </dgm:t>
    </dgm:pt>
    <dgm:pt modelId="{BC36BF83-0E5B-4597-B37A-45A50130AEF2}">
      <dgm:prSet/>
      <dgm:spPr/>
      <dgm:t>
        <a:bodyPr/>
        <a:lstStyle/>
        <a:p>
          <a:pPr rtl="1"/>
          <a:r>
            <a:rPr lang="fa-IR" dirty="0" smtClean="0"/>
            <a:t>اگر توانایی هایشان توجه کافی را بدست نیاوردناامید نازپرورده و وابسته به مادر میشوند</a:t>
          </a:r>
        </a:p>
      </dgm:t>
    </dgm:pt>
    <dgm:pt modelId="{2C1E63F7-271F-4FEE-A631-76EDFB9DBCF0}" type="parTrans" cxnId="{6A414F3F-AA7E-4FDA-BC6C-DC597E5FD345}">
      <dgm:prSet/>
      <dgm:spPr/>
      <dgm:t>
        <a:bodyPr/>
        <a:lstStyle/>
        <a:p>
          <a:pPr rtl="1"/>
          <a:endParaRPr lang="fa-IR"/>
        </a:p>
      </dgm:t>
    </dgm:pt>
    <dgm:pt modelId="{DE2ADA5D-56CF-40B3-97CA-739C63F21EEA}" type="sibTrans" cxnId="{6A414F3F-AA7E-4FDA-BC6C-DC597E5FD345}">
      <dgm:prSet/>
      <dgm:spPr/>
      <dgm:t>
        <a:bodyPr/>
        <a:lstStyle/>
        <a:p>
          <a:pPr rtl="1"/>
          <a:endParaRPr lang="fa-IR"/>
        </a:p>
      </dgm:t>
    </dgm:pt>
    <dgm:pt modelId="{19BDD1D4-735B-4661-9DD5-3341C223C598}" type="pres">
      <dgm:prSet presAssocID="{A54B24F7-6796-40DD-8E41-48AEB50D0B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59ABAF4-9C32-44B3-883B-6717CB65FCAB}" type="pres">
      <dgm:prSet presAssocID="{1681E683-0DA6-4BEB-A030-FDCE89412687}" presName="composite" presStyleCnt="0"/>
      <dgm:spPr/>
    </dgm:pt>
    <dgm:pt modelId="{FD1FFB83-87A3-4CF7-BF91-419370FB6AFB}" type="pres">
      <dgm:prSet presAssocID="{1681E683-0DA6-4BEB-A030-FDCE89412687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35F9689-C8E9-4CDB-8ECC-E9FA00081B8D}" type="pres">
      <dgm:prSet presAssocID="{1681E683-0DA6-4BEB-A030-FDCE89412687}" presName="rect2" presStyleLbl="fgImgPlace1" presStyleIdx="0" presStyleCnt="5"/>
      <dgm:spPr/>
    </dgm:pt>
    <dgm:pt modelId="{C4768249-FF46-4CE1-A1F2-10892F03929E}" type="pres">
      <dgm:prSet presAssocID="{1784922B-5E2F-4BD3-A3E0-B4E5B20CEAFC}" presName="sibTrans" presStyleCnt="0"/>
      <dgm:spPr/>
    </dgm:pt>
    <dgm:pt modelId="{28876A4D-6B53-45F2-AD3F-D3A32BD615DB}" type="pres">
      <dgm:prSet presAssocID="{46B168ED-A075-4379-99C7-C2B092DC3E58}" presName="composite" presStyleCnt="0"/>
      <dgm:spPr/>
    </dgm:pt>
    <dgm:pt modelId="{016C7DCC-3E4B-44BB-9CA6-CF45573132CE}" type="pres">
      <dgm:prSet presAssocID="{46B168ED-A075-4379-99C7-C2B092DC3E58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37CD407-5960-49C4-9EFF-282918BE34F3}" type="pres">
      <dgm:prSet presAssocID="{46B168ED-A075-4379-99C7-C2B092DC3E58}" presName="rect2" presStyleLbl="fgImgPlace1" presStyleIdx="1" presStyleCnt="5"/>
      <dgm:spPr/>
    </dgm:pt>
    <dgm:pt modelId="{E8E659EA-8C17-419F-B54C-66100F1FB3A5}" type="pres">
      <dgm:prSet presAssocID="{2EF8BB26-831F-4530-8F40-C004F6AD05DE}" presName="sibTrans" presStyleCnt="0"/>
      <dgm:spPr/>
    </dgm:pt>
    <dgm:pt modelId="{2F1AE5BE-98AE-46E0-B816-A9A9FB065ABE}" type="pres">
      <dgm:prSet presAssocID="{CBF9BFC1-DB7D-449A-A42C-0ACC6D86E6AB}" presName="composite" presStyleCnt="0"/>
      <dgm:spPr/>
    </dgm:pt>
    <dgm:pt modelId="{BEFE629A-1835-4B16-BF57-F9425B876C6E}" type="pres">
      <dgm:prSet presAssocID="{CBF9BFC1-DB7D-449A-A42C-0ACC6D86E6AB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CDAD8F-64C7-4DDC-B689-030EE15EE6F7}" type="pres">
      <dgm:prSet presAssocID="{CBF9BFC1-DB7D-449A-A42C-0ACC6D86E6AB}" presName="rect2" presStyleLbl="fgImgPlace1" presStyleIdx="2" presStyleCnt="5"/>
      <dgm:spPr/>
    </dgm:pt>
    <dgm:pt modelId="{AC83E4C6-534E-4F94-903C-8C899D520048}" type="pres">
      <dgm:prSet presAssocID="{CB9E991A-C020-4DF3-B87C-746AA9A9C074}" presName="sibTrans" presStyleCnt="0"/>
      <dgm:spPr/>
    </dgm:pt>
    <dgm:pt modelId="{A3BE0A3A-7D14-43D1-BFEA-D44DA4D8F7E7}" type="pres">
      <dgm:prSet presAssocID="{63FBF301-5E8C-4602-8720-0463A2057B07}" presName="composite" presStyleCnt="0"/>
      <dgm:spPr/>
    </dgm:pt>
    <dgm:pt modelId="{08E216DD-2C02-4006-B87C-ECD834383696}" type="pres">
      <dgm:prSet presAssocID="{63FBF301-5E8C-4602-8720-0463A2057B07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A98CEB0-5FE5-43D2-B135-52B4638AEA0F}" type="pres">
      <dgm:prSet presAssocID="{63FBF301-5E8C-4602-8720-0463A2057B07}" presName="rect2" presStyleLbl="fgImgPlace1" presStyleIdx="3" presStyleCnt="5"/>
      <dgm:spPr/>
    </dgm:pt>
    <dgm:pt modelId="{D54DD5FF-5B8C-490E-BDC2-5FA8CC757E85}" type="pres">
      <dgm:prSet presAssocID="{61DFADD4-CA11-40E8-BCEC-BE4BBE3CC6E2}" presName="sibTrans" presStyleCnt="0"/>
      <dgm:spPr/>
    </dgm:pt>
    <dgm:pt modelId="{C063742C-0D80-4B3A-B8C4-1C5AC85708AA}" type="pres">
      <dgm:prSet presAssocID="{BC36BF83-0E5B-4597-B37A-45A50130AEF2}" presName="composite" presStyleCnt="0"/>
      <dgm:spPr/>
    </dgm:pt>
    <dgm:pt modelId="{EB2BF2A0-A05D-4EB2-AF45-8E7AA9D345F4}" type="pres">
      <dgm:prSet presAssocID="{BC36BF83-0E5B-4597-B37A-45A50130AEF2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39D7F5B-65B1-45FD-A860-081D35D17CF3}" type="pres">
      <dgm:prSet presAssocID="{BC36BF83-0E5B-4597-B37A-45A50130AEF2}" presName="rect2" presStyleLbl="fgImgPlace1" presStyleIdx="4" presStyleCnt="5"/>
      <dgm:spPr/>
    </dgm:pt>
  </dgm:ptLst>
  <dgm:cxnLst>
    <dgm:cxn modelId="{45BE5A6A-796A-4612-B90D-FD63881E0915}" type="presOf" srcId="{63FBF301-5E8C-4602-8720-0463A2057B07}" destId="{08E216DD-2C02-4006-B87C-ECD834383696}" srcOrd="0" destOrd="0" presId="urn:microsoft.com/office/officeart/2008/layout/PictureStrips"/>
    <dgm:cxn modelId="{6A414F3F-AA7E-4FDA-BC6C-DC597E5FD345}" srcId="{A54B24F7-6796-40DD-8E41-48AEB50D0BF1}" destId="{BC36BF83-0E5B-4597-B37A-45A50130AEF2}" srcOrd="4" destOrd="0" parTransId="{2C1E63F7-271F-4FEE-A631-76EDFB9DBCF0}" sibTransId="{DE2ADA5D-56CF-40B3-97CA-739C63F21EEA}"/>
    <dgm:cxn modelId="{A756D127-BD78-47D1-BEC1-89486568B611}" type="presOf" srcId="{CBF9BFC1-DB7D-449A-A42C-0ACC6D86E6AB}" destId="{BEFE629A-1835-4B16-BF57-F9425B876C6E}" srcOrd="0" destOrd="0" presId="urn:microsoft.com/office/officeart/2008/layout/PictureStrips"/>
    <dgm:cxn modelId="{A1C2F4EB-706A-4F82-9022-D7B5D4F07FCB}" type="presOf" srcId="{A54B24F7-6796-40DD-8E41-48AEB50D0BF1}" destId="{19BDD1D4-735B-4661-9DD5-3341C223C598}" srcOrd="0" destOrd="0" presId="urn:microsoft.com/office/officeart/2008/layout/PictureStrips"/>
    <dgm:cxn modelId="{7CA5D6AD-04D1-4399-95FC-7EBC8FC2D2E6}" srcId="{A54B24F7-6796-40DD-8E41-48AEB50D0BF1}" destId="{CBF9BFC1-DB7D-449A-A42C-0ACC6D86E6AB}" srcOrd="2" destOrd="0" parTransId="{E097512B-06BA-4D0E-8D49-9F1E8A44DC98}" sibTransId="{CB9E991A-C020-4DF3-B87C-746AA9A9C074}"/>
    <dgm:cxn modelId="{DAB09AF7-FA7F-4D4D-B052-EC1EB7716ECD}" type="presOf" srcId="{1681E683-0DA6-4BEB-A030-FDCE89412687}" destId="{FD1FFB83-87A3-4CF7-BF91-419370FB6AFB}" srcOrd="0" destOrd="0" presId="urn:microsoft.com/office/officeart/2008/layout/PictureStrips"/>
    <dgm:cxn modelId="{9DA5D997-A5E6-40AD-A251-A912991A4407}" type="presOf" srcId="{46B168ED-A075-4379-99C7-C2B092DC3E58}" destId="{016C7DCC-3E4B-44BB-9CA6-CF45573132CE}" srcOrd="0" destOrd="0" presId="urn:microsoft.com/office/officeart/2008/layout/PictureStrips"/>
    <dgm:cxn modelId="{BE935AC5-1949-43B5-A08E-85C446C39AA1}" srcId="{A54B24F7-6796-40DD-8E41-48AEB50D0BF1}" destId="{1681E683-0DA6-4BEB-A030-FDCE89412687}" srcOrd="0" destOrd="0" parTransId="{B33A0ACD-A43B-4727-9340-C7BD699BFD16}" sibTransId="{1784922B-5E2F-4BD3-A3E0-B4E5B20CEAFC}"/>
    <dgm:cxn modelId="{3152C8F0-8D53-47A3-8306-C7FC8853BF35}" type="presOf" srcId="{BC36BF83-0E5B-4597-B37A-45A50130AEF2}" destId="{EB2BF2A0-A05D-4EB2-AF45-8E7AA9D345F4}" srcOrd="0" destOrd="0" presId="urn:microsoft.com/office/officeart/2008/layout/PictureStrips"/>
    <dgm:cxn modelId="{7FE2A761-1808-46F4-9A02-EE573945732F}" srcId="{A54B24F7-6796-40DD-8E41-48AEB50D0BF1}" destId="{63FBF301-5E8C-4602-8720-0463A2057B07}" srcOrd="3" destOrd="0" parTransId="{40C2CAA4-F2C0-474F-A903-33718318F53F}" sibTransId="{61DFADD4-CA11-40E8-BCEC-BE4BBE3CC6E2}"/>
    <dgm:cxn modelId="{F7EF2F7C-55CA-4DE2-BA14-901644E76D92}" srcId="{A54B24F7-6796-40DD-8E41-48AEB50D0BF1}" destId="{46B168ED-A075-4379-99C7-C2B092DC3E58}" srcOrd="1" destOrd="0" parTransId="{612C66C2-2315-4B2D-B6C0-A539740E7DB6}" sibTransId="{2EF8BB26-831F-4530-8F40-C004F6AD05DE}"/>
    <dgm:cxn modelId="{557730B8-F761-4277-A91C-F93A4B2B8305}" type="presParOf" srcId="{19BDD1D4-735B-4661-9DD5-3341C223C598}" destId="{259ABAF4-9C32-44B3-883B-6717CB65FCAB}" srcOrd="0" destOrd="0" presId="urn:microsoft.com/office/officeart/2008/layout/PictureStrips"/>
    <dgm:cxn modelId="{D37D976B-A09C-4FCC-96C5-D938FCF01453}" type="presParOf" srcId="{259ABAF4-9C32-44B3-883B-6717CB65FCAB}" destId="{FD1FFB83-87A3-4CF7-BF91-419370FB6AFB}" srcOrd="0" destOrd="0" presId="urn:microsoft.com/office/officeart/2008/layout/PictureStrips"/>
    <dgm:cxn modelId="{3E9A9051-959A-43AB-ADF1-55708792095D}" type="presParOf" srcId="{259ABAF4-9C32-44B3-883B-6717CB65FCAB}" destId="{135F9689-C8E9-4CDB-8ECC-E9FA00081B8D}" srcOrd="1" destOrd="0" presId="urn:microsoft.com/office/officeart/2008/layout/PictureStrips"/>
    <dgm:cxn modelId="{5A6D25C0-C96C-4FAB-9236-0F3B2EB0BF8E}" type="presParOf" srcId="{19BDD1D4-735B-4661-9DD5-3341C223C598}" destId="{C4768249-FF46-4CE1-A1F2-10892F03929E}" srcOrd="1" destOrd="0" presId="urn:microsoft.com/office/officeart/2008/layout/PictureStrips"/>
    <dgm:cxn modelId="{1E7EAD9B-EAE0-41E5-A390-BCE86D36ABC6}" type="presParOf" srcId="{19BDD1D4-735B-4661-9DD5-3341C223C598}" destId="{28876A4D-6B53-45F2-AD3F-D3A32BD615DB}" srcOrd="2" destOrd="0" presId="urn:microsoft.com/office/officeart/2008/layout/PictureStrips"/>
    <dgm:cxn modelId="{8AE74124-2CF1-4EA8-A053-6DDF4C2205FD}" type="presParOf" srcId="{28876A4D-6B53-45F2-AD3F-D3A32BD615DB}" destId="{016C7DCC-3E4B-44BB-9CA6-CF45573132CE}" srcOrd="0" destOrd="0" presId="urn:microsoft.com/office/officeart/2008/layout/PictureStrips"/>
    <dgm:cxn modelId="{B5912A28-6131-42BB-9416-0123EBE3023D}" type="presParOf" srcId="{28876A4D-6B53-45F2-AD3F-D3A32BD615DB}" destId="{A37CD407-5960-49C4-9EFF-282918BE34F3}" srcOrd="1" destOrd="0" presId="urn:microsoft.com/office/officeart/2008/layout/PictureStrips"/>
    <dgm:cxn modelId="{D54307D4-25C0-4E34-8BA8-84D56FCC082B}" type="presParOf" srcId="{19BDD1D4-735B-4661-9DD5-3341C223C598}" destId="{E8E659EA-8C17-419F-B54C-66100F1FB3A5}" srcOrd="3" destOrd="0" presId="urn:microsoft.com/office/officeart/2008/layout/PictureStrips"/>
    <dgm:cxn modelId="{E2D6D24B-205C-4F39-B613-B0D95B080D4A}" type="presParOf" srcId="{19BDD1D4-735B-4661-9DD5-3341C223C598}" destId="{2F1AE5BE-98AE-46E0-B816-A9A9FB065ABE}" srcOrd="4" destOrd="0" presId="urn:microsoft.com/office/officeart/2008/layout/PictureStrips"/>
    <dgm:cxn modelId="{A94F651E-B9F8-455F-94FC-F438F17F3730}" type="presParOf" srcId="{2F1AE5BE-98AE-46E0-B816-A9A9FB065ABE}" destId="{BEFE629A-1835-4B16-BF57-F9425B876C6E}" srcOrd="0" destOrd="0" presId="urn:microsoft.com/office/officeart/2008/layout/PictureStrips"/>
    <dgm:cxn modelId="{573E62AB-E16E-4F78-AA74-288420B3E60C}" type="presParOf" srcId="{2F1AE5BE-98AE-46E0-B816-A9A9FB065ABE}" destId="{74CDAD8F-64C7-4DDC-B689-030EE15EE6F7}" srcOrd="1" destOrd="0" presId="urn:microsoft.com/office/officeart/2008/layout/PictureStrips"/>
    <dgm:cxn modelId="{11757470-E854-4778-8C7D-3118DA8E9AB4}" type="presParOf" srcId="{19BDD1D4-735B-4661-9DD5-3341C223C598}" destId="{AC83E4C6-534E-4F94-903C-8C899D520048}" srcOrd="5" destOrd="0" presId="urn:microsoft.com/office/officeart/2008/layout/PictureStrips"/>
    <dgm:cxn modelId="{47C0B3FD-0D47-45EE-B6BC-0F47F3D39FA3}" type="presParOf" srcId="{19BDD1D4-735B-4661-9DD5-3341C223C598}" destId="{A3BE0A3A-7D14-43D1-BFEA-D44DA4D8F7E7}" srcOrd="6" destOrd="0" presId="urn:microsoft.com/office/officeart/2008/layout/PictureStrips"/>
    <dgm:cxn modelId="{04B6F467-725B-4DD5-A673-9E4EA73B32E0}" type="presParOf" srcId="{A3BE0A3A-7D14-43D1-BFEA-D44DA4D8F7E7}" destId="{08E216DD-2C02-4006-B87C-ECD834383696}" srcOrd="0" destOrd="0" presId="urn:microsoft.com/office/officeart/2008/layout/PictureStrips"/>
    <dgm:cxn modelId="{8D6C8F8C-18CE-4B75-AF48-6BEABF4BCAED}" type="presParOf" srcId="{A3BE0A3A-7D14-43D1-BFEA-D44DA4D8F7E7}" destId="{2A98CEB0-5FE5-43D2-B135-52B4638AEA0F}" srcOrd="1" destOrd="0" presId="urn:microsoft.com/office/officeart/2008/layout/PictureStrips"/>
    <dgm:cxn modelId="{21F48919-3BE5-43CD-BD39-3F2744861DD1}" type="presParOf" srcId="{19BDD1D4-735B-4661-9DD5-3341C223C598}" destId="{D54DD5FF-5B8C-490E-BDC2-5FA8CC757E85}" srcOrd="7" destOrd="0" presId="urn:microsoft.com/office/officeart/2008/layout/PictureStrips"/>
    <dgm:cxn modelId="{6404477E-711D-46CF-B48C-88401F47B951}" type="presParOf" srcId="{19BDD1D4-735B-4661-9DD5-3341C223C598}" destId="{C063742C-0D80-4B3A-B8C4-1C5AC85708AA}" srcOrd="8" destOrd="0" presId="urn:microsoft.com/office/officeart/2008/layout/PictureStrips"/>
    <dgm:cxn modelId="{9BCA0042-7084-413D-919C-69AC1071AC38}" type="presParOf" srcId="{C063742C-0D80-4B3A-B8C4-1C5AC85708AA}" destId="{EB2BF2A0-A05D-4EB2-AF45-8E7AA9D345F4}" srcOrd="0" destOrd="0" presId="urn:microsoft.com/office/officeart/2008/layout/PictureStrips"/>
    <dgm:cxn modelId="{83CAE68D-4DCD-4DCF-B06F-FF205CDB411C}" type="presParOf" srcId="{C063742C-0D80-4B3A-B8C4-1C5AC85708AA}" destId="{339D7F5B-65B1-45FD-A860-081D35D17CF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A9FAD5-37BC-4248-9F97-64CF71E13A8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fa-IR"/>
        </a:p>
      </dgm:t>
    </dgm:pt>
    <dgm:pt modelId="{1A3D0248-F907-410F-9037-CCFBA6DAE6FA}">
      <dgm:prSet/>
      <dgm:spPr/>
      <dgm:t>
        <a:bodyPr/>
        <a:lstStyle/>
        <a:p>
          <a:pPr rtl="1"/>
          <a:r>
            <a:rPr lang="fa-IR" smtClean="0"/>
            <a:t>زندگی بی انصاف است </a:t>
          </a:r>
          <a:endParaRPr lang="fa-IR"/>
        </a:p>
      </dgm:t>
    </dgm:pt>
    <dgm:pt modelId="{61B1D69B-825A-4D03-AEB6-F9AD50813649}" type="parTrans" cxnId="{7DC8DCB3-18FF-4E1E-BBA4-88AB4B09536B}">
      <dgm:prSet/>
      <dgm:spPr/>
      <dgm:t>
        <a:bodyPr/>
        <a:lstStyle/>
        <a:p>
          <a:pPr rtl="1"/>
          <a:endParaRPr lang="fa-IR"/>
        </a:p>
      </dgm:t>
    </dgm:pt>
    <dgm:pt modelId="{4525A3CE-6CA7-4F23-8480-7A4E8C43078B}" type="sibTrans" cxnId="{7DC8DCB3-18FF-4E1E-BBA4-88AB4B09536B}">
      <dgm:prSet/>
      <dgm:spPr/>
      <dgm:t>
        <a:bodyPr/>
        <a:lstStyle/>
        <a:p>
          <a:pPr rtl="1"/>
          <a:endParaRPr lang="fa-IR"/>
        </a:p>
      </dgm:t>
    </dgm:pt>
    <dgm:pt modelId="{41F473B7-7840-46C5-BADD-C1DC5AEC8CE3}">
      <dgm:prSet/>
      <dgm:spPr/>
      <dgm:t>
        <a:bodyPr/>
        <a:lstStyle/>
        <a:p>
          <a:pPr rtl="1"/>
          <a:r>
            <a:rPr lang="fa-IR" smtClean="0"/>
            <a:t>اگربه اینکه فریب خورده است اعتقاد پیدا کند  من ضعیف رامیپذیرد </a:t>
          </a:r>
          <a:endParaRPr lang="fa-IR"/>
        </a:p>
      </dgm:t>
    </dgm:pt>
    <dgm:pt modelId="{20AC746A-9D32-40BB-A256-54B8B533D8F6}" type="parTrans" cxnId="{A6F0E4CB-8FDF-407C-839D-14619F89B07E}">
      <dgm:prSet/>
      <dgm:spPr/>
      <dgm:t>
        <a:bodyPr/>
        <a:lstStyle/>
        <a:p>
          <a:pPr rtl="1"/>
          <a:endParaRPr lang="fa-IR"/>
        </a:p>
      </dgm:t>
    </dgm:pt>
    <dgm:pt modelId="{F6494952-3911-449F-B705-1870B65EB1A9}" type="sibTrans" cxnId="{A6F0E4CB-8FDF-407C-839D-14619F89B07E}">
      <dgm:prSet/>
      <dgm:spPr/>
      <dgm:t>
        <a:bodyPr/>
        <a:lstStyle/>
        <a:p>
          <a:pPr rtl="1"/>
          <a:endParaRPr lang="fa-IR"/>
        </a:p>
      </dgm:t>
    </dgm:pt>
    <dgm:pt modelId="{BEDC8D74-F622-4F0A-B251-DB60F31869E2}" type="pres">
      <dgm:prSet presAssocID="{23A9FAD5-37BC-4248-9F97-64CF71E13A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E3A00AA-E634-42D7-A7C6-4D7106390D93}" type="pres">
      <dgm:prSet presAssocID="{23A9FAD5-37BC-4248-9F97-64CF71E13A83}" presName="arrow" presStyleLbl="bgShp" presStyleIdx="0" presStyleCnt="1"/>
      <dgm:spPr/>
    </dgm:pt>
    <dgm:pt modelId="{DCF1CC77-0C3F-4B9B-A07D-D1F67AB7A20B}" type="pres">
      <dgm:prSet presAssocID="{23A9FAD5-37BC-4248-9F97-64CF71E13A83}" presName="points" presStyleCnt="0"/>
      <dgm:spPr/>
    </dgm:pt>
    <dgm:pt modelId="{8252BEA1-D4B9-4A5C-B1B8-F61E5F821E07}" type="pres">
      <dgm:prSet presAssocID="{1A3D0248-F907-410F-9037-CCFBA6DAE6FA}" presName="compositeA" presStyleCnt="0"/>
      <dgm:spPr/>
    </dgm:pt>
    <dgm:pt modelId="{206E6130-473D-4F87-BF39-34A6584AEB7D}" type="pres">
      <dgm:prSet presAssocID="{1A3D0248-F907-410F-9037-CCFBA6DAE6FA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05755F1-968A-4BD7-B0F0-6018EA24EC85}" type="pres">
      <dgm:prSet presAssocID="{1A3D0248-F907-410F-9037-CCFBA6DAE6FA}" presName="circleA" presStyleLbl="node1" presStyleIdx="0" presStyleCnt="2"/>
      <dgm:spPr/>
    </dgm:pt>
    <dgm:pt modelId="{59E35D73-E681-4831-AC0D-DEB37CE40337}" type="pres">
      <dgm:prSet presAssocID="{1A3D0248-F907-410F-9037-CCFBA6DAE6FA}" presName="spaceA" presStyleCnt="0"/>
      <dgm:spPr/>
    </dgm:pt>
    <dgm:pt modelId="{FA62248C-1B01-4AC7-B045-D59AA1A1C3E7}" type="pres">
      <dgm:prSet presAssocID="{4525A3CE-6CA7-4F23-8480-7A4E8C43078B}" presName="space" presStyleCnt="0"/>
      <dgm:spPr/>
    </dgm:pt>
    <dgm:pt modelId="{FDF6D5DA-D2EF-4CB7-957D-726C133DAA90}" type="pres">
      <dgm:prSet presAssocID="{41F473B7-7840-46C5-BADD-C1DC5AEC8CE3}" presName="compositeB" presStyleCnt="0"/>
      <dgm:spPr/>
    </dgm:pt>
    <dgm:pt modelId="{96D8272D-8681-433C-A8FF-3E3B50B0DB8E}" type="pres">
      <dgm:prSet presAssocID="{41F473B7-7840-46C5-BADD-C1DC5AEC8CE3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0307733-5D7D-418F-94A7-5C991DFA9C97}" type="pres">
      <dgm:prSet presAssocID="{41F473B7-7840-46C5-BADD-C1DC5AEC8CE3}" presName="circleB" presStyleLbl="node1" presStyleIdx="1" presStyleCnt="2"/>
      <dgm:spPr/>
    </dgm:pt>
    <dgm:pt modelId="{CD9AD89A-B15A-4CFA-8474-ECFDA94D3E37}" type="pres">
      <dgm:prSet presAssocID="{41F473B7-7840-46C5-BADD-C1DC5AEC8CE3}" presName="spaceB" presStyleCnt="0"/>
      <dgm:spPr/>
    </dgm:pt>
  </dgm:ptLst>
  <dgm:cxnLst>
    <dgm:cxn modelId="{A6F0E4CB-8FDF-407C-839D-14619F89B07E}" srcId="{23A9FAD5-37BC-4248-9F97-64CF71E13A83}" destId="{41F473B7-7840-46C5-BADD-C1DC5AEC8CE3}" srcOrd="1" destOrd="0" parTransId="{20AC746A-9D32-40BB-A256-54B8B533D8F6}" sibTransId="{F6494952-3911-449F-B705-1870B65EB1A9}"/>
    <dgm:cxn modelId="{46BDFADB-F06D-4DF1-BC60-54CFEC2FD19C}" type="presOf" srcId="{41F473B7-7840-46C5-BADD-C1DC5AEC8CE3}" destId="{96D8272D-8681-433C-A8FF-3E3B50B0DB8E}" srcOrd="0" destOrd="0" presId="urn:microsoft.com/office/officeart/2005/8/layout/hProcess11"/>
    <dgm:cxn modelId="{0C600203-8FF9-4E7C-B869-4CF188906E44}" type="presOf" srcId="{1A3D0248-F907-410F-9037-CCFBA6DAE6FA}" destId="{206E6130-473D-4F87-BF39-34A6584AEB7D}" srcOrd="0" destOrd="0" presId="urn:microsoft.com/office/officeart/2005/8/layout/hProcess11"/>
    <dgm:cxn modelId="{9FB99271-EADE-42B8-B797-07B1972EBE27}" type="presOf" srcId="{23A9FAD5-37BC-4248-9F97-64CF71E13A83}" destId="{BEDC8D74-F622-4F0A-B251-DB60F31869E2}" srcOrd="0" destOrd="0" presId="urn:microsoft.com/office/officeart/2005/8/layout/hProcess11"/>
    <dgm:cxn modelId="{7DC8DCB3-18FF-4E1E-BBA4-88AB4B09536B}" srcId="{23A9FAD5-37BC-4248-9F97-64CF71E13A83}" destId="{1A3D0248-F907-410F-9037-CCFBA6DAE6FA}" srcOrd="0" destOrd="0" parTransId="{61B1D69B-825A-4D03-AEB6-F9AD50813649}" sibTransId="{4525A3CE-6CA7-4F23-8480-7A4E8C43078B}"/>
    <dgm:cxn modelId="{A6922565-94CD-4C48-8E62-D08AE6403148}" type="presParOf" srcId="{BEDC8D74-F622-4F0A-B251-DB60F31869E2}" destId="{CE3A00AA-E634-42D7-A7C6-4D7106390D93}" srcOrd="0" destOrd="0" presId="urn:microsoft.com/office/officeart/2005/8/layout/hProcess11"/>
    <dgm:cxn modelId="{F9119CAA-B44A-4AB5-9383-EAE06BC4B666}" type="presParOf" srcId="{BEDC8D74-F622-4F0A-B251-DB60F31869E2}" destId="{DCF1CC77-0C3F-4B9B-A07D-D1F67AB7A20B}" srcOrd="1" destOrd="0" presId="urn:microsoft.com/office/officeart/2005/8/layout/hProcess11"/>
    <dgm:cxn modelId="{2E1F05B8-3E06-4B21-9B2A-BF7FD68D3B22}" type="presParOf" srcId="{DCF1CC77-0C3F-4B9B-A07D-D1F67AB7A20B}" destId="{8252BEA1-D4B9-4A5C-B1B8-F61E5F821E07}" srcOrd="0" destOrd="0" presId="urn:microsoft.com/office/officeart/2005/8/layout/hProcess11"/>
    <dgm:cxn modelId="{735E8F16-FDE8-479A-B9FC-D5995CAE9D66}" type="presParOf" srcId="{8252BEA1-D4B9-4A5C-B1B8-F61E5F821E07}" destId="{206E6130-473D-4F87-BF39-34A6584AEB7D}" srcOrd="0" destOrd="0" presId="urn:microsoft.com/office/officeart/2005/8/layout/hProcess11"/>
    <dgm:cxn modelId="{C32E395E-ED70-4821-A6F4-5A05AF8EAF10}" type="presParOf" srcId="{8252BEA1-D4B9-4A5C-B1B8-F61E5F821E07}" destId="{505755F1-968A-4BD7-B0F0-6018EA24EC85}" srcOrd="1" destOrd="0" presId="urn:microsoft.com/office/officeart/2005/8/layout/hProcess11"/>
    <dgm:cxn modelId="{34174F4B-917B-483E-8098-05B3410EE344}" type="presParOf" srcId="{8252BEA1-D4B9-4A5C-B1B8-F61E5F821E07}" destId="{59E35D73-E681-4831-AC0D-DEB37CE40337}" srcOrd="2" destOrd="0" presId="urn:microsoft.com/office/officeart/2005/8/layout/hProcess11"/>
    <dgm:cxn modelId="{E2FE432C-D431-4BE8-93CF-61CCBBA7BF2A}" type="presParOf" srcId="{DCF1CC77-0C3F-4B9B-A07D-D1F67AB7A20B}" destId="{FA62248C-1B01-4AC7-B045-D59AA1A1C3E7}" srcOrd="1" destOrd="0" presId="urn:microsoft.com/office/officeart/2005/8/layout/hProcess11"/>
    <dgm:cxn modelId="{6E73D1F3-9335-42F6-896F-DFEEA2F20644}" type="presParOf" srcId="{DCF1CC77-0C3F-4B9B-A07D-D1F67AB7A20B}" destId="{FDF6D5DA-D2EF-4CB7-957D-726C133DAA90}" srcOrd="2" destOrd="0" presId="urn:microsoft.com/office/officeart/2005/8/layout/hProcess11"/>
    <dgm:cxn modelId="{9FC14977-6FE7-48C4-85EE-9909284FF892}" type="presParOf" srcId="{FDF6D5DA-D2EF-4CB7-957D-726C133DAA90}" destId="{96D8272D-8681-433C-A8FF-3E3B50B0DB8E}" srcOrd="0" destOrd="0" presId="urn:microsoft.com/office/officeart/2005/8/layout/hProcess11"/>
    <dgm:cxn modelId="{D48412FD-D3F4-4C64-8225-EC01A2D035BF}" type="presParOf" srcId="{FDF6D5DA-D2EF-4CB7-957D-726C133DAA90}" destId="{40307733-5D7D-418F-94A7-5C991DFA9C97}" srcOrd="1" destOrd="0" presId="urn:microsoft.com/office/officeart/2005/8/layout/hProcess11"/>
    <dgm:cxn modelId="{8F923FDB-65C3-402A-B705-72221BACF074}" type="presParOf" srcId="{FDF6D5DA-D2EF-4CB7-957D-726C133DAA90}" destId="{CD9AD89A-B15A-4CFA-8474-ECFDA94D3E3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B3D7E4C-E502-478A-A15E-091E519042DA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4789F3C-FDC6-4992-91D8-663E7D93048B}">
      <dgm:prSet/>
      <dgm:spPr/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</a:rPr>
            <a:t>مفهوم خود یا خویشتن پنداری اعتقاد فرد به اینکه من کیستم</a:t>
          </a:r>
        </a:p>
        <a:p>
          <a:pPr rtl="1"/>
          <a:endParaRPr lang="fa-IR" dirty="0">
            <a:solidFill>
              <a:schemeClr val="bg1"/>
            </a:solidFill>
          </a:endParaRPr>
        </a:p>
      </dgm:t>
    </dgm:pt>
    <dgm:pt modelId="{DFF6BE69-761B-4647-813D-85F6B193DC94}" type="parTrans" cxnId="{05C8FBA5-7AA2-4CD7-8986-3BCC36EBA95D}">
      <dgm:prSet/>
      <dgm:spPr/>
      <dgm:t>
        <a:bodyPr/>
        <a:lstStyle/>
        <a:p>
          <a:pPr rtl="1"/>
          <a:endParaRPr lang="fa-IR">
            <a:solidFill>
              <a:schemeClr val="bg1"/>
            </a:solidFill>
          </a:endParaRPr>
        </a:p>
      </dgm:t>
    </dgm:pt>
    <dgm:pt modelId="{049356E3-7C77-42D0-8246-CDD6056E8E07}" type="sibTrans" cxnId="{05C8FBA5-7AA2-4CD7-8986-3BCC36EBA95D}">
      <dgm:prSet/>
      <dgm:spPr/>
      <dgm:t>
        <a:bodyPr/>
        <a:lstStyle/>
        <a:p>
          <a:pPr rtl="1"/>
          <a:endParaRPr lang="fa-IR">
            <a:solidFill>
              <a:schemeClr val="bg1"/>
            </a:solidFill>
          </a:endParaRPr>
        </a:p>
      </dgm:t>
    </dgm:pt>
    <dgm:pt modelId="{5567040A-A7FE-49AC-9349-C35A6D216644}">
      <dgm:prSet/>
      <dgm:spPr/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</a:rPr>
            <a:t>خود آرمانی یعنی اعتقاد فرد به اینکه من چه باید باشم یا مجبورم چه باشم تا جایی در میان دیگران داشته باشم</a:t>
          </a:r>
          <a:endParaRPr lang="fa-IR" dirty="0">
            <a:solidFill>
              <a:schemeClr val="bg1"/>
            </a:solidFill>
          </a:endParaRPr>
        </a:p>
      </dgm:t>
    </dgm:pt>
    <dgm:pt modelId="{D439A01B-0C8D-4C3E-8FE9-50674FB7ADD1}" type="parTrans" cxnId="{3B0D9430-E569-43B5-A998-79E7228B8591}">
      <dgm:prSet/>
      <dgm:spPr/>
      <dgm:t>
        <a:bodyPr/>
        <a:lstStyle/>
        <a:p>
          <a:pPr rtl="1"/>
          <a:endParaRPr lang="fa-IR">
            <a:solidFill>
              <a:schemeClr val="bg1"/>
            </a:solidFill>
          </a:endParaRPr>
        </a:p>
      </dgm:t>
    </dgm:pt>
    <dgm:pt modelId="{AD077087-6C2D-496B-B5E2-99A90A480F7C}" type="sibTrans" cxnId="{3B0D9430-E569-43B5-A998-79E7228B8591}">
      <dgm:prSet/>
      <dgm:spPr/>
      <dgm:t>
        <a:bodyPr/>
        <a:lstStyle/>
        <a:p>
          <a:pPr rtl="1"/>
          <a:endParaRPr lang="fa-IR">
            <a:solidFill>
              <a:schemeClr val="bg1"/>
            </a:solidFill>
          </a:endParaRPr>
        </a:p>
      </dgm:t>
    </dgm:pt>
    <dgm:pt modelId="{3E81EA9C-7EBA-497F-9B01-E7659A5A4EDD}">
      <dgm:prSet/>
      <dgm:spPr/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</a:rPr>
            <a:t>نیرویی برانگیزاننده سبک زندگی این نیرو برای رسیدن به برتری افریننده راههاو روشهای ابتکاری</a:t>
          </a:r>
          <a:endParaRPr lang="fa-IR" dirty="0">
            <a:solidFill>
              <a:schemeClr val="bg1"/>
            </a:solidFill>
          </a:endParaRPr>
        </a:p>
      </dgm:t>
    </dgm:pt>
    <dgm:pt modelId="{CB6870A9-2169-4904-9EBA-E51FBC00683F}" type="parTrans" cxnId="{5ACE0FC2-3817-47B9-9C0D-348DB8221ED7}">
      <dgm:prSet/>
      <dgm:spPr/>
      <dgm:t>
        <a:bodyPr/>
        <a:lstStyle/>
        <a:p>
          <a:pPr rtl="1"/>
          <a:endParaRPr lang="fa-IR">
            <a:solidFill>
              <a:schemeClr val="bg1"/>
            </a:solidFill>
          </a:endParaRPr>
        </a:p>
      </dgm:t>
    </dgm:pt>
    <dgm:pt modelId="{5CDD33E4-02E0-4373-8AEE-0DD0BD855C31}" type="sibTrans" cxnId="{5ACE0FC2-3817-47B9-9C0D-348DB8221ED7}">
      <dgm:prSet/>
      <dgm:spPr/>
      <dgm:t>
        <a:bodyPr/>
        <a:lstStyle/>
        <a:p>
          <a:pPr rtl="1"/>
          <a:endParaRPr lang="fa-IR">
            <a:solidFill>
              <a:schemeClr val="bg1"/>
            </a:solidFill>
          </a:endParaRPr>
        </a:p>
      </dgm:t>
    </dgm:pt>
    <dgm:pt modelId="{545A96F3-A56A-4187-97E0-BD34E29278A0}">
      <dgm:prSet/>
      <dgm:spPr/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</a:rPr>
            <a:t>شیوه ا ی خاص برای زندگی پی ریزی میکند به تجارب زندگی معنی و مفهوم میدهد  تا فردبتواند به سوی آینده عالی پیش برود</a:t>
          </a:r>
          <a:endParaRPr lang="fa-IR" dirty="0">
            <a:solidFill>
              <a:schemeClr val="bg1"/>
            </a:solidFill>
          </a:endParaRPr>
        </a:p>
      </dgm:t>
    </dgm:pt>
    <dgm:pt modelId="{7EE8C476-7C4F-432B-A56D-F975364CF3A9}" type="parTrans" cxnId="{D635C3C2-9134-436B-9854-89C36BE79416}">
      <dgm:prSet/>
      <dgm:spPr/>
      <dgm:t>
        <a:bodyPr/>
        <a:lstStyle/>
        <a:p>
          <a:pPr rtl="1"/>
          <a:endParaRPr lang="fa-IR">
            <a:solidFill>
              <a:schemeClr val="bg1"/>
            </a:solidFill>
          </a:endParaRPr>
        </a:p>
      </dgm:t>
    </dgm:pt>
    <dgm:pt modelId="{E7CE3EF9-1FAE-4F13-9722-A94CB1AB789E}" type="sibTrans" cxnId="{D635C3C2-9134-436B-9854-89C36BE79416}">
      <dgm:prSet/>
      <dgm:spPr/>
      <dgm:t>
        <a:bodyPr/>
        <a:lstStyle/>
        <a:p>
          <a:pPr rtl="1"/>
          <a:endParaRPr lang="fa-IR">
            <a:solidFill>
              <a:schemeClr val="bg1"/>
            </a:solidFill>
          </a:endParaRPr>
        </a:p>
      </dgm:t>
    </dgm:pt>
    <dgm:pt modelId="{C84F18FC-B36F-4638-BF32-683ADE2E1739}" type="pres">
      <dgm:prSet presAssocID="{8B3D7E4C-E502-478A-A15E-091E519042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E923A7C-A701-489F-BAE7-A2924B5DBFEB}" type="pres">
      <dgm:prSet presAssocID="{14789F3C-FDC6-4992-91D8-663E7D93048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4B9D45A-E5CC-45FA-BBBC-9829FA6A1F55}" type="pres">
      <dgm:prSet presAssocID="{049356E3-7C77-42D0-8246-CDD6056E8E07}" presName="sibTrans" presStyleCnt="0"/>
      <dgm:spPr/>
    </dgm:pt>
    <dgm:pt modelId="{F5583E57-935E-441E-A9F9-53D251843F5A}" type="pres">
      <dgm:prSet presAssocID="{5567040A-A7FE-49AC-9349-C35A6D2166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05FA835-19D6-45CC-9D5F-20298EDC195C}" type="pres">
      <dgm:prSet presAssocID="{AD077087-6C2D-496B-B5E2-99A90A480F7C}" presName="sibTrans" presStyleCnt="0"/>
      <dgm:spPr/>
    </dgm:pt>
    <dgm:pt modelId="{E8E8ADD7-704A-450A-BE98-B3B02684DF44}" type="pres">
      <dgm:prSet presAssocID="{3E81EA9C-7EBA-497F-9B01-E7659A5A4ED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71841A4-0D4B-476A-81C2-BD27091ECE9B}" type="pres">
      <dgm:prSet presAssocID="{5CDD33E4-02E0-4373-8AEE-0DD0BD855C31}" presName="sibTrans" presStyleCnt="0"/>
      <dgm:spPr/>
    </dgm:pt>
    <dgm:pt modelId="{5C8CDD4A-F319-4ED9-B445-1250DBF80865}" type="pres">
      <dgm:prSet presAssocID="{545A96F3-A56A-4187-97E0-BD34E29278A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B0D9430-E569-43B5-A998-79E7228B8591}" srcId="{8B3D7E4C-E502-478A-A15E-091E519042DA}" destId="{5567040A-A7FE-49AC-9349-C35A6D216644}" srcOrd="1" destOrd="0" parTransId="{D439A01B-0C8D-4C3E-8FE9-50674FB7ADD1}" sibTransId="{AD077087-6C2D-496B-B5E2-99A90A480F7C}"/>
    <dgm:cxn modelId="{6FCA7D03-02F0-4D74-902A-A70DA4D07D44}" type="presOf" srcId="{14789F3C-FDC6-4992-91D8-663E7D93048B}" destId="{DE923A7C-A701-489F-BAE7-A2924B5DBFEB}" srcOrd="0" destOrd="0" presId="urn:microsoft.com/office/officeart/2005/8/layout/hList6"/>
    <dgm:cxn modelId="{8AF70266-2C03-4784-AB12-AE2AF4EDE837}" type="presOf" srcId="{8B3D7E4C-E502-478A-A15E-091E519042DA}" destId="{C84F18FC-B36F-4638-BF32-683ADE2E1739}" srcOrd="0" destOrd="0" presId="urn:microsoft.com/office/officeart/2005/8/layout/hList6"/>
    <dgm:cxn modelId="{05C8FBA5-7AA2-4CD7-8986-3BCC36EBA95D}" srcId="{8B3D7E4C-E502-478A-A15E-091E519042DA}" destId="{14789F3C-FDC6-4992-91D8-663E7D93048B}" srcOrd="0" destOrd="0" parTransId="{DFF6BE69-761B-4647-813D-85F6B193DC94}" sibTransId="{049356E3-7C77-42D0-8246-CDD6056E8E07}"/>
    <dgm:cxn modelId="{73011E44-D89E-49D1-B2AE-29E1CA05D81B}" type="presOf" srcId="{5567040A-A7FE-49AC-9349-C35A6D216644}" destId="{F5583E57-935E-441E-A9F9-53D251843F5A}" srcOrd="0" destOrd="0" presId="urn:microsoft.com/office/officeart/2005/8/layout/hList6"/>
    <dgm:cxn modelId="{D635C3C2-9134-436B-9854-89C36BE79416}" srcId="{8B3D7E4C-E502-478A-A15E-091E519042DA}" destId="{545A96F3-A56A-4187-97E0-BD34E29278A0}" srcOrd="3" destOrd="0" parTransId="{7EE8C476-7C4F-432B-A56D-F975364CF3A9}" sibTransId="{E7CE3EF9-1FAE-4F13-9722-A94CB1AB789E}"/>
    <dgm:cxn modelId="{1741E70B-4DBB-424B-9A0E-14CF8D8D3EC4}" type="presOf" srcId="{545A96F3-A56A-4187-97E0-BD34E29278A0}" destId="{5C8CDD4A-F319-4ED9-B445-1250DBF80865}" srcOrd="0" destOrd="0" presId="urn:microsoft.com/office/officeart/2005/8/layout/hList6"/>
    <dgm:cxn modelId="{B8826F6B-3CA1-453F-9E62-C268CC1A0C58}" type="presOf" srcId="{3E81EA9C-7EBA-497F-9B01-E7659A5A4EDD}" destId="{E8E8ADD7-704A-450A-BE98-B3B02684DF44}" srcOrd="0" destOrd="0" presId="urn:microsoft.com/office/officeart/2005/8/layout/hList6"/>
    <dgm:cxn modelId="{5ACE0FC2-3817-47B9-9C0D-348DB8221ED7}" srcId="{8B3D7E4C-E502-478A-A15E-091E519042DA}" destId="{3E81EA9C-7EBA-497F-9B01-E7659A5A4EDD}" srcOrd="2" destOrd="0" parTransId="{CB6870A9-2169-4904-9EBA-E51FBC00683F}" sibTransId="{5CDD33E4-02E0-4373-8AEE-0DD0BD855C31}"/>
    <dgm:cxn modelId="{604A8199-5E00-4A68-8DE5-755172776445}" type="presParOf" srcId="{C84F18FC-B36F-4638-BF32-683ADE2E1739}" destId="{DE923A7C-A701-489F-BAE7-A2924B5DBFEB}" srcOrd="0" destOrd="0" presId="urn:microsoft.com/office/officeart/2005/8/layout/hList6"/>
    <dgm:cxn modelId="{1FB9857A-E9C4-4125-8D13-698E0E0FAB5F}" type="presParOf" srcId="{C84F18FC-B36F-4638-BF32-683ADE2E1739}" destId="{84B9D45A-E5CC-45FA-BBBC-9829FA6A1F55}" srcOrd="1" destOrd="0" presId="urn:microsoft.com/office/officeart/2005/8/layout/hList6"/>
    <dgm:cxn modelId="{50CFB5C2-ECCC-45E2-9FED-A84ACF291C23}" type="presParOf" srcId="{C84F18FC-B36F-4638-BF32-683ADE2E1739}" destId="{F5583E57-935E-441E-A9F9-53D251843F5A}" srcOrd="2" destOrd="0" presId="urn:microsoft.com/office/officeart/2005/8/layout/hList6"/>
    <dgm:cxn modelId="{D5339862-0E5A-42CB-8355-4FD20E0DBBD5}" type="presParOf" srcId="{C84F18FC-B36F-4638-BF32-683ADE2E1739}" destId="{405FA835-19D6-45CC-9D5F-20298EDC195C}" srcOrd="3" destOrd="0" presId="urn:microsoft.com/office/officeart/2005/8/layout/hList6"/>
    <dgm:cxn modelId="{889C8A7B-F4B9-4466-8D4F-68F374F44CFA}" type="presParOf" srcId="{C84F18FC-B36F-4638-BF32-683ADE2E1739}" destId="{E8E8ADD7-704A-450A-BE98-B3B02684DF44}" srcOrd="4" destOrd="0" presId="urn:microsoft.com/office/officeart/2005/8/layout/hList6"/>
    <dgm:cxn modelId="{78876282-F59D-47C3-A84D-120D9CE02B91}" type="presParOf" srcId="{C84F18FC-B36F-4638-BF32-683ADE2E1739}" destId="{771841A4-0D4B-476A-81C2-BD27091ECE9B}" srcOrd="5" destOrd="0" presId="urn:microsoft.com/office/officeart/2005/8/layout/hList6"/>
    <dgm:cxn modelId="{BD7002AA-DE90-43B2-9C4E-16BD1AC468A9}" type="presParOf" srcId="{C84F18FC-B36F-4638-BF32-683ADE2E1739}" destId="{5C8CDD4A-F319-4ED9-B445-1250DBF8086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8F406B1-1824-4E4A-A764-A646E42F42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fa-IR"/>
        </a:p>
      </dgm:t>
    </dgm:pt>
    <dgm:pt modelId="{6F214340-C4E6-4B35-9EB2-31305C9DD136}">
      <dgm:prSet/>
      <dgm:spPr/>
      <dgm:t>
        <a:bodyPr/>
        <a:lstStyle/>
        <a:p>
          <a:pPr rtl="1"/>
          <a:r>
            <a:rPr lang="fa-IR" smtClean="0"/>
            <a:t>یک ساختار شناختی است </a:t>
          </a:r>
          <a:endParaRPr lang="fa-IR"/>
        </a:p>
      </dgm:t>
    </dgm:pt>
    <dgm:pt modelId="{3F81966D-A797-4E81-8A4F-C6CEE79E23B7}" type="parTrans" cxnId="{265EAC9D-B9DF-4A61-A731-4CA9AFDF44AA}">
      <dgm:prSet/>
      <dgm:spPr/>
      <dgm:t>
        <a:bodyPr/>
        <a:lstStyle/>
        <a:p>
          <a:pPr rtl="1"/>
          <a:endParaRPr lang="fa-IR"/>
        </a:p>
      </dgm:t>
    </dgm:pt>
    <dgm:pt modelId="{EC224EA9-C9F6-4E81-885D-C9A1D600691F}" type="sibTrans" cxnId="{265EAC9D-B9DF-4A61-A731-4CA9AFDF44AA}">
      <dgm:prSet/>
      <dgm:spPr/>
      <dgm:t>
        <a:bodyPr/>
        <a:lstStyle/>
        <a:p>
          <a:pPr rtl="1"/>
          <a:endParaRPr lang="fa-IR"/>
        </a:p>
      </dgm:t>
    </dgm:pt>
    <dgm:pt modelId="{3328C666-CEBD-40CB-B639-EAC83F299E46}">
      <dgm:prSet/>
      <dgm:spPr/>
      <dgm:t>
        <a:bodyPr/>
        <a:lstStyle/>
        <a:p>
          <a:pPr rtl="1"/>
          <a:r>
            <a:rPr lang="fa-IR" smtClean="0"/>
            <a:t>نوغی بازنمود آرمانی از موجودیت فرد برای فرایند شدن</a:t>
          </a:r>
          <a:endParaRPr lang="fa-IR"/>
        </a:p>
      </dgm:t>
    </dgm:pt>
    <dgm:pt modelId="{E152D757-1F65-4429-834A-4012C4D869FB}" type="parTrans" cxnId="{DD47C5CE-C36F-41AA-BF17-445B9CA0808D}">
      <dgm:prSet/>
      <dgm:spPr/>
      <dgm:t>
        <a:bodyPr/>
        <a:lstStyle/>
        <a:p>
          <a:pPr rtl="1"/>
          <a:endParaRPr lang="fa-IR"/>
        </a:p>
      </dgm:t>
    </dgm:pt>
    <dgm:pt modelId="{C0415385-689C-43CF-9C18-F16D45EEC2C4}" type="sibTrans" cxnId="{DD47C5CE-C36F-41AA-BF17-445B9CA0808D}">
      <dgm:prSet/>
      <dgm:spPr/>
      <dgm:t>
        <a:bodyPr/>
        <a:lstStyle/>
        <a:p>
          <a:pPr rtl="1"/>
          <a:endParaRPr lang="fa-IR"/>
        </a:p>
      </dgm:t>
    </dgm:pt>
    <dgm:pt modelId="{9699773F-0D85-4469-9DA3-08415F968954}">
      <dgm:prSet/>
      <dgm:spPr/>
      <dgm:t>
        <a:bodyPr/>
        <a:lstStyle/>
        <a:p>
          <a:pPr rtl="1"/>
          <a:r>
            <a:rPr lang="fa-IR" smtClean="0"/>
            <a:t>کل رفتار  شخصی ا زسبک زندگی منحصر به فرد وی ناشی میشود</a:t>
          </a:r>
          <a:endParaRPr lang="fa-IR"/>
        </a:p>
      </dgm:t>
    </dgm:pt>
    <dgm:pt modelId="{9C77CB6C-3B2C-4FB7-9C35-1E829AB1D738}" type="parTrans" cxnId="{3DC416EF-2A5C-4ED4-ABC4-D01C9E3E4129}">
      <dgm:prSet/>
      <dgm:spPr/>
      <dgm:t>
        <a:bodyPr/>
        <a:lstStyle/>
        <a:p>
          <a:pPr rtl="1"/>
          <a:endParaRPr lang="fa-IR"/>
        </a:p>
      </dgm:t>
    </dgm:pt>
    <dgm:pt modelId="{22B308DC-67E1-4B65-8FA9-D0AC10F46E36}" type="sibTrans" cxnId="{3DC416EF-2A5C-4ED4-ABC4-D01C9E3E4129}">
      <dgm:prSet/>
      <dgm:spPr/>
      <dgm:t>
        <a:bodyPr/>
        <a:lstStyle/>
        <a:p>
          <a:pPr rtl="1"/>
          <a:endParaRPr lang="fa-IR"/>
        </a:p>
      </dgm:t>
    </dgm:pt>
    <dgm:pt modelId="{DB1F6874-11D3-4F26-A04F-7631EA7F874E}">
      <dgm:prSet/>
      <dgm:spPr/>
      <dgm:t>
        <a:bodyPr/>
        <a:lstStyle/>
        <a:p>
          <a:pPr rtl="1"/>
          <a:r>
            <a:rPr lang="fa-IR" smtClean="0"/>
            <a:t>مجموعه ای از اهداف؛طرح هاوعادت های رفتاری</a:t>
          </a:r>
          <a:endParaRPr lang="fa-IR"/>
        </a:p>
      </dgm:t>
    </dgm:pt>
    <dgm:pt modelId="{EB1C0D2C-6D12-45EA-AD66-240EAB66ED20}" type="parTrans" cxnId="{4AB2ACE8-4C41-4CC8-9F25-1F46B7970820}">
      <dgm:prSet/>
      <dgm:spPr/>
      <dgm:t>
        <a:bodyPr/>
        <a:lstStyle/>
        <a:p>
          <a:pPr rtl="1"/>
          <a:endParaRPr lang="fa-IR"/>
        </a:p>
      </dgm:t>
    </dgm:pt>
    <dgm:pt modelId="{25DF0EAA-B841-4004-9B05-DB88635CBD20}" type="sibTrans" cxnId="{4AB2ACE8-4C41-4CC8-9F25-1F46B7970820}">
      <dgm:prSet/>
      <dgm:spPr/>
      <dgm:t>
        <a:bodyPr/>
        <a:lstStyle/>
        <a:p>
          <a:pPr rtl="1"/>
          <a:endParaRPr lang="fa-IR"/>
        </a:p>
      </dgm:t>
    </dgm:pt>
    <dgm:pt modelId="{AAD70A93-C199-426A-B9D8-399D6D213A15}">
      <dgm:prSet/>
      <dgm:spPr/>
      <dgm:t>
        <a:bodyPr/>
        <a:lstStyle/>
        <a:p>
          <a:pPr rtl="1"/>
          <a:r>
            <a:rPr lang="fa-IR" smtClean="0"/>
            <a:t>در 6سال اول زندگی پایه گذاری میشود</a:t>
          </a:r>
          <a:endParaRPr lang="fa-IR"/>
        </a:p>
      </dgm:t>
    </dgm:pt>
    <dgm:pt modelId="{F9BD3F19-CF58-4663-90B6-43C8D8F21614}" type="parTrans" cxnId="{FC2C8CBC-7F82-4518-92A2-435AD0174A11}">
      <dgm:prSet/>
      <dgm:spPr/>
      <dgm:t>
        <a:bodyPr/>
        <a:lstStyle/>
        <a:p>
          <a:pPr rtl="1"/>
          <a:endParaRPr lang="fa-IR"/>
        </a:p>
      </dgm:t>
    </dgm:pt>
    <dgm:pt modelId="{F5716BC0-D642-4A32-BE16-8B37F936D2E7}" type="sibTrans" cxnId="{FC2C8CBC-7F82-4518-92A2-435AD0174A11}">
      <dgm:prSet/>
      <dgm:spPr/>
      <dgm:t>
        <a:bodyPr/>
        <a:lstStyle/>
        <a:p>
          <a:pPr rtl="1"/>
          <a:endParaRPr lang="fa-IR"/>
        </a:p>
      </dgm:t>
    </dgm:pt>
    <dgm:pt modelId="{94FA307D-8132-4A85-A630-E7E95CAD7B64}">
      <dgm:prSet/>
      <dgm:spPr/>
      <dgm:t>
        <a:bodyPr/>
        <a:lstStyle/>
        <a:p>
          <a:pPr rtl="1"/>
          <a:r>
            <a:rPr lang="fa-IR" smtClean="0"/>
            <a:t>تااندازها ی تحت تاثیرتجارب کودکی</a:t>
          </a:r>
          <a:endParaRPr lang="fa-IR"/>
        </a:p>
      </dgm:t>
    </dgm:pt>
    <dgm:pt modelId="{14FBA712-6344-441B-B144-2494E9135179}" type="parTrans" cxnId="{DFF5867A-DBAE-4F08-A4A8-0E16886CFEA2}">
      <dgm:prSet/>
      <dgm:spPr/>
      <dgm:t>
        <a:bodyPr/>
        <a:lstStyle/>
        <a:p>
          <a:pPr rtl="1"/>
          <a:endParaRPr lang="fa-IR"/>
        </a:p>
      </dgm:t>
    </dgm:pt>
    <dgm:pt modelId="{6764C49D-BEA1-4A49-A11B-47663B26E19F}" type="sibTrans" cxnId="{DFF5867A-DBAE-4F08-A4A8-0E16886CFEA2}">
      <dgm:prSet/>
      <dgm:spPr/>
      <dgm:t>
        <a:bodyPr/>
        <a:lstStyle/>
        <a:p>
          <a:pPr rtl="1"/>
          <a:endParaRPr lang="fa-IR"/>
        </a:p>
      </dgm:t>
    </dgm:pt>
    <dgm:pt modelId="{E4B9AE5E-A11F-475B-9414-9113A16BEF6E}" type="pres">
      <dgm:prSet presAssocID="{48F406B1-1824-4E4A-A764-A646E42F42F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571D11-92C2-4A85-88A5-A9DD8475EDA9}" type="pres">
      <dgm:prSet presAssocID="{6F214340-C4E6-4B35-9EB2-31305C9DD136}" presName="circ1" presStyleLbl="vennNode1" presStyleIdx="0" presStyleCnt="6"/>
      <dgm:spPr/>
    </dgm:pt>
    <dgm:pt modelId="{5D848A55-2F2D-4BC4-9C44-A4CFC01305EE}" type="pres">
      <dgm:prSet presAssocID="{6F214340-C4E6-4B35-9EB2-31305C9DD1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3A36ABD-F65D-4A77-A79D-D10D820B42CD}" type="pres">
      <dgm:prSet presAssocID="{3328C666-CEBD-40CB-B639-EAC83F299E46}" presName="circ2" presStyleLbl="vennNode1" presStyleIdx="1" presStyleCnt="6"/>
      <dgm:spPr/>
    </dgm:pt>
    <dgm:pt modelId="{574A0115-1F1D-4225-B8C5-08A185E505C6}" type="pres">
      <dgm:prSet presAssocID="{3328C666-CEBD-40CB-B639-EAC83F299E4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5180DB6-A776-47E2-9AFB-206E8A054C40}" type="pres">
      <dgm:prSet presAssocID="{9699773F-0D85-4469-9DA3-08415F968954}" presName="circ3" presStyleLbl="vennNode1" presStyleIdx="2" presStyleCnt="6"/>
      <dgm:spPr/>
    </dgm:pt>
    <dgm:pt modelId="{E1BBAB50-8FFA-493F-8676-E7E535739ED5}" type="pres">
      <dgm:prSet presAssocID="{9699773F-0D85-4469-9DA3-08415F96895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E9367C1-704A-4424-B642-97FA762950AA}" type="pres">
      <dgm:prSet presAssocID="{DB1F6874-11D3-4F26-A04F-7631EA7F874E}" presName="circ4" presStyleLbl="vennNode1" presStyleIdx="3" presStyleCnt="6"/>
      <dgm:spPr/>
    </dgm:pt>
    <dgm:pt modelId="{573C98AC-5B72-438A-BE43-DDC40EFFBCE7}" type="pres">
      <dgm:prSet presAssocID="{DB1F6874-11D3-4F26-A04F-7631EA7F874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5BE0B33-F589-4C65-A3ED-4693DBF595EE}" type="pres">
      <dgm:prSet presAssocID="{AAD70A93-C199-426A-B9D8-399D6D213A15}" presName="circ5" presStyleLbl="vennNode1" presStyleIdx="4" presStyleCnt="6"/>
      <dgm:spPr/>
    </dgm:pt>
    <dgm:pt modelId="{C617501A-28F1-480B-82FC-8324203637A9}" type="pres">
      <dgm:prSet presAssocID="{AAD70A93-C199-426A-B9D8-399D6D213A1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9329238-DD99-480B-A4D6-47B3C20663F0}" type="pres">
      <dgm:prSet presAssocID="{94FA307D-8132-4A85-A630-E7E95CAD7B64}" presName="circ6" presStyleLbl="vennNode1" presStyleIdx="5" presStyleCnt="6"/>
      <dgm:spPr/>
    </dgm:pt>
    <dgm:pt modelId="{BC2BE23A-41EE-4898-A678-499831E8B069}" type="pres">
      <dgm:prSet presAssocID="{94FA307D-8132-4A85-A630-E7E95CAD7B6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6D5D583-3E20-49BF-888F-09D5011B15DE}" type="presOf" srcId="{DB1F6874-11D3-4F26-A04F-7631EA7F874E}" destId="{573C98AC-5B72-438A-BE43-DDC40EFFBCE7}" srcOrd="0" destOrd="0" presId="urn:microsoft.com/office/officeart/2005/8/layout/venn1"/>
    <dgm:cxn modelId="{FC2C8CBC-7F82-4518-92A2-435AD0174A11}" srcId="{48F406B1-1824-4E4A-A764-A646E42F42FB}" destId="{AAD70A93-C199-426A-B9D8-399D6D213A15}" srcOrd="4" destOrd="0" parTransId="{F9BD3F19-CF58-4663-90B6-43C8D8F21614}" sibTransId="{F5716BC0-D642-4A32-BE16-8B37F936D2E7}"/>
    <dgm:cxn modelId="{659F264F-5D96-4DB2-8A4A-0C15DFD19631}" type="presOf" srcId="{9699773F-0D85-4469-9DA3-08415F968954}" destId="{E1BBAB50-8FFA-493F-8676-E7E535739ED5}" srcOrd="0" destOrd="0" presId="urn:microsoft.com/office/officeart/2005/8/layout/venn1"/>
    <dgm:cxn modelId="{DD47C5CE-C36F-41AA-BF17-445B9CA0808D}" srcId="{48F406B1-1824-4E4A-A764-A646E42F42FB}" destId="{3328C666-CEBD-40CB-B639-EAC83F299E46}" srcOrd="1" destOrd="0" parTransId="{E152D757-1F65-4429-834A-4012C4D869FB}" sibTransId="{C0415385-689C-43CF-9C18-F16D45EEC2C4}"/>
    <dgm:cxn modelId="{7D3311BE-FCFB-44BD-B476-50FE5430B4A3}" type="presOf" srcId="{94FA307D-8132-4A85-A630-E7E95CAD7B64}" destId="{BC2BE23A-41EE-4898-A678-499831E8B069}" srcOrd="0" destOrd="0" presId="urn:microsoft.com/office/officeart/2005/8/layout/venn1"/>
    <dgm:cxn modelId="{4AB2ACE8-4C41-4CC8-9F25-1F46B7970820}" srcId="{48F406B1-1824-4E4A-A764-A646E42F42FB}" destId="{DB1F6874-11D3-4F26-A04F-7631EA7F874E}" srcOrd="3" destOrd="0" parTransId="{EB1C0D2C-6D12-45EA-AD66-240EAB66ED20}" sibTransId="{25DF0EAA-B841-4004-9B05-DB88635CBD20}"/>
    <dgm:cxn modelId="{265EAC9D-B9DF-4A61-A731-4CA9AFDF44AA}" srcId="{48F406B1-1824-4E4A-A764-A646E42F42FB}" destId="{6F214340-C4E6-4B35-9EB2-31305C9DD136}" srcOrd="0" destOrd="0" parTransId="{3F81966D-A797-4E81-8A4F-C6CEE79E23B7}" sibTransId="{EC224EA9-C9F6-4E81-885D-C9A1D600691F}"/>
    <dgm:cxn modelId="{3DC416EF-2A5C-4ED4-ABC4-D01C9E3E4129}" srcId="{48F406B1-1824-4E4A-A764-A646E42F42FB}" destId="{9699773F-0D85-4469-9DA3-08415F968954}" srcOrd="2" destOrd="0" parTransId="{9C77CB6C-3B2C-4FB7-9C35-1E829AB1D738}" sibTransId="{22B308DC-67E1-4B65-8FA9-D0AC10F46E36}"/>
    <dgm:cxn modelId="{BD377604-78DB-4805-B2D8-20FAABF52D6A}" type="presOf" srcId="{48F406B1-1824-4E4A-A764-A646E42F42FB}" destId="{E4B9AE5E-A11F-475B-9414-9113A16BEF6E}" srcOrd="0" destOrd="0" presId="urn:microsoft.com/office/officeart/2005/8/layout/venn1"/>
    <dgm:cxn modelId="{253D3D1B-DA57-4E38-9CE6-4E1E0E39D301}" type="presOf" srcId="{6F214340-C4E6-4B35-9EB2-31305C9DD136}" destId="{5D848A55-2F2D-4BC4-9C44-A4CFC01305EE}" srcOrd="0" destOrd="0" presId="urn:microsoft.com/office/officeart/2005/8/layout/venn1"/>
    <dgm:cxn modelId="{A1F5C52C-DD25-49E7-AFA8-52292AEEFD0A}" type="presOf" srcId="{3328C666-CEBD-40CB-B639-EAC83F299E46}" destId="{574A0115-1F1D-4225-B8C5-08A185E505C6}" srcOrd="0" destOrd="0" presId="urn:microsoft.com/office/officeart/2005/8/layout/venn1"/>
    <dgm:cxn modelId="{79076F26-BB40-495F-A3CD-CFBA8920A4D7}" type="presOf" srcId="{AAD70A93-C199-426A-B9D8-399D6D213A15}" destId="{C617501A-28F1-480B-82FC-8324203637A9}" srcOrd="0" destOrd="0" presId="urn:microsoft.com/office/officeart/2005/8/layout/venn1"/>
    <dgm:cxn modelId="{DFF5867A-DBAE-4F08-A4A8-0E16886CFEA2}" srcId="{48F406B1-1824-4E4A-A764-A646E42F42FB}" destId="{94FA307D-8132-4A85-A630-E7E95CAD7B64}" srcOrd="5" destOrd="0" parTransId="{14FBA712-6344-441B-B144-2494E9135179}" sibTransId="{6764C49D-BEA1-4A49-A11B-47663B26E19F}"/>
    <dgm:cxn modelId="{1FC76159-EBAA-4E5B-854A-6A5C8163E9CF}" type="presParOf" srcId="{E4B9AE5E-A11F-475B-9414-9113A16BEF6E}" destId="{C9571D11-92C2-4A85-88A5-A9DD8475EDA9}" srcOrd="0" destOrd="0" presId="urn:microsoft.com/office/officeart/2005/8/layout/venn1"/>
    <dgm:cxn modelId="{084E2475-FA76-47E0-865B-DF7886896CEF}" type="presParOf" srcId="{E4B9AE5E-A11F-475B-9414-9113A16BEF6E}" destId="{5D848A55-2F2D-4BC4-9C44-A4CFC01305EE}" srcOrd="1" destOrd="0" presId="urn:microsoft.com/office/officeart/2005/8/layout/venn1"/>
    <dgm:cxn modelId="{BEB8AA13-DC23-4D4D-9AF7-CC1FBF6FCBB2}" type="presParOf" srcId="{E4B9AE5E-A11F-475B-9414-9113A16BEF6E}" destId="{13A36ABD-F65D-4A77-A79D-D10D820B42CD}" srcOrd="2" destOrd="0" presId="urn:microsoft.com/office/officeart/2005/8/layout/venn1"/>
    <dgm:cxn modelId="{EBFBF1B5-9DE7-406B-8654-1F6D3581CE0F}" type="presParOf" srcId="{E4B9AE5E-A11F-475B-9414-9113A16BEF6E}" destId="{574A0115-1F1D-4225-B8C5-08A185E505C6}" srcOrd="3" destOrd="0" presId="urn:microsoft.com/office/officeart/2005/8/layout/venn1"/>
    <dgm:cxn modelId="{94B692F0-C12E-4CDB-B396-BA4B09AF9B18}" type="presParOf" srcId="{E4B9AE5E-A11F-475B-9414-9113A16BEF6E}" destId="{A5180DB6-A776-47E2-9AFB-206E8A054C40}" srcOrd="4" destOrd="0" presId="urn:microsoft.com/office/officeart/2005/8/layout/venn1"/>
    <dgm:cxn modelId="{A11D24C4-A2AE-4D7B-9AE9-A519F07AB0C8}" type="presParOf" srcId="{E4B9AE5E-A11F-475B-9414-9113A16BEF6E}" destId="{E1BBAB50-8FFA-493F-8676-E7E535739ED5}" srcOrd="5" destOrd="0" presId="urn:microsoft.com/office/officeart/2005/8/layout/venn1"/>
    <dgm:cxn modelId="{6C6FCA7B-5F02-41F0-80C8-5D770DF1CDCB}" type="presParOf" srcId="{E4B9AE5E-A11F-475B-9414-9113A16BEF6E}" destId="{3E9367C1-704A-4424-B642-97FA762950AA}" srcOrd="6" destOrd="0" presId="urn:microsoft.com/office/officeart/2005/8/layout/venn1"/>
    <dgm:cxn modelId="{616D4856-E018-46AE-9246-8A6D419A963A}" type="presParOf" srcId="{E4B9AE5E-A11F-475B-9414-9113A16BEF6E}" destId="{573C98AC-5B72-438A-BE43-DDC40EFFBCE7}" srcOrd="7" destOrd="0" presId="urn:microsoft.com/office/officeart/2005/8/layout/venn1"/>
    <dgm:cxn modelId="{24247EB1-2F9D-4CC4-A3CF-869A661693C2}" type="presParOf" srcId="{E4B9AE5E-A11F-475B-9414-9113A16BEF6E}" destId="{95BE0B33-F589-4C65-A3ED-4693DBF595EE}" srcOrd="8" destOrd="0" presId="urn:microsoft.com/office/officeart/2005/8/layout/venn1"/>
    <dgm:cxn modelId="{E43A71A5-831D-45A6-99E0-EFF02F799426}" type="presParOf" srcId="{E4B9AE5E-A11F-475B-9414-9113A16BEF6E}" destId="{C617501A-28F1-480B-82FC-8324203637A9}" srcOrd="9" destOrd="0" presId="urn:microsoft.com/office/officeart/2005/8/layout/venn1"/>
    <dgm:cxn modelId="{933812E8-EBE8-461E-A658-C3356E15E0EC}" type="presParOf" srcId="{E4B9AE5E-A11F-475B-9414-9113A16BEF6E}" destId="{C9329238-DD99-480B-A4D6-47B3C20663F0}" srcOrd="10" destOrd="0" presId="urn:microsoft.com/office/officeart/2005/8/layout/venn1"/>
    <dgm:cxn modelId="{6D8856C8-3073-4BEE-B14D-C83DA9B384F0}" type="presParOf" srcId="{E4B9AE5E-A11F-475B-9414-9113A16BEF6E}" destId="{BC2BE23A-41EE-4898-A678-499831E8B069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8B8D8D-4688-46DB-93CF-84524E56E68D}" type="doc">
      <dgm:prSet loTypeId="urn:microsoft.com/office/officeart/2005/8/layout/matrix3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3A459ED-F7B5-42C2-BE14-E48298E2A31A}">
      <dgm:prSet/>
      <dgm:spPr/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</a:rPr>
            <a:t>تیپ 1 سلطه گر: بدون مداخله ی دیگران رفتار می کند قدرت طلب </a:t>
          </a:r>
          <a:endParaRPr lang="fa-IR" dirty="0">
            <a:solidFill>
              <a:schemeClr val="bg1"/>
            </a:solidFill>
          </a:endParaRPr>
        </a:p>
      </dgm:t>
    </dgm:pt>
    <dgm:pt modelId="{998B946B-DA7D-48D3-A12C-FAFC46D87EEC}" type="parTrans" cxnId="{1BF94089-FC99-4930-9609-BBB99A2B095F}">
      <dgm:prSet/>
      <dgm:spPr/>
      <dgm:t>
        <a:bodyPr/>
        <a:lstStyle/>
        <a:p>
          <a:pPr rtl="1"/>
          <a:endParaRPr lang="fa-IR"/>
        </a:p>
      </dgm:t>
    </dgm:pt>
    <dgm:pt modelId="{BA222557-AE51-44F4-8856-06C51F420E3F}" type="sibTrans" cxnId="{1BF94089-FC99-4930-9609-BBB99A2B095F}">
      <dgm:prSet/>
      <dgm:spPr/>
      <dgm:t>
        <a:bodyPr/>
        <a:lstStyle/>
        <a:p>
          <a:pPr rtl="1"/>
          <a:endParaRPr lang="fa-IR"/>
        </a:p>
      </dgm:t>
    </dgm:pt>
    <dgm:pt modelId="{1E2F0AEB-690B-4F7C-A53E-986D2A5B393F}">
      <dgm:prSet/>
      <dgm:spPr/>
      <dgm:t>
        <a:bodyPr/>
        <a:lstStyle/>
        <a:p>
          <a:pPr rtl="1"/>
          <a:r>
            <a:rPr lang="fa-IR" dirty="0" smtClean="0">
              <a:solidFill>
                <a:srgbClr val="002060"/>
              </a:solidFill>
            </a:rPr>
            <a:t>تیپ 2 گیرنده: خوشنودی دیگران را جلب می کند و وابسته به آن ها می شود</a:t>
          </a:r>
          <a:endParaRPr lang="fa-IR" dirty="0">
            <a:solidFill>
              <a:srgbClr val="002060"/>
            </a:solidFill>
          </a:endParaRPr>
        </a:p>
      </dgm:t>
    </dgm:pt>
    <dgm:pt modelId="{0C3849DB-790E-46F6-A418-8AD80C557397}" type="parTrans" cxnId="{8A517FFA-481F-4223-8F68-55401525665A}">
      <dgm:prSet/>
      <dgm:spPr/>
      <dgm:t>
        <a:bodyPr/>
        <a:lstStyle/>
        <a:p>
          <a:pPr rtl="1"/>
          <a:endParaRPr lang="fa-IR"/>
        </a:p>
      </dgm:t>
    </dgm:pt>
    <dgm:pt modelId="{D617482A-3F1C-42A1-B924-8C46B574425B}" type="sibTrans" cxnId="{8A517FFA-481F-4223-8F68-55401525665A}">
      <dgm:prSet/>
      <dgm:spPr/>
      <dgm:t>
        <a:bodyPr/>
        <a:lstStyle/>
        <a:p>
          <a:pPr rtl="1"/>
          <a:endParaRPr lang="fa-IR"/>
        </a:p>
      </dgm:t>
    </dgm:pt>
    <dgm:pt modelId="{D277453B-F032-4E08-A366-4928313E3762}">
      <dgm:prSet/>
      <dgm:spPr/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</a:rPr>
            <a:t>تیپ 3 اجتناب کننده: اجتناب از مشکلات و هرگونه احتمال شکست</a:t>
          </a:r>
          <a:endParaRPr lang="fa-IR" dirty="0">
            <a:solidFill>
              <a:schemeClr val="bg1"/>
            </a:solidFill>
          </a:endParaRPr>
        </a:p>
      </dgm:t>
    </dgm:pt>
    <dgm:pt modelId="{8A06202F-84F2-4167-A0FE-4E1CA703632F}" type="parTrans" cxnId="{E10010C1-319A-4F6D-8C39-E2FC8765CC2C}">
      <dgm:prSet/>
      <dgm:spPr/>
      <dgm:t>
        <a:bodyPr/>
        <a:lstStyle/>
        <a:p>
          <a:pPr rtl="1"/>
          <a:endParaRPr lang="fa-IR"/>
        </a:p>
      </dgm:t>
    </dgm:pt>
    <dgm:pt modelId="{2E5B7E5D-E40D-4539-B617-D93C034C924D}" type="sibTrans" cxnId="{E10010C1-319A-4F6D-8C39-E2FC8765CC2C}">
      <dgm:prSet/>
      <dgm:spPr/>
      <dgm:t>
        <a:bodyPr/>
        <a:lstStyle/>
        <a:p>
          <a:pPr rtl="1"/>
          <a:endParaRPr lang="fa-IR"/>
        </a:p>
      </dgm:t>
    </dgm:pt>
    <dgm:pt modelId="{51E85652-C804-452F-97B2-200E2CFBF53D}">
      <dgm:prSet/>
      <dgm:spPr/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</a:rPr>
            <a:t>تیپ 4 سود مند اجتمایی: در چارچوب علاقه ی اجتماعی</a:t>
          </a:r>
          <a:endParaRPr lang="fa-IR" dirty="0">
            <a:solidFill>
              <a:schemeClr val="bg1"/>
            </a:solidFill>
          </a:endParaRPr>
        </a:p>
      </dgm:t>
    </dgm:pt>
    <dgm:pt modelId="{64687B06-1B30-454A-B0F9-4DE4A8B50CEA}" type="parTrans" cxnId="{C130B1FB-2A85-448C-A007-D847AA11A677}">
      <dgm:prSet/>
      <dgm:spPr/>
      <dgm:t>
        <a:bodyPr/>
        <a:lstStyle/>
        <a:p>
          <a:pPr rtl="1"/>
          <a:endParaRPr lang="fa-IR"/>
        </a:p>
      </dgm:t>
    </dgm:pt>
    <dgm:pt modelId="{C4DDD0A3-96EB-4CED-8F6B-8C765BBB73DC}" type="sibTrans" cxnId="{C130B1FB-2A85-448C-A007-D847AA11A677}">
      <dgm:prSet/>
      <dgm:spPr/>
      <dgm:t>
        <a:bodyPr/>
        <a:lstStyle/>
        <a:p>
          <a:pPr rtl="1"/>
          <a:endParaRPr lang="fa-IR"/>
        </a:p>
      </dgm:t>
    </dgm:pt>
    <dgm:pt modelId="{6E0F2D0C-45E5-4976-BA42-04265045E380}" type="pres">
      <dgm:prSet presAssocID="{FC8B8D8D-4688-46DB-93CF-84524E56E68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D217EA6-3E92-4B86-A959-0541A9622B6F}" type="pres">
      <dgm:prSet presAssocID="{FC8B8D8D-4688-46DB-93CF-84524E56E68D}" presName="diamond" presStyleLbl="bgShp" presStyleIdx="0" presStyleCnt="1"/>
      <dgm:spPr/>
    </dgm:pt>
    <dgm:pt modelId="{7071E80E-7053-4DE0-BF6A-10BA62BE1102}" type="pres">
      <dgm:prSet presAssocID="{FC8B8D8D-4688-46DB-93CF-84524E56E68D}" presName="quad1" presStyleLbl="node1" presStyleIdx="0" presStyleCnt="4" custLinFactNeighborX="1566" custLinFactNeighborY="-6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707D9CE-2153-4E94-9940-CEA5C27EDE09}" type="pres">
      <dgm:prSet presAssocID="{FC8B8D8D-4688-46DB-93CF-84524E56E68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AE908BC-F3E8-40B3-BF69-21868EFCF57F}" type="pres">
      <dgm:prSet presAssocID="{FC8B8D8D-4688-46DB-93CF-84524E56E68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98A9A55-2CB0-43B8-96B5-BB2ADAF34ED1}" type="pres">
      <dgm:prSet presAssocID="{FC8B8D8D-4688-46DB-93CF-84524E56E68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8261EE7-067F-46C4-B918-B4131E77A6C6}" type="presOf" srcId="{51E85652-C804-452F-97B2-200E2CFBF53D}" destId="{598A9A55-2CB0-43B8-96B5-BB2ADAF34ED1}" srcOrd="0" destOrd="0" presId="urn:microsoft.com/office/officeart/2005/8/layout/matrix3"/>
    <dgm:cxn modelId="{C130B1FB-2A85-448C-A007-D847AA11A677}" srcId="{FC8B8D8D-4688-46DB-93CF-84524E56E68D}" destId="{51E85652-C804-452F-97B2-200E2CFBF53D}" srcOrd="3" destOrd="0" parTransId="{64687B06-1B30-454A-B0F9-4DE4A8B50CEA}" sibTransId="{C4DDD0A3-96EB-4CED-8F6B-8C765BBB73DC}"/>
    <dgm:cxn modelId="{336CD1BB-8D5C-4A0E-B988-B8607350D5BB}" type="presOf" srcId="{43A459ED-F7B5-42C2-BE14-E48298E2A31A}" destId="{7071E80E-7053-4DE0-BF6A-10BA62BE1102}" srcOrd="0" destOrd="0" presId="urn:microsoft.com/office/officeart/2005/8/layout/matrix3"/>
    <dgm:cxn modelId="{1BF94089-FC99-4930-9609-BBB99A2B095F}" srcId="{FC8B8D8D-4688-46DB-93CF-84524E56E68D}" destId="{43A459ED-F7B5-42C2-BE14-E48298E2A31A}" srcOrd="0" destOrd="0" parTransId="{998B946B-DA7D-48D3-A12C-FAFC46D87EEC}" sibTransId="{BA222557-AE51-44F4-8856-06C51F420E3F}"/>
    <dgm:cxn modelId="{E5A9F445-D06A-4016-B9A4-1CF9C33C4175}" type="presOf" srcId="{FC8B8D8D-4688-46DB-93CF-84524E56E68D}" destId="{6E0F2D0C-45E5-4976-BA42-04265045E380}" srcOrd="0" destOrd="0" presId="urn:microsoft.com/office/officeart/2005/8/layout/matrix3"/>
    <dgm:cxn modelId="{73355D89-F661-4C9A-A7D0-3F8690BF8B87}" type="presOf" srcId="{1E2F0AEB-690B-4F7C-A53E-986D2A5B393F}" destId="{5707D9CE-2153-4E94-9940-CEA5C27EDE09}" srcOrd="0" destOrd="0" presId="urn:microsoft.com/office/officeart/2005/8/layout/matrix3"/>
    <dgm:cxn modelId="{A5739DAE-CE7C-46D9-A146-FD27D393CFB6}" type="presOf" srcId="{D277453B-F032-4E08-A366-4928313E3762}" destId="{AAE908BC-F3E8-40B3-BF69-21868EFCF57F}" srcOrd="0" destOrd="0" presId="urn:microsoft.com/office/officeart/2005/8/layout/matrix3"/>
    <dgm:cxn modelId="{8A517FFA-481F-4223-8F68-55401525665A}" srcId="{FC8B8D8D-4688-46DB-93CF-84524E56E68D}" destId="{1E2F0AEB-690B-4F7C-A53E-986D2A5B393F}" srcOrd="1" destOrd="0" parTransId="{0C3849DB-790E-46F6-A418-8AD80C557397}" sibTransId="{D617482A-3F1C-42A1-B924-8C46B574425B}"/>
    <dgm:cxn modelId="{E10010C1-319A-4F6D-8C39-E2FC8765CC2C}" srcId="{FC8B8D8D-4688-46DB-93CF-84524E56E68D}" destId="{D277453B-F032-4E08-A366-4928313E3762}" srcOrd="2" destOrd="0" parTransId="{8A06202F-84F2-4167-A0FE-4E1CA703632F}" sibTransId="{2E5B7E5D-E40D-4539-B617-D93C034C924D}"/>
    <dgm:cxn modelId="{EE26C8BB-50AD-4ED4-9822-DBA74E3EA317}" type="presParOf" srcId="{6E0F2D0C-45E5-4976-BA42-04265045E380}" destId="{DD217EA6-3E92-4B86-A959-0541A9622B6F}" srcOrd="0" destOrd="0" presId="urn:microsoft.com/office/officeart/2005/8/layout/matrix3"/>
    <dgm:cxn modelId="{3F162B9F-8E0E-4758-918F-42E4532AD849}" type="presParOf" srcId="{6E0F2D0C-45E5-4976-BA42-04265045E380}" destId="{7071E80E-7053-4DE0-BF6A-10BA62BE1102}" srcOrd="1" destOrd="0" presId="urn:microsoft.com/office/officeart/2005/8/layout/matrix3"/>
    <dgm:cxn modelId="{9CD1A05A-DCAA-43F1-B242-48E4F87B46A7}" type="presParOf" srcId="{6E0F2D0C-45E5-4976-BA42-04265045E380}" destId="{5707D9CE-2153-4E94-9940-CEA5C27EDE09}" srcOrd="2" destOrd="0" presId="urn:microsoft.com/office/officeart/2005/8/layout/matrix3"/>
    <dgm:cxn modelId="{F3326860-35FB-4032-B4FD-17B174DEE570}" type="presParOf" srcId="{6E0F2D0C-45E5-4976-BA42-04265045E380}" destId="{AAE908BC-F3E8-40B3-BF69-21868EFCF57F}" srcOrd="3" destOrd="0" presId="urn:microsoft.com/office/officeart/2005/8/layout/matrix3"/>
    <dgm:cxn modelId="{274DBB42-FA7C-426D-82EE-8D88644F7B92}" type="presParOf" srcId="{6E0F2D0C-45E5-4976-BA42-04265045E380}" destId="{598A9A55-2CB0-43B8-96B5-BB2ADAF34ED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1BCB75D-84EA-4472-AD4C-45495386171B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30B4A1E-0B8A-464E-8181-17548F325802}">
      <dgm:prSet custT="1"/>
      <dgm:spPr/>
      <dgm:t>
        <a:bodyPr/>
        <a:lstStyle/>
        <a:p>
          <a:pPr rtl="1"/>
          <a:endParaRPr lang="fa-IR" sz="2000" dirty="0">
            <a:solidFill>
              <a:schemeClr val="tx1"/>
            </a:solidFill>
          </a:endParaRPr>
        </a:p>
      </dgm:t>
    </dgm:pt>
    <dgm:pt modelId="{CC75B1A6-DAF0-4430-93FA-3239E00951CD}" type="parTrans" cxnId="{CBEF5AFD-36D8-4AB1-BF6B-724B623F56D9}">
      <dgm:prSet/>
      <dgm:spPr/>
      <dgm:t>
        <a:bodyPr/>
        <a:lstStyle/>
        <a:p>
          <a:pPr rtl="1"/>
          <a:endParaRPr lang="fa-IR"/>
        </a:p>
      </dgm:t>
    </dgm:pt>
    <dgm:pt modelId="{D4110FC2-BC0A-4CEF-B7E0-45347856FC1F}" type="sibTrans" cxnId="{CBEF5AFD-36D8-4AB1-BF6B-724B623F56D9}">
      <dgm:prSet/>
      <dgm:spPr/>
      <dgm:t>
        <a:bodyPr/>
        <a:lstStyle/>
        <a:p>
          <a:pPr rtl="1"/>
          <a:endParaRPr lang="fa-IR"/>
        </a:p>
      </dgm:t>
    </dgm:pt>
    <dgm:pt modelId="{BC357AF9-276C-45DE-ADD6-84F588AAF9F4}">
      <dgm:prSet custT="1"/>
      <dgm:spPr/>
      <dgm:t>
        <a:bodyPr/>
        <a:lstStyle/>
        <a:p>
          <a:pPr rtl="1"/>
          <a:endParaRPr lang="fa-IR" sz="1800" dirty="0"/>
        </a:p>
      </dgm:t>
    </dgm:pt>
    <dgm:pt modelId="{56F42969-3861-47AA-96EB-CAE2D3A5E927}" type="parTrans" cxnId="{25CCDDE6-B398-4196-A8E1-548FFEA6377F}">
      <dgm:prSet/>
      <dgm:spPr/>
      <dgm:t>
        <a:bodyPr/>
        <a:lstStyle/>
        <a:p>
          <a:pPr rtl="1"/>
          <a:endParaRPr lang="fa-IR"/>
        </a:p>
      </dgm:t>
    </dgm:pt>
    <dgm:pt modelId="{64D0F93F-414A-455B-8AF7-B336AFB11F6B}" type="sibTrans" cxnId="{25CCDDE6-B398-4196-A8E1-548FFEA6377F}">
      <dgm:prSet/>
      <dgm:spPr/>
      <dgm:t>
        <a:bodyPr/>
        <a:lstStyle/>
        <a:p>
          <a:pPr rtl="1"/>
          <a:endParaRPr lang="fa-IR"/>
        </a:p>
      </dgm:t>
    </dgm:pt>
    <dgm:pt modelId="{53923598-9D98-4ACA-B312-287D236036DC}">
      <dgm:prSet custT="1"/>
      <dgm:spPr/>
      <dgm:t>
        <a:bodyPr/>
        <a:lstStyle/>
        <a:p>
          <a:pPr rtl="1"/>
          <a:endParaRPr lang="fa-IR" sz="2000" dirty="0"/>
        </a:p>
      </dgm:t>
    </dgm:pt>
    <dgm:pt modelId="{F54AE335-1357-4B57-8AE7-7E8AB026E6D3}" type="parTrans" cxnId="{049121DC-6A99-49EF-931D-4F392DEBCE90}">
      <dgm:prSet/>
      <dgm:spPr/>
      <dgm:t>
        <a:bodyPr/>
        <a:lstStyle/>
        <a:p>
          <a:pPr rtl="1"/>
          <a:endParaRPr lang="fa-IR"/>
        </a:p>
      </dgm:t>
    </dgm:pt>
    <dgm:pt modelId="{77EDBE77-AEBD-49CF-8717-5F0CDF9F5622}" type="sibTrans" cxnId="{049121DC-6A99-49EF-931D-4F392DEBCE90}">
      <dgm:prSet/>
      <dgm:spPr/>
      <dgm:t>
        <a:bodyPr/>
        <a:lstStyle/>
        <a:p>
          <a:pPr rtl="1"/>
          <a:endParaRPr lang="fa-IR"/>
        </a:p>
      </dgm:t>
    </dgm:pt>
    <dgm:pt modelId="{205D01FE-2E51-4C40-A023-55BFD7B6B20F}">
      <dgm:prSet custT="1"/>
      <dgm:spPr/>
      <dgm:t>
        <a:bodyPr/>
        <a:lstStyle/>
        <a:p>
          <a:pPr rtl="1"/>
          <a:endParaRPr lang="fa-IR" sz="1800" dirty="0"/>
        </a:p>
      </dgm:t>
    </dgm:pt>
    <dgm:pt modelId="{0F903893-10FB-46AD-84D3-7587B1349C99}" type="parTrans" cxnId="{F6E5C532-3BB3-453F-AF38-4CF3D35137F3}">
      <dgm:prSet/>
      <dgm:spPr/>
      <dgm:t>
        <a:bodyPr/>
        <a:lstStyle/>
        <a:p>
          <a:pPr rtl="1"/>
          <a:endParaRPr lang="fa-IR"/>
        </a:p>
      </dgm:t>
    </dgm:pt>
    <dgm:pt modelId="{E5D90049-CD10-43AA-8BE5-4A5F50836CE1}" type="sibTrans" cxnId="{F6E5C532-3BB3-453F-AF38-4CF3D35137F3}">
      <dgm:prSet/>
      <dgm:spPr/>
      <dgm:t>
        <a:bodyPr/>
        <a:lstStyle/>
        <a:p>
          <a:pPr rtl="1"/>
          <a:endParaRPr lang="fa-IR"/>
        </a:p>
      </dgm:t>
    </dgm:pt>
    <dgm:pt modelId="{ED3177A8-8A63-444B-B5D9-807670468424}">
      <dgm:prSet custT="1"/>
      <dgm:spPr/>
      <dgm:t>
        <a:bodyPr/>
        <a:lstStyle/>
        <a:p>
          <a:pPr rtl="1"/>
          <a:endParaRPr lang="fa-IR" sz="2000" dirty="0"/>
        </a:p>
      </dgm:t>
    </dgm:pt>
    <dgm:pt modelId="{134D26C7-CBD9-4F2D-8C5A-C3A5B64ECAB6}" type="parTrans" cxnId="{7E2AF4C6-3F05-4D0F-BB52-80672CC5B850}">
      <dgm:prSet/>
      <dgm:spPr/>
      <dgm:t>
        <a:bodyPr/>
        <a:lstStyle/>
        <a:p>
          <a:pPr rtl="1"/>
          <a:endParaRPr lang="fa-IR"/>
        </a:p>
      </dgm:t>
    </dgm:pt>
    <dgm:pt modelId="{4BFAEC84-F714-42A3-81C9-51E71FF0B4AA}" type="sibTrans" cxnId="{7E2AF4C6-3F05-4D0F-BB52-80672CC5B850}">
      <dgm:prSet/>
      <dgm:spPr/>
      <dgm:t>
        <a:bodyPr/>
        <a:lstStyle/>
        <a:p>
          <a:pPr rtl="1"/>
          <a:endParaRPr lang="fa-IR"/>
        </a:p>
      </dgm:t>
    </dgm:pt>
    <dgm:pt modelId="{E01C4B5B-4A32-4826-8EF2-8BFAF21110AB}">
      <dgm:prSet custT="1"/>
      <dgm:spPr/>
      <dgm:t>
        <a:bodyPr/>
        <a:lstStyle/>
        <a:p>
          <a:pPr rtl="1"/>
          <a:endParaRPr lang="fa-IR" sz="2000" dirty="0"/>
        </a:p>
      </dgm:t>
    </dgm:pt>
    <dgm:pt modelId="{36456D85-25AA-496F-990A-5387B2082C3F}" type="parTrans" cxnId="{E682B457-0AFD-4130-A70B-45E3BD797DF1}">
      <dgm:prSet/>
      <dgm:spPr/>
      <dgm:t>
        <a:bodyPr/>
        <a:lstStyle/>
        <a:p>
          <a:pPr rtl="1"/>
          <a:endParaRPr lang="fa-IR"/>
        </a:p>
      </dgm:t>
    </dgm:pt>
    <dgm:pt modelId="{C7F9638D-9F3F-4E8B-BA3A-99447390AD1D}" type="sibTrans" cxnId="{E682B457-0AFD-4130-A70B-45E3BD797DF1}">
      <dgm:prSet/>
      <dgm:spPr/>
      <dgm:t>
        <a:bodyPr/>
        <a:lstStyle/>
        <a:p>
          <a:pPr rtl="1"/>
          <a:endParaRPr lang="fa-IR"/>
        </a:p>
      </dgm:t>
    </dgm:pt>
    <dgm:pt modelId="{112326B8-8D95-4E40-90E9-07915BDD6372}">
      <dgm:prSet/>
      <dgm:spPr/>
      <dgm:t>
        <a:bodyPr/>
        <a:lstStyle/>
        <a:p>
          <a:pPr rtl="1"/>
          <a:r>
            <a:rPr lang="fa-IR"/>
            <a:t>ارزش و تمام فعالیت های انسان را باید از زاویه ا ی علاقه اجتماعی در نظر گرفت</a:t>
          </a:r>
        </a:p>
      </dgm:t>
    </dgm:pt>
    <dgm:pt modelId="{FEF695D9-434B-4683-86C3-AAC398B231EC}" type="parTrans" cxnId="{2ED8333B-B1ED-4D7F-B67B-7E54BB1696A1}">
      <dgm:prSet/>
      <dgm:spPr/>
      <dgm:t>
        <a:bodyPr/>
        <a:lstStyle/>
        <a:p>
          <a:pPr rtl="1"/>
          <a:endParaRPr lang="fa-IR"/>
        </a:p>
      </dgm:t>
    </dgm:pt>
    <dgm:pt modelId="{85C59DFE-05A0-40F9-8619-1112CBBA5096}" type="sibTrans" cxnId="{2ED8333B-B1ED-4D7F-B67B-7E54BB1696A1}">
      <dgm:prSet/>
      <dgm:spPr/>
      <dgm:t>
        <a:bodyPr/>
        <a:lstStyle/>
        <a:p>
          <a:pPr rtl="1"/>
          <a:endParaRPr lang="fa-IR"/>
        </a:p>
      </dgm:t>
    </dgm:pt>
    <dgm:pt modelId="{8FC32107-6B4B-40DA-8E0E-8D4A073C46C0}">
      <dgm:prSet/>
      <dgm:spPr/>
      <dgm:t>
        <a:bodyPr/>
        <a:lstStyle/>
        <a:p>
          <a:pPr rtl="1"/>
          <a:endParaRPr lang="fa-IR"/>
        </a:p>
      </dgm:t>
    </dgm:pt>
    <dgm:pt modelId="{B6D4D349-8BED-4A4B-A5DC-94094515B525}" type="parTrans" cxnId="{6068CDF8-B29B-4F06-9192-6005CAE974B3}">
      <dgm:prSet/>
      <dgm:spPr/>
      <dgm:t>
        <a:bodyPr/>
        <a:lstStyle/>
        <a:p>
          <a:pPr rtl="1"/>
          <a:endParaRPr lang="fa-IR"/>
        </a:p>
      </dgm:t>
    </dgm:pt>
    <dgm:pt modelId="{29CD8664-7F1E-4409-B147-F405C0BD2861}" type="sibTrans" cxnId="{6068CDF8-B29B-4F06-9192-6005CAE974B3}">
      <dgm:prSet/>
      <dgm:spPr/>
      <dgm:t>
        <a:bodyPr/>
        <a:lstStyle/>
        <a:p>
          <a:pPr rtl="1"/>
          <a:endParaRPr lang="fa-IR"/>
        </a:p>
      </dgm:t>
    </dgm:pt>
    <dgm:pt modelId="{8BB333DF-64B1-4C4C-BAF4-7C2C5CC9F946}" type="pres">
      <dgm:prSet presAssocID="{71BCB75D-84EA-4472-AD4C-4549538617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CA7C50D-FCB2-46CC-B496-D524B900D41A}" type="pres">
      <dgm:prSet presAssocID="{71BCB75D-84EA-4472-AD4C-45495386171B}" presName="arrow" presStyleLbl="bgShp" presStyleIdx="0" presStyleCnt="1"/>
      <dgm:spPr/>
    </dgm:pt>
    <dgm:pt modelId="{63F519D3-73FB-4867-864C-C1FC24637E1D}" type="pres">
      <dgm:prSet presAssocID="{71BCB75D-84EA-4472-AD4C-45495386171B}" presName="points" presStyleCnt="0"/>
      <dgm:spPr/>
    </dgm:pt>
    <dgm:pt modelId="{F106C2D1-A4EE-4E48-BDE6-2429F06BD88A}" type="pres">
      <dgm:prSet presAssocID="{730B4A1E-0B8A-464E-8181-17548F325802}" presName="compositeA" presStyleCnt="0"/>
      <dgm:spPr/>
    </dgm:pt>
    <dgm:pt modelId="{8B7E9E85-2F7C-44E4-88F8-6F907ECE66A3}" type="pres">
      <dgm:prSet presAssocID="{730B4A1E-0B8A-464E-8181-17548F325802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D0BB069-7670-48C2-85ED-01FF82E69105}" type="pres">
      <dgm:prSet presAssocID="{730B4A1E-0B8A-464E-8181-17548F325802}" presName="circleA" presStyleLbl="node1" presStyleIdx="0" presStyleCnt="8"/>
      <dgm:spPr/>
    </dgm:pt>
    <dgm:pt modelId="{81FDF328-D019-4A10-A8A6-2F3DE8D597AF}" type="pres">
      <dgm:prSet presAssocID="{730B4A1E-0B8A-464E-8181-17548F325802}" presName="spaceA" presStyleCnt="0"/>
      <dgm:spPr/>
    </dgm:pt>
    <dgm:pt modelId="{8CBF0DE7-BDD2-42B6-8ADC-71B6B29776F6}" type="pres">
      <dgm:prSet presAssocID="{D4110FC2-BC0A-4CEF-B7E0-45347856FC1F}" presName="space" presStyleCnt="0"/>
      <dgm:spPr/>
    </dgm:pt>
    <dgm:pt modelId="{ED66B871-B3D4-460D-A9D6-E9AA3D99D9F8}" type="pres">
      <dgm:prSet presAssocID="{BC357AF9-276C-45DE-ADD6-84F588AAF9F4}" presName="compositeB" presStyleCnt="0"/>
      <dgm:spPr/>
    </dgm:pt>
    <dgm:pt modelId="{913B6BD2-B407-4824-A1A6-5CC37D7C1826}" type="pres">
      <dgm:prSet presAssocID="{BC357AF9-276C-45DE-ADD6-84F588AAF9F4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F420E40-DCAF-459E-A4DF-B1FFAB727E97}" type="pres">
      <dgm:prSet presAssocID="{BC357AF9-276C-45DE-ADD6-84F588AAF9F4}" presName="circleB" presStyleLbl="node1" presStyleIdx="1" presStyleCnt="8"/>
      <dgm:spPr/>
    </dgm:pt>
    <dgm:pt modelId="{101D4FF0-28D5-487F-ABE9-550B8A8F3EF6}" type="pres">
      <dgm:prSet presAssocID="{BC357AF9-276C-45DE-ADD6-84F588AAF9F4}" presName="spaceB" presStyleCnt="0"/>
      <dgm:spPr/>
    </dgm:pt>
    <dgm:pt modelId="{6BD31858-7704-478B-9D22-51EE3CF8C90F}" type="pres">
      <dgm:prSet presAssocID="{64D0F93F-414A-455B-8AF7-B336AFB11F6B}" presName="space" presStyleCnt="0"/>
      <dgm:spPr/>
    </dgm:pt>
    <dgm:pt modelId="{C800775D-9108-4430-9CEE-3EA75A3E0937}" type="pres">
      <dgm:prSet presAssocID="{53923598-9D98-4ACA-B312-287D236036DC}" presName="compositeA" presStyleCnt="0"/>
      <dgm:spPr/>
    </dgm:pt>
    <dgm:pt modelId="{A7A1F92F-7E06-4DA1-9452-ACB1E5C0E73B}" type="pres">
      <dgm:prSet presAssocID="{53923598-9D98-4ACA-B312-287D236036DC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93C8C1B-5196-42ED-89C2-EFE1E89EF813}" type="pres">
      <dgm:prSet presAssocID="{53923598-9D98-4ACA-B312-287D236036DC}" presName="circleA" presStyleLbl="node1" presStyleIdx="2" presStyleCnt="8"/>
      <dgm:spPr/>
    </dgm:pt>
    <dgm:pt modelId="{42EA83C1-2798-46B6-8950-27FDD3502DEA}" type="pres">
      <dgm:prSet presAssocID="{53923598-9D98-4ACA-B312-287D236036DC}" presName="spaceA" presStyleCnt="0"/>
      <dgm:spPr/>
    </dgm:pt>
    <dgm:pt modelId="{1A845F33-0AA7-4052-8EBA-83C342AA3A8C}" type="pres">
      <dgm:prSet presAssocID="{77EDBE77-AEBD-49CF-8717-5F0CDF9F5622}" presName="space" presStyleCnt="0"/>
      <dgm:spPr/>
    </dgm:pt>
    <dgm:pt modelId="{2F9F4E34-67E2-424E-BC5B-4C0F90373BD4}" type="pres">
      <dgm:prSet presAssocID="{205D01FE-2E51-4C40-A023-55BFD7B6B20F}" presName="compositeB" presStyleCnt="0"/>
      <dgm:spPr/>
    </dgm:pt>
    <dgm:pt modelId="{7BDA4F9F-7AED-4C93-ADF7-BD0A223F836A}" type="pres">
      <dgm:prSet presAssocID="{205D01FE-2E51-4C40-A023-55BFD7B6B20F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DA6FFE-CB05-4088-818C-5ACA685E2482}" type="pres">
      <dgm:prSet presAssocID="{205D01FE-2E51-4C40-A023-55BFD7B6B20F}" presName="circleB" presStyleLbl="node1" presStyleIdx="3" presStyleCnt="8"/>
      <dgm:spPr/>
    </dgm:pt>
    <dgm:pt modelId="{A3835D0E-D554-4B37-82FC-4D8CC8F4966D}" type="pres">
      <dgm:prSet presAssocID="{205D01FE-2E51-4C40-A023-55BFD7B6B20F}" presName="spaceB" presStyleCnt="0"/>
      <dgm:spPr/>
    </dgm:pt>
    <dgm:pt modelId="{CBDFD0B8-3FFD-478E-9788-BD9A60B3A56A}" type="pres">
      <dgm:prSet presAssocID="{E5D90049-CD10-43AA-8BE5-4A5F50836CE1}" presName="space" presStyleCnt="0"/>
      <dgm:spPr/>
    </dgm:pt>
    <dgm:pt modelId="{33BB3B4E-2147-4A70-994D-D982BCD50D2A}" type="pres">
      <dgm:prSet presAssocID="{ED3177A8-8A63-444B-B5D9-807670468424}" presName="compositeA" presStyleCnt="0"/>
      <dgm:spPr/>
    </dgm:pt>
    <dgm:pt modelId="{AAEAEA06-C1AE-4EA2-91FC-4FDAE86A64CF}" type="pres">
      <dgm:prSet presAssocID="{ED3177A8-8A63-444B-B5D9-807670468424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E33952D-1F97-42BC-8657-EDDDD45107D8}" type="pres">
      <dgm:prSet presAssocID="{ED3177A8-8A63-444B-B5D9-807670468424}" presName="circleA" presStyleLbl="node1" presStyleIdx="4" presStyleCnt="8"/>
      <dgm:spPr/>
    </dgm:pt>
    <dgm:pt modelId="{BED8BB26-00FC-4808-8632-3A397834B04B}" type="pres">
      <dgm:prSet presAssocID="{ED3177A8-8A63-444B-B5D9-807670468424}" presName="spaceA" presStyleCnt="0"/>
      <dgm:spPr/>
    </dgm:pt>
    <dgm:pt modelId="{7E426236-7784-4E54-ABDF-83354FEB1439}" type="pres">
      <dgm:prSet presAssocID="{4BFAEC84-F714-42A3-81C9-51E71FF0B4AA}" presName="space" presStyleCnt="0"/>
      <dgm:spPr/>
    </dgm:pt>
    <dgm:pt modelId="{30A80065-7B71-464B-9B86-1C15A09B1F4F}" type="pres">
      <dgm:prSet presAssocID="{E01C4B5B-4A32-4826-8EF2-8BFAF21110AB}" presName="compositeB" presStyleCnt="0"/>
      <dgm:spPr/>
    </dgm:pt>
    <dgm:pt modelId="{CEF7EF3D-2370-4312-84F3-5A024E61F4A4}" type="pres">
      <dgm:prSet presAssocID="{E01C4B5B-4A32-4826-8EF2-8BFAF21110AB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302609-CF7A-4BB9-BFA9-59549DAE1FA7}" type="pres">
      <dgm:prSet presAssocID="{E01C4B5B-4A32-4826-8EF2-8BFAF21110AB}" presName="circleB" presStyleLbl="node1" presStyleIdx="5" presStyleCnt="8"/>
      <dgm:spPr/>
    </dgm:pt>
    <dgm:pt modelId="{5BCFD330-E22C-4F23-902D-FA9E77B6AD52}" type="pres">
      <dgm:prSet presAssocID="{E01C4B5B-4A32-4826-8EF2-8BFAF21110AB}" presName="spaceB" presStyleCnt="0"/>
      <dgm:spPr/>
    </dgm:pt>
    <dgm:pt modelId="{BC8A5CFA-B3FB-457F-ABC4-DAF237D9CBD9}" type="pres">
      <dgm:prSet presAssocID="{C7F9638D-9F3F-4E8B-BA3A-99447390AD1D}" presName="space" presStyleCnt="0"/>
      <dgm:spPr/>
    </dgm:pt>
    <dgm:pt modelId="{0D45C07B-D39A-474A-AFF1-C2FA73A55FE8}" type="pres">
      <dgm:prSet presAssocID="{112326B8-8D95-4E40-90E9-07915BDD6372}" presName="compositeA" presStyleCnt="0"/>
      <dgm:spPr/>
    </dgm:pt>
    <dgm:pt modelId="{E1158E9E-0073-4F59-BAEE-B29D3268353D}" type="pres">
      <dgm:prSet presAssocID="{112326B8-8D95-4E40-90E9-07915BDD637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889B896-AFA8-4AD8-8E2E-2B2131350FD7}" type="pres">
      <dgm:prSet presAssocID="{112326B8-8D95-4E40-90E9-07915BDD6372}" presName="circleA" presStyleLbl="node1" presStyleIdx="6" presStyleCnt="8"/>
      <dgm:spPr/>
    </dgm:pt>
    <dgm:pt modelId="{FC04FBA1-7CA6-48BC-82F8-613603D0BD78}" type="pres">
      <dgm:prSet presAssocID="{112326B8-8D95-4E40-90E9-07915BDD6372}" presName="spaceA" presStyleCnt="0"/>
      <dgm:spPr/>
    </dgm:pt>
    <dgm:pt modelId="{A3EBF87D-0BB1-4E07-994B-13F7026B5C55}" type="pres">
      <dgm:prSet presAssocID="{85C59DFE-05A0-40F9-8619-1112CBBA5096}" presName="space" presStyleCnt="0"/>
      <dgm:spPr/>
    </dgm:pt>
    <dgm:pt modelId="{56A3793D-8D7B-4A17-A288-6545005B70D1}" type="pres">
      <dgm:prSet presAssocID="{8FC32107-6B4B-40DA-8E0E-8D4A073C46C0}" presName="compositeB" presStyleCnt="0"/>
      <dgm:spPr/>
    </dgm:pt>
    <dgm:pt modelId="{8AAD6A7E-CE04-44EE-A1AC-194071D30105}" type="pres">
      <dgm:prSet presAssocID="{8FC32107-6B4B-40DA-8E0E-8D4A073C46C0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FCDDDF5-D0A1-44E2-9DA0-123B0B439AB0}" type="pres">
      <dgm:prSet presAssocID="{8FC32107-6B4B-40DA-8E0E-8D4A073C46C0}" presName="circleB" presStyleLbl="node1" presStyleIdx="7" presStyleCnt="8"/>
      <dgm:spPr/>
    </dgm:pt>
    <dgm:pt modelId="{FD4FA592-97B9-4C7D-B5D7-0EAF6C5CAE67}" type="pres">
      <dgm:prSet presAssocID="{8FC32107-6B4B-40DA-8E0E-8D4A073C46C0}" presName="spaceB" presStyleCnt="0"/>
      <dgm:spPr/>
    </dgm:pt>
  </dgm:ptLst>
  <dgm:cxnLst>
    <dgm:cxn modelId="{CBEF5AFD-36D8-4AB1-BF6B-724B623F56D9}" srcId="{71BCB75D-84EA-4472-AD4C-45495386171B}" destId="{730B4A1E-0B8A-464E-8181-17548F325802}" srcOrd="0" destOrd="0" parTransId="{CC75B1A6-DAF0-4430-93FA-3239E00951CD}" sibTransId="{D4110FC2-BC0A-4CEF-B7E0-45347856FC1F}"/>
    <dgm:cxn modelId="{672A462A-219C-4E04-AABC-D48B367A25B7}" type="presOf" srcId="{205D01FE-2E51-4C40-A023-55BFD7B6B20F}" destId="{7BDA4F9F-7AED-4C93-ADF7-BD0A223F836A}" srcOrd="0" destOrd="0" presId="urn:microsoft.com/office/officeart/2005/8/layout/hProcess11"/>
    <dgm:cxn modelId="{5F24B4F8-9BE8-44E6-9041-30A17EE083C1}" type="presOf" srcId="{53923598-9D98-4ACA-B312-287D236036DC}" destId="{A7A1F92F-7E06-4DA1-9452-ACB1E5C0E73B}" srcOrd="0" destOrd="0" presId="urn:microsoft.com/office/officeart/2005/8/layout/hProcess11"/>
    <dgm:cxn modelId="{1451BFD0-918D-48EC-9139-5B2B4005C0E8}" type="presOf" srcId="{71BCB75D-84EA-4472-AD4C-45495386171B}" destId="{8BB333DF-64B1-4C4C-BAF4-7C2C5CC9F946}" srcOrd="0" destOrd="0" presId="urn:microsoft.com/office/officeart/2005/8/layout/hProcess11"/>
    <dgm:cxn modelId="{5F7C7C88-F324-4EB0-A49F-4ADC3992F67E}" type="presOf" srcId="{112326B8-8D95-4E40-90E9-07915BDD6372}" destId="{E1158E9E-0073-4F59-BAEE-B29D3268353D}" srcOrd="0" destOrd="0" presId="urn:microsoft.com/office/officeart/2005/8/layout/hProcess11"/>
    <dgm:cxn modelId="{55CD9ED3-828C-4740-B8C8-577216E8C04B}" type="presOf" srcId="{E01C4B5B-4A32-4826-8EF2-8BFAF21110AB}" destId="{CEF7EF3D-2370-4312-84F3-5A024E61F4A4}" srcOrd="0" destOrd="0" presId="urn:microsoft.com/office/officeart/2005/8/layout/hProcess11"/>
    <dgm:cxn modelId="{B7064E3F-B03B-4039-9900-B72923F4E4BC}" type="presOf" srcId="{BC357AF9-276C-45DE-ADD6-84F588AAF9F4}" destId="{913B6BD2-B407-4824-A1A6-5CC37D7C1826}" srcOrd="0" destOrd="0" presId="urn:microsoft.com/office/officeart/2005/8/layout/hProcess11"/>
    <dgm:cxn modelId="{8EF74CD9-AFE9-45F4-8A91-1AABFC993DB0}" type="presOf" srcId="{ED3177A8-8A63-444B-B5D9-807670468424}" destId="{AAEAEA06-C1AE-4EA2-91FC-4FDAE86A64CF}" srcOrd="0" destOrd="0" presId="urn:microsoft.com/office/officeart/2005/8/layout/hProcess11"/>
    <dgm:cxn modelId="{049121DC-6A99-49EF-931D-4F392DEBCE90}" srcId="{71BCB75D-84EA-4472-AD4C-45495386171B}" destId="{53923598-9D98-4ACA-B312-287D236036DC}" srcOrd="2" destOrd="0" parTransId="{F54AE335-1357-4B57-8AE7-7E8AB026E6D3}" sibTransId="{77EDBE77-AEBD-49CF-8717-5F0CDF9F5622}"/>
    <dgm:cxn modelId="{6068CDF8-B29B-4F06-9192-6005CAE974B3}" srcId="{71BCB75D-84EA-4472-AD4C-45495386171B}" destId="{8FC32107-6B4B-40DA-8E0E-8D4A073C46C0}" srcOrd="7" destOrd="0" parTransId="{B6D4D349-8BED-4A4B-A5DC-94094515B525}" sibTransId="{29CD8664-7F1E-4409-B147-F405C0BD2861}"/>
    <dgm:cxn modelId="{E682B457-0AFD-4130-A70B-45E3BD797DF1}" srcId="{71BCB75D-84EA-4472-AD4C-45495386171B}" destId="{E01C4B5B-4A32-4826-8EF2-8BFAF21110AB}" srcOrd="5" destOrd="0" parTransId="{36456D85-25AA-496F-990A-5387B2082C3F}" sibTransId="{C7F9638D-9F3F-4E8B-BA3A-99447390AD1D}"/>
    <dgm:cxn modelId="{3490A510-A437-48B7-AFC8-B7EDFB00659B}" type="presOf" srcId="{8FC32107-6B4B-40DA-8E0E-8D4A073C46C0}" destId="{8AAD6A7E-CE04-44EE-A1AC-194071D30105}" srcOrd="0" destOrd="0" presId="urn:microsoft.com/office/officeart/2005/8/layout/hProcess11"/>
    <dgm:cxn modelId="{25CCDDE6-B398-4196-A8E1-548FFEA6377F}" srcId="{71BCB75D-84EA-4472-AD4C-45495386171B}" destId="{BC357AF9-276C-45DE-ADD6-84F588AAF9F4}" srcOrd="1" destOrd="0" parTransId="{56F42969-3861-47AA-96EB-CAE2D3A5E927}" sibTransId="{64D0F93F-414A-455B-8AF7-B336AFB11F6B}"/>
    <dgm:cxn modelId="{7E2AF4C6-3F05-4D0F-BB52-80672CC5B850}" srcId="{71BCB75D-84EA-4472-AD4C-45495386171B}" destId="{ED3177A8-8A63-444B-B5D9-807670468424}" srcOrd="4" destOrd="0" parTransId="{134D26C7-CBD9-4F2D-8C5A-C3A5B64ECAB6}" sibTransId="{4BFAEC84-F714-42A3-81C9-51E71FF0B4AA}"/>
    <dgm:cxn modelId="{F6E5C532-3BB3-453F-AF38-4CF3D35137F3}" srcId="{71BCB75D-84EA-4472-AD4C-45495386171B}" destId="{205D01FE-2E51-4C40-A023-55BFD7B6B20F}" srcOrd="3" destOrd="0" parTransId="{0F903893-10FB-46AD-84D3-7587B1349C99}" sibTransId="{E5D90049-CD10-43AA-8BE5-4A5F50836CE1}"/>
    <dgm:cxn modelId="{844A8332-F0ED-4608-B1E5-5050E8EC8CB8}" type="presOf" srcId="{730B4A1E-0B8A-464E-8181-17548F325802}" destId="{8B7E9E85-2F7C-44E4-88F8-6F907ECE66A3}" srcOrd="0" destOrd="0" presId="urn:microsoft.com/office/officeart/2005/8/layout/hProcess11"/>
    <dgm:cxn modelId="{2ED8333B-B1ED-4D7F-B67B-7E54BB1696A1}" srcId="{71BCB75D-84EA-4472-AD4C-45495386171B}" destId="{112326B8-8D95-4E40-90E9-07915BDD6372}" srcOrd="6" destOrd="0" parTransId="{FEF695D9-434B-4683-86C3-AAC398B231EC}" sibTransId="{85C59DFE-05A0-40F9-8619-1112CBBA5096}"/>
    <dgm:cxn modelId="{987EB96F-26F1-49B2-8A70-87DA5A177518}" type="presParOf" srcId="{8BB333DF-64B1-4C4C-BAF4-7C2C5CC9F946}" destId="{DCA7C50D-FCB2-46CC-B496-D524B900D41A}" srcOrd="0" destOrd="0" presId="urn:microsoft.com/office/officeart/2005/8/layout/hProcess11"/>
    <dgm:cxn modelId="{05858D19-0702-46BF-8434-A478E6573A0A}" type="presParOf" srcId="{8BB333DF-64B1-4C4C-BAF4-7C2C5CC9F946}" destId="{63F519D3-73FB-4867-864C-C1FC24637E1D}" srcOrd="1" destOrd="0" presId="urn:microsoft.com/office/officeart/2005/8/layout/hProcess11"/>
    <dgm:cxn modelId="{1E367E07-6EAA-46BC-B9C7-B177E6D0119D}" type="presParOf" srcId="{63F519D3-73FB-4867-864C-C1FC24637E1D}" destId="{F106C2D1-A4EE-4E48-BDE6-2429F06BD88A}" srcOrd="0" destOrd="0" presId="urn:microsoft.com/office/officeart/2005/8/layout/hProcess11"/>
    <dgm:cxn modelId="{6F678173-03A9-4154-905C-EFCFAD97DD67}" type="presParOf" srcId="{F106C2D1-A4EE-4E48-BDE6-2429F06BD88A}" destId="{8B7E9E85-2F7C-44E4-88F8-6F907ECE66A3}" srcOrd="0" destOrd="0" presId="urn:microsoft.com/office/officeart/2005/8/layout/hProcess11"/>
    <dgm:cxn modelId="{CAD8DCB8-A881-4481-8CF0-E95A37E1B71F}" type="presParOf" srcId="{F106C2D1-A4EE-4E48-BDE6-2429F06BD88A}" destId="{9D0BB069-7670-48C2-85ED-01FF82E69105}" srcOrd="1" destOrd="0" presId="urn:microsoft.com/office/officeart/2005/8/layout/hProcess11"/>
    <dgm:cxn modelId="{51F873B3-539A-4EBC-8325-EFBD4EDA459C}" type="presParOf" srcId="{F106C2D1-A4EE-4E48-BDE6-2429F06BD88A}" destId="{81FDF328-D019-4A10-A8A6-2F3DE8D597AF}" srcOrd="2" destOrd="0" presId="urn:microsoft.com/office/officeart/2005/8/layout/hProcess11"/>
    <dgm:cxn modelId="{9CD9CC6A-E685-459E-ADB1-5AD55BF73B0E}" type="presParOf" srcId="{63F519D3-73FB-4867-864C-C1FC24637E1D}" destId="{8CBF0DE7-BDD2-42B6-8ADC-71B6B29776F6}" srcOrd="1" destOrd="0" presId="urn:microsoft.com/office/officeart/2005/8/layout/hProcess11"/>
    <dgm:cxn modelId="{EA078C47-A263-476C-9FA9-4328FB87D82D}" type="presParOf" srcId="{63F519D3-73FB-4867-864C-C1FC24637E1D}" destId="{ED66B871-B3D4-460D-A9D6-E9AA3D99D9F8}" srcOrd="2" destOrd="0" presId="urn:microsoft.com/office/officeart/2005/8/layout/hProcess11"/>
    <dgm:cxn modelId="{42427FCB-1E12-4820-8FBE-B3F0079A714A}" type="presParOf" srcId="{ED66B871-B3D4-460D-A9D6-E9AA3D99D9F8}" destId="{913B6BD2-B407-4824-A1A6-5CC37D7C1826}" srcOrd="0" destOrd="0" presId="urn:microsoft.com/office/officeart/2005/8/layout/hProcess11"/>
    <dgm:cxn modelId="{2DD213D0-D68B-43E3-8335-8A76CA92936F}" type="presParOf" srcId="{ED66B871-B3D4-460D-A9D6-E9AA3D99D9F8}" destId="{EF420E40-DCAF-459E-A4DF-B1FFAB727E97}" srcOrd="1" destOrd="0" presId="urn:microsoft.com/office/officeart/2005/8/layout/hProcess11"/>
    <dgm:cxn modelId="{5961D96D-A16C-4287-866C-A239DB7CCE1A}" type="presParOf" srcId="{ED66B871-B3D4-460D-A9D6-E9AA3D99D9F8}" destId="{101D4FF0-28D5-487F-ABE9-550B8A8F3EF6}" srcOrd="2" destOrd="0" presId="urn:microsoft.com/office/officeart/2005/8/layout/hProcess11"/>
    <dgm:cxn modelId="{422B2054-BD9C-4B52-839D-17F168BEE815}" type="presParOf" srcId="{63F519D3-73FB-4867-864C-C1FC24637E1D}" destId="{6BD31858-7704-478B-9D22-51EE3CF8C90F}" srcOrd="3" destOrd="0" presId="urn:microsoft.com/office/officeart/2005/8/layout/hProcess11"/>
    <dgm:cxn modelId="{39DA190E-09D7-4D0E-9992-D5B8A559D47C}" type="presParOf" srcId="{63F519D3-73FB-4867-864C-C1FC24637E1D}" destId="{C800775D-9108-4430-9CEE-3EA75A3E0937}" srcOrd="4" destOrd="0" presId="urn:microsoft.com/office/officeart/2005/8/layout/hProcess11"/>
    <dgm:cxn modelId="{FE6CF55F-9B83-4252-A981-513216EF040E}" type="presParOf" srcId="{C800775D-9108-4430-9CEE-3EA75A3E0937}" destId="{A7A1F92F-7E06-4DA1-9452-ACB1E5C0E73B}" srcOrd="0" destOrd="0" presId="urn:microsoft.com/office/officeart/2005/8/layout/hProcess11"/>
    <dgm:cxn modelId="{030E3D40-0E25-4158-9BB0-AF3DEBFEBED0}" type="presParOf" srcId="{C800775D-9108-4430-9CEE-3EA75A3E0937}" destId="{593C8C1B-5196-42ED-89C2-EFE1E89EF813}" srcOrd="1" destOrd="0" presId="urn:microsoft.com/office/officeart/2005/8/layout/hProcess11"/>
    <dgm:cxn modelId="{B75FC474-2B5F-4E81-A8C7-46771FCDE867}" type="presParOf" srcId="{C800775D-9108-4430-9CEE-3EA75A3E0937}" destId="{42EA83C1-2798-46B6-8950-27FDD3502DEA}" srcOrd="2" destOrd="0" presId="urn:microsoft.com/office/officeart/2005/8/layout/hProcess11"/>
    <dgm:cxn modelId="{9326CCAA-573C-470B-8D7D-71DFEC95700F}" type="presParOf" srcId="{63F519D3-73FB-4867-864C-C1FC24637E1D}" destId="{1A845F33-0AA7-4052-8EBA-83C342AA3A8C}" srcOrd="5" destOrd="0" presId="urn:microsoft.com/office/officeart/2005/8/layout/hProcess11"/>
    <dgm:cxn modelId="{7689B077-EB17-4F73-BD0E-F51223DF0BE2}" type="presParOf" srcId="{63F519D3-73FB-4867-864C-C1FC24637E1D}" destId="{2F9F4E34-67E2-424E-BC5B-4C0F90373BD4}" srcOrd="6" destOrd="0" presId="urn:microsoft.com/office/officeart/2005/8/layout/hProcess11"/>
    <dgm:cxn modelId="{F3015EE7-66B8-4579-94D4-374D305E5EDE}" type="presParOf" srcId="{2F9F4E34-67E2-424E-BC5B-4C0F90373BD4}" destId="{7BDA4F9F-7AED-4C93-ADF7-BD0A223F836A}" srcOrd="0" destOrd="0" presId="urn:microsoft.com/office/officeart/2005/8/layout/hProcess11"/>
    <dgm:cxn modelId="{85265F13-201F-4D07-9B88-63D2B4452487}" type="presParOf" srcId="{2F9F4E34-67E2-424E-BC5B-4C0F90373BD4}" destId="{3CDA6FFE-CB05-4088-818C-5ACA685E2482}" srcOrd="1" destOrd="0" presId="urn:microsoft.com/office/officeart/2005/8/layout/hProcess11"/>
    <dgm:cxn modelId="{951D1D41-D72A-44CF-81B8-28F2DD41857B}" type="presParOf" srcId="{2F9F4E34-67E2-424E-BC5B-4C0F90373BD4}" destId="{A3835D0E-D554-4B37-82FC-4D8CC8F4966D}" srcOrd="2" destOrd="0" presId="urn:microsoft.com/office/officeart/2005/8/layout/hProcess11"/>
    <dgm:cxn modelId="{2C191BAE-1734-4CF4-88A6-1A2506F21A05}" type="presParOf" srcId="{63F519D3-73FB-4867-864C-C1FC24637E1D}" destId="{CBDFD0B8-3FFD-478E-9788-BD9A60B3A56A}" srcOrd="7" destOrd="0" presId="urn:microsoft.com/office/officeart/2005/8/layout/hProcess11"/>
    <dgm:cxn modelId="{D8B40C9E-C886-4A43-8CD9-B955E6B86E7F}" type="presParOf" srcId="{63F519D3-73FB-4867-864C-C1FC24637E1D}" destId="{33BB3B4E-2147-4A70-994D-D982BCD50D2A}" srcOrd="8" destOrd="0" presId="urn:microsoft.com/office/officeart/2005/8/layout/hProcess11"/>
    <dgm:cxn modelId="{AB052E3B-B991-4BB2-8280-A4CBD0C8D2A6}" type="presParOf" srcId="{33BB3B4E-2147-4A70-994D-D982BCD50D2A}" destId="{AAEAEA06-C1AE-4EA2-91FC-4FDAE86A64CF}" srcOrd="0" destOrd="0" presId="urn:microsoft.com/office/officeart/2005/8/layout/hProcess11"/>
    <dgm:cxn modelId="{6A8F27D2-E94D-479E-966B-9EDB69DE74D4}" type="presParOf" srcId="{33BB3B4E-2147-4A70-994D-D982BCD50D2A}" destId="{9E33952D-1F97-42BC-8657-EDDDD45107D8}" srcOrd="1" destOrd="0" presId="urn:microsoft.com/office/officeart/2005/8/layout/hProcess11"/>
    <dgm:cxn modelId="{DCE2D860-2419-4E09-8BAB-08E0AA9C4F10}" type="presParOf" srcId="{33BB3B4E-2147-4A70-994D-D982BCD50D2A}" destId="{BED8BB26-00FC-4808-8632-3A397834B04B}" srcOrd="2" destOrd="0" presId="urn:microsoft.com/office/officeart/2005/8/layout/hProcess11"/>
    <dgm:cxn modelId="{7803FB7B-DAFA-469D-8EF9-A83497CEE1EA}" type="presParOf" srcId="{63F519D3-73FB-4867-864C-C1FC24637E1D}" destId="{7E426236-7784-4E54-ABDF-83354FEB1439}" srcOrd="9" destOrd="0" presId="urn:microsoft.com/office/officeart/2005/8/layout/hProcess11"/>
    <dgm:cxn modelId="{7437AC13-B20F-4E6F-A0AB-2A27AD331A0A}" type="presParOf" srcId="{63F519D3-73FB-4867-864C-C1FC24637E1D}" destId="{30A80065-7B71-464B-9B86-1C15A09B1F4F}" srcOrd="10" destOrd="0" presId="urn:microsoft.com/office/officeart/2005/8/layout/hProcess11"/>
    <dgm:cxn modelId="{29464563-37A6-4037-9B24-12A52959A6D9}" type="presParOf" srcId="{30A80065-7B71-464B-9B86-1C15A09B1F4F}" destId="{CEF7EF3D-2370-4312-84F3-5A024E61F4A4}" srcOrd="0" destOrd="0" presId="urn:microsoft.com/office/officeart/2005/8/layout/hProcess11"/>
    <dgm:cxn modelId="{1A8A19EF-D03F-4CD4-8272-D95B1659AEFB}" type="presParOf" srcId="{30A80065-7B71-464B-9B86-1C15A09B1F4F}" destId="{1D302609-CF7A-4BB9-BFA9-59549DAE1FA7}" srcOrd="1" destOrd="0" presId="urn:microsoft.com/office/officeart/2005/8/layout/hProcess11"/>
    <dgm:cxn modelId="{4EF4CAD8-90A6-46AF-8D00-A4372DBDE3B2}" type="presParOf" srcId="{30A80065-7B71-464B-9B86-1C15A09B1F4F}" destId="{5BCFD330-E22C-4F23-902D-FA9E77B6AD52}" srcOrd="2" destOrd="0" presId="urn:microsoft.com/office/officeart/2005/8/layout/hProcess11"/>
    <dgm:cxn modelId="{08B3BD64-5BE5-43CE-BF4A-5EE724CF536E}" type="presParOf" srcId="{63F519D3-73FB-4867-864C-C1FC24637E1D}" destId="{BC8A5CFA-B3FB-457F-ABC4-DAF237D9CBD9}" srcOrd="11" destOrd="0" presId="urn:microsoft.com/office/officeart/2005/8/layout/hProcess11"/>
    <dgm:cxn modelId="{05437DF4-306E-41CB-81D2-8168BA92663E}" type="presParOf" srcId="{63F519D3-73FB-4867-864C-C1FC24637E1D}" destId="{0D45C07B-D39A-474A-AFF1-C2FA73A55FE8}" srcOrd="12" destOrd="0" presId="urn:microsoft.com/office/officeart/2005/8/layout/hProcess11"/>
    <dgm:cxn modelId="{D1B6CBA3-FD8E-47A8-B994-3A46E8EBF759}" type="presParOf" srcId="{0D45C07B-D39A-474A-AFF1-C2FA73A55FE8}" destId="{E1158E9E-0073-4F59-BAEE-B29D3268353D}" srcOrd="0" destOrd="0" presId="urn:microsoft.com/office/officeart/2005/8/layout/hProcess11"/>
    <dgm:cxn modelId="{0487B3F3-965D-4678-B58B-0CE661385CC8}" type="presParOf" srcId="{0D45C07B-D39A-474A-AFF1-C2FA73A55FE8}" destId="{F889B896-AFA8-4AD8-8E2E-2B2131350FD7}" srcOrd="1" destOrd="0" presId="urn:microsoft.com/office/officeart/2005/8/layout/hProcess11"/>
    <dgm:cxn modelId="{4EF4DADB-269C-4624-B90D-F0AAC9EFA881}" type="presParOf" srcId="{0D45C07B-D39A-474A-AFF1-C2FA73A55FE8}" destId="{FC04FBA1-7CA6-48BC-82F8-613603D0BD78}" srcOrd="2" destOrd="0" presId="urn:microsoft.com/office/officeart/2005/8/layout/hProcess11"/>
    <dgm:cxn modelId="{CEC2902E-DD0E-448D-97C4-51522D8407E4}" type="presParOf" srcId="{63F519D3-73FB-4867-864C-C1FC24637E1D}" destId="{A3EBF87D-0BB1-4E07-994B-13F7026B5C55}" srcOrd="13" destOrd="0" presId="urn:microsoft.com/office/officeart/2005/8/layout/hProcess11"/>
    <dgm:cxn modelId="{87E80A63-CDE9-4598-8BB2-833508C1169B}" type="presParOf" srcId="{63F519D3-73FB-4867-864C-C1FC24637E1D}" destId="{56A3793D-8D7B-4A17-A288-6545005B70D1}" srcOrd="14" destOrd="0" presId="urn:microsoft.com/office/officeart/2005/8/layout/hProcess11"/>
    <dgm:cxn modelId="{AB064CF6-B918-4F57-9D3F-CFF0A30CC06A}" type="presParOf" srcId="{56A3793D-8D7B-4A17-A288-6545005B70D1}" destId="{8AAD6A7E-CE04-44EE-A1AC-194071D30105}" srcOrd="0" destOrd="0" presId="urn:microsoft.com/office/officeart/2005/8/layout/hProcess11"/>
    <dgm:cxn modelId="{329F8766-8BCE-4CEE-9FD3-0EFE03B6AA76}" type="presParOf" srcId="{56A3793D-8D7B-4A17-A288-6545005B70D1}" destId="{CFCDDDF5-D0A1-44E2-9DA0-123B0B439AB0}" srcOrd="1" destOrd="0" presId="urn:microsoft.com/office/officeart/2005/8/layout/hProcess11"/>
    <dgm:cxn modelId="{7B1D5EBF-7160-4557-B1DB-2831BC453138}" type="presParOf" srcId="{56A3793D-8D7B-4A17-A288-6545005B70D1}" destId="{FD4FA592-97B9-4C7D-B5D7-0EAF6C5CAE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750D7-CF29-4AA3-B755-14C5A4034B3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30B6B40-EDC9-445D-AAA8-64A667D7F22C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fa-IR" sz="1800" dirty="0" smtClean="0"/>
            <a:t>188</a:t>
          </a:r>
          <a:r>
            <a:rPr lang="fa-IR" sz="1600" dirty="0" smtClean="0"/>
            <a:t>8وارد دانشکده پزشکی وین شد وسال1895در چشم پزشکی درجه تخصصی گرفت</a:t>
          </a:r>
          <a:endParaRPr lang="fa-IR" sz="1600" dirty="0"/>
        </a:p>
      </dgm:t>
    </dgm:pt>
    <dgm:pt modelId="{7D03BD12-ECAC-40A6-8649-F22AFE67A1C2}" type="parTrans" cxnId="{073224D4-E20B-44BF-83A6-9D6159B1E417}">
      <dgm:prSet/>
      <dgm:spPr/>
      <dgm:t>
        <a:bodyPr/>
        <a:lstStyle/>
        <a:p>
          <a:pPr rtl="1"/>
          <a:endParaRPr lang="fa-IR"/>
        </a:p>
      </dgm:t>
    </dgm:pt>
    <dgm:pt modelId="{D66E495E-7918-477B-B7C2-DD4371C5DE1F}" type="sibTrans" cxnId="{073224D4-E20B-44BF-83A6-9D6159B1E417}">
      <dgm:prSet/>
      <dgm:spPr/>
      <dgm:t>
        <a:bodyPr/>
        <a:lstStyle/>
        <a:p>
          <a:pPr rtl="1"/>
          <a:endParaRPr lang="fa-IR"/>
        </a:p>
      </dgm:t>
    </dgm:pt>
    <dgm:pt modelId="{F7A3C4AC-2754-49D5-A5C5-1ED55FE50DD9}">
      <dgm:prSet custT="1"/>
      <dgm:spPr/>
      <dgm:t>
        <a:bodyPr/>
        <a:lstStyle/>
        <a:p>
          <a:pPr rtl="1"/>
          <a:r>
            <a:rPr lang="fa-IR" sz="1800" dirty="0" smtClean="0"/>
            <a:t>1899بافروید آشنا شد و1902به انجمن روانشناسی چهارشنبه دعوت شد1908از آنان جدا شد</a:t>
          </a:r>
          <a:endParaRPr lang="fa-IR" sz="1800" dirty="0"/>
        </a:p>
      </dgm:t>
    </dgm:pt>
    <dgm:pt modelId="{3643C258-4691-4924-A45B-592B83D4A5C4}" type="parTrans" cxnId="{32FA5C14-6A2B-4EAB-A185-3236D02DA76D}">
      <dgm:prSet/>
      <dgm:spPr/>
      <dgm:t>
        <a:bodyPr/>
        <a:lstStyle/>
        <a:p>
          <a:pPr rtl="1"/>
          <a:endParaRPr lang="fa-IR"/>
        </a:p>
      </dgm:t>
    </dgm:pt>
    <dgm:pt modelId="{CFA2020F-7A67-46D6-9BAB-9EFDCC172FC2}" type="sibTrans" cxnId="{32FA5C14-6A2B-4EAB-A185-3236D02DA76D}">
      <dgm:prSet/>
      <dgm:spPr/>
      <dgm:t>
        <a:bodyPr/>
        <a:lstStyle/>
        <a:p>
          <a:pPr rtl="1"/>
          <a:endParaRPr lang="fa-IR"/>
        </a:p>
      </dgm:t>
    </dgm:pt>
    <dgm:pt modelId="{C196FA9F-EF3B-4CD6-B885-10952A439C2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dirty="0" smtClean="0"/>
            <a:t>1911نظرومخالفت خود را باگرایش های جنسی نیرومند اعلام کرد وتاکید کرد سایق برتری  ازمیل جنسی  انگیزه </a:t>
          </a:r>
          <a:r>
            <a:rPr lang="fa-IR" sz="1600" dirty="0" smtClean="0"/>
            <a:t>ای اساسی تر است به علت حمله به عقایدش از انجمن کناره  گیری کرد وسال 1912 انجمن روانشناسی فرد نگر را تاسیس کرد</a:t>
          </a:r>
          <a:endParaRPr lang="fa-IR" sz="1600" dirty="0"/>
        </a:p>
      </dgm:t>
    </dgm:pt>
    <dgm:pt modelId="{13363B73-2BD6-4650-AD47-9C3CDFB2CE6D}" type="parTrans" cxnId="{8716185E-A918-4C93-9ACF-639714FA58D4}">
      <dgm:prSet/>
      <dgm:spPr/>
      <dgm:t>
        <a:bodyPr/>
        <a:lstStyle/>
        <a:p>
          <a:pPr rtl="1"/>
          <a:endParaRPr lang="fa-IR"/>
        </a:p>
      </dgm:t>
    </dgm:pt>
    <dgm:pt modelId="{A3C5EB49-89E7-4FD5-A4C2-9FD622588117}" type="sibTrans" cxnId="{8716185E-A918-4C93-9ACF-639714FA58D4}">
      <dgm:prSet/>
      <dgm:spPr/>
      <dgm:t>
        <a:bodyPr/>
        <a:lstStyle/>
        <a:p>
          <a:pPr rtl="1"/>
          <a:endParaRPr lang="fa-IR"/>
        </a:p>
      </dgm:t>
    </dgm:pt>
    <dgm:pt modelId="{3E9E4E7D-068E-4A9B-A475-F0557E9DF1EB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آدلر و فروید درجریان جنگ جهانی اول پس مشاهده جنگ ؛ فروید پرخاشگری را به سطح میل جنسی ارتقا داد و آدلر علاقه اجتماعی میتواند شالوده انگیزش انسان باشدرامطرح کرد</a:t>
          </a:r>
          <a:endParaRPr lang="fa-IR" dirty="0"/>
        </a:p>
      </dgm:t>
    </dgm:pt>
    <dgm:pt modelId="{9BE29EF5-B84F-45EA-811A-F8ADF3A46BF1}" type="parTrans" cxnId="{9D461D48-B8FF-4377-BA28-99C5466C37D9}">
      <dgm:prSet/>
      <dgm:spPr/>
      <dgm:t>
        <a:bodyPr/>
        <a:lstStyle/>
        <a:p>
          <a:pPr rtl="1"/>
          <a:endParaRPr lang="fa-IR"/>
        </a:p>
      </dgm:t>
    </dgm:pt>
    <dgm:pt modelId="{038851D6-5E0E-4FB6-BDF7-76AD81A84F26}" type="sibTrans" cxnId="{9D461D48-B8FF-4377-BA28-99C5466C37D9}">
      <dgm:prSet/>
      <dgm:spPr/>
      <dgm:t>
        <a:bodyPr/>
        <a:lstStyle/>
        <a:p>
          <a:pPr rtl="1"/>
          <a:endParaRPr lang="fa-IR"/>
        </a:p>
      </dgm:t>
    </dgm:pt>
    <dgm:pt modelId="{301DD7A1-E9A6-4527-89B7-484B35DE947D}">
      <dgm:prSet custT="1"/>
      <dgm:spPr/>
      <dgm:t>
        <a:bodyPr/>
        <a:lstStyle/>
        <a:p>
          <a:pPr rtl="1"/>
          <a:r>
            <a:rPr lang="fa-IR" sz="1800" dirty="0" smtClean="0"/>
            <a:t>اونویسندهای پرکار و سخنرانی خستگی ناپذیر صد کتاب و مقاله به چاپ رسانید </a:t>
          </a:r>
          <a:endParaRPr lang="fa-IR" sz="1800" dirty="0"/>
        </a:p>
      </dgm:t>
    </dgm:pt>
    <dgm:pt modelId="{446C7ECE-4A6F-4706-9F20-1070DD251F74}" type="parTrans" cxnId="{0D1D61E4-5B5C-4BAE-B9FD-C319E5030A45}">
      <dgm:prSet/>
      <dgm:spPr/>
      <dgm:t>
        <a:bodyPr/>
        <a:lstStyle/>
        <a:p>
          <a:pPr rtl="1"/>
          <a:endParaRPr lang="fa-IR"/>
        </a:p>
      </dgm:t>
    </dgm:pt>
    <dgm:pt modelId="{EC92883E-118D-48A1-A70D-5ED70A09BA73}" type="sibTrans" cxnId="{0D1D61E4-5B5C-4BAE-B9FD-C319E5030A45}">
      <dgm:prSet/>
      <dgm:spPr/>
      <dgm:t>
        <a:bodyPr/>
        <a:lstStyle/>
        <a:p>
          <a:pPr rtl="1"/>
          <a:endParaRPr lang="fa-IR"/>
        </a:p>
      </dgm:t>
    </dgm:pt>
    <dgm:pt modelId="{95C0AFDA-E162-4424-B054-ADF55BF9366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dirty="0" smtClean="0"/>
            <a:t>وی در 28 می 1937در اسکاتلند در حالی که برای سخنرانی مسافرت کرده بوددر اثر حمله قلبی در گذشت</a:t>
          </a:r>
          <a:endParaRPr lang="fa-IR" sz="1800" dirty="0"/>
        </a:p>
      </dgm:t>
    </dgm:pt>
    <dgm:pt modelId="{210FFEBD-4BA6-4674-A369-326A6E9E0DF9}" type="parTrans" cxnId="{6C1D07C8-187F-491F-AF68-10DAE96D7395}">
      <dgm:prSet/>
      <dgm:spPr/>
      <dgm:t>
        <a:bodyPr/>
        <a:lstStyle/>
        <a:p>
          <a:pPr rtl="1"/>
          <a:endParaRPr lang="fa-IR"/>
        </a:p>
      </dgm:t>
    </dgm:pt>
    <dgm:pt modelId="{4961D246-0009-479A-85D1-A439D8B78E5E}" type="sibTrans" cxnId="{6C1D07C8-187F-491F-AF68-10DAE96D7395}">
      <dgm:prSet/>
      <dgm:spPr/>
      <dgm:t>
        <a:bodyPr/>
        <a:lstStyle/>
        <a:p>
          <a:pPr rtl="1"/>
          <a:endParaRPr lang="fa-IR"/>
        </a:p>
      </dgm:t>
    </dgm:pt>
    <dgm:pt modelId="{50B976D4-248C-42D3-B79E-B62FC0AA261A}" type="pres">
      <dgm:prSet presAssocID="{A5E750D7-CF29-4AA3-B755-14C5A4034B3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7B8A702-987E-440D-8291-36C28ADBC8C5}" type="pres">
      <dgm:prSet presAssocID="{530B6B40-EDC9-445D-AAA8-64A667D7F22C}" presName="circle1" presStyleLbl="node1" presStyleIdx="0" presStyleCnt="6"/>
      <dgm:spPr/>
    </dgm:pt>
    <dgm:pt modelId="{3A7D4D75-8307-4DC8-AA96-89CC4974EDA5}" type="pres">
      <dgm:prSet presAssocID="{530B6B40-EDC9-445D-AAA8-64A667D7F22C}" presName="space" presStyleCnt="0"/>
      <dgm:spPr/>
    </dgm:pt>
    <dgm:pt modelId="{1F91A4C3-7A31-4D8B-AD81-59F5800CE2EE}" type="pres">
      <dgm:prSet presAssocID="{530B6B40-EDC9-445D-AAA8-64A667D7F22C}" presName="rect1" presStyleLbl="alignAcc1" presStyleIdx="0" presStyleCnt="6"/>
      <dgm:spPr/>
      <dgm:t>
        <a:bodyPr/>
        <a:lstStyle/>
        <a:p>
          <a:pPr rtl="1"/>
          <a:endParaRPr lang="fa-IR"/>
        </a:p>
      </dgm:t>
    </dgm:pt>
    <dgm:pt modelId="{BF1E57A6-7A3E-4F3C-93EE-F59F0400F350}" type="pres">
      <dgm:prSet presAssocID="{F7A3C4AC-2754-49D5-A5C5-1ED55FE50DD9}" presName="vertSpace2" presStyleLbl="node1" presStyleIdx="0" presStyleCnt="6"/>
      <dgm:spPr/>
    </dgm:pt>
    <dgm:pt modelId="{23013867-3EC4-4CCD-81AD-97B536FD4C1D}" type="pres">
      <dgm:prSet presAssocID="{F7A3C4AC-2754-49D5-A5C5-1ED55FE50DD9}" presName="circle2" presStyleLbl="node1" presStyleIdx="1" presStyleCnt="6"/>
      <dgm:spPr/>
    </dgm:pt>
    <dgm:pt modelId="{970835FA-8561-4EDE-8AF5-848AFAF0D3D0}" type="pres">
      <dgm:prSet presAssocID="{F7A3C4AC-2754-49D5-A5C5-1ED55FE50DD9}" presName="rect2" presStyleLbl="alignAcc1" presStyleIdx="1" presStyleCnt="6"/>
      <dgm:spPr/>
      <dgm:t>
        <a:bodyPr/>
        <a:lstStyle/>
        <a:p>
          <a:pPr rtl="1"/>
          <a:endParaRPr lang="fa-IR"/>
        </a:p>
      </dgm:t>
    </dgm:pt>
    <dgm:pt modelId="{D407ABA4-8620-46C0-89D7-2BB8684603AF}" type="pres">
      <dgm:prSet presAssocID="{C196FA9F-EF3B-4CD6-B885-10952A439C23}" presName="vertSpace3" presStyleLbl="node1" presStyleIdx="1" presStyleCnt="6"/>
      <dgm:spPr/>
    </dgm:pt>
    <dgm:pt modelId="{FE338E02-AB30-4C15-9474-71AB9DF33AB1}" type="pres">
      <dgm:prSet presAssocID="{C196FA9F-EF3B-4CD6-B885-10952A439C23}" presName="circle3" presStyleLbl="node1" presStyleIdx="2" presStyleCnt="6"/>
      <dgm:spPr/>
    </dgm:pt>
    <dgm:pt modelId="{98438971-A8F7-474A-B51D-E2FA97CF486C}" type="pres">
      <dgm:prSet presAssocID="{C196FA9F-EF3B-4CD6-B885-10952A439C23}" presName="rect3" presStyleLbl="alignAcc1" presStyleIdx="2" presStyleCnt="6"/>
      <dgm:spPr/>
      <dgm:t>
        <a:bodyPr/>
        <a:lstStyle/>
        <a:p>
          <a:pPr rtl="1"/>
          <a:endParaRPr lang="fa-IR"/>
        </a:p>
      </dgm:t>
    </dgm:pt>
    <dgm:pt modelId="{6AE97E6F-9B28-4C07-AE46-26A9EAE4E3FB}" type="pres">
      <dgm:prSet presAssocID="{3E9E4E7D-068E-4A9B-A475-F0557E9DF1EB}" presName="vertSpace4" presStyleLbl="node1" presStyleIdx="2" presStyleCnt="6"/>
      <dgm:spPr/>
    </dgm:pt>
    <dgm:pt modelId="{4184859F-EC15-4FE7-B3FF-140CC98E2449}" type="pres">
      <dgm:prSet presAssocID="{3E9E4E7D-068E-4A9B-A475-F0557E9DF1EB}" presName="circle4" presStyleLbl="node1" presStyleIdx="3" presStyleCnt="6"/>
      <dgm:spPr/>
    </dgm:pt>
    <dgm:pt modelId="{EA97D0AC-C791-4F0E-B53F-77B37EDA69C6}" type="pres">
      <dgm:prSet presAssocID="{3E9E4E7D-068E-4A9B-A475-F0557E9DF1EB}" presName="rect4" presStyleLbl="alignAcc1" presStyleIdx="3" presStyleCnt="6"/>
      <dgm:spPr/>
      <dgm:t>
        <a:bodyPr/>
        <a:lstStyle/>
        <a:p>
          <a:pPr rtl="1"/>
          <a:endParaRPr lang="fa-IR"/>
        </a:p>
      </dgm:t>
    </dgm:pt>
    <dgm:pt modelId="{F9DA50CD-C941-4316-A818-3AFC0CE9A92C}" type="pres">
      <dgm:prSet presAssocID="{301DD7A1-E9A6-4527-89B7-484B35DE947D}" presName="vertSpace5" presStyleLbl="node1" presStyleIdx="3" presStyleCnt="6"/>
      <dgm:spPr/>
    </dgm:pt>
    <dgm:pt modelId="{ADD7308A-92BE-43CA-9FA5-54A1F47D51F5}" type="pres">
      <dgm:prSet presAssocID="{301DD7A1-E9A6-4527-89B7-484B35DE947D}" presName="circle5" presStyleLbl="node1" presStyleIdx="4" presStyleCnt="6"/>
      <dgm:spPr/>
    </dgm:pt>
    <dgm:pt modelId="{11BFC7AC-B677-4917-90F2-CFDFB81BED23}" type="pres">
      <dgm:prSet presAssocID="{301DD7A1-E9A6-4527-89B7-484B35DE947D}" presName="rect5" presStyleLbl="alignAcc1" presStyleIdx="4" presStyleCnt="6"/>
      <dgm:spPr/>
      <dgm:t>
        <a:bodyPr/>
        <a:lstStyle/>
        <a:p>
          <a:pPr rtl="1"/>
          <a:endParaRPr lang="fa-IR"/>
        </a:p>
      </dgm:t>
    </dgm:pt>
    <dgm:pt modelId="{C92C98FB-BE43-4EB2-90A2-11D8EFF595D0}" type="pres">
      <dgm:prSet presAssocID="{95C0AFDA-E162-4424-B054-ADF55BF93664}" presName="vertSpace6" presStyleLbl="node1" presStyleIdx="4" presStyleCnt="6"/>
      <dgm:spPr/>
    </dgm:pt>
    <dgm:pt modelId="{1C67301C-50B0-46DE-8599-FB5F66F14790}" type="pres">
      <dgm:prSet presAssocID="{95C0AFDA-E162-4424-B054-ADF55BF93664}" presName="circle6" presStyleLbl="node1" presStyleIdx="5" presStyleCnt="6"/>
      <dgm:spPr/>
    </dgm:pt>
    <dgm:pt modelId="{2C247C13-1E5C-4F2A-8EEC-D3636D74706B}" type="pres">
      <dgm:prSet presAssocID="{95C0AFDA-E162-4424-B054-ADF55BF93664}" presName="rect6" presStyleLbl="alignAcc1" presStyleIdx="5" presStyleCnt="6"/>
      <dgm:spPr/>
      <dgm:t>
        <a:bodyPr/>
        <a:lstStyle/>
        <a:p>
          <a:pPr rtl="1"/>
          <a:endParaRPr lang="fa-IR"/>
        </a:p>
      </dgm:t>
    </dgm:pt>
    <dgm:pt modelId="{BF85A100-A131-40C0-96A5-C6CFB523064E}" type="pres">
      <dgm:prSet presAssocID="{530B6B40-EDC9-445D-AAA8-64A667D7F22C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721806C-8B20-4B51-B26A-D825E35DC4F8}" type="pres">
      <dgm:prSet presAssocID="{F7A3C4AC-2754-49D5-A5C5-1ED55FE50DD9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8E61E29-7FF1-42D1-A988-6BCB0CFC9C1D}" type="pres">
      <dgm:prSet presAssocID="{C196FA9F-EF3B-4CD6-B885-10952A439C23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E35B1F6-C0F2-4986-8700-103C9B17BDEA}" type="pres">
      <dgm:prSet presAssocID="{3E9E4E7D-068E-4A9B-A475-F0557E9DF1EB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6705093-B4F4-4BAE-821D-1B5466AF84ED}" type="pres">
      <dgm:prSet presAssocID="{301DD7A1-E9A6-4527-89B7-484B35DE947D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FBF0918-9992-4838-AB3C-EFE8AB5A947A}" type="pres">
      <dgm:prSet presAssocID="{95C0AFDA-E162-4424-B054-ADF55BF93664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716185E-A918-4C93-9ACF-639714FA58D4}" srcId="{A5E750D7-CF29-4AA3-B755-14C5A4034B39}" destId="{C196FA9F-EF3B-4CD6-B885-10952A439C23}" srcOrd="2" destOrd="0" parTransId="{13363B73-2BD6-4650-AD47-9C3CDFB2CE6D}" sibTransId="{A3C5EB49-89E7-4FD5-A4C2-9FD622588117}"/>
    <dgm:cxn modelId="{913C62C4-D1F7-4A52-BBBB-9B2CEC738B31}" type="presOf" srcId="{301DD7A1-E9A6-4527-89B7-484B35DE947D}" destId="{11BFC7AC-B677-4917-90F2-CFDFB81BED23}" srcOrd="0" destOrd="0" presId="urn:microsoft.com/office/officeart/2005/8/layout/target3"/>
    <dgm:cxn modelId="{2D8A4650-6BB5-4FF3-BA69-63B9D2C3C2AC}" type="presOf" srcId="{F7A3C4AC-2754-49D5-A5C5-1ED55FE50DD9}" destId="{E721806C-8B20-4B51-B26A-D825E35DC4F8}" srcOrd="1" destOrd="0" presId="urn:microsoft.com/office/officeart/2005/8/layout/target3"/>
    <dgm:cxn modelId="{4298551F-727B-444C-BB2C-9749064DEAA8}" type="presOf" srcId="{A5E750D7-CF29-4AA3-B755-14C5A4034B39}" destId="{50B976D4-248C-42D3-B79E-B62FC0AA261A}" srcOrd="0" destOrd="0" presId="urn:microsoft.com/office/officeart/2005/8/layout/target3"/>
    <dgm:cxn modelId="{6C537D3B-70CC-49BE-9784-0E7288CFE0A8}" type="presOf" srcId="{530B6B40-EDC9-445D-AAA8-64A667D7F22C}" destId="{BF85A100-A131-40C0-96A5-C6CFB523064E}" srcOrd="1" destOrd="0" presId="urn:microsoft.com/office/officeart/2005/8/layout/target3"/>
    <dgm:cxn modelId="{F4D9AC32-0822-4FBB-9F59-0220E78663ED}" type="presOf" srcId="{F7A3C4AC-2754-49D5-A5C5-1ED55FE50DD9}" destId="{970835FA-8561-4EDE-8AF5-848AFAF0D3D0}" srcOrd="0" destOrd="0" presId="urn:microsoft.com/office/officeart/2005/8/layout/target3"/>
    <dgm:cxn modelId="{41E3083D-8916-43DB-A582-7BB55175BC1B}" type="presOf" srcId="{95C0AFDA-E162-4424-B054-ADF55BF93664}" destId="{2C247C13-1E5C-4F2A-8EEC-D3636D74706B}" srcOrd="0" destOrd="0" presId="urn:microsoft.com/office/officeart/2005/8/layout/target3"/>
    <dgm:cxn modelId="{32FA5C14-6A2B-4EAB-A185-3236D02DA76D}" srcId="{A5E750D7-CF29-4AA3-B755-14C5A4034B39}" destId="{F7A3C4AC-2754-49D5-A5C5-1ED55FE50DD9}" srcOrd="1" destOrd="0" parTransId="{3643C258-4691-4924-A45B-592B83D4A5C4}" sibTransId="{CFA2020F-7A67-46D6-9BAB-9EFDCC172FC2}"/>
    <dgm:cxn modelId="{068B637B-03C2-4809-8502-5F750383F506}" type="presOf" srcId="{3E9E4E7D-068E-4A9B-A475-F0557E9DF1EB}" destId="{BE35B1F6-C0F2-4986-8700-103C9B17BDEA}" srcOrd="1" destOrd="0" presId="urn:microsoft.com/office/officeart/2005/8/layout/target3"/>
    <dgm:cxn modelId="{B28866FC-9D99-4CF7-94B6-20756A38E333}" type="presOf" srcId="{301DD7A1-E9A6-4527-89B7-484B35DE947D}" destId="{B6705093-B4F4-4BAE-821D-1B5466AF84ED}" srcOrd="1" destOrd="0" presId="urn:microsoft.com/office/officeart/2005/8/layout/target3"/>
    <dgm:cxn modelId="{6C1D07C8-187F-491F-AF68-10DAE96D7395}" srcId="{A5E750D7-CF29-4AA3-B755-14C5A4034B39}" destId="{95C0AFDA-E162-4424-B054-ADF55BF93664}" srcOrd="5" destOrd="0" parTransId="{210FFEBD-4BA6-4674-A369-326A6E9E0DF9}" sibTransId="{4961D246-0009-479A-85D1-A439D8B78E5E}"/>
    <dgm:cxn modelId="{073224D4-E20B-44BF-83A6-9D6159B1E417}" srcId="{A5E750D7-CF29-4AA3-B755-14C5A4034B39}" destId="{530B6B40-EDC9-445D-AAA8-64A667D7F22C}" srcOrd="0" destOrd="0" parTransId="{7D03BD12-ECAC-40A6-8649-F22AFE67A1C2}" sibTransId="{D66E495E-7918-477B-B7C2-DD4371C5DE1F}"/>
    <dgm:cxn modelId="{425286E4-12B9-43F9-BD92-C5B2A079A399}" type="presOf" srcId="{95C0AFDA-E162-4424-B054-ADF55BF93664}" destId="{6FBF0918-9992-4838-AB3C-EFE8AB5A947A}" srcOrd="1" destOrd="0" presId="urn:microsoft.com/office/officeart/2005/8/layout/target3"/>
    <dgm:cxn modelId="{9D461D48-B8FF-4377-BA28-99C5466C37D9}" srcId="{A5E750D7-CF29-4AA3-B755-14C5A4034B39}" destId="{3E9E4E7D-068E-4A9B-A475-F0557E9DF1EB}" srcOrd="3" destOrd="0" parTransId="{9BE29EF5-B84F-45EA-811A-F8ADF3A46BF1}" sibTransId="{038851D6-5E0E-4FB6-BDF7-76AD81A84F26}"/>
    <dgm:cxn modelId="{0D1D61E4-5B5C-4BAE-B9FD-C319E5030A45}" srcId="{A5E750D7-CF29-4AA3-B755-14C5A4034B39}" destId="{301DD7A1-E9A6-4527-89B7-484B35DE947D}" srcOrd="4" destOrd="0" parTransId="{446C7ECE-4A6F-4706-9F20-1070DD251F74}" sibTransId="{EC92883E-118D-48A1-A70D-5ED70A09BA73}"/>
    <dgm:cxn modelId="{E6FB9F4D-EBCC-4EBC-90AE-52357140E93F}" type="presOf" srcId="{C196FA9F-EF3B-4CD6-B885-10952A439C23}" destId="{68E61E29-7FF1-42D1-A988-6BCB0CFC9C1D}" srcOrd="1" destOrd="0" presId="urn:microsoft.com/office/officeart/2005/8/layout/target3"/>
    <dgm:cxn modelId="{D5A06D4F-6BA5-4066-913E-1AECB7C199FD}" type="presOf" srcId="{3E9E4E7D-068E-4A9B-A475-F0557E9DF1EB}" destId="{EA97D0AC-C791-4F0E-B53F-77B37EDA69C6}" srcOrd="0" destOrd="0" presId="urn:microsoft.com/office/officeart/2005/8/layout/target3"/>
    <dgm:cxn modelId="{90792B4F-FD83-4CA6-84E2-6906FACE1B89}" type="presOf" srcId="{530B6B40-EDC9-445D-AAA8-64A667D7F22C}" destId="{1F91A4C3-7A31-4D8B-AD81-59F5800CE2EE}" srcOrd="0" destOrd="0" presId="urn:microsoft.com/office/officeart/2005/8/layout/target3"/>
    <dgm:cxn modelId="{8560E073-A22B-4568-8D1C-32166C411380}" type="presOf" srcId="{C196FA9F-EF3B-4CD6-B885-10952A439C23}" destId="{98438971-A8F7-474A-B51D-E2FA97CF486C}" srcOrd="0" destOrd="0" presId="urn:microsoft.com/office/officeart/2005/8/layout/target3"/>
    <dgm:cxn modelId="{B9E41564-99AE-41B8-BA7E-3E2F2AC4C9F3}" type="presParOf" srcId="{50B976D4-248C-42D3-B79E-B62FC0AA261A}" destId="{47B8A702-987E-440D-8291-36C28ADBC8C5}" srcOrd="0" destOrd="0" presId="urn:microsoft.com/office/officeart/2005/8/layout/target3"/>
    <dgm:cxn modelId="{B7D5BEB9-352D-4B7F-B29F-4B7BFBD08A53}" type="presParOf" srcId="{50B976D4-248C-42D3-B79E-B62FC0AA261A}" destId="{3A7D4D75-8307-4DC8-AA96-89CC4974EDA5}" srcOrd="1" destOrd="0" presId="urn:microsoft.com/office/officeart/2005/8/layout/target3"/>
    <dgm:cxn modelId="{3D615F47-9AB3-4B35-BB7C-62456F189D0B}" type="presParOf" srcId="{50B976D4-248C-42D3-B79E-B62FC0AA261A}" destId="{1F91A4C3-7A31-4D8B-AD81-59F5800CE2EE}" srcOrd="2" destOrd="0" presId="urn:microsoft.com/office/officeart/2005/8/layout/target3"/>
    <dgm:cxn modelId="{6B464C95-EC7E-4AA8-8FAE-3C6967E5868C}" type="presParOf" srcId="{50B976D4-248C-42D3-B79E-B62FC0AA261A}" destId="{BF1E57A6-7A3E-4F3C-93EE-F59F0400F350}" srcOrd="3" destOrd="0" presId="urn:microsoft.com/office/officeart/2005/8/layout/target3"/>
    <dgm:cxn modelId="{90217D1C-3A89-48F7-AF94-A1204AD2B172}" type="presParOf" srcId="{50B976D4-248C-42D3-B79E-B62FC0AA261A}" destId="{23013867-3EC4-4CCD-81AD-97B536FD4C1D}" srcOrd="4" destOrd="0" presId="urn:microsoft.com/office/officeart/2005/8/layout/target3"/>
    <dgm:cxn modelId="{A3D16B46-30B5-41DD-A8D3-D29F07C67B0F}" type="presParOf" srcId="{50B976D4-248C-42D3-B79E-B62FC0AA261A}" destId="{970835FA-8561-4EDE-8AF5-848AFAF0D3D0}" srcOrd="5" destOrd="0" presId="urn:microsoft.com/office/officeart/2005/8/layout/target3"/>
    <dgm:cxn modelId="{04426D9B-FDE9-4A65-9AFE-AC56109B80EF}" type="presParOf" srcId="{50B976D4-248C-42D3-B79E-B62FC0AA261A}" destId="{D407ABA4-8620-46C0-89D7-2BB8684603AF}" srcOrd="6" destOrd="0" presId="urn:microsoft.com/office/officeart/2005/8/layout/target3"/>
    <dgm:cxn modelId="{CA2DB452-29D7-4FE8-815A-A46EDCA35D84}" type="presParOf" srcId="{50B976D4-248C-42D3-B79E-B62FC0AA261A}" destId="{FE338E02-AB30-4C15-9474-71AB9DF33AB1}" srcOrd="7" destOrd="0" presId="urn:microsoft.com/office/officeart/2005/8/layout/target3"/>
    <dgm:cxn modelId="{57881471-EAF9-4773-9876-F0387CF9A545}" type="presParOf" srcId="{50B976D4-248C-42D3-B79E-B62FC0AA261A}" destId="{98438971-A8F7-474A-B51D-E2FA97CF486C}" srcOrd="8" destOrd="0" presId="urn:microsoft.com/office/officeart/2005/8/layout/target3"/>
    <dgm:cxn modelId="{279D6611-6860-4A12-859B-B60ABDE27B36}" type="presParOf" srcId="{50B976D4-248C-42D3-B79E-B62FC0AA261A}" destId="{6AE97E6F-9B28-4C07-AE46-26A9EAE4E3FB}" srcOrd="9" destOrd="0" presId="urn:microsoft.com/office/officeart/2005/8/layout/target3"/>
    <dgm:cxn modelId="{2F527D2E-FB8A-49C7-8162-01A7A281FA06}" type="presParOf" srcId="{50B976D4-248C-42D3-B79E-B62FC0AA261A}" destId="{4184859F-EC15-4FE7-B3FF-140CC98E2449}" srcOrd="10" destOrd="0" presId="urn:microsoft.com/office/officeart/2005/8/layout/target3"/>
    <dgm:cxn modelId="{20F19D31-9CE7-4072-8876-F636335CBCC1}" type="presParOf" srcId="{50B976D4-248C-42D3-B79E-B62FC0AA261A}" destId="{EA97D0AC-C791-4F0E-B53F-77B37EDA69C6}" srcOrd="11" destOrd="0" presId="urn:microsoft.com/office/officeart/2005/8/layout/target3"/>
    <dgm:cxn modelId="{BF972773-C287-4595-991D-B1E585E9A0B1}" type="presParOf" srcId="{50B976D4-248C-42D3-B79E-B62FC0AA261A}" destId="{F9DA50CD-C941-4316-A818-3AFC0CE9A92C}" srcOrd="12" destOrd="0" presId="urn:microsoft.com/office/officeart/2005/8/layout/target3"/>
    <dgm:cxn modelId="{D5321E65-E757-4936-BFB9-F492BCE69B08}" type="presParOf" srcId="{50B976D4-248C-42D3-B79E-B62FC0AA261A}" destId="{ADD7308A-92BE-43CA-9FA5-54A1F47D51F5}" srcOrd="13" destOrd="0" presId="urn:microsoft.com/office/officeart/2005/8/layout/target3"/>
    <dgm:cxn modelId="{A0107F30-EFBA-48B0-911D-924523AD1947}" type="presParOf" srcId="{50B976D4-248C-42D3-B79E-B62FC0AA261A}" destId="{11BFC7AC-B677-4917-90F2-CFDFB81BED23}" srcOrd="14" destOrd="0" presId="urn:microsoft.com/office/officeart/2005/8/layout/target3"/>
    <dgm:cxn modelId="{DF1A0862-9C0F-4B06-9802-AA10A296436A}" type="presParOf" srcId="{50B976D4-248C-42D3-B79E-B62FC0AA261A}" destId="{C92C98FB-BE43-4EB2-90A2-11D8EFF595D0}" srcOrd="15" destOrd="0" presId="urn:microsoft.com/office/officeart/2005/8/layout/target3"/>
    <dgm:cxn modelId="{D28C3FD0-8AF3-47BE-A44F-9C198C77AB78}" type="presParOf" srcId="{50B976D4-248C-42D3-B79E-B62FC0AA261A}" destId="{1C67301C-50B0-46DE-8599-FB5F66F14790}" srcOrd="16" destOrd="0" presId="urn:microsoft.com/office/officeart/2005/8/layout/target3"/>
    <dgm:cxn modelId="{6DBCBC56-EB4F-4B36-AAF9-EDCCE6D26D47}" type="presParOf" srcId="{50B976D4-248C-42D3-B79E-B62FC0AA261A}" destId="{2C247C13-1E5C-4F2A-8EEC-D3636D74706B}" srcOrd="17" destOrd="0" presId="urn:microsoft.com/office/officeart/2005/8/layout/target3"/>
    <dgm:cxn modelId="{9E08365C-C8C4-434E-A8C6-0C3F79E55DB0}" type="presParOf" srcId="{50B976D4-248C-42D3-B79E-B62FC0AA261A}" destId="{BF85A100-A131-40C0-96A5-C6CFB523064E}" srcOrd="18" destOrd="0" presId="urn:microsoft.com/office/officeart/2005/8/layout/target3"/>
    <dgm:cxn modelId="{ACAF6C49-FFF7-4703-A535-9C94C8C79828}" type="presParOf" srcId="{50B976D4-248C-42D3-B79E-B62FC0AA261A}" destId="{E721806C-8B20-4B51-B26A-D825E35DC4F8}" srcOrd="19" destOrd="0" presId="urn:microsoft.com/office/officeart/2005/8/layout/target3"/>
    <dgm:cxn modelId="{57F6BF45-0217-43C0-B240-123A751861C2}" type="presParOf" srcId="{50B976D4-248C-42D3-B79E-B62FC0AA261A}" destId="{68E61E29-7FF1-42D1-A988-6BCB0CFC9C1D}" srcOrd="20" destOrd="0" presId="urn:microsoft.com/office/officeart/2005/8/layout/target3"/>
    <dgm:cxn modelId="{27C2C864-ACFD-46E8-8E52-BED67332A122}" type="presParOf" srcId="{50B976D4-248C-42D3-B79E-B62FC0AA261A}" destId="{BE35B1F6-C0F2-4986-8700-103C9B17BDEA}" srcOrd="21" destOrd="0" presId="urn:microsoft.com/office/officeart/2005/8/layout/target3"/>
    <dgm:cxn modelId="{8250CD6E-2191-4D96-A76F-2CE930A7D8F6}" type="presParOf" srcId="{50B976D4-248C-42D3-B79E-B62FC0AA261A}" destId="{B6705093-B4F4-4BAE-821D-1B5466AF84ED}" srcOrd="22" destOrd="0" presId="urn:microsoft.com/office/officeart/2005/8/layout/target3"/>
    <dgm:cxn modelId="{72A407B3-D7FA-48A9-A0A4-E51AA13A5A7B}" type="presParOf" srcId="{50B976D4-248C-42D3-B79E-B62FC0AA261A}" destId="{6FBF0918-9992-4838-AB3C-EFE8AB5A947A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0061C3-81B3-45B2-9F83-00B9C22A31ED}" type="doc">
      <dgm:prSet loTypeId="urn:microsoft.com/office/officeart/2009/3/layout/StepUp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81081155-0FF7-48DA-B948-1715AA423B26}">
      <dgm:prSet custT="1"/>
      <dgm:spPr/>
      <dgm:t>
        <a:bodyPr/>
        <a:lstStyle/>
        <a:p>
          <a:pPr rtl="1"/>
          <a:r>
            <a:rPr lang="fa-IR" sz="2000" dirty="0" smtClean="0"/>
            <a:t>هدف های تخیلی محرک اصلی رفتار بشر</a:t>
          </a:r>
          <a:endParaRPr lang="fa-IR" sz="2000" dirty="0"/>
        </a:p>
      </dgm:t>
    </dgm:pt>
    <dgm:pt modelId="{828ACD0B-F27B-4A18-A76D-0554156498B6}" type="parTrans" cxnId="{7ED66B08-E7E1-453C-97F8-2C5C721A3326}">
      <dgm:prSet/>
      <dgm:spPr/>
      <dgm:t>
        <a:bodyPr/>
        <a:lstStyle/>
        <a:p>
          <a:pPr rtl="1"/>
          <a:endParaRPr lang="fa-IR"/>
        </a:p>
      </dgm:t>
    </dgm:pt>
    <dgm:pt modelId="{1457536C-04CA-49E3-A7BE-1BD56E4C604C}" type="sibTrans" cxnId="{7ED66B08-E7E1-453C-97F8-2C5C721A3326}">
      <dgm:prSet/>
      <dgm:spPr/>
      <dgm:t>
        <a:bodyPr/>
        <a:lstStyle/>
        <a:p>
          <a:pPr rtl="1"/>
          <a:endParaRPr lang="fa-IR"/>
        </a:p>
      </dgm:t>
    </dgm:pt>
    <dgm:pt modelId="{810C377C-F90B-44CA-AB00-FB383A704F01}">
      <dgm:prSet custT="1"/>
      <dgm:spPr/>
      <dgm:t>
        <a:bodyPr/>
        <a:lstStyle/>
        <a:p>
          <a:pPr rtl="1"/>
          <a:r>
            <a:rPr lang="fa-IR" sz="1400" dirty="0" smtClean="0"/>
            <a:t>اهداف و خیالات نتیجه و محصول تصورات و افکار ناهشیار هستند که در عالم واقعیت وجود ندارند </a:t>
          </a:r>
          <a:endParaRPr lang="fa-IR" sz="1400" dirty="0"/>
        </a:p>
      </dgm:t>
    </dgm:pt>
    <dgm:pt modelId="{21EBB881-CF4E-4719-8FBC-21B0BA69F967}" type="parTrans" cxnId="{39DAB1C8-AD9D-4138-AFEC-985A445F9984}">
      <dgm:prSet/>
      <dgm:spPr/>
      <dgm:t>
        <a:bodyPr/>
        <a:lstStyle/>
        <a:p>
          <a:pPr rtl="1"/>
          <a:endParaRPr lang="fa-IR"/>
        </a:p>
      </dgm:t>
    </dgm:pt>
    <dgm:pt modelId="{56FD9518-0C22-403F-90D7-D18F6FEA7992}" type="sibTrans" cxnId="{39DAB1C8-AD9D-4138-AFEC-985A445F9984}">
      <dgm:prSet/>
      <dgm:spPr/>
      <dgm:t>
        <a:bodyPr/>
        <a:lstStyle/>
        <a:p>
          <a:pPr rtl="1"/>
          <a:endParaRPr lang="fa-IR"/>
        </a:p>
      </dgm:t>
    </dgm:pt>
    <dgm:pt modelId="{00BAF6A6-0050-41C0-8D18-D539213080B1}">
      <dgm:prSet custT="1"/>
      <dgm:spPr/>
      <dgm:t>
        <a:bodyPr/>
        <a:lstStyle/>
        <a:p>
          <a:pPr rtl="1"/>
          <a:r>
            <a:rPr lang="fa-IR" sz="2000" dirty="0" smtClean="0"/>
            <a:t>کاملا ذهنی در دوران اولیه کودکی شکل میگیرد</a:t>
          </a:r>
          <a:endParaRPr lang="fa-IR" sz="2000" dirty="0"/>
        </a:p>
      </dgm:t>
    </dgm:pt>
    <dgm:pt modelId="{B00D57EB-3EDC-4D61-B15B-9188ED5F3242}" type="parTrans" cxnId="{EC54C3FF-A67E-41B3-A3D1-58AC9E95B9F0}">
      <dgm:prSet/>
      <dgm:spPr/>
      <dgm:t>
        <a:bodyPr/>
        <a:lstStyle/>
        <a:p>
          <a:pPr rtl="1"/>
          <a:endParaRPr lang="fa-IR"/>
        </a:p>
      </dgm:t>
    </dgm:pt>
    <dgm:pt modelId="{8FF033E8-D6E9-4825-AA23-8E429473EE49}" type="sibTrans" cxnId="{EC54C3FF-A67E-41B3-A3D1-58AC9E95B9F0}">
      <dgm:prSet/>
      <dgm:spPr/>
      <dgm:t>
        <a:bodyPr/>
        <a:lstStyle/>
        <a:p>
          <a:pPr rtl="1"/>
          <a:endParaRPr lang="fa-IR"/>
        </a:p>
      </dgm:t>
    </dgm:pt>
    <dgm:pt modelId="{A786B93E-1FF0-4326-A622-422F21F49590}">
      <dgm:prSet custT="1"/>
      <dgm:spPr/>
      <dgm:t>
        <a:bodyPr/>
        <a:lstStyle/>
        <a:p>
          <a:pPr rtl="1"/>
          <a:r>
            <a:rPr lang="fa-IR" sz="1600" dirty="0" smtClean="0"/>
            <a:t>انسان با تلاش برای آرمانهای درونی شده بر آینده تاثیر میگذارد</a:t>
          </a:r>
          <a:endParaRPr lang="fa-IR" sz="1600" dirty="0"/>
        </a:p>
      </dgm:t>
    </dgm:pt>
    <dgm:pt modelId="{DF623079-1E67-4202-B94D-A4B315F14B75}" type="parTrans" cxnId="{86BD8F9F-D2EB-47F6-A1BC-1F0418F53BED}">
      <dgm:prSet/>
      <dgm:spPr/>
      <dgm:t>
        <a:bodyPr/>
        <a:lstStyle/>
        <a:p>
          <a:pPr rtl="1"/>
          <a:endParaRPr lang="fa-IR"/>
        </a:p>
      </dgm:t>
    </dgm:pt>
    <dgm:pt modelId="{9941F778-B181-4C95-BE37-453CBC17D5C6}" type="sibTrans" cxnId="{86BD8F9F-D2EB-47F6-A1BC-1F0418F53BED}">
      <dgm:prSet/>
      <dgm:spPr/>
      <dgm:t>
        <a:bodyPr/>
        <a:lstStyle/>
        <a:p>
          <a:pPr rtl="1"/>
          <a:endParaRPr lang="fa-IR"/>
        </a:p>
      </dgm:t>
    </dgm:pt>
    <dgm:pt modelId="{602DCF20-1A19-4FA3-9325-4D5F3895847C}">
      <dgm:prSet/>
      <dgm:spPr/>
      <dgm:t>
        <a:bodyPr/>
        <a:lstStyle/>
        <a:p>
          <a:pPr rtl="1"/>
          <a:r>
            <a:rPr lang="fa-IR" dirty="0" smtClean="0"/>
            <a:t>با خود آرمانی که می آفرینیم بیانگر انسان کامل است در جهت رسیدن به هدف تلاش میکنیم</a:t>
          </a:r>
          <a:endParaRPr lang="fa-IR" dirty="0"/>
        </a:p>
      </dgm:t>
    </dgm:pt>
    <dgm:pt modelId="{8DA3189B-0233-4F70-AE71-8A2C5FD38E6E}" type="parTrans" cxnId="{20080BAC-EA4B-42C7-A4AA-5812E46E75FB}">
      <dgm:prSet/>
      <dgm:spPr/>
      <dgm:t>
        <a:bodyPr/>
        <a:lstStyle/>
        <a:p>
          <a:pPr rtl="1"/>
          <a:endParaRPr lang="fa-IR"/>
        </a:p>
      </dgm:t>
    </dgm:pt>
    <dgm:pt modelId="{E656EFCF-CFE7-415C-B61E-B2ADA4844734}" type="sibTrans" cxnId="{20080BAC-EA4B-42C7-A4AA-5812E46E75FB}">
      <dgm:prSet/>
      <dgm:spPr/>
      <dgm:t>
        <a:bodyPr/>
        <a:lstStyle/>
        <a:p>
          <a:pPr rtl="1"/>
          <a:endParaRPr lang="fa-IR"/>
        </a:p>
      </dgm:t>
    </dgm:pt>
    <dgm:pt modelId="{C5DF0652-5587-4FEB-9E82-BD3BCDDD8C89}">
      <dgm:prSet/>
      <dgm:spPr/>
      <dgm:t>
        <a:bodyPr/>
        <a:lstStyle/>
        <a:p>
          <a:pPr rtl="1"/>
          <a:r>
            <a:rPr lang="fa-IR" dirty="0" smtClean="0"/>
            <a:t>درک واقعی از هدف نهایی فرد منجر به درک از رفتار فرد میگردد</a:t>
          </a:r>
          <a:endParaRPr lang="fa-IR" dirty="0"/>
        </a:p>
      </dgm:t>
    </dgm:pt>
    <dgm:pt modelId="{2878A656-2350-4CB2-8EB6-65C0F987437E}" type="parTrans" cxnId="{C442AF81-6D98-48FF-BC29-CF611317580E}">
      <dgm:prSet/>
      <dgm:spPr/>
      <dgm:t>
        <a:bodyPr/>
        <a:lstStyle/>
        <a:p>
          <a:pPr rtl="1"/>
          <a:endParaRPr lang="fa-IR"/>
        </a:p>
      </dgm:t>
    </dgm:pt>
    <dgm:pt modelId="{0206EFF2-69CA-4CB3-A6AA-88E484314C5E}" type="sibTrans" cxnId="{C442AF81-6D98-48FF-BC29-CF611317580E}">
      <dgm:prSet/>
      <dgm:spPr/>
      <dgm:t>
        <a:bodyPr/>
        <a:lstStyle/>
        <a:p>
          <a:pPr rtl="1"/>
          <a:endParaRPr lang="fa-IR"/>
        </a:p>
      </dgm:t>
    </dgm:pt>
    <dgm:pt modelId="{B957FAA0-8BFB-4FD0-AF9C-18670869FD67}" type="pres">
      <dgm:prSet presAssocID="{510061C3-81B3-45B2-9F83-00B9C22A31E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D547E8E6-083F-4396-96DA-FDA55565786C}" type="pres">
      <dgm:prSet presAssocID="{81081155-0FF7-48DA-B948-1715AA423B26}" presName="composite" presStyleCnt="0"/>
      <dgm:spPr/>
    </dgm:pt>
    <dgm:pt modelId="{B6C1EF55-1535-4B16-965C-BF97890182C5}" type="pres">
      <dgm:prSet presAssocID="{81081155-0FF7-48DA-B948-1715AA423B26}" presName="LShape" presStyleLbl="alignNode1" presStyleIdx="0" presStyleCnt="11"/>
      <dgm:spPr/>
    </dgm:pt>
    <dgm:pt modelId="{7FD289BF-2D09-44EE-9F81-0CD6B20C33AB}" type="pres">
      <dgm:prSet presAssocID="{81081155-0FF7-48DA-B948-1715AA423B26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2672D12-6644-434E-9645-D7F8A1E824C1}" type="pres">
      <dgm:prSet presAssocID="{81081155-0FF7-48DA-B948-1715AA423B26}" presName="Triangle" presStyleLbl="alignNode1" presStyleIdx="1" presStyleCnt="11"/>
      <dgm:spPr/>
    </dgm:pt>
    <dgm:pt modelId="{516EB4AD-D0D0-4D0C-8BB0-54B1B73E4123}" type="pres">
      <dgm:prSet presAssocID="{1457536C-04CA-49E3-A7BE-1BD56E4C604C}" presName="sibTrans" presStyleCnt="0"/>
      <dgm:spPr/>
    </dgm:pt>
    <dgm:pt modelId="{34AAD079-AF21-41CA-BCBD-752216684017}" type="pres">
      <dgm:prSet presAssocID="{1457536C-04CA-49E3-A7BE-1BD56E4C604C}" presName="space" presStyleCnt="0"/>
      <dgm:spPr/>
    </dgm:pt>
    <dgm:pt modelId="{B13CEBF2-C4DF-40D0-941F-CDCF0A92F908}" type="pres">
      <dgm:prSet presAssocID="{810C377C-F90B-44CA-AB00-FB383A704F01}" presName="composite" presStyleCnt="0"/>
      <dgm:spPr/>
    </dgm:pt>
    <dgm:pt modelId="{A7CD2101-0E94-4BFF-9F28-1AB65C878E82}" type="pres">
      <dgm:prSet presAssocID="{810C377C-F90B-44CA-AB00-FB383A704F01}" presName="LShape" presStyleLbl="alignNode1" presStyleIdx="2" presStyleCnt="11"/>
      <dgm:spPr/>
    </dgm:pt>
    <dgm:pt modelId="{8FFE8EAA-F6A4-4426-9308-9EC22621BDA5}" type="pres">
      <dgm:prSet presAssocID="{810C377C-F90B-44CA-AB00-FB383A704F01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2AE120-181E-49C8-9B3B-3A7E2FEA3A18}" type="pres">
      <dgm:prSet presAssocID="{810C377C-F90B-44CA-AB00-FB383A704F01}" presName="Triangle" presStyleLbl="alignNode1" presStyleIdx="3" presStyleCnt="11"/>
      <dgm:spPr/>
    </dgm:pt>
    <dgm:pt modelId="{6F52F353-2807-4CFE-B019-1DF101FFC2CF}" type="pres">
      <dgm:prSet presAssocID="{56FD9518-0C22-403F-90D7-D18F6FEA7992}" presName="sibTrans" presStyleCnt="0"/>
      <dgm:spPr/>
    </dgm:pt>
    <dgm:pt modelId="{8E5ED5E8-6712-4726-894A-125FFBF8A009}" type="pres">
      <dgm:prSet presAssocID="{56FD9518-0C22-403F-90D7-D18F6FEA7992}" presName="space" presStyleCnt="0"/>
      <dgm:spPr/>
    </dgm:pt>
    <dgm:pt modelId="{4141ECF5-5793-4432-A2BD-B00933F14C50}" type="pres">
      <dgm:prSet presAssocID="{00BAF6A6-0050-41C0-8D18-D539213080B1}" presName="composite" presStyleCnt="0"/>
      <dgm:spPr/>
    </dgm:pt>
    <dgm:pt modelId="{43DCF51B-C11F-47B6-8635-5A30A0035F3F}" type="pres">
      <dgm:prSet presAssocID="{00BAF6A6-0050-41C0-8D18-D539213080B1}" presName="LShape" presStyleLbl="alignNode1" presStyleIdx="4" presStyleCnt="11"/>
      <dgm:spPr/>
    </dgm:pt>
    <dgm:pt modelId="{1182D286-1318-4127-9DF2-4E0721A659AC}" type="pres">
      <dgm:prSet presAssocID="{00BAF6A6-0050-41C0-8D18-D539213080B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2282E11-5E4C-43C2-B3EE-9C588CAE41FB}" type="pres">
      <dgm:prSet presAssocID="{00BAF6A6-0050-41C0-8D18-D539213080B1}" presName="Triangle" presStyleLbl="alignNode1" presStyleIdx="5" presStyleCnt="11"/>
      <dgm:spPr/>
    </dgm:pt>
    <dgm:pt modelId="{06ADD95C-BF15-4F42-A2DE-1C97F472C0A9}" type="pres">
      <dgm:prSet presAssocID="{8FF033E8-D6E9-4825-AA23-8E429473EE49}" presName="sibTrans" presStyleCnt="0"/>
      <dgm:spPr/>
    </dgm:pt>
    <dgm:pt modelId="{CED32D5B-B92D-42C9-82EE-793D44DB2973}" type="pres">
      <dgm:prSet presAssocID="{8FF033E8-D6E9-4825-AA23-8E429473EE49}" presName="space" presStyleCnt="0"/>
      <dgm:spPr/>
    </dgm:pt>
    <dgm:pt modelId="{B1B85020-C85E-4F3B-8118-4B45E8B28AE4}" type="pres">
      <dgm:prSet presAssocID="{A786B93E-1FF0-4326-A622-422F21F49590}" presName="composite" presStyleCnt="0"/>
      <dgm:spPr/>
    </dgm:pt>
    <dgm:pt modelId="{C13B860D-2B11-4B2B-9265-8B0B07073F73}" type="pres">
      <dgm:prSet presAssocID="{A786B93E-1FF0-4326-A622-422F21F49590}" presName="LShape" presStyleLbl="alignNode1" presStyleIdx="6" presStyleCnt="11"/>
      <dgm:spPr/>
    </dgm:pt>
    <dgm:pt modelId="{81C721A8-90A8-4749-9EF1-ADE477E60868}" type="pres">
      <dgm:prSet presAssocID="{A786B93E-1FF0-4326-A622-422F21F49590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AEA9315-D5D9-4459-98C5-FEE2BD5846EF}" type="pres">
      <dgm:prSet presAssocID="{A786B93E-1FF0-4326-A622-422F21F49590}" presName="Triangle" presStyleLbl="alignNode1" presStyleIdx="7" presStyleCnt="11"/>
      <dgm:spPr/>
    </dgm:pt>
    <dgm:pt modelId="{2B66E9DA-34F0-4E72-8257-863C5CB3B0D7}" type="pres">
      <dgm:prSet presAssocID="{9941F778-B181-4C95-BE37-453CBC17D5C6}" presName="sibTrans" presStyleCnt="0"/>
      <dgm:spPr/>
    </dgm:pt>
    <dgm:pt modelId="{F1A47901-0449-46D8-90E9-3E8E43559F45}" type="pres">
      <dgm:prSet presAssocID="{9941F778-B181-4C95-BE37-453CBC17D5C6}" presName="space" presStyleCnt="0"/>
      <dgm:spPr/>
    </dgm:pt>
    <dgm:pt modelId="{A123B078-F650-4B46-8E4B-D2669724B141}" type="pres">
      <dgm:prSet presAssocID="{602DCF20-1A19-4FA3-9325-4D5F3895847C}" presName="composite" presStyleCnt="0"/>
      <dgm:spPr/>
    </dgm:pt>
    <dgm:pt modelId="{9EB67001-FBD1-4AC5-ADCF-B70E17E38013}" type="pres">
      <dgm:prSet presAssocID="{602DCF20-1A19-4FA3-9325-4D5F3895847C}" presName="LShape" presStyleLbl="alignNode1" presStyleIdx="8" presStyleCnt="11"/>
      <dgm:spPr/>
    </dgm:pt>
    <dgm:pt modelId="{D4035C54-2A69-4D9A-9944-2DFEDB81097E}" type="pres">
      <dgm:prSet presAssocID="{602DCF20-1A19-4FA3-9325-4D5F3895847C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FC79D73-616B-4DD0-91B8-2DDBB20BD4F4}" type="pres">
      <dgm:prSet presAssocID="{602DCF20-1A19-4FA3-9325-4D5F3895847C}" presName="Triangle" presStyleLbl="alignNode1" presStyleIdx="9" presStyleCnt="11"/>
      <dgm:spPr/>
    </dgm:pt>
    <dgm:pt modelId="{71D85385-41DA-44D1-852D-82DCEA76E66D}" type="pres">
      <dgm:prSet presAssocID="{E656EFCF-CFE7-415C-B61E-B2ADA4844734}" presName="sibTrans" presStyleCnt="0"/>
      <dgm:spPr/>
    </dgm:pt>
    <dgm:pt modelId="{869B89D5-E18A-42E4-94A5-138ABB5C3B32}" type="pres">
      <dgm:prSet presAssocID="{E656EFCF-CFE7-415C-B61E-B2ADA4844734}" presName="space" presStyleCnt="0"/>
      <dgm:spPr/>
    </dgm:pt>
    <dgm:pt modelId="{F2390116-0C8E-42F3-846D-72A4364AF3F2}" type="pres">
      <dgm:prSet presAssocID="{C5DF0652-5587-4FEB-9E82-BD3BCDDD8C89}" presName="composite" presStyleCnt="0"/>
      <dgm:spPr/>
    </dgm:pt>
    <dgm:pt modelId="{58041E60-E6B0-406A-B6CF-352FA99EA8AF}" type="pres">
      <dgm:prSet presAssocID="{C5DF0652-5587-4FEB-9E82-BD3BCDDD8C89}" presName="LShape" presStyleLbl="alignNode1" presStyleIdx="10" presStyleCnt="11"/>
      <dgm:spPr/>
    </dgm:pt>
    <dgm:pt modelId="{9F784E27-3CBF-4235-88EC-B13C6AF78355}" type="pres">
      <dgm:prSet presAssocID="{C5DF0652-5587-4FEB-9E82-BD3BCDDD8C89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C54C3FF-A67E-41B3-A3D1-58AC9E95B9F0}" srcId="{510061C3-81B3-45B2-9F83-00B9C22A31ED}" destId="{00BAF6A6-0050-41C0-8D18-D539213080B1}" srcOrd="2" destOrd="0" parTransId="{B00D57EB-3EDC-4D61-B15B-9188ED5F3242}" sibTransId="{8FF033E8-D6E9-4825-AA23-8E429473EE49}"/>
    <dgm:cxn modelId="{CB1F0894-8CFD-427F-9555-66E659E2AC8B}" type="presOf" srcId="{A786B93E-1FF0-4326-A622-422F21F49590}" destId="{81C721A8-90A8-4749-9EF1-ADE477E60868}" srcOrd="0" destOrd="0" presId="urn:microsoft.com/office/officeart/2009/3/layout/StepUpProcess"/>
    <dgm:cxn modelId="{10A1B2F3-9D0B-49B9-BDA5-1AC403696103}" type="presOf" srcId="{602DCF20-1A19-4FA3-9325-4D5F3895847C}" destId="{D4035C54-2A69-4D9A-9944-2DFEDB81097E}" srcOrd="0" destOrd="0" presId="urn:microsoft.com/office/officeart/2009/3/layout/StepUpProcess"/>
    <dgm:cxn modelId="{6D566C0B-236A-4BFC-9D19-68682BBB5F4F}" type="presOf" srcId="{810C377C-F90B-44CA-AB00-FB383A704F01}" destId="{8FFE8EAA-F6A4-4426-9308-9EC22621BDA5}" srcOrd="0" destOrd="0" presId="urn:microsoft.com/office/officeart/2009/3/layout/StepUpProcess"/>
    <dgm:cxn modelId="{86BD8F9F-D2EB-47F6-A1BC-1F0418F53BED}" srcId="{510061C3-81B3-45B2-9F83-00B9C22A31ED}" destId="{A786B93E-1FF0-4326-A622-422F21F49590}" srcOrd="3" destOrd="0" parTransId="{DF623079-1E67-4202-B94D-A4B315F14B75}" sibTransId="{9941F778-B181-4C95-BE37-453CBC17D5C6}"/>
    <dgm:cxn modelId="{FD621800-0099-48BE-852D-957CBD0A82CA}" type="presOf" srcId="{510061C3-81B3-45B2-9F83-00B9C22A31ED}" destId="{B957FAA0-8BFB-4FD0-AF9C-18670869FD67}" srcOrd="0" destOrd="0" presId="urn:microsoft.com/office/officeart/2009/3/layout/StepUpProcess"/>
    <dgm:cxn modelId="{A6C24A7D-0710-4B27-A50D-AC37B5A9027E}" type="presOf" srcId="{81081155-0FF7-48DA-B948-1715AA423B26}" destId="{7FD289BF-2D09-44EE-9F81-0CD6B20C33AB}" srcOrd="0" destOrd="0" presId="urn:microsoft.com/office/officeart/2009/3/layout/StepUpProcess"/>
    <dgm:cxn modelId="{3A4F8BFB-F0D9-47BF-B4A6-33333AB83B19}" type="presOf" srcId="{00BAF6A6-0050-41C0-8D18-D539213080B1}" destId="{1182D286-1318-4127-9DF2-4E0721A659AC}" srcOrd="0" destOrd="0" presId="urn:microsoft.com/office/officeart/2009/3/layout/StepUpProcess"/>
    <dgm:cxn modelId="{A98ED023-D01A-4941-A8CA-4624A87B15D4}" type="presOf" srcId="{C5DF0652-5587-4FEB-9E82-BD3BCDDD8C89}" destId="{9F784E27-3CBF-4235-88EC-B13C6AF78355}" srcOrd="0" destOrd="0" presId="urn:microsoft.com/office/officeart/2009/3/layout/StepUpProcess"/>
    <dgm:cxn modelId="{20080BAC-EA4B-42C7-A4AA-5812E46E75FB}" srcId="{510061C3-81B3-45B2-9F83-00B9C22A31ED}" destId="{602DCF20-1A19-4FA3-9325-4D5F3895847C}" srcOrd="4" destOrd="0" parTransId="{8DA3189B-0233-4F70-AE71-8A2C5FD38E6E}" sibTransId="{E656EFCF-CFE7-415C-B61E-B2ADA4844734}"/>
    <dgm:cxn modelId="{C442AF81-6D98-48FF-BC29-CF611317580E}" srcId="{510061C3-81B3-45B2-9F83-00B9C22A31ED}" destId="{C5DF0652-5587-4FEB-9E82-BD3BCDDD8C89}" srcOrd="5" destOrd="0" parTransId="{2878A656-2350-4CB2-8EB6-65C0F987437E}" sibTransId="{0206EFF2-69CA-4CB3-A6AA-88E484314C5E}"/>
    <dgm:cxn modelId="{39DAB1C8-AD9D-4138-AFEC-985A445F9984}" srcId="{510061C3-81B3-45B2-9F83-00B9C22A31ED}" destId="{810C377C-F90B-44CA-AB00-FB383A704F01}" srcOrd="1" destOrd="0" parTransId="{21EBB881-CF4E-4719-8FBC-21B0BA69F967}" sibTransId="{56FD9518-0C22-403F-90D7-D18F6FEA7992}"/>
    <dgm:cxn modelId="{7ED66B08-E7E1-453C-97F8-2C5C721A3326}" srcId="{510061C3-81B3-45B2-9F83-00B9C22A31ED}" destId="{81081155-0FF7-48DA-B948-1715AA423B26}" srcOrd="0" destOrd="0" parTransId="{828ACD0B-F27B-4A18-A76D-0554156498B6}" sibTransId="{1457536C-04CA-49E3-A7BE-1BD56E4C604C}"/>
    <dgm:cxn modelId="{307E6209-BA57-4AD8-8C04-98A0AE91B706}" type="presParOf" srcId="{B957FAA0-8BFB-4FD0-AF9C-18670869FD67}" destId="{D547E8E6-083F-4396-96DA-FDA55565786C}" srcOrd="0" destOrd="0" presId="urn:microsoft.com/office/officeart/2009/3/layout/StepUpProcess"/>
    <dgm:cxn modelId="{3A1E39AB-594D-4E5B-9FED-A4C09B084A6B}" type="presParOf" srcId="{D547E8E6-083F-4396-96DA-FDA55565786C}" destId="{B6C1EF55-1535-4B16-965C-BF97890182C5}" srcOrd="0" destOrd="0" presId="urn:microsoft.com/office/officeart/2009/3/layout/StepUpProcess"/>
    <dgm:cxn modelId="{175B41D8-EAB4-47B5-AFE5-36306E37E860}" type="presParOf" srcId="{D547E8E6-083F-4396-96DA-FDA55565786C}" destId="{7FD289BF-2D09-44EE-9F81-0CD6B20C33AB}" srcOrd="1" destOrd="0" presId="urn:microsoft.com/office/officeart/2009/3/layout/StepUpProcess"/>
    <dgm:cxn modelId="{4534B8CA-5E19-4159-9F84-1606C4A0E247}" type="presParOf" srcId="{D547E8E6-083F-4396-96DA-FDA55565786C}" destId="{F2672D12-6644-434E-9645-D7F8A1E824C1}" srcOrd="2" destOrd="0" presId="urn:microsoft.com/office/officeart/2009/3/layout/StepUpProcess"/>
    <dgm:cxn modelId="{B111CAD1-0974-4E61-824B-0243ED9F0CB3}" type="presParOf" srcId="{B957FAA0-8BFB-4FD0-AF9C-18670869FD67}" destId="{516EB4AD-D0D0-4D0C-8BB0-54B1B73E4123}" srcOrd="1" destOrd="0" presId="urn:microsoft.com/office/officeart/2009/3/layout/StepUpProcess"/>
    <dgm:cxn modelId="{85DCFCF0-0ADE-4B0D-849D-A395C1184C20}" type="presParOf" srcId="{516EB4AD-D0D0-4D0C-8BB0-54B1B73E4123}" destId="{34AAD079-AF21-41CA-BCBD-752216684017}" srcOrd="0" destOrd="0" presId="urn:microsoft.com/office/officeart/2009/3/layout/StepUpProcess"/>
    <dgm:cxn modelId="{4E31D4D1-477C-4924-A31D-E186E08989C3}" type="presParOf" srcId="{B957FAA0-8BFB-4FD0-AF9C-18670869FD67}" destId="{B13CEBF2-C4DF-40D0-941F-CDCF0A92F908}" srcOrd="2" destOrd="0" presId="urn:microsoft.com/office/officeart/2009/3/layout/StepUpProcess"/>
    <dgm:cxn modelId="{01697370-7EAA-4D17-8A1A-461BBFC47508}" type="presParOf" srcId="{B13CEBF2-C4DF-40D0-941F-CDCF0A92F908}" destId="{A7CD2101-0E94-4BFF-9F28-1AB65C878E82}" srcOrd="0" destOrd="0" presId="urn:microsoft.com/office/officeart/2009/3/layout/StepUpProcess"/>
    <dgm:cxn modelId="{CC95C7EE-AD24-4405-925D-0C5CEB7BDD42}" type="presParOf" srcId="{B13CEBF2-C4DF-40D0-941F-CDCF0A92F908}" destId="{8FFE8EAA-F6A4-4426-9308-9EC22621BDA5}" srcOrd="1" destOrd="0" presId="urn:microsoft.com/office/officeart/2009/3/layout/StepUpProcess"/>
    <dgm:cxn modelId="{B32DFDA8-9372-4FF3-B6E8-6C2695E05E29}" type="presParOf" srcId="{B13CEBF2-C4DF-40D0-941F-CDCF0A92F908}" destId="{CB2AE120-181E-49C8-9B3B-3A7E2FEA3A18}" srcOrd="2" destOrd="0" presId="urn:microsoft.com/office/officeart/2009/3/layout/StepUpProcess"/>
    <dgm:cxn modelId="{3136C3EB-1CE8-4F17-8B94-50E5C47B9D19}" type="presParOf" srcId="{B957FAA0-8BFB-4FD0-AF9C-18670869FD67}" destId="{6F52F353-2807-4CFE-B019-1DF101FFC2CF}" srcOrd="3" destOrd="0" presId="urn:microsoft.com/office/officeart/2009/3/layout/StepUpProcess"/>
    <dgm:cxn modelId="{BB6A15CD-A176-4B63-BCCF-329E6AB81E3F}" type="presParOf" srcId="{6F52F353-2807-4CFE-B019-1DF101FFC2CF}" destId="{8E5ED5E8-6712-4726-894A-125FFBF8A009}" srcOrd="0" destOrd="0" presId="urn:microsoft.com/office/officeart/2009/3/layout/StepUpProcess"/>
    <dgm:cxn modelId="{BAEA7E53-BDF3-4399-BBBF-EA860ACA9481}" type="presParOf" srcId="{B957FAA0-8BFB-4FD0-AF9C-18670869FD67}" destId="{4141ECF5-5793-4432-A2BD-B00933F14C50}" srcOrd="4" destOrd="0" presId="urn:microsoft.com/office/officeart/2009/3/layout/StepUpProcess"/>
    <dgm:cxn modelId="{793E9C50-C854-4AF4-BB01-857420E827CD}" type="presParOf" srcId="{4141ECF5-5793-4432-A2BD-B00933F14C50}" destId="{43DCF51B-C11F-47B6-8635-5A30A0035F3F}" srcOrd="0" destOrd="0" presId="urn:microsoft.com/office/officeart/2009/3/layout/StepUpProcess"/>
    <dgm:cxn modelId="{467FC3E7-3729-4E77-BCB4-AA01D6AED8C8}" type="presParOf" srcId="{4141ECF5-5793-4432-A2BD-B00933F14C50}" destId="{1182D286-1318-4127-9DF2-4E0721A659AC}" srcOrd="1" destOrd="0" presId="urn:microsoft.com/office/officeart/2009/3/layout/StepUpProcess"/>
    <dgm:cxn modelId="{F96AE985-93BC-42DC-A1BE-FF7122F40FAF}" type="presParOf" srcId="{4141ECF5-5793-4432-A2BD-B00933F14C50}" destId="{52282E11-5E4C-43C2-B3EE-9C588CAE41FB}" srcOrd="2" destOrd="0" presId="urn:microsoft.com/office/officeart/2009/3/layout/StepUpProcess"/>
    <dgm:cxn modelId="{B39D0A56-8D13-4CDF-A444-019134C763D1}" type="presParOf" srcId="{B957FAA0-8BFB-4FD0-AF9C-18670869FD67}" destId="{06ADD95C-BF15-4F42-A2DE-1C97F472C0A9}" srcOrd="5" destOrd="0" presId="urn:microsoft.com/office/officeart/2009/3/layout/StepUpProcess"/>
    <dgm:cxn modelId="{4309C814-6174-43D8-9B7F-0F236FBBA692}" type="presParOf" srcId="{06ADD95C-BF15-4F42-A2DE-1C97F472C0A9}" destId="{CED32D5B-B92D-42C9-82EE-793D44DB2973}" srcOrd="0" destOrd="0" presId="urn:microsoft.com/office/officeart/2009/3/layout/StepUpProcess"/>
    <dgm:cxn modelId="{B1EB8608-7A12-44D5-8D3B-29563682983F}" type="presParOf" srcId="{B957FAA0-8BFB-4FD0-AF9C-18670869FD67}" destId="{B1B85020-C85E-4F3B-8118-4B45E8B28AE4}" srcOrd="6" destOrd="0" presId="urn:microsoft.com/office/officeart/2009/3/layout/StepUpProcess"/>
    <dgm:cxn modelId="{5674E555-E000-4045-B096-D0322176E5EC}" type="presParOf" srcId="{B1B85020-C85E-4F3B-8118-4B45E8B28AE4}" destId="{C13B860D-2B11-4B2B-9265-8B0B07073F73}" srcOrd="0" destOrd="0" presId="urn:microsoft.com/office/officeart/2009/3/layout/StepUpProcess"/>
    <dgm:cxn modelId="{BD970C57-8C5E-4FF2-8219-9D9C1B83300C}" type="presParOf" srcId="{B1B85020-C85E-4F3B-8118-4B45E8B28AE4}" destId="{81C721A8-90A8-4749-9EF1-ADE477E60868}" srcOrd="1" destOrd="0" presId="urn:microsoft.com/office/officeart/2009/3/layout/StepUpProcess"/>
    <dgm:cxn modelId="{D3D7188B-1A94-468C-93DD-E24EFB307F8A}" type="presParOf" srcId="{B1B85020-C85E-4F3B-8118-4B45E8B28AE4}" destId="{4AEA9315-D5D9-4459-98C5-FEE2BD5846EF}" srcOrd="2" destOrd="0" presId="urn:microsoft.com/office/officeart/2009/3/layout/StepUpProcess"/>
    <dgm:cxn modelId="{5814C85D-0341-4EFB-9FFC-2DCD6B6F2824}" type="presParOf" srcId="{B957FAA0-8BFB-4FD0-AF9C-18670869FD67}" destId="{2B66E9DA-34F0-4E72-8257-863C5CB3B0D7}" srcOrd="7" destOrd="0" presId="urn:microsoft.com/office/officeart/2009/3/layout/StepUpProcess"/>
    <dgm:cxn modelId="{0DF65497-6821-4A34-80A3-BB65C7F0AD14}" type="presParOf" srcId="{2B66E9DA-34F0-4E72-8257-863C5CB3B0D7}" destId="{F1A47901-0449-46D8-90E9-3E8E43559F45}" srcOrd="0" destOrd="0" presId="urn:microsoft.com/office/officeart/2009/3/layout/StepUpProcess"/>
    <dgm:cxn modelId="{A06FFA1F-FBC5-457C-B382-F35953D46F8D}" type="presParOf" srcId="{B957FAA0-8BFB-4FD0-AF9C-18670869FD67}" destId="{A123B078-F650-4B46-8E4B-D2669724B141}" srcOrd="8" destOrd="0" presId="urn:microsoft.com/office/officeart/2009/3/layout/StepUpProcess"/>
    <dgm:cxn modelId="{A2191BB1-9DBB-4A77-A77E-205BBBCBFB9A}" type="presParOf" srcId="{A123B078-F650-4B46-8E4B-D2669724B141}" destId="{9EB67001-FBD1-4AC5-ADCF-B70E17E38013}" srcOrd="0" destOrd="0" presId="urn:microsoft.com/office/officeart/2009/3/layout/StepUpProcess"/>
    <dgm:cxn modelId="{5D70E46C-69CC-4721-BE9F-FB3B6FE32D0B}" type="presParOf" srcId="{A123B078-F650-4B46-8E4B-D2669724B141}" destId="{D4035C54-2A69-4D9A-9944-2DFEDB81097E}" srcOrd="1" destOrd="0" presId="urn:microsoft.com/office/officeart/2009/3/layout/StepUpProcess"/>
    <dgm:cxn modelId="{62A65960-9F71-44E4-B5DE-D9E47A30DC83}" type="presParOf" srcId="{A123B078-F650-4B46-8E4B-D2669724B141}" destId="{8FC79D73-616B-4DD0-91B8-2DDBB20BD4F4}" srcOrd="2" destOrd="0" presId="urn:microsoft.com/office/officeart/2009/3/layout/StepUpProcess"/>
    <dgm:cxn modelId="{9F160101-A115-4D7A-A0B0-A1F4CA4D59E6}" type="presParOf" srcId="{B957FAA0-8BFB-4FD0-AF9C-18670869FD67}" destId="{71D85385-41DA-44D1-852D-82DCEA76E66D}" srcOrd="9" destOrd="0" presId="urn:microsoft.com/office/officeart/2009/3/layout/StepUpProcess"/>
    <dgm:cxn modelId="{825F31BD-4F18-4A6F-A942-C111A7CF3CC6}" type="presParOf" srcId="{71D85385-41DA-44D1-852D-82DCEA76E66D}" destId="{869B89D5-E18A-42E4-94A5-138ABB5C3B32}" srcOrd="0" destOrd="0" presId="urn:microsoft.com/office/officeart/2009/3/layout/StepUpProcess"/>
    <dgm:cxn modelId="{B28F631A-18F9-454C-8471-7D1D1C21121D}" type="presParOf" srcId="{B957FAA0-8BFB-4FD0-AF9C-18670869FD67}" destId="{F2390116-0C8E-42F3-846D-72A4364AF3F2}" srcOrd="10" destOrd="0" presId="urn:microsoft.com/office/officeart/2009/3/layout/StepUpProcess"/>
    <dgm:cxn modelId="{0B0D2603-FB00-416C-A935-01071D3390F3}" type="presParOf" srcId="{F2390116-0C8E-42F3-846D-72A4364AF3F2}" destId="{58041E60-E6B0-406A-B6CF-352FA99EA8AF}" srcOrd="0" destOrd="0" presId="urn:microsoft.com/office/officeart/2009/3/layout/StepUpProcess"/>
    <dgm:cxn modelId="{3D356B10-E91D-4B8B-9DC1-0042B56B3B6F}" type="presParOf" srcId="{F2390116-0C8E-42F3-846D-72A4364AF3F2}" destId="{9F784E27-3CBF-4235-88EC-B13C6AF78355}" srcOrd="1" destOrd="0" presId="urn:microsoft.com/office/officeart/2009/3/layout/StepUpProcess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5192FB-ECD2-4CD7-8573-843FE9818C9E}" type="doc">
      <dgm:prSet loTypeId="urn:microsoft.com/office/officeart/2005/8/layout/target1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25DFCF6-34EA-405B-8320-2724F8BAA70A}">
      <dgm:prSet custT="1"/>
      <dgm:spPr/>
      <dgm:t>
        <a:bodyPr/>
        <a:lstStyle/>
        <a:p>
          <a:pPr rtl="1"/>
          <a:r>
            <a:rPr lang="fa-IR" sz="1400" dirty="0" smtClean="0"/>
            <a:t> </a:t>
          </a:r>
          <a:r>
            <a:rPr lang="fa-IR" sz="2000" dirty="0" smtClean="0"/>
            <a:t>طرد شدن از طرف والدین</a:t>
          </a:r>
          <a:endParaRPr lang="fa-IR" sz="2000" dirty="0"/>
        </a:p>
      </dgm:t>
    </dgm:pt>
    <dgm:pt modelId="{8F9E1725-5996-4469-AF7A-FF72C0A22A5D}" type="parTrans" cxnId="{B9530AF0-CFD2-4D69-8BFB-7CB64F6D269A}">
      <dgm:prSet/>
      <dgm:spPr/>
      <dgm:t>
        <a:bodyPr/>
        <a:lstStyle/>
        <a:p>
          <a:pPr rtl="1"/>
          <a:endParaRPr lang="fa-IR"/>
        </a:p>
      </dgm:t>
    </dgm:pt>
    <dgm:pt modelId="{D78E34DD-516F-4331-8777-A667AB1D72B6}" type="sibTrans" cxnId="{B9530AF0-CFD2-4D69-8BFB-7CB64F6D269A}">
      <dgm:prSet/>
      <dgm:spPr/>
      <dgm:t>
        <a:bodyPr/>
        <a:lstStyle/>
        <a:p>
          <a:pPr rtl="1"/>
          <a:endParaRPr lang="fa-IR"/>
        </a:p>
      </dgm:t>
    </dgm:pt>
    <dgm:pt modelId="{0E6E09D9-A642-4C93-B9AF-58DB096A8707}">
      <dgm:prSet custT="1"/>
      <dgm:spPr/>
      <dgm:t>
        <a:bodyPr/>
        <a:lstStyle/>
        <a:p>
          <a:pPr rtl="1"/>
          <a:r>
            <a:rPr lang="fa-IR" sz="2000" dirty="0" smtClean="0"/>
            <a:t>مراقبت بیش از اندازه ؛ناز پرورده ؛عدم فرصت</a:t>
          </a:r>
          <a:endParaRPr lang="fa-IR" sz="2000" dirty="0"/>
        </a:p>
      </dgm:t>
    </dgm:pt>
    <dgm:pt modelId="{4DDB2288-CA2D-4A25-A0BE-D9F1E63B46DB}" type="parTrans" cxnId="{D66B2EE2-057F-472F-AFF9-9120AA363CDA}">
      <dgm:prSet/>
      <dgm:spPr/>
      <dgm:t>
        <a:bodyPr/>
        <a:lstStyle/>
        <a:p>
          <a:pPr rtl="1"/>
          <a:endParaRPr lang="fa-IR"/>
        </a:p>
      </dgm:t>
    </dgm:pt>
    <dgm:pt modelId="{C9F6E828-3CA5-40A1-A6D8-05869839128E}" type="sibTrans" cxnId="{D66B2EE2-057F-472F-AFF9-9120AA363CDA}">
      <dgm:prSet/>
      <dgm:spPr/>
      <dgm:t>
        <a:bodyPr/>
        <a:lstStyle/>
        <a:p>
          <a:pPr rtl="1"/>
          <a:endParaRPr lang="fa-IR"/>
        </a:p>
      </dgm:t>
    </dgm:pt>
    <dgm:pt modelId="{FF652CDB-7F52-48E3-AFB5-8EE66FEE26D2}">
      <dgm:prSet custT="1"/>
      <dgm:spPr/>
      <dgm:t>
        <a:bodyPr/>
        <a:lstStyle/>
        <a:p>
          <a:pPr rtl="1"/>
          <a:r>
            <a:rPr lang="fa-IR" sz="2000" dirty="0" smtClean="0"/>
            <a:t>بیماری در هر قسمت بدن  یا احساس ناچیزی در آن ناحیه</a:t>
          </a:r>
          <a:endParaRPr lang="fa-IR" sz="2000" dirty="0"/>
        </a:p>
      </dgm:t>
    </dgm:pt>
    <dgm:pt modelId="{01480E6E-5F11-4F1C-9352-14AA1BA0E67C}" type="parTrans" cxnId="{482E5123-484E-49F0-BF31-9012C4DBA53D}">
      <dgm:prSet/>
      <dgm:spPr/>
      <dgm:t>
        <a:bodyPr/>
        <a:lstStyle/>
        <a:p>
          <a:pPr rtl="1"/>
          <a:endParaRPr lang="fa-IR"/>
        </a:p>
      </dgm:t>
    </dgm:pt>
    <dgm:pt modelId="{572852F0-71A4-4F63-A0A2-9A219A106C87}" type="sibTrans" cxnId="{482E5123-484E-49F0-BF31-9012C4DBA53D}">
      <dgm:prSet/>
      <dgm:spPr/>
      <dgm:t>
        <a:bodyPr/>
        <a:lstStyle/>
        <a:p>
          <a:pPr rtl="1"/>
          <a:endParaRPr lang="fa-IR"/>
        </a:p>
      </dgm:t>
    </dgm:pt>
    <dgm:pt modelId="{E0CC50FE-1E98-4E68-AD44-A6DDDF333B35}">
      <dgm:prSet/>
      <dgm:spPr/>
      <dgm:t>
        <a:bodyPr/>
        <a:lstStyle/>
        <a:p>
          <a:pPr rtl="1"/>
          <a:r>
            <a:rPr lang="fa-IR" dirty="0" smtClean="0"/>
            <a:t>که به علت ژنتیک یا عدم رشد</a:t>
          </a:r>
          <a:endParaRPr lang="fa-IR" dirty="0"/>
        </a:p>
      </dgm:t>
    </dgm:pt>
    <dgm:pt modelId="{9B3508FE-DF03-4F94-9841-5F163DE373CF}" type="parTrans" cxnId="{8E985A93-3BE5-4322-92C6-D06CB62DDF8C}">
      <dgm:prSet/>
      <dgm:spPr/>
      <dgm:t>
        <a:bodyPr/>
        <a:lstStyle/>
        <a:p>
          <a:pPr rtl="1"/>
          <a:endParaRPr lang="fa-IR"/>
        </a:p>
      </dgm:t>
    </dgm:pt>
    <dgm:pt modelId="{E6B5AA91-FF3D-4C9B-A53E-FED9F67A4EB1}" type="sibTrans" cxnId="{8E985A93-3BE5-4322-92C6-D06CB62DDF8C}">
      <dgm:prSet/>
      <dgm:spPr/>
      <dgm:t>
        <a:bodyPr/>
        <a:lstStyle/>
        <a:p>
          <a:pPr rtl="1"/>
          <a:endParaRPr lang="fa-IR"/>
        </a:p>
      </dgm:t>
    </dgm:pt>
    <dgm:pt modelId="{B178C4AE-00C1-494E-8660-3B41EFADC8CD}" type="pres">
      <dgm:prSet presAssocID="{BF5192FB-ECD2-4CD7-8573-843FE9818C9E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316BF33-4EBB-4513-93AB-0C6A53D70E24}" type="pres">
      <dgm:prSet presAssocID="{525DFCF6-34EA-405B-8320-2724F8BAA70A}" presName="circle1" presStyleLbl="lnNode1" presStyleIdx="0" presStyleCnt="4" custLinFactNeighborX="64737" custLinFactNeighborY="19048"/>
      <dgm:spPr/>
      <dgm:t>
        <a:bodyPr/>
        <a:lstStyle/>
        <a:p>
          <a:pPr rtl="1"/>
          <a:endParaRPr lang="fa-IR"/>
        </a:p>
      </dgm:t>
    </dgm:pt>
    <dgm:pt modelId="{AFFEC00F-8B76-4596-AEDF-EA1C7384853A}" type="pres">
      <dgm:prSet presAssocID="{525DFCF6-34EA-405B-8320-2724F8BAA70A}" presName="text1" presStyleLbl="revTx" presStyleIdx="0" presStyleCnt="4" custScaleX="16138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81606C8-6609-45F2-8168-8F53FA04F59F}" type="pres">
      <dgm:prSet presAssocID="{525DFCF6-34EA-405B-8320-2724F8BAA70A}" presName="line1" presStyleLbl="callout" presStyleIdx="0" presStyleCnt="8"/>
      <dgm:spPr/>
      <dgm:t>
        <a:bodyPr/>
        <a:lstStyle/>
        <a:p>
          <a:pPr rtl="1"/>
          <a:endParaRPr lang="fa-IR"/>
        </a:p>
      </dgm:t>
    </dgm:pt>
    <dgm:pt modelId="{6AA6EE92-13AB-4AC9-BB6A-5941C5925C6B}" type="pres">
      <dgm:prSet presAssocID="{525DFCF6-34EA-405B-8320-2724F8BAA70A}" presName="d1" presStyleLbl="callout" presStyleIdx="1" presStyleCnt="8"/>
      <dgm:spPr/>
      <dgm:t>
        <a:bodyPr/>
        <a:lstStyle/>
        <a:p>
          <a:pPr rtl="1"/>
          <a:endParaRPr lang="fa-IR"/>
        </a:p>
      </dgm:t>
    </dgm:pt>
    <dgm:pt modelId="{8B95E3CA-099B-432C-824C-813974DD58B9}" type="pres">
      <dgm:prSet presAssocID="{0E6E09D9-A642-4C93-B9AF-58DB096A8707}" presName="circle2" presStyleLbl="lnNode1" presStyleIdx="1" presStyleCnt="4" custScaleX="217649" custScaleY="295059" custLinFactNeighborX="6360" custLinFactNeighborY="2243"/>
      <dgm:spPr/>
      <dgm:t>
        <a:bodyPr/>
        <a:lstStyle/>
        <a:p>
          <a:pPr rtl="1"/>
          <a:endParaRPr lang="fa-IR"/>
        </a:p>
      </dgm:t>
    </dgm:pt>
    <dgm:pt modelId="{C1137661-6152-4ECD-AD12-BCBF9DB8E9FE}" type="pres">
      <dgm:prSet presAssocID="{0E6E09D9-A642-4C93-B9AF-58DB096A8707}" presName="text2" presStyleLbl="revTx" presStyleIdx="1" presStyleCnt="4" custScaleX="15968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BCE37E7-A9FB-4BDA-9D2D-1962D6205D4D}" type="pres">
      <dgm:prSet presAssocID="{0E6E09D9-A642-4C93-B9AF-58DB096A8707}" presName="line2" presStyleLbl="callout" presStyleIdx="2" presStyleCnt="8"/>
      <dgm:spPr/>
      <dgm:t>
        <a:bodyPr/>
        <a:lstStyle/>
        <a:p>
          <a:pPr rtl="1"/>
          <a:endParaRPr lang="fa-IR"/>
        </a:p>
      </dgm:t>
    </dgm:pt>
    <dgm:pt modelId="{969BE7F5-538E-4EF4-92E7-90EC058919EA}" type="pres">
      <dgm:prSet presAssocID="{0E6E09D9-A642-4C93-B9AF-58DB096A8707}" presName="d2" presStyleLbl="callout" presStyleIdx="3" presStyleCnt="8"/>
      <dgm:spPr/>
      <dgm:t>
        <a:bodyPr/>
        <a:lstStyle/>
        <a:p>
          <a:pPr rtl="1"/>
          <a:endParaRPr lang="fa-IR"/>
        </a:p>
      </dgm:t>
    </dgm:pt>
    <dgm:pt modelId="{3D0AD37B-66C0-445F-8804-F39A4B28D43E}" type="pres">
      <dgm:prSet presAssocID="{FF652CDB-7F52-48E3-AFB5-8EE66FEE26D2}" presName="circle3" presStyleLbl="lnNode1" presStyleIdx="2" presStyleCnt="4"/>
      <dgm:spPr/>
      <dgm:t>
        <a:bodyPr/>
        <a:lstStyle/>
        <a:p>
          <a:pPr rtl="1"/>
          <a:endParaRPr lang="fa-IR"/>
        </a:p>
      </dgm:t>
    </dgm:pt>
    <dgm:pt modelId="{7BE6C99D-0412-4715-8CAD-33589D1694F0}" type="pres">
      <dgm:prSet presAssocID="{FF652CDB-7F52-48E3-AFB5-8EE66FEE26D2}" presName="text3" presStyleLbl="revTx" presStyleIdx="2" presStyleCnt="4" custScaleX="14202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1055F49-CFD7-4157-A80C-85A5A99B86F7}" type="pres">
      <dgm:prSet presAssocID="{FF652CDB-7F52-48E3-AFB5-8EE66FEE26D2}" presName="line3" presStyleLbl="callout" presStyleIdx="4" presStyleCnt="8"/>
      <dgm:spPr/>
      <dgm:t>
        <a:bodyPr/>
        <a:lstStyle/>
        <a:p>
          <a:pPr rtl="1"/>
          <a:endParaRPr lang="fa-IR"/>
        </a:p>
      </dgm:t>
    </dgm:pt>
    <dgm:pt modelId="{5907C37B-ECEB-4BCD-8D5E-DF9DBC71BCBB}" type="pres">
      <dgm:prSet presAssocID="{FF652CDB-7F52-48E3-AFB5-8EE66FEE26D2}" presName="d3" presStyleLbl="callout" presStyleIdx="5" presStyleCnt="8"/>
      <dgm:spPr/>
      <dgm:t>
        <a:bodyPr/>
        <a:lstStyle/>
        <a:p>
          <a:pPr rtl="1"/>
          <a:endParaRPr lang="fa-IR"/>
        </a:p>
      </dgm:t>
    </dgm:pt>
    <dgm:pt modelId="{F451FE27-1626-4319-B1A0-E384CD6CCD65}" type="pres">
      <dgm:prSet presAssocID="{E0CC50FE-1E98-4E68-AD44-A6DDDF333B35}" presName="circle4" presStyleLbl="lnNode1" presStyleIdx="3" presStyleCnt="4" custScaleY="63263"/>
      <dgm:spPr/>
      <dgm:t>
        <a:bodyPr/>
        <a:lstStyle/>
        <a:p>
          <a:pPr rtl="1"/>
          <a:endParaRPr lang="fa-IR"/>
        </a:p>
      </dgm:t>
    </dgm:pt>
    <dgm:pt modelId="{179CE9A7-7876-46CA-A99F-1C0BAE19464C}" type="pres">
      <dgm:prSet presAssocID="{E0CC50FE-1E98-4E68-AD44-A6DDDF333B35}" presName="text4" presStyleLbl="revTx" presStyleIdx="3" presStyleCnt="4" custScaleX="135560" custLinFactNeighborX="-12638" custLinFactNeighborY="1165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E97D324-53B8-4CA5-B579-285173DC0532}" type="pres">
      <dgm:prSet presAssocID="{E0CC50FE-1E98-4E68-AD44-A6DDDF333B35}" presName="line4" presStyleLbl="callout" presStyleIdx="6" presStyleCnt="8"/>
      <dgm:spPr/>
      <dgm:t>
        <a:bodyPr/>
        <a:lstStyle/>
        <a:p>
          <a:pPr rtl="1"/>
          <a:endParaRPr lang="fa-IR"/>
        </a:p>
      </dgm:t>
    </dgm:pt>
    <dgm:pt modelId="{1ACD51E2-50AF-4A5C-ACAD-521FC2209BB2}" type="pres">
      <dgm:prSet presAssocID="{E0CC50FE-1E98-4E68-AD44-A6DDDF333B35}" presName="d4" presStyleLbl="callout" presStyleIdx="7" presStyleCnt="8"/>
      <dgm:spPr/>
      <dgm:t>
        <a:bodyPr/>
        <a:lstStyle/>
        <a:p>
          <a:pPr rtl="1"/>
          <a:endParaRPr lang="fa-IR"/>
        </a:p>
      </dgm:t>
    </dgm:pt>
  </dgm:ptLst>
  <dgm:cxnLst>
    <dgm:cxn modelId="{6A5960AF-F711-4596-9A36-2E8CC055F81F}" type="presOf" srcId="{0E6E09D9-A642-4C93-B9AF-58DB096A8707}" destId="{C1137661-6152-4ECD-AD12-BCBF9DB8E9FE}" srcOrd="0" destOrd="0" presId="urn:microsoft.com/office/officeart/2005/8/layout/target1"/>
    <dgm:cxn modelId="{B9530AF0-CFD2-4D69-8BFB-7CB64F6D269A}" srcId="{BF5192FB-ECD2-4CD7-8573-843FE9818C9E}" destId="{525DFCF6-34EA-405B-8320-2724F8BAA70A}" srcOrd="0" destOrd="0" parTransId="{8F9E1725-5996-4469-AF7A-FF72C0A22A5D}" sibTransId="{D78E34DD-516F-4331-8777-A667AB1D72B6}"/>
    <dgm:cxn modelId="{A76EEFF4-8019-4782-A19A-9D18863E1BA0}" type="presOf" srcId="{BF5192FB-ECD2-4CD7-8573-843FE9818C9E}" destId="{B178C4AE-00C1-494E-8660-3B41EFADC8CD}" srcOrd="0" destOrd="0" presId="urn:microsoft.com/office/officeart/2005/8/layout/target1"/>
    <dgm:cxn modelId="{8BEDF1C8-E30C-4B6B-8363-514C6A458D33}" type="presOf" srcId="{FF652CDB-7F52-48E3-AFB5-8EE66FEE26D2}" destId="{7BE6C99D-0412-4715-8CAD-33589D1694F0}" srcOrd="0" destOrd="0" presId="urn:microsoft.com/office/officeart/2005/8/layout/target1"/>
    <dgm:cxn modelId="{7D2B4061-91FB-49F2-AFFD-65DBFE66F5B3}" type="presOf" srcId="{525DFCF6-34EA-405B-8320-2724F8BAA70A}" destId="{AFFEC00F-8B76-4596-AEDF-EA1C7384853A}" srcOrd="0" destOrd="0" presId="urn:microsoft.com/office/officeart/2005/8/layout/target1"/>
    <dgm:cxn modelId="{D66B2EE2-057F-472F-AFF9-9120AA363CDA}" srcId="{BF5192FB-ECD2-4CD7-8573-843FE9818C9E}" destId="{0E6E09D9-A642-4C93-B9AF-58DB096A8707}" srcOrd="1" destOrd="0" parTransId="{4DDB2288-CA2D-4A25-A0BE-D9F1E63B46DB}" sibTransId="{C9F6E828-3CA5-40A1-A6D8-05869839128E}"/>
    <dgm:cxn modelId="{8E985A93-3BE5-4322-92C6-D06CB62DDF8C}" srcId="{BF5192FB-ECD2-4CD7-8573-843FE9818C9E}" destId="{E0CC50FE-1E98-4E68-AD44-A6DDDF333B35}" srcOrd="3" destOrd="0" parTransId="{9B3508FE-DF03-4F94-9841-5F163DE373CF}" sibTransId="{E6B5AA91-FF3D-4C9B-A53E-FED9F67A4EB1}"/>
    <dgm:cxn modelId="{2DDE09D3-14C9-4417-8C3A-622FFED846E2}" type="presOf" srcId="{E0CC50FE-1E98-4E68-AD44-A6DDDF333B35}" destId="{179CE9A7-7876-46CA-A99F-1C0BAE19464C}" srcOrd="0" destOrd="0" presId="urn:microsoft.com/office/officeart/2005/8/layout/target1"/>
    <dgm:cxn modelId="{482E5123-484E-49F0-BF31-9012C4DBA53D}" srcId="{BF5192FB-ECD2-4CD7-8573-843FE9818C9E}" destId="{FF652CDB-7F52-48E3-AFB5-8EE66FEE26D2}" srcOrd="2" destOrd="0" parTransId="{01480E6E-5F11-4F1C-9352-14AA1BA0E67C}" sibTransId="{572852F0-71A4-4F63-A0A2-9A219A106C87}"/>
    <dgm:cxn modelId="{F9F3490C-4988-4695-9476-132FD8DB74F9}" type="presParOf" srcId="{B178C4AE-00C1-494E-8660-3B41EFADC8CD}" destId="{3316BF33-4EBB-4513-93AB-0C6A53D70E24}" srcOrd="0" destOrd="0" presId="urn:microsoft.com/office/officeart/2005/8/layout/target1"/>
    <dgm:cxn modelId="{C31FA133-9FC7-4E42-B10D-21D27783A5D0}" type="presParOf" srcId="{B178C4AE-00C1-494E-8660-3B41EFADC8CD}" destId="{AFFEC00F-8B76-4596-AEDF-EA1C7384853A}" srcOrd="1" destOrd="0" presId="urn:microsoft.com/office/officeart/2005/8/layout/target1"/>
    <dgm:cxn modelId="{5A457921-A49C-4385-A8D3-41799A43E62B}" type="presParOf" srcId="{B178C4AE-00C1-494E-8660-3B41EFADC8CD}" destId="{181606C8-6609-45F2-8168-8F53FA04F59F}" srcOrd="2" destOrd="0" presId="urn:microsoft.com/office/officeart/2005/8/layout/target1"/>
    <dgm:cxn modelId="{E5B4F5E3-FDCE-4E5E-9F60-403C0FEBD289}" type="presParOf" srcId="{B178C4AE-00C1-494E-8660-3B41EFADC8CD}" destId="{6AA6EE92-13AB-4AC9-BB6A-5941C5925C6B}" srcOrd="3" destOrd="0" presId="urn:microsoft.com/office/officeart/2005/8/layout/target1"/>
    <dgm:cxn modelId="{5256B918-631A-4715-9ADF-7D8480943E87}" type="presParOf" srcId="{B178C4AE-00C1-494E-8660-3B41EFADC8CD}" destId="{8B95E3CA-099B-432C-824C-813974DD58B9}" srcOrd="4" destOrd="0" presId="urn:microsoft.com/office/officeart/2005/8/layout/target1"/>
    <dgm:cxn modelId="{18FD906E-C0F6-45D6-9F1E-261B7CB0A396}" type="presParOf" srcId="{B178C4AE-00C1-494E-8660-3B41EFADC8CD}" destId="{C1137661-6152-4ECD-AD12-BCBF9DB8E9FE}" srcOrd="5" destOrd="0" presId="urn:microsoft.com/office/officeart/2005/8/layout/target1"/>
    <dgm:cxn modelId="{854058ED-152C-4736-83BE-4F30B2C05C68}" type="presParOf" srcId="{B178C4AE-00C1-494E-8660-3B41EFADC8CD}" destId="{7BCE37E7-A9FB-4BDA-9D2D-1962D6205D4D}" srcOrd="6" destOrd="0" presId="urn:microsoft.com/office/officeart/2005/8/layout/target1"/>
    <dgm:cxn modelId="{08071384-EFD1-487C-8B0A-6D6D878BBA5A}" type="presParOf" srcId="{B178C4AE-00C1-494E-8660-3B41EFADC8CD}" destId="{969BE7F5-538E-4EF4-92E7-90EC058919EA}" srcOrd="7" destOrd="0" presId="urn:microsoft.com/office/officeart/2005/8/layout/target1"/>
    <dgm:cxn modelId="{1483C017-15BC-4789-AB38-A94D91055865}" type="presParOf" srcId="{B178C4AE-00C1-494E-8660-3B41EFADC8CD}" destId="{3D0AD37B-66C0-445F-8804-F39A4B28D43E}" srcOrd="8" destOrd="0" presId="urn:microsoft.com/office/officeart/2005/8/layout/target1"/>
    <dgm:cxn modelId="{88019640-6D5F-41F5-A5E3-17B854394A1B}" type="presParOf" srcId="{B178C4AE-00C1-494E-8660-3B41EFADC8CD}" destId="{7BE6C99D-0412-4715-8CAD-33589D1694F0}" srcOrd="9" destOrd="0" presId="urn:microsoft.com/office/officeart/2005/8/layout/target1"/>
    <dgm:cxn modelId="{289A601A-0F59-4EB1-9A04-CFD4AE772422}" type="presParOf" srcId="{B178C4AE-00C1-494E-8660-3B41EFADC8CD}" destId="{E1055F49-CFD7-4157-A80C-85A5A99B86F7}" srcOrd="10" destOrd="0" presId="urn:microsoft.com/office/officeart/2005/8/layout/target1"/>
    <dgm:cxn modelId="{B53D2246-CCC1-44B3-849B-556A2EF560A1}" type="presParOf" srcId="{B178C4AE-00C1-494E-8660-3B41EFADC8CD}" destId="{5907C37B-ECEB-4BCD-8D5E-DF9DBC71BCBB}" srcOrd="11" destOrd="0" presId="urn:microsoft.com/office/officeart/2005/8/layout/target1"/>
    <dgm:cxn modelId="{859077D1-FF46-43B5-A334-C3284194868B}" type="presParOf" srcId="{B178C4AE-00C1-494E-8660-3B41EFADC8CD}" destId="{F451FE27-1626-4319-B1A0-E384CD6CCD65}" srcOrd="12" destOrd="0" presId="urn:microsoft.com/office/officeart/2005/8/layout/target1"/>
    <dgm:cxn modelId="{8936A9B2-ADA8-4495-9EE0-B80F53A93AC6}" type="presParOf" srcId="{B178C4AE-00C1-494E-8660-3B41EFADC8CD}" destId="{179CE9A7-7876-46CA-A99F-1C0BAE19464C}" srcOrd="13" destOrd="0" presId="urn:microsoft.com/office/officeart/2005/8/layout/target1"/>
    <dgm:cxn modelId="{699C89B0-2248-45BC-8B7F-9579698F4DDD}" type="presParOf" srcId="{B178C4AE-00C1-494E-8660-3B41EFADC8CD}" destId="{3E97D324-53B8-4CA5-B579-285173DC0532}" srcOrd="14" destOrd="0" presId="urn:microsoft.com/office/officeart/2005/8/layout/target1"/>
    <dgm:cxn modelId="{BBA0DA3D-A35B-4A40-9185-76718873F21F}" type="presParOf" srcId="{B178C4AE-00C1-494E-8660-3B41EFADC8CD}" destId="{1ACD51E2-50AF-4A5C-ACAD-521FC2209BB2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2B04CD-9FCD-4C0B-B87A-0A8C3DDAFA6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EBE0A8D-8B96-4742-8DB9-291D585830C6}" type="pres">
      <dgm:prSet presAssocID="{352B04CD-9FCD-4C0B-B87A-0A8C3DDAFA6F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0FEEF2C-C926-4E01-B0D6-0BA092ED7CFA}" type="presOf" srcId="{352B04CD-9FCD-4C0B-B87A-0A8C3DDAFA6F}" destId="{0EBE0A8D-8B96-4742-8DB9-291D585830C6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19F2DA-FDD2-4210-AF72-18D2524CD56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3A772D7-2B62-4F85-A4D2-601DD161EEB8}" type="pres">
      <dgm:prSet presAssocID="{7219F2DA-FDD2-4210-AF72-18D2524CD56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CE495DA-E2A3-45A1-ACAD-6B38409F40CE}" type="presOf" srcId="{7219F2DA-FDD2-4210-AF72-18D2524CD56A}" destId="{93A772D7-2B62-4F85-A4D2-601DD161EEB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D47492-F97A-4D0D-A169-E1AC2DE038D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304365D8-7039-4FDA-B7FA-A18B14238C2A}">
      <dgm:prSet/>
      <dgm:spPr/>
      <dgm:t>
        <a:bodyPr/>
        <a:lstStyle/>
        <a:p>
          <a:pPr rtl="1"/>
          <a:r>
            <a:rPr lang="fa-IR" smtClean="0"/>
            <a:t>برتری طلبی جز سرشت آدمی</a:t>
          </a:r>
          <a:endParaRPr lang="fa-IR"/>
        </a:p>
      </dgm:t>
    </dgm:pt>
    <dgm:pt modelId="{536A7159-676C-4677-8505-6F31C7248718}" type="parTrans" cxnId="{CB6BA346-E056-4DFD-BD6A-E83583F39470}">
      <dgm:prSet/>
      <dgm:spPr/>
      <dgm:t>
        <a:bodyPr/>
        <a:lstStyle/>
        <a:p>
          <a:pPr rtl="1"/>
          <a:endParaRPr lang="fa-IR"/>
        </a:p>
      </dgm:t>
    </dgm:pt>
    <dgm:pt modelId="{2955DB4F-D4E4-4747-8311-295B1E33E38E}" type="sibTrans" cxnId="{CB6BA346-E056-4DFD-BD6A-E83583F39470}">
      <dgm:prSet/>
      <dgm:spPr/>
      <dgm:t>
        <a:bodyPr/>
        <a:lstStyle/>
        <a:p>
          <a:pPr rtl="1"/>
          <a:endParaRPr lang="fa-IR"/>
        </a:p>
      </dgm:t>
    </dgm:pt>
    <dgm:pt modelId="{9F4DC215-F3EA-4063-BCD6-75D297B98C0F}">
      <dgm:prSet/>
      <dgm:spPr/>
      <dgm:t>
        <a:bodyPr/>
        <a:lstStyle/>
        <a:p>
          <a:pPr rtl="1"/>
          <a:r>
            <a:rPr lang="fa-IR" smtClean="0"/>
            <a:t>حفظ و افزایش اعتماد به نفس </a:t>
          </a:r>
          <a:endParaRPr lang="fa-IR"/>
        </a:p>
      </dgm:t>
    </dgm:pt>
    <dgm:pt modelId="{C75D83D9-B9E4-488B-B935-16BEF3E6787C}" type="parTrans" cxnId="{531C5CC6-3E20-4101-8C6A-F7C828B617BE}">
      <dgm:prSet/>
      <dgm:spPr/>
      <dgm:t>
        <a:bodyPr/>
        <a:lstStyle/>
        <a:p>
          <a:pPr rtl="1"/>
          <a:endParaRPr lang="fa-IR"/>
        </a:p>
      </dgm:t>
    </dgm:pt>
    <dgm:pt modelId="{63F23345-D672-429D-88D2-43D201810195}" type="sibTrans" cxnId="{531C5CC6-3E20-4101-8C6A-F7C828B617BE}">
      <dgm:prSet/>
      <dgm:spPr/>
      <dgm:t>
        <a:bodyPr/>
        <a:lstStyle/>
        <a:p>
          <a:pPr rtl="1"/>
          <a:endParaRPr lang="fa-IR"/>
        </a:p>
      </dgm:t>
    </dgm:pt>
    <dgm:pt modelId="{B951F554-2B45-4DB1-B147-89D473DFE8D4}">
      <dgm:prSet/>
      <dgm:spPr/>
      <dgm:t>
        <a:bodyPr/>
        <a:lstStyle/>
        <a:p>
          <a:pPr rtl="1"/>
          <a:r>
            <a:rPr lang="fa-IR" smtClean="0"/>
            <a:t>نه تنها حرکتی فردی بلکه اجتماعی </a:t>
          </a:r>
          <a:endParaRPr lang="fa-IR"/>
        </a:p>
      </dgm:t>
    </dgm:pt>
    <dgm:pt modelId="{C6FB730D-8C4D-460D-ACDE-D1A436779CBE}" type="parTrans" cxnId="{8D2957ED-11E0-4DD6-AFD8-D175917C4932}">
      <dgm:prSet/>
      <dgm:spPr/>
      <dgm:t>
        <a:bodyPr/>
        <a:lstStyle/>
        <a:p>
          <a:pPr rtl="1"/>
          <a:endParaRPr lang="fa-IR"/>
        </a:p>
      </dgm:t>
    </dgm:pt>
    <dgm:pt modelId="{BC4494C9-2811-4D1A-8641-91895DF65F59}" type="sibTrans" cxnId="{8D2957ED-11E0-4DD6-AFD8-D175917C4932}">
      <dgm:prSet/>
      <dgm:spPr/>
      <dgm:t>
        <a:bodyPr/>
        <a:lstStyle/>
        <a:p>
          <a:pPr rtl="1"/>
          <a:endParaRPr lang="fa-IR"/>
        </a:p>
      </dgm:t>
    </dgm:pt>
    <dgm:pt modelId="{090EC67E-1149-4D8B-8589-6D9AB0F34E38}">
      <dgm:prSet/>
      <dgm:spPr/>
      <dgm:t>
        <a:bodyPr/>
        <a:lstStyle/>
        <a:p>
          <a:pPr rtl="1"/>
          <a:r>
            <a:rPr lang="fa-IR" dirty="0" smtClean="0"/>
            <a:t>حرکتی برای رسیدن به هدف </a:t>
          </a:r>
          <a:endParaRPr lang="fa-IR" dirty="0"/>
        </a:p>
      </dgm:t>
    </dgm:pt>
    <dgm:pt modelId="{FFBE9C69-830D-4AA8-A9F9-712CEB056F7D}" type="parTrans" cxnId="{9A58245C-84F5-472A-930C-6290F77E6A6D}">
      <dgm:prSet/>
      <dgm:spPr/>
      <dgm:t>
        <a:bodyPr/>
        <a:lstStyle/>
        <a:p>
          <a:pPr rtl="1"/>
          <a:endParaRPr lang="fa-IR"/>
        </a:p>
      </dgm:t>
    </dgm:pt>
    <dgm:pt modelId="{FD2DC814-7C2A-4F89-ACA9-1E72C68BC12B}" type="sibTrans" cxnId="{9A58245C-84F5-472A-930C-6290F77E6A6D}">
      <dgm:prSet/>
      <dgm:spPr/>
      <dgm:t>
        <a:bodyPr/>
        <a:lstStyle/>
        <a:p>
          <a:pPr rtl="1"/>
          <a:endParaRPr lang="fa-IR"/>
        </a:p>
      </dgm:t>
    </dgm:pt>
    <dgm:pt modelId="{5A09EF17-7369-4F0D-A4E3-263B0782AEC7}">
      <dgm:prSet/>
      <dgm:spPr/>
      <dgm:t>
        <a:bodyPr/>
        <a:lstStyle/>
        <a:p>
          <a:pPr rtl="1"/>
          <a:r>
            <a:rPr lang="fa-IR" smtClean="0"/>
            <a:t>کمال مطلوب وانطباق بهتر </a:t>
          </a:r>
          <a:endParaRPr lang="fa-IR"/>
        </a:p>
      </dgm:t>
    </dgm:pt>
    <dgm:pt modelId="{01AC1DCC-5D11-451B-B82F-0D95CB34633B}" type="parTrans" cxnId="{F9508B59-DE21-4209-A383-497B5806FBAB}">
      <dgm:prSet/>
      <dgm:spPr/>
      <dgm:t>
        <a:bodyPr/>
        <a:lstStyle/>
        <a:p>
          <a:pPr rtl="1"/>
          <a:endParaRPr lang="fa-IR"/>
        </a:p>
      </dgm:t>
    </dgm:pt>
    <dgm:pt modelId="{34482D99-6AF0-42AA-AC86-B7E3D547AA4D}" type="sibTrans" cxnId="{F9508B59-DE21-4209-A383-497B5806FBAB}">
      <dgm:prSet/>
      <dgm:spPr/>
      <dgm:t>
        <a:bodyPr/>
        <a:lstStyle/>
        <a:p>
          <a:pPr rtl="1"/>
          <a:endParaRPr lang="fa-IR"/>
        </a:p>
      </dgm:t>
    </dgm:pt>
    <dgm:pt modelId="{8113D922-585A-4DBB-9EFE-C7EFA8F8C7CA}">
      <dgm:prSet custT="1"/>
      <dgm:spPr>
        <a:ln>
          <a:solidFill>
            <a:schemeClr val="bg1">
              <a:lumMod val="65000"/>
              <a:lumOff val="35000"/>
            </a:schemeClr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chemeClr val="bg2">
                  <a:lumMod val="50000"/>
                </a:schemeClr>
              </a:solidFill>
            </a:rPr>
            <a:t>اگر این اعتماد از بین برود </a:t>
          </a:r>
          <a:endParaRPr lang="fa-IR" sz="2000" dirty="0">
            <a:solidFill>
              <a:schemeClr val="bg2">
                <a:lumMod val="50000"/>
              </a:schemeClr>
            </a:solidFill>
          </a:endParaRPr>
        </a:p>
      </dgm:t>
    </dgm:pt>
    <dgm:pt modelId="{1BFD7F9D-6898-43E8-8613-AA946B8EDADF}" type="parTrans" cxnId="{4AC92487-69EC-409F-8B62-7E1B905FA473}">
      <dgm:prSet/>
      <dgm:spPr/>
      <dgm:t>
        <a:bodyPr/>
        <a:lstStyle/>
        <a:p>
          <a:pPr rtl="1"/>
          <a:endParaRPr lang="fa-IR"/>
        </a:p>
      </dgm:t>
    </dgm:pt>
    <dgm:pt modelId="{8B96CE6A-A4E0-4A2B-8C4C-8BC840F75AA6}" type="sibTrans" cxnId="{4AC92487-69EC-409F-8B62-7E1B905FA473}">
      <dgm:prSet/>
      <dgm:spPr/>
      <dgm:t>
        <a:bodyPr/>
        <a:lstStyle/>
        <a:p>
          <a:pPr rtl="1"/>
          <a:endParaRPr lang="fa-IR"/>
        </a:p>
      </dgm:t>
    </dgm:pt>
    <dgm:pt modelId="{EB8ACD85-77A1-44FE-B14E-BA1F6A20797A}">
      <dgm:prSet/>
      <dgm:spPr/>
      <dgm:t>
        <a:bodyPr/>
        <a:lstStyle/>
        <a:p>
          <a:pPr rtl="1"/>
          <a:r>
            <a:rPr lang="fa-IR" dirty="0" smtClean="0">
              <a:solidFill>
                <a:schemeClr val="bg2">
                  <a:lumMod val="50000"/>
                </a:schemeClr>
              </a:solidFill>
            </a:rPr>
            <a:t>دستاورد غیر واقعی</a:t>
          </a:r>
          <a:endParaRPr lang="fa-IR" dirty="0">
            <a:solidFill>
              <a:schemeClr val="bg2">
                <a:lumMod val="50000"/>
              </a:schemeClr>
            </a:solidFill>
          </a:endParaRPr>
        </a:p>
      </dgm:t>
    </dgm:pt>
    <dgm:pt modelId="{7BE77D42-42B6-4129-AC74-3A3E7DA1BED1}" type="parTrans" cxnId="{1E606A5A-4F3A-4278-AEE6-B30C1CD7D87F}">
      <dgm:prSet/>
      <dgm:spPr/>
      <dgm:t>
        <a:bodyPr/>
        <a:lstStyle/>
        <a:p>
          <a:pPr rtl="1"/>
          <a:endParaRPr lang="fa-IR"/>
        </a:p>
      </dgm:t>
    </dgm:pt>
    <dgm:pt modelId="{19C33511-FAAB-417E-B488-A0D40472AECE}" type="sibTrans" cxnId="{1E606A5A-4F3A-4278-AEE6-B30C1CD7D87F}">
      <dgm:prSet/>
      <dgm:spPr/>
      <dgm:t>
        <a:bodyPr/>
        <a:lstStyle/>
        <a:p>
          <a:pPr rtl="1"/>
          <a:endParaRPr lang="fa-IR"/>
        </a:p>
      </dgm:t>
    </dgm:pt>
    <dgm:pt modelId="{DE57863C-A3EA-409B-B33B-0AE87B590C33}" type="pres">
      <dgm:prSet presAssocID="{32D47492-F97A-4D0D-A169-E1AC2DE038D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6175F6D-5195-4FB6-9765-6A5E8028F4FB}" type="pres">
      <dgm:prSet presAssocID="{304365D8-7039-4FDA-B7FA-A18B14238C2A}" presName="circ1" presStyleLbl="vennNode1" presStyleIdx="0" presStyleCnt="7"/>
      <dgm:spPr/>
    </dgm:pt>
    <dgm:pt modelId="{F867F9DA-CF4B-4DEC-BA9D-8C774C4DD279}" type="pres">
      <dgm:prSet presAssocID="{304365D8-7039-4FDA-B7FA-A18B14238C2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9CA42C-5FAB-4B1C-9873-9335E2E36796}" type="pres">
      <dgm:prSet presAssocID="{9F4DC215-F3EA-4063-BCD6-75D297B98C0F}" presName="circ2" presStyleLbl="vennNode1" presStyleIdx="1" presStyleCnt="7"/>
      <dgm:spPr/>
    </dgm:pt>
    <dgm:pt modelId="{1094101D-60BA-4E97-B0D3-EA5860444E4A}" type="pres">
      <dgm:prSet presAssocID="{9F4DC215-F3EA-4063-BCD6-75D297B98C0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38294A8-A51D-4513-B90B-0610EB4D6B5F}" type="pres">
      <dgm:prSet presAssocID="{B951F554-2B45-4DB1-B147-89D473DFE8D4}" presName="circ3" presStyleLbl="vennNode1" presStyleIdx="2" presStyleCnt="7"/>
      <dgm:spPr/>
    </dgm:pt>
    <dgm:pt modelId="{89E66072-B17E-4EAA-876D-BAEE2C9FC676}" type="pres">
      <dgm:prSet presAssocID="{B951F554-2B45-4DB1-B147-89D473DFE8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CCD16F4-BF99-4E7A-94CA-88B837AEF593}" type="pres">
      <dgm:prSet presAssocID="{090EC67E-1149-4D8B-8589-6D9AB0F34E38}" presName="circ4" presStyleLbl="vennNode1" presStyleIdx="3" presStyleCnt="7"/>
      <dgm:spPr/>
    </dgm:pt>
    <dgm:pt modelId="{894165F5-C92F-4C9A-8C6B-8E89E92F8895}" type="pres">
      <dgm:prSet presAssocID="{090EC67E-1149-4D8B-8589-6D9AB0F34E3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B52F385-2347-48C7-8F75-007AF101353C}" type="pres">
      <dgm:prSet presAssocID="{5A09EF17-7369-4F0D-A4E3-263B0782AEC7}" presName="circ5" presStyleLbl="vennNode1" presStyleIdx="4" presStyleCnt="7"/>
      <dgm:spPr/>
    </dgm:pt>
    <dgm:pt modelId="{610395C8-ACFB-4E0F-A61D-68E57FF5742D}" type="pres">
      <dgm:prSet presAssocID="{5A09EF17-7369-4F0D-A4E3-263B0782AEC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5926F0-4C98-40BA-87E4-99859A82A629}" type="pres">
      <dgm:prSet presAssocID="{8113D922-585A-4DBB-9EFE-C7EFA8F8C7CA}" presName="circ6" presStyleLbl="vennNode1" presStyleIdx="5" presStyleCnt="7"/>
      <dgm:spPr/>
    </dgm:pt>
    <dgm:pt modelId="{73B04A8E-C741-4CB3-A3AB-A5774748A178}" type="pres">
      <dgm:prSet presAssocID="{8113D922-585A-4DBB-9EFE-C7EFA8F8C7CA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92C9FDE-18D7-46CD-9DAD-E7A463537DB9}" type="pres">
      <dgm:prSet presAssocID="{EB8ACD85-77A1-44FE-B14E-BA1F6A20797A}" presName="circ7" presStyleLbl="vennNode1" presStyleIdx="6" presStyleCnt="7"/>
      <dgm:spPr/>
    </dgm:pt>
    <dgm:pt modelId="{2B3D4B8F-F6C0-48F8-93B9-81408C7688B1}" type="pres">
      <dgm:prSet presAssocID="{EB8ACD85-77A1-44FE-B14E-BA1F6A20797A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0B65C88-2E67-40E0-932F-2660B4C5D01D}" type="presOf" srcId="{9F4DC215-F3EA-4063-BCD6-75D297B98C0F}" destId="{1094101D-60BA-4E97-B0D3-EA5860444E4A}" srcOrd="0" destOrd="0" presId="urn:microsoft.com/office/officeart/2005/8/layout/venn1"/>
    <dgm:cxn modelId="{7C044546-C77A-4839-93CA-F252558211C9}" type="presOf" srcId="{090EC67E-1149-4D8B-8589-6D9AB0F34E38}" destId="{894165F5-C92F-4C9A-8C6B-8E89E92F8895}" srcOrd="0" destOrd="0" presId="urn:microsoft.com/office/officeart/2005/8/layout/venn1"/>
    <dgm:cxn modelId="{531C5CC6-3E20-4101-8C6A-F7C828B617BE}" srcId="{32D47492-F97A-4D0D-A169-E1AC2DE038DC}" destId="{9F4DC215-F3EA-4063-BCD6-75D297B98C0F}" srcOrd="1" destOrd="0" parTransId="{C75D83D9-B9E4-488B-B935-16BEF3E6787C}" sibTransId="{63F23345-D672-429D-88D2-43D201810195}"/>
    <dgm:cxn modelId="{6ADC7EB7-5EAF-4734-97CE-2CB2170EEDB1}" type="presOf" srcId="{5A09EF17-7369-4F0D-A4E3-263B0782AEC7}" destId="{610395C8-ACFB-4E0F-A61D-68E57FF5742D}" srcOrd="0" destOrd="0" presId="urn:microsoft.com/office/officeart/2005/8/layout/venn1"/>
    <dgm:cxn modelId="{F9508B59-DE21-4209-A383-497B5806FBAB}" srcId="{32D47492-F97A-4D0D-A169-E1AC2DE038DC}" destId="{5A09EF17-7369-4F0D-A4E3-263B0782AEC7}" srcOrd="4" destOrd="0" parTransId="{01AC1DCC-5D11-451B-B82F-0D95CB34633B}" sibTransId="{34482D99-6AF0-42AA-AC86-B7E3D547AA4D}"/>
    <dgm:cxn modelId="{41AEE72D-4F3E-4ECE-A374-18D3A4EDE66E}" type="presOf" srcId="{32D47492-F97A-4D0D-A169-E1AC2DE038DC}" destId="{DE57863C-A3EA-409B-B33B-0AE87B590C33}" srcOrd="0" destOrd="0" presId="urn:microsoft.com/office/officeart/2005/8/layout/venn1"/>
    <dgm:cxn modelId="{7CE69E52-D0C9-48DE-BF65-52D2147AB45F}" type="presOf" srcId="{8113D922-585A-4DBB-9EFE-C7EFA8F8C7CA}" destId="{73B04A8E-C741-4CB3-A3AB-A5774748A178}" srcOrd="0" destOrd="0" presId="urn:microsoft.com/office/officeart/2005/8/layout/venn1"/>
    <dgm:cxn modelId="{3BA83CF8-7707-4468-AD63-9D15BAD31F43}" type="presOf" srcId="{304365D8-7039-4FDA-B7FA-A18B14238C2A}" destId="{F867F9DA-CF4B-4DEC-BA9D-8C774C4DD279}" srcOrd="0" destOrd="0" presId="urn:microsoft.com/office/officeart/2005/8/layout/venn1"/>
    <dgm:cxn modelId="{1E606A5A-4F3A-4278-AEE6-B30C1CD7D87F}" srcId="{32D47492-F97A-4D0D-A169-E1AC2DE038DC}" destId="{EB8ACD85-77A1-44FE-B14E-BA1F6A20797A}" srcOrd="6" destOrd="0" parTransId="{7BE77D42-42B6-4129-AC74-3A3E7DA1BED1}" sibTransId="{19C33511-FAAB-417E-B488-A0D40472AECE}"/>
    <dgm:cxn modelId="{4AC92487-69EC-409F-8B62-7E1B905FA473}" srcId="{32D47492-F97A-4D0D-A169-E1AC2DE038DC}" destId="{8113D922-585A-4DBB-9EFE-C7EFA8F8C7CA}" srcOrd="5" destOrd="0" parTransId="{1BFD7F9D-6898-43E8-8613-AA946B8EDADF}" sibTransId="{8B96CE6A-A4E0-4A2B-8C4C-8BC840F75AA6}"/>
    <dgm:cxn modelId="{5ADDE06C-0314-4B65-A139-39217743A9C8}" type="presOf" srcId="{B951F554-2B45-4DB1-B147-89D473DFE8D4}" destId="{89E66072-B17E-4EAA-876D-BAEE2C9FC676}" srcOrd="0" destOrd="0" presId="urn:microsoft.com/office/officeart/2005/8/layout/venn1"/>
    <dgm:cxn modelId="{8779A107-8614-4815-9E75-839056152793}" type="presOf" srcId="{EB8ACD85-77A1-44FE-B14E-BA1F6A20797A}" destId="{2B3D4B8F-F6C0-48F8-93B9-81408C7688B1}" srcOrd="0" destOrd="0" presId="urn:microsoft.com/office/officeart/2005/8/layout/venn1"/>
    <dgm:cxn modelId="{9A58245C-84F5-472A-930C-6290F77E6A6D}" srcId="{32D47492-F97A-4D0D-A169-E1AC2DE038DC}" destId="{090EC67E-1149-4D8B-8589-6D9AB0F34E38}" srcOrd="3" destOrd="0" parTransId="{FFBE9C69-830D-4AA8-A9F9-712CEB056F7D}" sibTransId="{FD2DC814-7C2A-4F89-ACA9-1E72C68BC12B}"/>
    <dgm:cxn modelId="{8D2957ED-11E0-4DD6-AFD8-D175917C4932}" srcId="{32D47492-F97A-4D0D-A169-E1AC2DE038DC}" destId="{B951F554-2B45-4DB1-B147-89D473DFE8D4}" srcOrd="2" destOrd="0" parTransId="{C6FB730D-8C4D-460D-ACDE-D1A436779CBE}" sibTransId="{BC4494C9-2811-4D1A-8641-91895DF65F59}"/>
    <dgm:cxn modelId="{CB6BA346-E056-4DFD-BD6A-E83583F39470}" srcId="{32D47492-F97A-4D0D-A169-E1AC2DE038DC}" destId="{304365D8-7039-4FDA-B7FA-A18B14238C2A}" srcOrd="0" destOrd="0" parTransId="{536A7159-676C-4677-8505-6F31C7248718}" sibTransId="{2955DB4F-D4E4-4747-8311-295B1E33E38E}"/>
    <dgm:cxn modelId="{687E92EF-6631-4C84-A26B-8F9A5AC623CD}" type="presParOf" srcId="{DE57863C-A3EA-409B-B33B-0AE87B590C33}" destId="{46175F6D-5195-4FB6-9765-6A5E8028F4FB}" srcOrd="0" destOrd="0" presId="urn:microsoft.com/office/officeart/2005/8/layout/venn1"/>
    <dgm:cxn modelId="{7D5AC9BC-AF05-451F-B8C2-914AD76600D2}" type="presParOf" srcId="{DE57863C-A3EA-409B-B33B-0AE87B590C33}" destId="{F867F9DA-CF4B-4DEC-BA9D-8C774C4DD279}" srcOrd="1" destOrd="0" presId="urn:microsoft.com/office/officeart/2005/8/layout/venn1"/>
    <dgm:cxn modelId="{B767D0F2-3EFE-4A04-BEDD-0FC48B30016A}" type="presParOf" srcId="{DE57863C-A3EA-409B-B33B-0AE87B590C33}" destId="{0B9CA42C-5FAB-4B1C-9873-9335E2E36796}" srcOrd="2" destOrd="0" presId="urn:microsoft.com/office/officeart/2005/8/layout/venn1"/>
    <dgm:cxn modelId="{B88026BD-1804-4A7E-861F-2A86C0B307DA}" type="presParOf" srcId="{DE57863C-A3EA-409B-B33B-0AE87B590C33}" destId="{1094101D-60BA-4E97-B0D3-EA5860444E4A}" srcOrd="3" destOrd="0" presId="urn:microsoft.com/office/officeart/2005/8/layout/venn1"/>
    <dgm:cxn modelId="{89ADFF40-AB5F-472E-9D9F-A23A898670D9}" type="presParOf" srcId="{DE57863C-A3EA-409B-B33B-0AE87B590C33}" destId="{838294A8-A51D-4513-B90B-0610EB4D6B5F}" srcOrd="4" destOrd="0" presId="urn:microsoft.com/office/officeart/2005/8/layout/venn1"/>
    <dgm:cxn modelId="{4FC347F7-BB31-4167-8BFD-16554333BCD1}" type="presParOf" srcId="{DE57863C-A3EA-409B-B33B-0AE87B590C33}" destId="{89E66072-B17E-4EAA-876D-BAEE2C9FC676}" srcOrd="5" destOrd="0" presId="urn:microsoft.com/office/officeart/2005/8/layout/venn1"/>
    <dgm:cxn modelId="{4EC5C0BB-0660-4266-9B3C-0DB854138127}" type="presParOf" srcId="{DE57863C-A3EA-409B-B33B-0AE87B590C33}" destId="{BCCD16F4-BF99-4E7A-94CA-88B837AEF593}" srcOrd="6" destOrd="0" presId="urn:microsoft.com/office/officeart/2005/8/layout/venn1"/>
    <dgm:cxn modelId="{0F0BF440-0514-4F79-B253-9731C68B6D73}" type="presParOf" srcId="{DE57863C-A3EA-409B-B33B-0AE87B590C33}" destId="{894165F5-C92F-4C9A-8C6B-8E89E92F8895}" srcOrd="7" destOrd="0" presId="urn:microsoft.com/office/officeart/2005/8/layout/venn1"/>
    <dgm:cxn modelId="{AEB65030-23AF-4E25-985B-2914B5058905}" type="presParOf" srcId="{DE57863C-A3EA-409B-B33B-0AE87B590C33}" destId="{BB52F385-2347-48C7-8F75-007AF101353C}" srcOrd="8" destOrd="0" presId="urn:microsoft.com/office/officeart/2005/8/layout/venn1"/>
    <dgm:cxn modelId="{B5CD9E3B-2450-41E7-8AD3-DD5DDF001595}" type="presParOf" srcId="{DE57863C-A3EA-409B-B33B-0AE87B590C33}" destId="{610395C8-ACFB-4E0F-A61D-68E57FF5742D}" srcOrd="9" destOrd="0" presId="urn:microsoft.com/office/officeart/2005/8/layout/venn1"/>
    <dgm:cxn modelId="{08F22B01-AB0F-4A9D-AEA5-0E47EAE688BA}" type="presParOf" srcId="{DE57863C-A3EA-409B-B33B-0AE87B590C33}" destId="{475926F0-4C98-40BA-87E4-99859A82A629}" srcOrd="10" destOrd="0" presId="urn:microsoft.com/office/officeart/2005/8/layout/venn1"/>
    <dgm:cxn modelId="{D431EE67-8EBB-4E74-94C5-E1E368FC0136}" type="presParOf" srcId="{DE57863C-A3EA-409B-B33B-0AE87B590C33}" destId="{73B04A8E-C741-4CB3-A3AB-A5774748A178}" srcOrd="11" destOrd="0" presId="urn:microsoft.com/office/officeart/2005/8/layout/venn1"/>
    <dgm:cxn modelId="{15E101AB-032E-4709-9E58-BE55EE344DAA}" type="presParOf" srcId="{DE57863C-A3EA-409B-B33B-0AE87B590C33}" destId="{B92C9FDE-18D7-46CD-9DAD-E7A463537DB9}" srcOrd="12" destOrd="0" presId="urn:microsoft.com/office/officeart/2005/8/layout/venn1"/>
    <dgm:cxn modelId="{54F3D531-BAA0-4660-8B75-26F7DD44652D}" type="presParOf" srcId="{DE57863C-A3EA-409B-B33B-0AE87B590C33}" destId="{2B3D4B8F-F6C0-48F8-93B9-81408C7688B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535CA6-01DC-4B54-B0FA-0D7F046CF556}" type="doc">
      <dgm:prSet loTypeId="urn:microsoft.com/office/officeart/2005/8/layout/hierarchy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42B5065-B863-4F32-AAF7-CCA150E1600F}">
      <dgm:prSet custT="1"/>
      <dgm:spPr/>
      <dgm:t>
        <a:bodyPr/>
        <a:lstStyle/>
        <a:p>
          <a:pPr rtl="1"/>
          <a:r>
            <a:rPr lang="fa-IR" sz="2000" dirty="0" smtClean="0">
              <a:solidFill>
                <a:schemeClr val="bg2">
                  <a:lumMod val="50000"/>
                </a:schemeClr>
              </a:solidFill>
            </a:rPr>
            <a:t>فرایند اجتماعی شدن</a:t>
          </a:r>
          <a:endParaRPr lang="fa-IR" sz="2000" dirty="0">
            <a:solidFill>
              <a:schemeClr val="bg2">
                <a:lumMod val="50000"/>
              </a:schemeClr>
            </a:solidFill>
          </a:endParaRPr>
        </a:p>
      </dgm:t>
    </dgm:pt>
    <dgm:pt modelId="{F2BE1496-492A-414A-B5E5-4E8002222B3B}" type="parTrans" cxnId="{5E2339A8-BDF3-434B-B389-1AB20DD91EC0}">
      <dgm:prSet/>
      <dgm:spPr/>
      <dgm:t>
        <a:bodyPr/>
        <a:lstStyle/>
        <a:p>
          <a:pPr rtl="1"/>
          <a:endParaRPr lang="fa-IR"/>
        </a:p>
      </dgm:t>
    </dgm:pt>
    <dgm:pt modelId="{56E9B1D4-EC55-4B50-BBAA-E44767971FE6}" type="sibTrans" cxnId="{5E2339A8-BDF3-434B-B389-1AB20DD91EC0}">
      <dgm:prSet/>
      <dgm:spPr/>
      <dgm:t>
        <a:bodyPr/>
        <a:lstStyle/>
        <a:p>
          <a:pPr rtl="1"/>
          <a:endParaRPr lang="fa-IR"/>
        </a:p>
      </dgm:t>
    </dgm:pt>
    <dgm:pt modelId="{F647ABD7-7B5C-46F2-B1F0-6F9F6609CF7C}">
      <dgm:prSet/>
      <dgm:spPr/>
      <dgm:t>
        <a:bodyPr/>
        <a:lstStyle/>
        <a:p>
          <a:pPr rtl="1"/>
          <a:r>
            <a:rPr lang="fa-IR" dirty="0" smtClean="0">
              <a:solidFill>
                <a:schemeClr val="bg2">
                  <a:lumMod val="50000"/>
                </a:schemeClr>
              </a:solidFill>
            </a:rPr>
            <a:t>پیدا کردن جایگاه در جامعه انسانی</a:t>
          </a:r>
          <a:endParaRPr lang="fa-IR" dirty="0">
            <a:solidFill>
              <a:schemeClr val="bg2">
                <a:lumMod val="50000"/>
              </a:schemeClr>
            </a:solidFill>
          </a:endParaRPr>
        </a:p>
      </dgm:t>
    </dgm:pt>
    <dgm:pt modelId="{CE7C5EAF-C80D-474D-B5EE-B4148F2115D7}" type="parTrans" cxnId="{B672F5C4-DD0C-4F06-912D-84A5B6EC44AC}">
      <dgm:prSet/>
      <dgm:spPr/>
      <dgm:t>
        <a:bodyPr/>
        <a:lstStyle/>
        <a:p>
          <a:pPr rtl="1"/>
          <a:endParaRPr lang="fa-IR"/>
        </a:p>
      </dgm:t>
    </dgm:pt>
    <dgm:pt modelId="{3BD7004B-6AF1-48FB-8B31-B51F8B0A386B}" type="sibTrans" cxnId="{B672F5C4-DD0C-4F06-912D-84A5B6EC44AC}">
      <dgm:prSet/>
      <dgm:spPr/>
      <dgm:t>
        <a:bodyPr/>
        <a:lstStyle/>
        <a:p>
          <a:pPr rtl="1"/>
          <a:endParaRPr lang="fa-IR"/>
        </a:p>
      </dgm:t>
    </dgm:pt>
    <dgm:pt modelId="{05C87599-6431-4798-88CB-E41DCE083976}">
      <dgm:prSet/>
      <dgm:spPr/>
      <dgm:t>
        <a:bodyPr/>
        <a:lstStyle/>
        <a:p>
          <a:pPr rtl="1"/>
          <a:r>
            <a:rPr lang="fa-IR" dirty="0" smtClean="0">
              <a:solidFill>
                <a:schemeClr val="bg2">
                  <a:lumMod val="50000"/>
                </a:schemeClr>
              </a:solidFill>
            </a:rPr>
            <a:t>احساس تعلق و  همکاری برقراری رابطه اجتماعی وعلاقه به دیگران </a:t>
          </a:r>
          <a:endParaRPr lang="fa-IR" dirty="0">
            <a:solidFill>
              <a:schemeClr val="bg2">
                <a:lumMod val="50000"/>
              </a:schemeClr>
            </a:solidFill>
          </a:endParaRPr>
        </a:p>
      </dgm:t>
    </dgm:pt>
    <dgm:pt modelId="{DF2EB988-8965-4D30-A39D-33AD77497804}" type="parTrans" cxnId="{651B8D27-7646-4759-91A6-0CC02671B485}">
      <dgm:prSet/>
      <dgm:spPr/>
      <dgm:t>
        <a:bodyPr/>
        <a:lstStyle/>
        <a:p>
          <a:pPr rtl="1"/>
          <a:endParaRPr lang="fa-IR"/>
        </a:p>
      </dgm:t>
    </dgm:pt>
    <dgm:pt modelId="{121A7A58-A307-4F80-BCAE-6E2B43A7148A}" type="sibTrans" cxnId="{651B8D27-7646-4759-91A6-0CC02671B485}">
      <dgm:prSet/>
      <dgm:spPr/>
      <dgm:t>
        <a:bodyPr/>
        <a:lstStyle/>
        <a:p>
          <a:pPr rtl="1"/>
          <a:endParaRPr lang="fa-IR"/>
        </a:p>
      </dgm:t>
    </dgm:pt>
    <dgm:pt modelId="{00D15CF5-5B91-4814-A0A9-ECE05327B47F}">
      <dgm:prSet/>
      <dgm:spPr/>
      <dgm:t>
        <a:bodyPr/>
        <a:lstStyle/>
        <a:p>
          <a:pPr rtl="1"/>
          <a:r>
            <a:rPr lang="fa-IR" dirty="0" smtClean="0">
              <a:solidFill>
                <a:schemeClr val="bg2">
                  <a:lumMod val="50000"/>
                </a:schemeClr>
              </a:solidFill>
            </a:rPr>
            <a:t>علاقه اجتماعی نیاز به شکوفایی وتربیت دارد ارزشها الگوهای رفتاری والدین این جو را میآفریند</a:t>
          </a:r>
          <a:endParaRPr lang="fa-IR" dirty="0">
            <a:solidFill>
              <a:schemeClr val="bg2">
                <a:lumMod val="50000"/>
              </a:schemeClr>
            </a:solidFill>
          </a:endParaRPr>
        </a:p>
      </dgm:t>
    </dgm:pt>
    <dgm:pt modelId="{A935B378-280A-4937-BF5C-75ED8D134ACD}" type="parTrans" cxnId="{FC7F58A8-C9CC-4F0A-A67B-20A71812A91B}">
      <dgm:prSet/>
      <dgm:spPr/>
      <dgm:t>
        <a:bodyPr/>
        <a:lstStyle/>
        <a:p>
          <a:pPr rtl="1"/>
          <a:endParaRPr lang="fa-IR"/>
        </a:p>
      </dgm:t>
    </dgm:pt>
    <dgm:pt modelId="{3FD153B2-5E24-4DAF-B0EA-91687C445861}" type="sibTrans" cxnId="{FC7F58A8-C9CC-4F0A-A67B-20A71812A91B}">
      <dgm:prSet/>
      <dgm:spPr/>
      <dgm:t>
        <a:bodyPr/>
        <a:lstStyle/>
        <a:p>
          <a:pPr rtl="1"/>
          <a:endParaRPr lang="fa-IR"/>
        </a:p>
      </dgm:t>
    </dgm:pt>
    <dgm:pt modelId="{CA443CBC-9719-45A9-B553-9582F70E6261}">
      <dgm:prSet/>
      <dgm:spPr/>
      <dgm:t>
        <a:bodyPr/>
        <a:lstStyle/>
        <a:p>
          <a:pPr rtl="1"/>
          <a:r>
            <a:rPr lang="fa-IR" dirty="0" smtClean="0">
              <a:solidFill>
                <a:schemeClr val="bg2">
                  <a:lumMod val="50000"/>
                </a:schemeClr>
              </a:solidFill>
            </a:rPr>
            <a:t>برتری جویی از جنبه فردی رشد کرده به جنبه اجتماعی رسیده</a:t>
          </a:r>
          <a:endParaRPr lang="fa-IR" dirty="0">
            <a:solidFill>
              <a:schemeClr val="bg2">
                <a:lumMod val="50000"/>
              </a:schemeClr>
            </a:solidFill>
          </a:endParaRPr>
        </a:p>
      </dgm:t>
    </dgm:pt>
    <dgm:pt modelId="{3024D4D3-016E-4B6D-9001-0BE210EC927C}" type="parTrans" cxnId="{715BC2A2-FD81-47F2-B139-8E080D2EB3CA}">
      <dgm:prSet/>
      <dgm:spPr/>
      <dgm:t>
        <a:bodyPr/>
        <a:lstStyle/>
        <a:p>
          <a:pPr rtl="1"/>
          <a:endParaRPr lang="fa-IR"/>
        </a:p>
      </dgm:t>
    </dgm:pt>
    <dgm:pt modelId="{57436E75-6691-4B6C-94BB-2CAEA7F169F8}" type="sibTrans" cxnId="{715BC2A2-FD81-47F2-B139-8E080D2EB3CA}">
      <dgm:prSet/>
      <dgm:spPr/>
      <dgm:t>
        <a:bodyPr/>
        <a:lstStyle/>
        <a:p>
          <a:pPr rtl="1"/>
          <a:endParaRPr lang="fa-IR"/>
        </a:p>
      </dgm:t>
    </dgm:pt>
    <dgm:pt modelId="{BEEAFEA3-8CC7-4ADB-8686-DBD1BD884B12}">
      <dgm:prSet custT="1"/>
      <dgm:spPr/>
      <dgm:t>
        <a:bodyPr/>
        <a:lstStyle/>
        <a:p>
          <a:pPr rtl="1"/>
          <a:r>
            <a:rPr lang="fa-IR" sz="2400" dirty="0" smtClean="0">
              <a:solidFill>
                <a:schemeClr val="bg2">
                  <a:lumMod val="50000"/>
                </a:schemeClr>
              </a:solidFill>
            </a:rPr>
            <a:t>همکاری احترام متقابل تفاهم پشتیبانی مسولیت پذیری  ورد تمایلات خودخواهانه در افراد</a:t>
          </a:r>
          <a:endParaRPr lang="fa-IR" sz="2400" dirty="0">
            <a:solidFill>
              <a:schemeClr val="bg2">
                <a:lumMod val="50000"/>
              </a:schemeClr>
            </a:solidFill>
          </a:endParaRPr>
        </a:p>
      </dgm:t>
    </dgm:pt>
    <dgm:pt modelId="{6AEBD9B4-881A-4872-B6D0-3B1EFE16EC1F}" type="parTrans" cxnId="{27A6101C-1374-41AD-B8AE-878F6E231E80}">
      <dgm:prSet/>
      <dgm:spPr/>
      <dgm:t>
        <a:bodyPr/>
        <a:lstStyle/>
        <a:p>
          <a:pPr rtl="1"/>
          <a:endParaRPr lang="fa-IR"/>
        </a:p>
      </dgm:t>
    </dgm:pt>
    <dgm:pt modelId="{1C7EE601-0F10-47F6-83F8-CB97F0922CDD}" type="sibTrans" cxnId="{27A6101C-1374-41AD-B8AE-878F6E231E80}">
      <dgm:prSet/>
      <dgm:spPr/>
      <dgm:t>
        <a:bodyPr/>
        <a:lstStyle/>
        <a:p>
          <a:pPr rtl="1"/>
          <a:endParaRPr lang="fa-IR"/>
        </a:p>
      </dgm:t>
    </dgm:pt>
    <dgm:pt modelId="{31F81B3A-5E94-496C-95B8-0FAC7CC1B976}" type="pres">
      <dgm:prSet presAssocID="{70535CA6-01DC-4B54-B0FA-0D7F046CF5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4246EB70-904E-4720-84B5-B2247F3C04DE}" type="pres">
      <dgm:prSet presAssocID="{A42B5065-B863-4F32-AAF7-CCA150E1600F}" presName="vertOne" presStyleCnt="0"/>
      <dgm:spPr/>
    </dgm:pt>
    <dgm:pt modelId="{BF7AE7E7-70A6-4378-9997-7C28651A0BC0}" type="pres">
      <dgm:prSet presAssocID="{A42B5065-B863-4F32-AAF7-CCA150E1600F}" presName="txOne" presStyleLbl="node0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6DF31C0-EA26-4D4C-B8DF-D1435182366F}" type="pres">
      <dgm:prSet presAssocID="{A42B5065-B863-4F32-AAF7-CCA150E1600F}" presName="horzOne" presStyleCnt="0"/>
      <dgm:spPr/>
    </dgm:pt>
    <dgm:pt modelId="{75008C14-B9FB-47A7-94A4-0B95CA1AF1F4}" type="pres">
      <dgm:prSet presAssocID="{56E9B1D4-EC55-4B50-BBAA-E44767971FE6}" presName="sibSpaceOne" presStyleCnt="0"/>
      <dgm:spPr/>
    </dgm:pt>
    <dgm:pt modelId="{3C057160-4CC5-4623-8161-D7EFD794DDFB}" type="pres">
      <dgm:prSet presAssocID="{F647ABD7-7B5C-46F2-B1F0-6F9F6609CF7C}" presName="vertOne" presStyleCnt="0"/>
      <dgm:spPr/>
    </dgm:pt>
    <dgm:pt modelId="{14451B49-3C06-4A30-B4A8-3FF13645F643}" type="pres">
      <dgm:prSet presAssocID="{F647ABD7-7B5C-46F2-B1F0-6F9F6609CF7C}" presName="txOne" presStyleLbl="node0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65616B1-102C-4C4D-ACD5-EF828CBD5385}" type="pres">
      <dgm:prSet presAssocID="{F647ABD7-7B5C-46F2-B1F0-6F9F6609CF7C}" presName="horzOne" presStyleCnt="0"/>
      <dgm:spPr/>
    </dgm:pt>
    <dgm:pt modelId="{478342AB-9B99-4F09-BD66-24B7976760B8}" type="pres">
      <dgm:prSet presAssocID="{3BD7004B-6AF1-48FB-8B31-B51F8B0A386B}" presName="sibSpaceOne" presStyleCnt="0"/>
      <dgm:spPr/>
    </dgm:pt>
    <dgm:pt modelId="{4CDA1948-591D-4960-B9FB-0BE0A7A02625}" type="pres">
      <dgm:prSet presAssocID="{05C87599-6431-4798-88CB-E41DCE083976}" presName="vertOne" presStyleCnt="0"/>
      <dgm:spPr/>
    </dgm:pt>
    <dgm:pt modelId="{8063600C-96CA-42E6-8A08-A8104739A723}" type="pres">
      <dgm:prSet presAssocID="{05C87599-6431-4798-88CB-E41DCE083976}" presName="txOne" presStyleLbl="node0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7DD4CE8-9502-4E2B-B080-97B910B3506A}" type="pres">
      <dgm:prSet presAssocID="{05C87599-6431-4798-88CB-E41DCE083976}" presName="horzOne" presStyleCnt="0"/>
      <dgm:spPr/>
    </dgm:pt>
    <dgm:pt modelId="{EA975406-2138-41A5-97ED-CBBC371A33B2}" type="pres">
      <dgm:prSet presAssocID="{121A7A58-A307-4F80-BCAE-6E2B43A7148A}" presName="sibSpaceOne" presStyleCnt="0"/>
      <dgm:spPr/>
    </dgm:pt>
    <dgm:pt modelId="{28F68854-4E58-4BC8-874D-974F1E33C40F}" type="pres">
      <dgm:prSet presAssocID="{00D15CF5-5B91-4814-A0A9-ECE05327B47F}" presName="vertOne" presStyleCnt="0"/>
      <dgm:spPr/>
    </dgm:pt>
    <dgm:pt modelId="{BC430A4B-EAB4-43D5-8357-BCA2D54F7C13}" type="pres">
      <dgm:prSet presAssocID="{00D15CF5-5B91-4814-A0A9-ECE05327B47F}" presName="txOne" presStyleLbl="node0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18F34FF-9C0F-4680-AC88-D00B2D0C1D75}" type="pres">
      <dgm:prSet presAssocID="{00D15CF5-5B91-4814-A0A9-ECE05327B47F}" presName="horzOne" presStyleCnt="0"/>
      <dgm:spPr/>
    </dgm:pt>
    <dgm:pt modelId="{06794C94-CF1C-48F5-B605-0091457CCD99}" type="pres">
      <dgm:prSet presAssocID="{3FD153B2-5E24-4DAF-B0EA-91687C445861}" presName="sibSpaceOne" presStyleCnt="0"/>
      <dgm:spPr/>
    </dgm:pt>
    <dgm:pt modelId="{81D9C0D2-D9E6-444F-A21B-CE6EE21F5B5E}" type="pres">
      <dgm:prSet presAssocID="{CA443CBC-9719-45A9-B553-9582F70E6261}" presName="vertOne" presStyleCnt="0"/>
      <dgm:spPr/>
    </dgm:pt>
    <dgm:pt modelId="{62F1235D-61C8-4E04-9FD2-93B72B5DD610}" type="pres">
      <dgm:prSet presAssocID="{CA443CBC-9719-45A9-B553-9582F70E6261}" presName="txOne" presStyleLbl="node0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80B380-4615-4701-9E67-A6787F409CD2}" type="pres">
      <dgm:prSet presAssocID="{CA443CBC-9719-45A9-B553-9582F70E6261}" presName="horzOne" presStyleCnt="0"/>
      <dgm:spPr/>
    </dgm:pt>
    <dgm:pt modelId="{CEE560B4-5C42-4478-9115-AC481367B262}" type="pres">
      <dgm:prSet presAssocID="{57436E75-6691-4B6C-94BB-2CAEA7F169F8}" presName="sibSpaceOne" presStyleCnt="0"/>
      <dgm:spPr/>
    </dgm:pt>
    <dgm:pt modelId="{2E66BB89-03F2-4CEC-8CA6-0080720F4414}" type="pres">
      <dgm:prSet presAssocID="{BEEAFEA3-8CC7-4ADB-8686-DBD1BD884B12}" presName="vertOne" presStyleCnt="0"/>
      <dgm:spPr/>
    </dgm:pt>
    <dgm:pt modelId="{03219777-8AFC-4FAF-8BED-B4D46C5F5CA0}" type="pres">
      <dgm:prSet presAssocID="{BEEAFEA3-8CC7-4ADB-8686-DBD1BD884B12}" presName="txOne" presStyleLbl="node0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FF79DFA-BA93-43C0-BE55-D0E91E988171}" type="pres">
      <dgm:prSet presAssocID="{BEEAFEA3-8CC7-4ADB-8686-DBD1BD884B12}" presName="horzOne" presStyleCnt="0"/>
      <dgm:spPr/>
    </dgm:pt>
  </dgm:ptLst>
  <dgm:cxnLst>
    <dgm:cxn modelId="{5E2339A8-BDF3-434B-B389-1AB20DD91EC0}" srcId="{70535CA6-01DC-4B54-B0FA-0D7F046CF556}" destId="{A42B5065-B863-4F32-AAF7-CCA150E1600F}" srcOrd="0" destOrd="0" parTransId="{F2BE1496-492A-414A-B5E5-4E8002222B3B}" sibTransId="{56E9B1D4-EC55-4B50-BBAA-E44767971FE6}"/>
    <dgm:cxn modelId="{27A6101C-1374-41AD-B8AE-878F6E231E80}" srcId="{70535CA6-01DC-4B54-B0FA-0D7F046CF556}" destId="{BEEAFEA3-8CC7-4ADB-8686-DBD1BD884B12}" srcOrd="5" destOrd="0" parTransId="{6AEBD9B4-881A-4872-B6D0-3B1EFE16EC1F}" sibTransId="{1C7EE601-0F10-47F6-83F8-CB97F0922CDD}"/>
    <dgm:cxn modelId="{B295A2DF-CEEA-4072-903A-9697DFDA6E63}" type="presOf" srcId="{BEEAFEA3-8CC7-4ADB-8686-DBD1BD884B12}" destId="{03219777-8AFC-4FAF-8BED-B4D46C5F5CA0}" srcOrd="0" destOrd="0" presId="urn:microsoft.com/office/officeart/2005/8/layout/hierarchy4"/>
    <dgm:cxn modelId="{FC7F58A8-C9CC-4F0A-A67B-20A71812A91B}" srcId="{70535CA6-01DC-4B54-B0FA-0D7F046CF556}" destId="{00D15CF5-5B91-4814-A0A9-ECE05327B47F}" srcOrd="3" destOrd="0" parTransId="{A935B378-280A-4937-BF5C-75ED8D134ACD}" sibTransId="{3FD153B2-5E24-4DAF-B0EA-91687C445861}"/>
    <dgm:cxn modelId="{C9F1535F-7A9D-4F0B-91F4-2BB3B009121A}" type="presOf" srcId="{05C87599-6431-4798-88CB-E41DCE083976}" destId="{8063600C-96CA-42E6-8A08-A8104739A723}" srcOrd="0" destOrd="0" presId="urn:microsoft.com/office/officeart/2005/8/layout/hierarchy4"/>
    <dgm:cxn modelId="{F6B57579-92A8-470A-8495-4A717324E1DC}" type="presOf" srcId="{CA443CBC-9719-45A9-B553-9582F70E6261}" destId="{62F1235D-61C8-4E04-9FD2-93B72B5DD610}" srcOrd="0" destOrd="0" presId="urn:microsoft.com/office/officeart/2005/8/layout/hierarchy4"/>
    <dgm:cxn modelId="{33352185-D168-4E03-A835-B47EAF8E9C39}" type="presOf" srcId="{70535CA6-01DC-4B54-B0FA-0D7F046CF556}" destId="{31F81B3A-5E94-496C-95B8-0FAC7CC1B976}" srcOrd="0" destOrd="0" presId="urn:microsoft.com/office/officeart/2005/8/layout/hierarchy4"/>
    <dgm:cxn modelId="{B3F83241-F7E9-46D1-8C89-91D9C467D862}" type="presOf" srcId="{A42B5065-B863-4F32-AAF7-CCA150E1600F}" destId="{BF7AE7E7-70A6-4378-9997-7C28651A0BC0}" srcOrd="0" destOrd="0" presId="urn:microsoft.com/office/officeart/2005/8/layout/hierarchy4"/>
    <dgm:cxn modelId="{F24DB6F1-5FFC-49BD-B5C8-C2CD4704EB59}" type="presOf" srcId="{00D15CF5-5B91-4814-A0A9-ECE05327B47F}" destId="{BC430A4B-EAB4-43D5-8357-BCA2D54F7C13}" srcOrd="0" destOrd="0" presId="urn:microsoft.com/office/officeart/2005/8/layout/hierarchy4"/>
    <dgm:cxn modelId="{C42E1321-2CF0-42C4-AD91-0E347E851769}" type="presOf" srcId="{F647ABD7-7B5C-46F2-B1F0-6F9F6609CF7C}" destId="{14451B49-3C06-4A30-B4A8-3FF13645F643}" srcOrd="0" destOrd="0" presId="urn:microsoft.com/office/officeart/2005/8/layout/hierarchy4"/>
    <dgm:cxn modelId="{651B8D27-7646-4759-91A6-0CC02671B485}" srcId="{70535CA6-01DC-4B54-B0FA-0D7F046CF556}" destId="{05C87599-6431-4798-88CB-E41DCE083976}" srcOrd="2" destOrd="0" parTransId="{DF2EB988-8965-4D30-A39D-33AD77497804}" sibTransId="{121A7A58-A307-4F80-BCAE-6E2B43A7148A}"/>
    <dgm:cxn modelId="{715BC2A2-FD81-47F2-B139-8E080D2EB3CA}" srcId="{70535CA6-01DC-4B54-B0FA-0D7F046CF556}" destId="{CA443CBC-9719-45A9-B553-9582F70E6261}" srcOrd="4" destOrd="0" parTransId="{3024D4D3-016E-4B6D-9001-0BE210EC927C}" sibTransId="{57436E75-6691-4B6C-94BB-2CAEA7F169F8}"/>
    <dgm:cxn modelId="{B672F5C4-DD0C-4F06-912D-84A5B6EC44AC}" srcId="{70535CA6-01DC-4B54-B0FA-0D7F046CF556}" destId="{F647ABD7-7B5C-46F2-B1F0-6F9F6609CF7C}" srcOrd="1" destOrd="0" parTransId="{CE7C5EAF-C80D-474D-B5EE-B4148F2115D7}" sibTransId="{3BD7004B-6AF1-48FB-8B31-B51F8B0A386B}"/>
    <dgm:cxn modelId="{40460F38-9930-4FC9-A355-5F42A8BE6A77}" type="presParOf" srcId="{31F81B3A-5E94-496C-95B8-0FAC7CC1B976}" destId="{4246EB70-904E-4720-84B5-B2247F3C04DE}" srcOrd="0" destOrd="0" presId="urn:microsoft.com/office/officeart/2005/8/layout/hierarchy4"/>
    <dgm:cxn modelId="{72D9340A-BD87-4B2F-BB04-331E7FF4A322}" type="presParOf" srcId="{4246EB70-904E-4720-84B5-B2247F3C04DE}" destId="{BF7AE7E7-70A6-4378-9997-7C28651A0BC0}" srcOrd="0" destOrd="0" presId="urn:microsoft.com/office/officeart/2005/8/layout/hierarchy4"/>
    <dgm:cxn modelId="{76EFFF3E-FF5A-4D97-898F-D69C87EA07E2}" type="presParOf" srcId="{4246EB70-904E-4720-84B5-B2247F3C04DE}" destId="{56DF31C0-EA26-4D4C-B8DF-D1435182366F}" srcOrd="1" destOrd="0" presId="urn:microsoft.com/office/officeart/2005/8/layout/hierarchy4"/>
    <dgm:cxn modelId="{F0320D23-E858-4210-8DCB-FE088CEAB439}" type="presParOf" srcId="{31F81B3A-5E94-496C-95B8-0FAC7CC1B976}" destId="{75008C14-B9FB-47A7-94A4-0B95CA1AF1F4}" srcOrd="1" destOrd="0" presId="urn:microsoft.com/office/officeart/2005/8/layout/hierarchy4"/>
    <dgm:cxn modelId="{9943FCEE-48E2-4EF3-BFBF-19E3BE746989}" type="presParOf" srcId="{31F81B3A-5E94-496C-95B8-0FAC7CC1B976}" destId="{3C057160-4CC5-4623-8161-D7EFD794DDFB}" srcOrd="2" destOrd="0" presId="urn:microsoft.com/office/officeart/2005/8/layout/hierarchy4"/>
    <dgm:cxn modelId="{5F2E2731-D5C4-4CCB-A0FE-28768D792928}" type="presParOf" srcId="{3C057160-4CC5-4623-8161-D7EFD794DDFB}" destId="{14451B49-3C06-4A30-B4A8-3FF13645F643}" srcOrd="0" destOrd="0" presId="urn:microsoft.com/office/officeart/2005/8/layout/hierarchy4"/>
    <dgm:cxn modelId="{F2172277-732E-4BAE-B6FE-17E4FBBD800A}" type="presParOf" srcId="{3C057160-4CC5-4623-8161-D7EFD794DDFB}" destId="{465616B1-102C-4C4D-ACD5-EF828CBD5385}" srcOrd="1" destOrd="0" presId="urn:microsoft.com/office/officeart/2005/8/layout/hierarchy4"/>
    <dgm:cxn modelId="{0A2F5638-E20F-4AF7-8E9D-1A7B3FE3B681}" type="presParOf" srcId="{31F81B3A-5E94-496C-95B8-0FAC7CC1B976}" destId="{478342AB-9B99-4F09-BD66-24B7976760B8}" srcOrd="3" destOrd="0" presId="urn:microsoft.com/office/officeart/2005/8/layout/hierarchy4"/>
    <dgm:cxn modelId="{E64EE1B6-392B-4C93-AD30-11D21CDFD53A}" type="presParOf" srcId="{31F81B3A-5E94-496C-95B8-0FAC7CC1B976}" destId="{4CDA1948-591D-4960-B9FB-0BE0A7A02625}" srcOrd="4" destOrd="0" presId="urn:microsoft.com/office/officeart/2005/8/layout/hierarchy4"/>
    <dgm:cxn modelId="{EB3676FD-1EA1-4880-AC62-66744FED7637}" type="presParOf" srcId="{4CDA1948-591D-4960-B9FB-0BE0A7A02625}" destId="{8063600C-96CA-42E6-8A08-A8104739A723}" srcOrd="0" destOrd="0" presId="urn:microsoft.com/office/officeart/2005/8/layout/hierarchy4"/>
    <dgm:cxn modelId="{CFF06E56-180A-49CD-8492-E42128ADC764}" type="presParOf" srcId="{4CDA1948-591D-4960-B9FB-0BE0A7A02625}" destId="{87DD4CE8-9502-4E2B-B080-97B910B3506A}" srcOrd="1" destOrd="0" presId="urn:microsoft.com/office/officeart/2005/8/layout/hierarchy4"/>
    <dgm:cxn modelId="{A4853B0A-E82C-4C55-AFEE-851814C7134C}" type="presParOf" srcId="{31F81B3A-5E94-496C-95B8-0FAC7CC1B976}" destId="{EA975406-2138-41A5-97ED-CBBC371A33B2}" srcOrd="5" destOrd="0" presId="urn:microsoft.com/office/officeart/2005/8/layout/hierarchy4"/>
    <dgm:cxn modelId="{30AE2711-A033-4049-B909-456D4788FB49}" type="presParOf" srcId="{31F81B3A-5E94-496C-95B8-0FAC7CC1B976}" destId="{28F68854-4E58-4BC8-874D-974F1E33C40F}" srcOrd="6" destOrd="0" presId="urn:microsoft.com/office/officeart/2005/8/layout/hierarchy4"/>
    <dgm:cxn modelId="{322BBC73-C82F-4BB8-8EF4-46B0A0D158F1}" type="presParOf" srcId="{28F68854-4E58-4BC8-874D-974F1E33C40F}" destId="{BC430A4B-EAB4-43D5-8357-BCA2D54F7C13}" srcOrd="0" destOrd="0" presId="urn:microsoft.com/office/officeart/2005/8/layout/hierarchy4"/>
    <dgm:cxn modelId="{72AC3094-DD2F-40DE-B498-8CBEA103A8EE}" type="presParOf" srcId="{28F68854-4E58-4BC8-874D-974F1E33C40F}" destId="{A18F34FF-9C0F-4680-AC88-D00B2D0C1D75}" srcOrd="1" destOrd="0" presId="urn:microsoft.com/office/officeart/2005/8/layout/hierarchy4"/>
    <dgm:cxn modelId="{7D901A27-A397-4607-ADDE-23C453B36CD2}" type="presParOf" srcId="{31F81B3A-5E94-496C-95B8-0FAC7CC1B976}" destId="{06794C94-CF1C-48F5-B605-0091457CCD99}" srcOrd="7" destOrd="0" presId="urn:microsoft.com/office/officeart/2005/8/layout/hierarchy4"/>
    <dgm:cxn modelId="{3D4EE793-79F9-403A-A4A5-A31FEFCACBC0}" type="presParOf" srcId="{31F81B3A-5E94-496C-95B8-0FAC7CC1B976}" destId="{81D9C0D2-D9E6-444F-A21B-CE6EE21F5B5E}" srcOrd="8" destOrd="0" presId="urn:microsoft.com/office/officeart/2005/8/layout/hierarchy4"/>
    <dgm:cxn modelId="{97DF6D52-721E-40A4-9409-0B38BAF31274}" type="presParOf" srcId="{81D9C0D2-D9E6-444F-A21B-CE6EE21F5B5E}" destId="{62F1235D-61C8-4E04-9FD2-93B72B5DD610}" srcOrd="0" destOrd="0" presId="urn:microsoft.com/office/officeart/2005/8/layout/hierarchy4"/>
    <dgm:cxn modelId="{A1CBDB63-E4B0-47A4-B875-E46A60044ACC}" type="presParOf" srcId="{81D9C0D2-D9E6-444F-A21B-CE6EE21F5B5E}" destId="{3080B380-4615-4701-9E67-A6787F409CD2}" srcOrd="1" destOrd="0" presId="urn:microsoft.com/office/officeart/2005/8/layout/hierarchy4"/>
    <dgm:cxn modelId="{B322BF2E-C0E5-419B-AD91-64DEFF0729D8}" type="presParOf" srcId="{31F81B3A-5E94-496C-95B8-0FAC7CC1B976}" destId="{CEE560B4-5C42-4478-9115-AC481367B262}" srcOrd="9" destOrd="0" presId="urn:microsoft.com/office/officeart/2005/8/layout/hierarchy4"/>
    <dgm:cxn modelId="{8E2075B9-57F8-4C91-8F25-74F265C5C525}" type="presParOf" srcId="{31F81B3A-5E94-496C-95B8-0FAC7CC1B976}" destId="{2E66BB89-03F2-4CEC-8CA6-0080720F4414}" srcOrd="10" destOrd="0" presId="urn:microsoft.com/office/officeart/2005/8/layout/hierarchy4"/>
    <dgm:cxn modelId="{AAC2DF22-6612-4AFF-8B85-DCDF303F9667}" type="presParOf" srcId="{2E66BB89-03F2-4CEC-8CA6-0080720F4414}" destId="{03219777-8AFC-4FAF-8BED-B4D46C5F5CA0}" srcOrd="0" destOrd="0" presId="urn:microsoft.com/office/officeart/2005/8/layout/hierarchy4"/>
    <dgm:cxn modelId="{1B26B237-D3F4-4D9F-8905-039ED6367640}" type="presParOf" srcId="{2E66BB89-03F2-4CEC-8CA6-0080720F4414}" destId="{7FF79DFA-BA93-43C0-BE55-D0E91E988171}" srcOrd="1" destOrd="0" presId="urn:microsoft.com/office/officeart/2005/8/layout/hierarchy4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DF4D0E-DA44-427C-99A0-4243678B8A0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38D4556-7EA6-41D4-8FF4-2C730971792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dirty="0" smtClean="0"/>
            <a:t>توجه مطلوبی را دریافت میکنند</a:t>
          </a:r>
          <a:endParaRPr lang="fa-IR" dirty="0"/>
        </a:p>
      </dgm:t>
    </dgm:pt>
    <dgm:pt modelId="{E162C2B3-3C96-4358-9217-0540E62900B1}" type="parTrans" cxnId="{973F938F-50B2-41AD-8382-917D81390E1E}">
      <dgm:prSet/>
      <dgm:spPr/>
      <dgm:t>
        <a:bodyPr/>
        <a:lstStyle/>
        <a:p>
          <a:pPr rtl="1"/>
          <a:endParaRPr lang="fa-IR"/>
        </a:p>
      </dgm:t>
    </dgm:pt>
    <dgm:pt modelId="{F3C79818-29C9-4EB3-BB9A-72D5AE44ADA3}" type="sibTrans" cxnId="{973F938F-50B2-41AD-8382-917D81390E1E}">
      <dgm:prSet/>
      <dgm:spPr/>
      <dgm:t>
        <a:bodyPr/>
        <a:lstStyle/>
        <a:p>
          <a:pPr rtl="1"/>
          <a:endParaRPr lang="fa-IR"/>
        </a:p>
      </dgm:t>
    </dgm:pt>
    <dgm:pt modelId="{89DD9A05-E749-4D84-8E17-09461F97E383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1"/>
          <a:r>
            <a:rPr lang="fa-IR" dirty="0" smtClean="0"/>
            <a:t>احساس شدید قدرت طلبی و برتری</a:t>
          </a:r>
          <a:endParaRPr lang="fa-IR" dirty="0"/>
        </a:p>
      </dgm:t>
    </dgm:pt>
    <dgm:pt modelId="{8D2138D2-89B1-49E0-8BCC-ED63BBFC1C66}" type="parTrans" cxnId="{0EA22609-9DFA-4F3D-9672-229A3734B951}">
      <dgm:prSet/>
      <dgm:spPr/>
      <dgm:t>
        <a:bodyPr/>
        <a:lstStyle/>
        <a:p>
          <a:pPr rtl="1"/>
          <a:endParaRPr lang="fa-IR"/>
        </a:p>
      </dgm:t>
    </dgm:pt>
    <dgm:pt modelId="{6CF8258C-E06E-430A-B9D9-8C3B966397AC}" type="sibTrans" cxnId="{0EA22609-9DFA-4F3D-9672-229A3734B951}">
      <dgm:prSet/>
      <dgm:spPr/>
      <dgm:t>
        <a:bodyPr/>
        <a:lstStyle/>
        <a:p>
          <a:pPr rtl="1"/>
          <a:endParaRPr lang="fa-IR"/>
        </a:p>
      </dgm:t>
    </dgm:pt>
    <dgm:pt modelId="{6F9A3A13-9FEC-4B2D-B326-C15678D4385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fa-IR" dirty="0" smtClean="0"/>
            <a:t>تمایل به سوی گذشته و بدبین به آینده </a:t>
          </a:r>
          <a:endParaRPr lang="fa-IR" dirty="0"/>
        </a:p>
      </dgm:t>
    </dgm:pt>
    <dgm:pt modelId="{0C69F94D-1782-4294-A54B-A14DC30C50EC}" type="parTrans" cxnId="{AD753080-16D0-416F-A5A8-5CC5BCBC649D}">
      <dgm:prSet/>
      <dgm:spPr/>
      <dgm:t>
        <a:bodyPr/>
        <a:lstStyle/>
        <a:p>
          <a:pPr rtl="1"/>
          <a:endParaRPr lang="fa-IR"/>
        </a:p>
      </dgm:t>
    </dgm:pt>
    <dgm:pt modelId="{B67BC6FD-DDEC-41F0-A69B-CCB2CA909963}" type="sibTrans" cxnId="{AD753080-16D0-416F-A5A8-5CC5BCBC649D}">
      <dgm:prSet/>
      <dgm:spPr/>
      <dgm:t>
        <a:bodyPr/>
        <a:lstStyle/>
        <a:p>
          <a:pPr rtl="1"/>
          <a:endParaRPr lang="fa-IR"/>
        </a:p>
      </dgm:t>
    </dgm:pt>
    <dgm:pt modelId="{C1FBD416-0D0B-494B-BA08-BC2AC1CFF82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fa-IR" dirty="0" smtClean="0"/>
            <a:t>علاقه به نظم واقتدار با وجدان ووظیفه شناس </a:t>
          </a:r>
          <a:endParaRPr lang="fa-IR" dirty="0"/>
        </a:p>
      </dgm:t>
    </dgm:pt>
    <dgm:pt modelId="{19381F2B-9877-417C-8761-C11CEDA6A511}" type="parTrans" cxnId="{F2755C05-1725-4B6E-825D-C7CA31BFAA66}">
      <dgm:prSet/>
      <dgm:spPr/>
      <dgm:t>
        <a:bodyPr/>
        <a:lstStyle/>
        <a:p>
          <a:pPr rtl="1"/>
          <a:endParaRPr lang="fa-IR"/>
        </a:p>
      </dgm:t>
    </dgm:pt>
    <dgm:pt modelId="{0D0614F4-D1AC-4C59-B49B-49871203E573}" type="sibTrans" cxnId="{F2755C05-1725-4B6E-825D-C7CA31BFAA66}">
      <dgm:prSet/>
      <dgm:spPr/>
      <dgm:t>
        <a:bodyPr/>
        <a:lstStyle/>
        <a:p>
          <a:pPr rtl="1"/>
          <a:endParaRPr lang="fa-IR"/>
        </a:p>
      </dgm:t>
    </dgm:pt>
    <dgm:pt modelId="{46F01CFB-189F-41C8-ACE0-54B216F0A4C9}" type="pres">
      <dgm:prSet presAssocID="{C2DF4D0E-DA44-427C-99A0-4243678B8A0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978526EE-8114-4A78-88BA-9AC801F899AD}" type="pres">
      <dgm:prSet presAssocID="{E38D4556-7EA6-41D4-8FF4-2C7309717922}" presName="composite" presStyleCnt="0"/>
      <dgm:spPr/>
    </dgm:pt>
    <dgm:pt modelId="{A773A19B-B9D6-439B-96E1-246FE141D492}" type="pres">
      <dgm:prSet presAssocID="{E38D4556-7EA6-41D4-8FF4-2C7309717922}" presName="bentUpArrow1" presStyleLbl="alignImgPlace1" presStyleIdx="0" presStyleCnt="3"/>
      <dgm:spPr/>
    </dgm:pt>
    <dgm:pt modelId="{079A048B-DFB6-4410-A82D-19C81F299A0A}" type="pres">
      <dgm:prSet presAssocID="{E38D4556-7EA6-41D4-8FF4-2C73097179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D83FAC2-3C15-42FC-BBD9-544FF8D45EFE}" type="pres">
      <dgm:prSet presAssocID="{E38D4556-7EA6-41D4-8FF4-2C73097179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8389302-0E78-4061-A245-98702EF8ECCA}" type="pres">
      <dgm:prSet presAssocID="{F3C79818-29C9-4EB3-BB9A-72D5AE44ADA3}" presName="sibTrans" presStyleCnt="0"/>
      <dgm:spPr/>
    </dgm:pt>
    <dgm:pt modelId="{6F0A916D-779F-43E7-A361-C9D4D06CDA3A}" type="pres">
      <dgm:prSet presAssocID="{89DD9A05-E749-4D84-8E17-09461F97E383}" presName="composite" presStyleCnt="0"/>
      <dgm:spPr/>
    </dgm:pt>
    <dgm:pt modelId="{BFC87B2A-2FD9-40F7-9510-B0DB48A3B2C4}" type="pres">
      <dgm:prSet presAssocID="{89DD9A05-E749-4D84-8E17-09461F97E383}" presName="bentUpArrow1" presStyleLbl="alignImgPlace1" presStyleIdx="1" presStyleCnt="3"/>
      <dgm:spPr/>
    </dgm:pt>
    <dgm:pt modelId="{F6D62DBC-AC91-450B-9773-8181EC7A4D35}" type="pres">
      <dgm:prSet presAssocID="{89DD9A05-E749-4D84-8E17-09461F97E38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52DC76D-7D84-4BB7-BFDA-5BF3F886A224}" type="pres">
      <dgm:prSet presAssocID="{89DD9A05-E749-4D84-8E17-09461F97E38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45E0661-92D4-409A-BE4F-73DD0DFC241F}" type="pres">
      <dgm:prSet presAssocID="{6CF8258C-E06E-430A-B9D9-8C3B966397AC}" presName="sibTrans" presStyleCnt="0"/>
      <dgm:spPr/>
    </dgm:pt>
    <dgm:pt modelId="{8B535618-39A7-4688-9FDE-5C223A1CD1D4}" type="pres">
      <dgm:prSet presAssocID="{6F9A3A13-9FEC-4B2D-B326-C15678D43856}" presName="composite" presStyleCnt="0"/>
      <dgm:spPr/>
    </dgm:pt>
    <dgm:pt modelId="{26114517-808A-48DF-889D-4AAB2BE8704D}" type="pres">
      <dgm:prSet presAssocID="{6F9A3A13-9FEC-4B2D-B326-C15678D43856}" presName="bentUpArrow1" presStyleLbl="alignImgPlace1" presStyleIdx="2" presStyleCnt="3"/>
      <dgm:spPr/>
    </dgm:pt>
    <dgm:pt modelId="{3745A0D2-2164-4DB8-9517-B892B5854BD2}" type="pres">
      <dgm:prSet presAssocID="{6F9A3A13-9FEC-4B2D-B326-C15678D4385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3995F85-0D36-471A-A1A9-1F9C4E64B243}" type="pres">
      <dgm:prSet presAssocID="{6F9A3A13-9FEC-4B2D-B326-C15678D43856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0FEBFB0-50BC-4867-92D1-033774EA3007}" type="pres">
      <dgm:prSet presAssocID="{B67BC6FD-DDEC-41F0-A69B-CCB2CA909963}" presName="sibTrans" presStyleCnt="0"/>
      <dgm:spPr/>
    </dgm:pt>
    <dgm:pt modelId="{91348853-6C99-4466-A688-50510293A767}" type="pres">
      <dgm:prSet presAssocID="{C1FBD416-0D0B-494B-BA08-BC2AC1CFF827}" presName="composite" presStyleCnt="0"/>
      <dgm:spPr/>
    </dgm:pt>
    <dgm:pt modelId="{B9B6D3EC-A9E7-49C3-8CFB-72DC160E86F4}" type="pres">
      <dgm:prSet presAssocID="{C1FBD416-0D0B-494B-BA08-BC2AC1CFF827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73F938F-50B2-41AD-8382-917D81390E1E}" srcId="{C2DF4D0E-DA44-427C-99A0-4243678B8A04}" destId="{E38D4556-7EA6-41D4-8FF4-2C7309717922}" srcOrd="0" destOrd="0" parTransId="{E162C2B3-3C96-4358-9217-0540E62900B1}" sibTransId="{F3C79818-29C9-4EB3-BB9A-72D5AE44ADA3}"/>
    <dgm:cxn modelId="{71CA454E-CDC8-4FFB-94F7-554673A99F1D}" type="presOf" srcId="{E38D4556-7EA6-41D4-8FF4-2C7309717922}" destId="{079A048B-DFB6-4410-A82D-19C81F299A0A}" srcOrd="0" destOrd="0" presId="urn:microsoft.com/office/officeart/2005/8/layout/StepDownProcess"/>
    <dgm:cxn modelId="{AD753080-16D0-416F-A5A8-5CC5BCBC649D}" srcId="{C2DF4D0E-DA44-427C-99A0-4243678B8A04}" destId="{6F9A3A13-9FEC-4B2D-B326-C15678D43856}" srcOrd="2" destOrd="0" parTransId="{0C69F94D-1782-4294-A54B-A14DC30C50EC}" sibTransId="{B67BC6FD-DDEC-41F0-A69B-CCB2CA909963}"/>
    <dgm:cxn modelId="{84F52A38-E374-4ADD-801B-258B16B4EE5F}" type="presOf" srcId="{C2DF4D0E-DA44-427C-99A0-4243678B8A04}" destId="{46F01CFB-189F-41C8-ACE0-54B216F0A4C9}" srcOrd="0" destOrd="0" presId="urn:microsoft.com/office/officeart/2005/8/layout/StepDownProcess"/>
    <dgm:cxn modelId="{25FFACFB-C8AF-4818-A27B-912732A49F5E}" type="presOf" srcId="{6F9A3A13-9FEC-4B2D-B326-C15678D43856}" destId="{3745A0D2-2164-4DB8-9517-B892B5854BD2}" srcOrd="0" destOrd="0" presId="urn:microsoft.com/office/officeart/2005/8/layout/StepDownProcess"/>
    <dgm:cxn modelId="{5658270D-5A29-4094-902F-459E87E9034C}" type="presOf" srcId="{89DD9A05-E749-4D84-8E17-09461F97E383}" destId="{F6D62DBC-AC91-450B-9773-8181EC7A4D35}" srcOrd="0" destOrd="0" presId="urn:microsoft.com/office/officeart/2005/8/layout/StepDownProcess"/>
    <dgm:cxn modelId="{F2755C05-1725-4B6E-825D-C7CA31BFAA66}" srcId="{C2DF4D0E-DA44-427C-99A0-4243678B8A04}" destId="{C1FBD416-0D0B-494B-BA08-BC2AC1CFF827}" srcOrd="3" destOrd="0" parTransId="{19381F2B-9877-417C-8761-C11CEDA6A511}" sibTransId="{0D0614F4-D1AC-4C59-B49B-49871203E573}"/>
    <dgm:cxn modelId="{0EA22609-9DFA-4F3D-9672-229A3734B951}" srcId="{C2DF4D0E-DA44-427C-99A0-4243678B8A04}" destId="{89DD9A05-E749-4D84-8E17-09461F97E383}" srcOrd="1" destOrd="0" parTransId="{8D2138D2-89B1-49E0-8BCC-ED63BBFC1C66}" sibTransId="{6CF8258C-E06E-430A-B9D9-8C3B966397AC}"/>
    <dgm:cxn modelId="{C998BD80-F97B-41EE-818E-17396939DE68}" type="presOf" srcId="{C1FBD416-0D0B-494B-BA08-BC2AC1CFF827}" destId="{B9B6D3EC-A9E7-49C3-8CFB-72DC160E86F4}" srcOrd="0" destOrd="0" presId="urn:microsoft.com/office/officeart/2005/8/layout/StepDownProcess"/>
    <dgm:cxn modelId="{61FEED0D-EB0B-4A67-AAD5-282F8EEAE6CD}" type="presParOf" srcId="{46F01CFB-189F-41C8-ACE0-54B216F0A4C9}" destId="{978526EE-8114-4A78-88BA-9AC801F899AD}" srcOrd="0" destOrd="0" presId="urn:microsoft.com/office/officeart/2005/8/layout/StepDownProcess"/>
    <dgm:cxn modelId="{0F95BB36-0D7D-47EE-8A40-EF33BE5B69C2}" type="presParOf" srcId="{978526EE-8114-4A78-88BA-9AC801F899AD}" destId="{A773A19B-B9D6-439B-96E1-246FE141D492}" srcOrd="0" destOrd="0" presId="urn:microsoft.com/office/officeart/2005/8/layout/StepDownProcess"/>
    <dgm:cxn modelId="{427D9E3F-4178-469D-BA18-9489E016F9F1}" type="presParOf" srcId="{978526EE-8114-4A78-88BA-9AC801F899AD}" destId="{079A048B-DFB6-4410-A82D-19C81F299A0A}" srcOrd="1" destOrd="0" presId="urn:microsoft.com/office/officeart/2005/8/layout/StepDownProcess"/>
    <dgm:cxn modelId="{DDE1B02E-E730-46A3-80EA-349255EAB1BC}" type="presParOf" srcId="{978526EE-8114-4A78-88BA-9AC801F899AD}" destId="{8D83FAC2-3C15-42FC-BBD9-544FF8D45EFE}" srcOrd="2" destOrd="0" presId="urn:microsoft.com/office/officeart/2005/8/layout/StepDownProcess"/>
    <dgm:cxn modelId="{683D866C-C964-4CFC-91A6-8A08048FC6CA}" type="presParOf" srcId="{46F01CFB-189F-41C8-ACE0-54B216F0A4C9}" destId="{08389302-0E78-4061-A245-98702EF8ECCA}" srcOrd="1" destOrd="0" presId="urn:microsoft.com/office/officeart/2005/8/layout/StepDownProcess"/>
    <dgm:cxn modelId="{59FB3B21-1FCC-4958-B35D-1BA36B9D7FCB}" type="presParOf" srcId="{46F01CFB-189F-41C8-ACE0-54B216F0A4C9}" destId="{6F0A916D-779F-43E7-A361-C9D4D06CDA3A}" srcOrd="2" destOrd="0" presId="urn:microsoft.com/office/officeart/2005/8/layout/StepDownProcess"/>
    <dgm:cxn modelId="{1618D9EC-AC29-4ABA-BA6B-950B93F4B749}" type="presParOf" srcId="{6F0A916D-779F-43E7-A361-C9D4D06CDA3A}" destId="{BFC87B2A-2FD9-40F7-9510-B0DB48A3B2C4}" srcOrd="0" destOrd="0" presId="urn:microsoft.com/office/officeart/2005/8/layout/StepDownProcess"/>
    <dgm:cxn modelId="{B0ED302E-7176-4BFF-AC6B-206FA972A6F6}" type="presParOf" srcId="{6F0A916D-779F-43E7-A361-C9D4D06CDA3A}" destId="{F6D62DBC-AC91-450B-9773-8181EC7A4D35}" srcOrd="1" destOrd="0" presId="urn:microsoft.com/office/officeart/2005/8/layout/StepDownProcess"/>
    <dgm:cxn modelId="{D7CD2B3A-5A35-4DE4-A429-2498CF89B009}" type="presParOf" srcId="{6F0A916D-779F-43E7-A361-C9D4D06CDA3A}" destId="{352DC76D-7D84-4BB7-BFDA-5BF3F886A224}" srcOrd="2" destOrd="0" presId="urn:microsoft.com/office/officeart/2005/8/layout/StepDownProcess"/>
    <dgm:cxn modelId="{A68789DB-6960-41AF-9E41-57EBF9CA05EB}" type="presParOf" srcId="{46F01CFB-189F-41C8-ACE0-54B216F0A4C9}" destId="{B45E0661-92D4-409A-BE4F-73DD0DFC241F}" srcOrd="3" destOrd="0" presId="urn:microsoft.com/office/officeart/2005/8/layout/StepDownProcess"/>
    <dgm:cxn modelId="{03BF5EE4-CA34-4A07-9DE2-B2906E2F2BCD}" type="presParOf" srcId="{46F01CFB-189F-41C8-ACE0-54B216F0A4C9}" destId="{8B535618-39A7-4688-9FDE-5C223A1CD1D4}" srcOrd="4" destOrd="0" presId="urn:microsoft.com/office/officeart/2005/8/layout/StepDownProcess"/>
    <dgm:cxn modelId="{B9CD5530-B00A-45B7-99AC-3A298D8D4DBA}" type="presParOf" srcId="{8B535618-39A7-4688-9FDE-5C223A1CD1D4}" destId="{26114517-808A-48DF-889D-4AAB2BE8704D}" srcOrd="0" destOrd="0" presId="urn:microsoft.com/office/officeart/2005/8/layout/StepDownProcess"/>
    <dgm:cxn modelId="{DD8A617C-9714-4F9A-97C4-4D88583DAA83}" type="presParOf" srcId="{8B535618-39A7-4688-9FDE-5C223A1CD1D4}" destId="{3745A0D2-2164-4DB8-9517-B892B5854BD2}" srcOrd="1" destOrd="0" presId="urn:microsoft.com/office/officeart/2005/8/layout/StepDownProcess"/>
    <dgm:cxn modelId="{BFF99AB0-E316-4A36-8E12-FD9A065F3D0E}" type="presParOf" srcId="{8B535618-39A7-4688-9FDE-5C223A1CD1D4}" destId="{43995F85-0D36-471A-A1A9-1F9C4E64B243}" srcOrd="2" destOrd="0" presId="urn:microsoft.com/office/officeart/2005/8/layout/StepDownProcess"/>
    <dgm:cxn modelId="{1A6FA8CF-7CEC-4CB1-A8EF-3629230A93F9}" type="presParOf" srcId="{46F01CFB-189F-41C8-ACE0-54B216F0A4C9}" destId="{40FEBFB0-50BC-4867-92D1-033774EA3007}" srcOrd="5" destOrd="0" presId="urn:microsoft.com/office/officeart/2005/8/layout/StepDownProcess"/>
    <dgm:cxn modelId="{7CAE8839-7612-4C75-BFA5-7349F073E97C}" type="presParOf" srcId="{46F01CFB-189F-41C8-ACE0-54B216F0A4C9}" destId="{91348853-6C99-4466-A688-50510293A767}" srcOrd="6" destOrd="0" presId="urn:microsoft.com/office/officeart/2005/8/layout/StepDownProcess"/>
    <dgm:cxn modelId="{7B4246AF-558D-4312-AC4E-CC9FE7D9372C}" type="presParOf" srcId="{91348853-6C99-4466-A688-50510293A767}" destId="{B9B6D3EC-A9E7-49C3-8CFB-72DC160E86F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DAA8C6-F4BC-4A1D-996C-9687F97BBA84}" type="datetimeFigureOut">
              <a:rPr lang="fa-IR" smtClean="0"/>
              <a:t>11/09/1439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481ADE8-E541-4B59-9059-5A0288778B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098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1ADE8-E541-4B59-9059-5A0288778B00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924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7CAD-59DE-428C-AB00-DE2ED661BCB1}" type="datetimeFigureOut">
              <a:rPr lang="fa-IR" smtClean="0"/>
              <a:t>11/09/1439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9328-64E7-47FC-8745-A611DBDC9C3D}" type="slidenum">
              <a:rPr lang="fa-IR" smtClean="0"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7CAD-59DE-428C-AB00-DE2ED661BCB1}" type="datetimeFigureOut">
              <a:rPr lang="fa-IR" smtClean="0"/>
              <a:t>11/09/1439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9328-64E7-47FC-8745-A611DBDC9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7CAD-59DE-428C-AB00-DE2ED661BCB1}" type="datetimeFigureOut">
              <a:rPr lang="fa-IR" smtClean="0"/>
              <a:t>11/09/1439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9328-64E7-47FC-8745-A611DBDC9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7CAD-59DE-428C-AB00-DE2ED661BCB1}" type="datetimeFigureOut">
              <a:rPr lang="fa-IR" smtClean="0"/>
              <a:t>11/09/1439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9328-64E7-47FC-8745-A611DBDC9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7CAD-59DE-428C-AB00-DE2ED661BCB1}" type="datetimeFigureOut">
              <a:rPr lang="fa-IR" smtClean="0"/>
              <a:t>11/09/1439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B199328-64E7-47FC-8745-A611DBDC9C3D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7CAD-59DE-428C-AB00-DE2ED661BCB1}" type="datetimeFigureOut">
              <a:rPr lang="fa-IR" smtClean="0"/>
              <a:t>11/09/1439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9328-64E7-47FC-8745-A611DBDC9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7CAD-59DE-428C-AB00-DE2ED661BCB1}" type="datetimeFigureOut">
              <a:rPr lang="fa-IR" smtClean="0"/>
              <a:t>11/09/1439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9328-64E7-47FC-8745-A611DBDC9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7CAD-59DE-428C-AB00-DE2ED661BCB1}" type="datetimeFigureOut">
              <a:rPr lang="fa-IR" smtClean="0"/>
              <a:t>11/09/1439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9328-64E7-47FC-8745-A611DBDC9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7CAD-59DE-428C-AB00-DE2ED661BCB1}" type="datetimeFigureOut">
              <a:rPr lang="fa-IR" smtClean="0"/>
              <a:t>11/09/1439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9328-64E7-47FC-8745-A611DBDC9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7CAD-59DE-428C-AB00-DE2ED661BCB1}" type="datetimeFigureOut">
              <a:rPr lang="fa-IR" smtClean="0"/>
              <a:t>11/09/1439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9328-64E7-47FC-8745-A611DBDC9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7CAD-59DE-428C-AB00-DE2ED661BCB1}" type="datetimeFigureOut">
              <a:rPr lang="fa-IR" smtClean="0"/>
              <a:t>11/09/1439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9328-64E7-47FC-8745-A611DBDC9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027CAD-59DE-428C-AB00-DE2ED661BCB1}" type="datetimeFigureOut">
              <a:rPr lang="fa-IR" smtClean="0"/>
              <a:t>11/09/1439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199328-64E7-47FC-8745-A611DBDC9C3D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26292" y="-27384"/>
            <a:ext cx="4257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9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solidFill>
            <a:schemeClr val="bg1"/>
          </a:solidFill>
          <a:ln>
            <a:solidFill>
              <a:schemeClr val="bg1">
                <a:lumMod val="65000"/>
                <a:lumOff val="35000"/>
              </a:schemeClr>
            </a:solidFill>
          </a:ln>
          <a:scene3d>
            <a:camera prst="obliqueBottomRight"/>
            <a:lightRig rig="threePt" dir="t"/>
          </a:scene3d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آلفردآدلر </a:t>
            </a:r>
            <a:r>
              <a:rPr lang="fa-IR" sz="4800" dirty="0"/>
              <a:t>1870-1937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08520" y="1988840"/>
            <a:ext cx="8275778" cy="324317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/>
              <a:t>بنیانگذاروانشناسی فردی1912</a:t>
            </a:r>
          </a:p>
          <a:p>
            <a:pPr algn="ctr"/>
            <a:r>
              <a:rPr lang="en-US" sz="4800" dirty="0" smtClean="0"/>
              <a:t>Individual psychology</a:t>
            </a:r>
            <a:endParaRPr lang="fa-IR" sz="4800" dirty="0"/>
          </a:p>
        </p:txBody>
      </p:sp>
      <p:sp>
        <p:nvSpPr>
          <p:cNvPr id="3" name="Rectangle 2"/>
          <p:cNvSpPr/>
          <p:nvPr/>
        </p:nvSpPr>
        <p:spPr>
          <a:xfrm rot="10286489" flipV="1">
            <a:off x="2120820" y="4645864"/>
            <a:ext cx="7027407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راهی که در پیش داریم مهمتر از جایی که آمده ایم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14789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a-IR" sz="4800" dirty="0" smtClean="0">
                <a:cs typeface="+mn-cs"/>
              </a:rPr>
              <a:t>احساس حقارت یک ویژگی واقعی روانی است که با سرشت انسان همساز است</a:t>
            </a:r>
            <a:endParaRPr lang="fa-IR" sz="4800" dirty="0"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احساس حقارت</a:t>
            </a:r>
            <a:endParaRPr lang="fa-IR" dirty="0"/>
          </a:p>
        </p:txBody>
      </p:sp>
      <p:sp>
        <p:nvSpPr>
          <p:cNvPr id="5" name="Curved Left Arrow 4"/>
          <p:cNvSpPr/>
          <p:nvPr/>
        </p:nvSpPr>
        <p:spPr>
          <a:xfrm>
            <a:off x="4219037" y="2636912"/>
            <a:ext cx="1224136" cy="9358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19037" y="1453325"/>
            <a:ext cx="4924963" cy="20985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گریز ناپذیرند </a:t>
            </a:r>
          </a:p>
          <a:p>
            <a:pPr algn="ctr"/>
            <a:r>
              <a:rPr lang="fa-IR" sz="4000" dirty="0" smtClean="0"/>
              <a:t>ضروری</a:t>
            </a:r>
            <a:endParaRPr lang="fa-IR" sz="4000" dirty="0"/>
          </a:p>
        </p:txBody>
      </p:sp>
      <p:sp>
        <p:nvSpPr>
          <p:cNvPr id="7" name="Oval 6"/>
          <p:cNvSpPr/>
          <p:nvPr/>
        </p:nvSpPr>
        <p:spPr>
          <a:xfrm>
            <a:off x="-15371" y="1660854"/>
            <a:ext cx="4234408" cy="2556284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باعث تلاش</a:t>
            </a:r>
          </a:p>
          <a:p>
            <a:pPr algn="ctr"/>
            <a:r>
              <a:rPr lang="fa-IR" sz="3600" dirty="0" smtClean="0"/>
              <a:t>رشد کردن </a:t>
            </a:r>
          </a:p>
          <a:p>
            <a:pPr algn="ctr"/>
            <a:r>
              <a:rPr lang="fa-IR" sz="3600" dirty="0" smtClean="0"/>
              <a:t>وانگیزه</a:t>
            </a:r>
            <a:endParaRPr lang="fa-IR" sz="3600" dirty="0"/>
          </a:p>
        </p:txBody>
      </p:sp>
      <p:sp>
        <p:nvSpPr>
          <p:cNvPr id="8" name="Curved Right Arrow 7"/>
          <p:cNvSpPr/>
          <p:nvPr/>
        </p:nvSpPr>
        <p:spPr>
          <a:xfrm>
            <a:off x="619324" y="3874858"/>
            <a:ext cx="992584" cy="12685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4905163"/>
            <a:ext cx="2376264" cy="1512168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یادگیری</a:t>
            </a:r>
            <a:endParaRPr lang="fa-IR" sz="3600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3384376" y="3670730"/>
            <a:ext cx="4680519" cy="2945303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5950 h 14283"/>
              <a:gd name="connsiteX1" fmla="*/ 5000 w 10000"/>
              <a:gd name="connsiteY1" fmla="*/ 4283 h 14283"/>
              <a:gd name="connsiteX2" fmla="*/ 10000 w 10000"/>
              <a:gd name="connsiteY2" fmla="*/ 5950 h 14283"/>
              <a:gd name="connsiteX3" fmla="*/ 10000 w 10000"/>
              <a:gd name="connsiteY3" fmla="*/ 12616 h 14283"/>
              <a:gd name="connsiteX4" fmla="*/ 5000 w 10000"/>
              <a:gd name="connsiteY4" fmla="*/ 14283 h 14283"/>
              <a:gd name="connsiteX5" fmla="*/ 0 w 10000"/>
              <a:gd name="connsiteY5" fmla="*/ 12616 h 14283"/>
              <a:gd name="connsiteX6" fmla="*/ 0 w 10000"/>
              <a:gd name="connsiteY6" fmla="*/ 5950 h 14283"/>
              <a:gd name="connsiteX0" fmla="*/ 10000 w 10000"/>
              <a:gd name="connsiteY0" fmla="*/ 5950 h 14283"/>
              <a:gd name="connsiteX1" fmla="*/ 5000 w 10000"/>
              <a:gd name="connsiteY1" fmla="*/ 7617 h 14283"/>
              <a:gd name="connsiteX2" fmla="*/ 0 w 10000"/>
              <a:gd name="connsiteY2" fmla="*/ 5950 h 14283"/>
              <a:gd name="connsiteX0" fmla="*/ 0 w 10000"/>
              <a:gd name="connsiteY0" fmla="*/ 5950 h 14283"/>
              <a:gd name="connsiteX1" fmla="*/ 5504 w 10000"/>
              <a:gd name="connsiteY1" fmla="*/ 0 h 14283"/>
              <a:gd name="connsiteX2" fmla="*/ 10000 w 10000"/>
              <a:gd name="connsiteY2" fmla="*/ 5950 h 14283"/>
              <a:gd name="connsiteX3" fmla="*/ 10000 w 10000"/>
              <a:gd name="connsiteY3" fmla="*/ 12616 h 14283"/>
              <a:gd name="connsiteX4" fmla="*/ 5000 w 10000"/>
              <a:gd name="connsiteY4" fmla="*/ 14283 h 14283"/>
              <a:gd name="connsiteX5" fmla="*/ 0 w 10000"/>
              <a:gd name="connsiteY5" fmla="*/ 12616 h 14283"/>
              <a:gd name="connsiteX6" fmla="*/ 0 w 10000"/>
              <a:gd name="connsiteY6" fmla="*/ 5950 h 1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4283" stroke="0" extrusionOk="0">
                <a:moveTo>
                  <a:pt x="0" y="5950"/>
                </a:moveTo>
                <a:cubicBezTo>
                  <a:pt x="0" y="5029"/>
                  <a:pt x="2239" y="4283"/>
                  <a:pt x="5000" y="4283"/>
                </a:cubicBezTo>
                <a:cubicBezTo>
                  <a:pt x="7761" y="4283"/>
                  <a:pt x="10000" y="5029"/>
                  <a:pt x="10000" y="5950"/>
                </a:cubicBezTo>
                <a:lnTo>
                  <a:pt x="10000" y="12616"/>
                </a:lnTo>
                <a:cubicBezTo>
                  <a:pt x="10000" y="13537"/>
                  <a:pt x="7761" y="14283"/>
                  <a:pt x="5000" y="14283"/>
                </a:cubicBezTo>
                <a:cubicBezTo>
                  <a:pt x="2239" y="14283"/>
                  <a:pt x="0" y="13537"/>
                  <a:pt x="0" y="12616"/>
                </a:cubicBezTo>
                <a:lnTo>
                  <a:pt x="0" y="5950"/>
                </a:lnTo>
                <a:close/>
              </a:path>
              <a:path w="10000" h="14283" fill="none" extrusionOk="0">
                <a:moveTo>
                  <a:pt x="10000" y="5950"/>
                </a:moveTo>
                <a:cubicBezTo>
                  <a:pt x="10000" y="6871"/>
                  <a:pt x="7761" y="7617"/>
                  <a:pt x="5000" y="7617"/>
                </a:cubicBezTo>
                <a:cubicBezTo>
                  <a:pt x="2239" y="7617"/>
                  <a:pt x="0" y="6871"/>
                  <a:pt x="0" y="5950"/>
                </a:cubicBezTo>
              </a:path>
              <a:path w="10000" h="14283" fill="none">
                <a:moveTo>
                  <a:pt x="0" y="5950"/>
                </a:moveTo>
                <a:cubicBezTo>
                  <a:pt x="0" y="5029"/>
                  <a:pt x="2743" y="0"/>
                  <a:pt x="5504" y="0"/>
                </a:cubicBezTo>
                <a:cubicBezTo>
                  <a:pt x="8265" y="0"/>
                  <a:pt x="10000" y="5029"/>
                  <a:pt x="10000" y="5950"/>
                </a:cubicBezTo>
                <a:lnTo>
                  <a:pt x="10000" y="12616"/>
                </a:lnTo>
                <a:cubicBezTo>
                  <a:pt x="10000" y="13537"/>
                  <a:pt x="7761" y="14283"/>
                  <a:pt x="5000" y="14283"/>
                </a:cubicBezTo>
                <a:cubicBezTo>
                  <a:pt x="2239" y="14283"/>
                  <a:pt x="0" y="13537"/>
                  <a:pt x="0" y="12616"/>
                </a:cubicBezTo>
                <a:lnTo>
                  <a:pt x="0" y="595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تحقق تمامیت</a:t>
            </a:r>
          </a:p>
          <a:p>
            <a:pPr algn="ctr"/>
            <a:r>
              <a:rPr lang="fa-IR" sz="3600" dirty="0" smtClean="0"/>
              <a:t>وجود</a:t>
            </a:r>
            <a:endParaRPr lang="fa-IR" sz="3600" dirty="0"/>
          </a:p>
        </p:txBody>
      </p:sp>
      <p:sp>
        <p:nvSpPr>
          <p:cNvPr id="10" name="Right Arrow 9"/>
          <p:cNvSpPr/>
          <p:nvPr/>
        </p:nvSpPr>
        <p:spPr>
          <a:xfrm>
            <a:off x="2376264" y="5584213"/>
            <a:ext cx="1008112" cy="370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03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49686" cy="137677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fa-IR" sz="6600" dirty="0" smtClean="0">
                <a:cs typeface="+mn-cs"/>
              </a:rPr>
              <a:t>عقده حقارت</a:t>
            </a:r>
            <a:endParaRPr lang="fa-IR" sz="66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76" y="2102122"/>
            <a:ext cx="8229600" cy="4525963"/>
          </a:xfrm>
        </p:spPr>
        <p:txBody>
          <a:bodyPr/>
          <a:lstStyle/>
          <a:p>
            <a:r>
              <a:rPr lang="fa-IR" dirty="0" smtClean="0"/>
              <a:t>ا</a:t>
            </a:r>
            <a:endParaRPr lang="fa-IR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60443027"/>
              </p:ext>
            </p:extLst>
          </p:nvPr>
        </p:nvGraphicFramePr>
        <p:xfrm>
          <a:off x="0" y="2212008"/>
          <a:ext cx="6209568" cy="388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4615852"/>
            <a:ext cx="3348507" cy="212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7020272" y="1330017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" y="188640"/>
            <a:ext cx="9108639" cy="1296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800" dirty="0">
                <a:cs typeface="+mn-cs"/>
              </a:rPr>
              <a:t>عقده حقارت  </a:t>
            </a:r>
            <a:r>
              <a:rPr lang="fa-IR" sz="4800" dirty="0" smtClean="0">
                <a:cs typeface="+mn-cs"/>
              </a:rPr>
              <a:t> :  ناتوانی </a:t>
            </a:r>
            <a:r>
              <a:rPr lang="fa-IR" sz="4800" dirty="0">
                <a:cs typeface="+mn-cs"/>
              </a:rPr>
              <a:t>در </a:t>
            </a:r>
            <a:r>
              <a:rPr lang="fa-IR" sz="4800" dirty="0" smtClean="0">
                <a:cs typeface="+mn-cs"/>
              </a:rPr>
              <a:t>چیرگیبرمشکلات واحساس حقارت</a:t>
            </a:r>
            <a:endParaRPr lang="fa-IR" sz="4800" dirty="0">
              <a:cs typeface="+mn-cs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6444208" y="2122105"/>
            <a:ext cx="2232248" cy="2387015"/>
          </a:xfrm>
          <a:prstGeom prst="flowChartMagneticDis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>
                    <a:lumMod val="85000"/>
                  </a:schemeClr>
                </a:solidFill>
              </a:rPr>
              <a:t>بی توجهی والدین </a:t>
            </a:r>
          </a:p>
          <a:p>
            <a:pPr algn="ctr"/>
            <a:r>
              <a:rPr lang="fa-IR" sz="2800" dirty="0" smtClean="0">
                <a:solidFill>
                  <a:schemeClr val="tx1">
                    <a:lumMod val="85000"/>
                  </a:schemeClr>
                </a:solidFill>
              </a:rPr>
              <a:t>لوس شدن</a:t>
            </a:r>
          </a:p>
          <a:p>
            <a:pPr algn="ctr"/>
            <a:r>
              <a:rPr lang="fa-IR" sz="2800" dirty="0" smtClean="0">
                <a:solidFill>
                  <a:schemeClr val="tx1">
                    <a:lumMod val="85000"/>
                  </a:schemeClr>
                </a:solidFill>
              </a:rPr>
              <a:t>نقص عضوی</a:t>
            </a:r>
            <a:endParaRPr lang="fa-IR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rot="10800000">
            <a:off x="5580112" y="2492896"/>
            <a:ext cx="864096" cy="64807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>
            <a:off x="5292080" y="3140968"/>
            <a:ext cx="1008112" cy="43204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4932040" y="3861048"/>
            <a:ext cx="1512168" cy="14401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0800000" flipV="1">
            <a:off x="4932040" y="4005064"/>
            <a:ext cx="1512169" cy="50405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403648" y="1628801"/>
            <a:ext cx="2376264" cy="64807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احساس بی ارزشی بی اعتمادی</a:t>
            </a:r>
            <a:endParaRPr lang="fa-IR" dirty="0"/>
          </a:p>
        </p:txBody>
      </p:sp>
      <p:cxnSp>
        <p:nvCxnSpPr>
          <p:cNvPr id="22" name="Curved Connector 21"/>
          <p:cNvCxnSpPr>
            <a:endCxn id="20" idx="6"/>
          </p:cNvCxnSpPr>
          <p:nvPr/>
        </p:nvCxnSpPr>
        <p:spPr>
          <a:xfrm rot="10800000">
            <a:off x="3779912" y="1952837"/>
            <a:ext cx="432048" cy="32403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-1" y="2122105"/>
            <a:ext cx="1691681" cy="10188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>
                    <a:lumMod val="95000"/>
                  </a:schemeClr>
                </a:solidFill>
              </a:rPr>
              <a:t>بی کفایتی</a:t>
            </a:r>
          </a:p>
          <a:p>
            <a:pPr algn="ctr"/>
            <a:r>
              <a:rPr lang="fa-IR" sz="2000" dirty="0" smtClean="0">
                <a:solidFill>
                  <a:schemeClr val="tx1">
                    <a:lumMod val="95000"/>
                  </a:schemeClr>
                </a:solidFill>
              </a:rPr>
              <a:t>عقده حقارت</a:t>
            </a:r>
            <a:endParaRPr lang="fa-I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25" name="Curved Connector 24"/>
          <p:cNvCxnSpPr/>
          <p:nvPr/>
        </p:nvCxnSpPr>
        <p:spPr>
          <a:xfrm rot="10800000">
            <a:off x="1187624" y="2636913"/>
            <a:ext cx="2160240" cy="468053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4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05012741"/>
              </p:ext>
            </p:extLst>
          </p:nvPr>
        </p:nvGraphicFramePr>
        <p:xfrm>
          <a:off x="251520" y="260648"/>
          <a:ext cx="8640960" cy="216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17822117"/>
              </p:ext>
            </p:extLst>
          </p:nvPr>
        </p:nvGraphicFramePr>
        <p:xfrm>
          <a:off x="539552" y="2780928"/>
          <a:ext cx="785469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986562"/>
            <a:ext cx="4248471" cy="35099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جبران: هر جانداری برای حفظ تعادل با نقص به نوعی عمل میکند </a:t>
            </a:r>
            <a:endParaRPr lang="fa-IR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932042" y="1700808"/>
            <a:ext cx="4211958" cy="1077324"/>
          </a:xfrm>
          <a:prstGeom prst="round2Same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/>
              <a:t>جبران در همان ناحیه سعی میکند با شرایط تطبیق پیدا کند</a:t>
            </a:r>
          </a:p>
        </p:txBody>
      </p:sp>
      <p:sp>
        <p:nvSpPr>
          <p:cNvPr id="6" name="Oval 5"/>
          <p:cNvSpPr/>
          <p:nvPr/>
        </p:nvSpPr>
        <p:spPr>
          <a:xfrm>
            <a:off x="1763688" y="1700808"/>
            <a:ext cx="2952328" cy="978349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/>
              <a:t>جبران در ناحیه دیگر ضعف تحصیلی جبران در ورزش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4932041" y="3356992"/>
            <a:ext cx="2412268" cy="1080120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جبران </a:t>
            </a:r>
            <a:r>
              <a:rPr lang="fa-IR" dirty="0" smtClean="0"/>
              <a:t>افراطی</a:t>
            </a:r>
          </a:p>
          <a:p>
            <a:pPr algn="ctr"/>
            <a:r>
              <a:rPr lang="fa-IR" dirty="0" smtClean="0"/>
              <a:t>سعی میکند بهتر و بالاتر از دیگران </a:t>
            </a:r>
            <a:endParaRPr lang="fa-IR" dirty="0"/>
          </a:p>
        </p:txBody>
      </p:sp>
      <p:sp>
        <p:nvSpPr>
          <p:cNvPr id="11" name="Oval 10"/>
          <p:cNvSpPr/>
          <p:nvPr/>
        </p:nvSpPr>
        <p:spPr>
          <a:xfrm>
            <a:off x="4932042" y="5013176"/>
            <a:ext cx="2621236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/>
              <a:t>قدرت طلبی </a:t>
            </a:r>
          </a:p>
          <a:p>
            <a:pPr algn="ctr"/>
            <a:r>
              <a:rPr lang="fa-IR" sz="2400" dirty="0" smtClean="0"/>
              <a:t>صدمه به علاقه اجتمکاعی</a:t>
            </a:r>
            <a:endParaRPr lang="fa-IR" sz="2400" dirty="0"/>
          </a:p>
        </p:txBody>
      </p:sp>
      <p:sp>
        <p:nvSpPr>
          <p:cNvPr id="15" name="Down Arrow 14"/>
          <p:cNvSpPr/>
          <p:nvPr/>
        </p:nvSpPr>
        <p:spPr>
          <a:xfrm>
            <a:off x="6156176" y="4437112"/>
            <a:ext cx="26650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Cloud 15"/>
          <p:cNvSpPr/>
          <p:nvPr/>
        </p:nvSpPr>
        <p:spPr>
          <a:xfrm>
            <a:off x="-133177" y="893653"/>
            <a:ext cx="1835696" cy="1785505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/>
              <a:t>1-وضغیت شناختی </a:t>
            </a:r>
          </a:p>
          <a:p>
            <a:pPr algn="ctr"/>
            <a:r>
              <a:rPr lang="fa-IR" sz="2000" dirty="0" smtClean="0"/>
              <a:t>2-خاطرات کودکی </a:t>
            </a:r>
          </a:p>
          <a:p>
            <a:pPr algn="ctr"/>
            <a:r>
              <a:rPr lang="fa-IR" sz="2000" dirty="0" smtClean="0"/>
              <a:t>3-هیجان ها</a:t>
            </a:r>
            <a:endParaRPr lang="fa-IR" sz="2000" dirty="0"/>
          </a:p>
        </p:txBody>
      </p:sp>
      <p:sp>
        <p:nvSpPr>
          <p:cNvPr id="18" name="Curved Left Arrow 17"/>
          <p:cNvSpPr/>
          <p:nvPr/>
        </p:nvSpPr>
        <p:spPr>
          <a:xfrm>
            <a:off x="1475656" y="764704"/>
            <a:ext cx="288032" cy="432048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9" name="Explosion 2 18"/>
          <p:cNvSpPr/>
          <p:nvPr/>
        </p:nvSpPr>
        <p:spPr>
          <a:xfrm>
            <a:off x="7553277" y="3356992"/>
            <a:ext cx="1843259" cy="2196244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bg2">
                    <a:lumMod val="50000"/>
                  </a:schemeClr>
                </a:solidFill>
              </a:rPr>
              <a:t>عقده برتری</a:t>
            </a:r>
            <a:endParaRPr lang="fa-I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Equal 19"/>
          <p:cNvSpPr/>
          <p:nvPr/>
        </p:nvSpPr>
        <p:spPr>
          <a:xfrm>
            <a:off x="7344309" y="3645024"/>
            <a:ext cx="612067" cy="6480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66696" cy="1800200"/>
          </a:xfrm>
          <a:solidFill>
            <a:schemeClr val="bg1">
              <a:lumMod val="95000"/>
              <a:lumOff val="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pPr algn="r"/>
            <a:r>
              <a:rPr lang="fa-IR" sz="4800" dirty="0">
                <a:cs typeface="+mn-cs"/>
              </a:rPr>
              <a:t>برتری طلبی :تلاش برای بدست آوردن درجه بالاتری از توانایی بالقوه یا خود شکوفایی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2843808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314731"/>
              </p:ext>
            </p:extLst>
          </p:nvPr>
        </p:nvGraphicFramePr>
        <p:xfrm>
          <a:off x="1547664" y="2708920"/>
          <a:ext cx="8075613" cy="374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Up Arrow 5"/>
          <p:cNvSpPr/>
          <p:nvPr/>
        </p:nvSpPr>
        <p:spPr>
          <a:xfrm>
            <a:off x="3635896" y="4149080"/>
            <a:ext cx="360040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Curved Down Arrow 8"/>
          <p:cNvSpPr/>
          <p:nvPr/>
        </p:nvSpPr>
        <p:spPr>
          <a:xfrm>
            <a:off x="6444208" y="3068960"/>
            <a:ext cx="648072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7092280" y="4149080"/>
            <a:ext cx="432048" cy="2383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7092280" y="5301208"/>
            <a:ext cx="360040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5076056" y="6021288"/>
            <a:ext cx="100811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Up Arrow 12"/>
          <p:cNvSpPr/>
          <p:nvPr/>
        </p:nvSpPr>
        <p:spPr>
          <a:xfrm>
            <a:off x="3815916" y="5301208"/>
            <a:ext cx="540060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Explosion 2 15"/>
          <p:cNvSpPr/>
          <p:nvPr/>
        </p:nvSpPr>
        <p:spPr>
          <a:xfrm>
            <a:off x="2627784" y="2132856"/>
            <a:ext cx="3096344" cy="936104"/>
          </a:xfrm>
          <a:prstGeom prst="irregularSeal2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bg2">
                    <a:lumMod val="50000"/>
                  </a:schemeClr>
                </a:solidFill>
              </a:rPr>
              <a:t>کمال گرایی</a:t>
            </a:r>
            <a:endParaRPr lang="fa-I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3815916" y="2924944"/>
            <a:ext cx="270030" cy="3857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23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fa-IR" sz="4800" dirty="0" smtClean="0">
                <a:solidFill>
                  <a:srgbClr val="FF0000"/>
                </a:solidFill>
                <a:cs typeface="+mn-cs"/>
              </a:rPr>
              <a:t>علاقه اجتماعی:</a:t>
            </a:r>
            <a:r>
              <a:rPr lang="en-US" sz="4800" dirty="0">
                <a:solidFill>
                  <a:srgbClr val="FF0000"/>
                </a:solidFill>
                <a:cs typeface="+mn-cs"/>
              </a:rPr>
              <a:t>social </a:t>
            </a:r>
            <a:r>
              <a:rPr lang="en-US" sz="4800" dirty="0" smtClean="0">
                <a:solidFill>
                  <a:srgbClr val="FF0000"/>
                </a:solidFill>
                <a:cs typeface="+mn-cs"/>
              </a:rPr>
              <a:t>interest   </a:t>
            </a:r>
            <a:r>
              <a:rPr lang="fa-IR" sz="4800" dirty="0" smtClean="0">
                <a:solidFill>
                  <a:srgbClr val="FF0000"/>
                </a:solidFill>
                <a:cs typeface="+mn-cs"/>
              </a:rPr>
              <a:t>احساس وحدت با کل بشریت</a:t>
            </a:r>
            <a:endParaRPr lang="fa-IR" sz="4800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503826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2306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98" y="-385399"/>
            <a:ext cx="9468544" cy="2762698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-Point Star 7"/>
          <p:cNvSpPr/>
          <p:nvPr/>
        </p:nvSpPr>
        <p:spPr>
          <a:xfrm>
            <a:off x="3654783" y="1484784"/>
            <a:ext cx="4464496" cy="1432575"/>
          </a:xfrm>
          <a:prstGeom prst="star7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/>
              <a:t>فرزند اول</a:t>
            </a:r>
          </a:p>
        </p:txBody>
      </p:sp>
    </p:spTree>
    <p:extLst>
      <p:ext uri="{BB962C8B-B14F-4D97-AF65-F5344CB8AC3E}">
        <p14:creationId xmlns:p14="http://schemas.microsoft.com/office/powerpoint/2010/main" val="3082462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فرزند دوم</a:t>
            </a:r>
            <a:endParaRPr lang="fa-I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666214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938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فرزند آخر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587172"/>
              </p:ext>
            </p:extLst>
          </p:nvPr>
        </p:nvGraphicFramePr>
        <p:xfrm>
          <a:off x="467544" y="1772816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loud 5"/>
          <p:cNvSpPr/>
          <p:nvPr/>
        </p:nvSpPr>
        <p:spPr>
          <a:xfrm>
            <a:off x="5436096" y="4437112"/>
            <a:ext cx="3528392" cy="1440160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/>
              <a:t>اگر ناز پرورده شود</a:t>
            </a:r>
          </a:p>
          <a:p>
            <a:pPr algn="ctr"/>
            <a:r>
              <a:rPr lang="fa-IR" sz="2400" dirty="0" smtClean="0"/>
              <a:t>درمانده ووابسته</a:t>
            </a:r>
            <a:endParaRPr lang="fa-I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72289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197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تک فرزند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621119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3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فرزند وسط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410861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45" y="3356993"/>
            <a:ext cx="4488193" cy="348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14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a-IR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زندگی آدلر</a:t>
            </a:r>
            <a:endParaRPr lang="fa-IR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062046"/>
              </p:ext>
            </p:extLst>
          </p:nvPr>
        </p:nvGraphicFramePr>
        <p:xfrm>
          <a:off x="323528" y="1556792"/>
          <a:ext cx="828092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خود خلاق</a:t>
            </a:r>
            <a:endParaRPr lang="fa-I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34671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6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314595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79412"/>
            <a:ext cx="6710267" cy="16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10800000" flipH="1" flipV="1">
            <a:off x="-396552" y="1129649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style of</a:t>
            </a:r>
            <a:endParaRPr lang="fa-IR" sz="6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1619670" y="1189415"/>
            <a:ext cx="2448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2271809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شیوه زندگی به 4 </a:t>
            </a:r>
            <a:r>
              <a:rPr lang="fa-IR" dirty="0" smtClean="0"/>
              <a:t>تیپ </a:t>
            </a:r>
            <a:r>
              <a:rPr lang="fa-IR" dirty="0"/>
              <a:t>تقسیم میشود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855498"/>
              </p:ext>
            </p:extLst>
          </p:nvPr>
        </p:nvGraphicFramePr>
        <p:xfrm>
          <a:off x="457200" y="1628800"/>
          <a:ext cx="8075240" cy="46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1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739189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Brace 6"/>
          <p:cNvSpPr/>
          <p:nvPr/>
        </p:nvSpPr>
        <p:spPr>
          <a:xfrm>
            <a:off x="7380312" y="332656"/>
            <a:ext cx="720080" cy="936104"/>
          </a:xfrm>
          <a:prstGeom prst="righ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Left Brace 7"/>
          <p:cNvSpPr/>
          <p:nvPr/>
        </p:nvSpPr>
        <p:spPr>
          <a:xfrm>
            <a:off x="1259632" y="476672"/>
            <a:ext cx="864096" cy="864096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1" y="447055"/>
            <a:ext cx="61926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اصول مهم نظریه آدلر</a:t>
            </a:r>
            <a:endParaRPr lang="fa-I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1979712" y="1052736"/>
            <a:ext cx="3168352" cy="2520280"/>
          </a:xfrm>
          <a:prstGeom prst="irregularSeal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</a:rPr>
              <a:t>شخصیت یکپارچه ومنسجم است </a:t>
            </a:r>
          </a:p>
        </p:txBody>
      </p:sp>
      <p:sp>
        <p:nvSpPr>
          <p:cNvPr id="4" name="Oval 3"/>
          <p:cNvSpPr/>
          <p:nvPr/>
        </p:nvSpPr>
        <p:spPr>
          <a:xfrm>
            <a:off x="4932040" y="1628800"/>
            <a:ext cx="3816424" cy="194421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/>
              <a:t>ساختار شخصیت منسجم از سبک زندگی فرد به وحود می آید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27315" y="1844824"/>
            <a:ext cx="1979712" cy="1512168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/>
              <a:t>نیروی پویا در پس رفتار افراد تلاش برای موفقیت یا برتری</a:t>
            </a:r>
          </a:p>
        </p:txBody>
      </p:sp>
      <p:sp>
        <p:nvSpPr>
          <p:cNvPr id="10" name="Oval 9"/>
          <p:cNvSpPr/>
          <p:nvPr/>
        </p:nvSpPr>
        <p:spPr>
          <a:xfrm>
            <a:off x="6264188" y="4725144"/>
            <a:ext cx="2700300" cy="13681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/>
              <a:t>نیروی خلاق سبک زندگی فرد را تشکیل می دهد</a:t>
            </a:r>
          </a:p>
        </p:txBody>
      </p:sp>
      <p:sp>
        <p:nvSpPr>
          <p:cNvPr id="11" name="Explosion 2 10"/>
          <p:cNvSpPr/>
          <p:nvPr/>
        </p:nvSpPr>
        <p:spPr>
          <a:xfrm>
            <a:off x="-108520" y="3933056"/>
            <a:ext cx="4680520" cy="3096344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/>
              <a:t>برداشت های ذهنی افراد رقتار و شخصیت آنها را شکل می دهد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51920" y="4509120"/>
            <a:ext cx="2088232" cy="201622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/>
              <a:t>ارزش و تمام فعالیت های انسان را باید از زاویه ا ی علاقه اجتماعی در نظر گرفت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107027" y="2420888"/>
            <a:ext cx="37674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Left-Right Arrow 17"/>
          <p:cNvSpPr/>
          <p:nvPr/>
        </p:nvSpPr>
        <p:spPr>
          <a:xfrm>
            <a:off x="5796136" y="5285016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Up-Down Arrow 18"/>
          <p:cNvSpPr/>
          <p:nvPr/>
        </p:nvSpPr>
        <p:spPr>
          <a:xfrm>
            <a:off x="2627784" y="3356992"/>
            <a:ext cx="360040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Up-Down Arrow 19"/>
          <p:cNvSpPr/>
          <p:nvPr/>
        </p:nvSpPr>
        <p:spPr>
          <a:xfrm>
            <a:off x="6804248" y="3356992"/>
            <a:ext cx="216024" cy="1368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Left-Right Arrow 20"/>
          <p:cNvSpPr/>
          <p:nvPr/>
        </p:nvSpPr>
        <p:spPr>
          <a:xfrm>
            <a:off x="4535996" y="2276872"/>
            <a:ext cx="720080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884146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منابع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سیاسی، علی </a:t>
            </a:r>
            <a:r>
              <a:rPr lang="fa-IR" dirty="0" smtClean="0"/>
              <a:t>اکبر، </a:t>
            </a:r>
            <a:r>
              <a:rPr lang="fa-IR" dirty="0"/>
              <a:t>نظریه های شخصیت یا مکاتب </a:t>
            </a:r>
            <a:r>
              <a:rPr lang="fa-IR" dirty="0" smtClean="0"/>
              <a:t>روانشناسی </a:t>
            </a:r>
          </a:p>
          <a:p>
            <a:r>
              <a:rPr lang="fa-IR" dirty="0" smtClean="0"/>
              <a:t>سید محمدی</a:t>
            </a:r>
            <a:r>
              <a:rPr lang="fa-IR" dirty="0"/>
              <a:t>، یحیی؛ (تالیف: دوان شولتز، سیدنی الن شولتز)، نظریه های شخصیت،  </a:t>
            </a:r>
          </a:p>
          <a:p>
            <a:r>
              <a:rPr lang="fa-IR" dirty="0"/>
              <a:t>کریمی، یوسف؛ تاریخچه و مکاتب روانشناسی، انتشارات پیام نور، چاپ هفتم </a:t>
            </a:r>
          </a:p>
          <a:p>
            <a:r>
              <a:rPr lang="fa-IR" dirty="0"/>
              <a:t>سید </a:t>
            </a:r>
            <a:r>
              <a:rPr lang="fa-IR" dirty="0" smtClean="0"/>
              <a:t>محمدی، </a:t>
            </a:r>
            <a:r>
              <a:rPr lang="fa-IR" dirty="0"/>
              <a:t>یحیی؛ (تالیف: </a:t>
            </a:r>
            <a:r>
              <a:rPr lang="fa-IR" dirty="0" smtClean="0"/>
              <a:t>جیمزاو .پروچاسکا؛جان سی نوکراس)، </a:t>
            </a:r>
            <a:r>
              <a:rPr lang="fa-IR" dirty="0"/>
              <a:t>نظریه های </a:t>
            </a:r>
            <a:r>
              <a:rPr lang="fa-IR" dirty="0" smtClean="0"/>
              <a:t>روان درمانی </a:t>
            </a:r>
          </a:p>
          <a:p>
            <a:r>
              <a:rPr lang="fa-IR" dirty="0" smtClean="0"/>
              <a:t>سیف ؛علی </a:t>
            </a:r>
            <a:r>
              <a:rPr lang="fa-IR" dirty="0"/>
              <a:t>اکبر(تالیف: دوان شولتز، سیدنی الن شولتز)،  </a:t>
            </a:r>
            <a:r>
              <a:rPr lang="fa-IR" dirty="0" smtClean="0"/>
              <a:t>تاریخ روانشناسی </a:t>
            </a:r>
          </a:p>
          <a:p>
            <a:endParaRPr lang="fa-IR" dirty="0" smtClean="0"/>
          </a:p>
          <a:p>
            <a:r>
              <a:rPr lang="fa-IR" dirty="0" smtClean="0"/>
              <a:t>بهمنی ؛الاهه مقاله ( مکتب روانشناسی فردی آلفرد آدلر)صفحه پارک دانش 1393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19054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908720"/>
          </a:xfrm>
          <a:scene3d>
            <a:camera prst="perspectiveHeroicExtreme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C00000"/>
                </a:solidFill>
              </a:rPr>
              <a:t>تاریخچه تحول تفکرات آدلر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877272"/>
          </a:xfrm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a-IR" dirty="0" smtClean="0"/>
              <a:t>انسان را نمیتوان مجزا از دیگران مورد مطالعه قرار دادبلکه مطالعه انسان باید در زمینه اجتماعی او انجام پذیرد </a:t>
            </a:r>
          </a:p>
          <a:p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آدلر اولین روان کاوی بود که به ماهیت اجتماعی انسان تاکید ورزید</a:t>
            </a:r>
          </a:p>
          <a:p>
            <a:r>
              <a:rPr lang="fa-IR" dirty="0" smtClean="0">
                <a:solidFill>
                  <a:schemeClr val="accent5">
                    <a:lumMod val="50000"/>
                  </a:schemeClr>
                </a:solidFill>
              </a:rPr>
              <a:t>شکل گیری روانشناسی فردی متاثر از نظرات کانت ؛ارسطو ؛ نیچه و.</a:t>
            </a:r>
          </a:p>
          <a:p>
            <a:r>
              <a:rPr lang="fa-IR" dirty="0" smtClean="0">
                <a:solidFill>
                  <a:schemeClr val="accent1"/>
                </a:solidFill>
              </a:rPr>
              <a:t>شباهت کانت وآدلر : هدف انسان اورا در جهت غلبه بر مشکلات خاص به تلاش وا می دارد 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شباهت نیچه وآدلر هردو ازمفهوم قدرت طلبی استفاده کردند</a:t>
            </a:r>
          </a:p>
          <a:p>
            <a:r>
              <a:rPr lang="fa-IR" dirty="0" smtClean="0">
                <a:solidFill>
                  <a:schemeClr val="tx1">
                    <a:lumMod val="85000"/>
                  </a:schemeClr>
                </a:solidFill>
              </a:rPr>
              <a:t>نیچه  قدرت طلبی     کسب قدرت بر دیگران  ایده آل نیچه </a:t>
            </a:r>
            <a:r>
              <a:rPr lang="fa-IR" dirty="0" smtClean="0"/>
              <a:t>   </a:t>
            </a:r>
          </a:p>
          <a:p>
            <a:r>
              <a:rPr lang="fa-IR" dirty="0" smtClean="0">
                <a:solidFill>
                  <a:srgbClr val="FFFF00"/>
                </a:solidFill>
              </a:rPr>
              <a:t>آدلر قدرت طلبی      دست یابی به قابلیت ها ایده آل آدلر</a:t>
            </a:r>
          </a:p>
          <a:p>
            <a:r>
              <a:rPr lang="fa-IR" dirty="0" smtClean="0">
                <a:solidFill>
                  <a:srgbClr val="FFC000"/>
                </a:solidFill>
              </a:rPr>
              <a:t>جان دیویی :</a:t>
            </a:r>
            <a:r>
              <a:rPr lang="fa-IR" dirty="0" smtClean="0"/>
              <a:t>آدلر خلاق بودن ؛اجتماعی بودن و اهمیت به تعلیم وتربیت را وی گرفته</a:t>
            </a:r>
          </a:p>
          <a:p>
            <a:r>
              <a:rPr lang="fa-IR" dirty="0" smtClean="0"/>
              <a:t>اختلاف آدلر و فروید: علل ونشانه های آسیب شناسی </a:t>
            </a:r>
          </a:p>
          <a:p>
            <a:r>
              <a:rPr lang="fa-IR" dirty="0" smtClean="0"/>
              <a:t>                             رابطه  بین تجارب کودکی ورفتار کنونی </a:t>
            </a:r>
          </a:p>
          <a:p>
            <a:r>
              <a:rPr lang="fa-IR" dirty="0" smtClean="0"/>
              <a:t>اما در مورد سرکوبی غرایز به عنوان علت رویداد آسیب را رد میکند</a:t>
            </a:r>
          </a:p>
          <a:p>
            <a:r>
              <a:rPr lang="fa-IR" dirty="0"/>
              <a:t> </a:t>
            </a:r>
            <a:r>
              <a:rPr lang="fa-IR" dirty="0" smtClean="0"/>
              <a:t>                           </a:t>
            </a:r>
            <a:endParaRPr lang="fa-IR" dirty="0"/>
          </a:p>
        </p:txBody>
      </p:sp>
      <p:sp>
        <p:nvSpPr>
          <p:cNvPr id="4" name="Equal 3"/>
          <p:cNvSpPr/>
          <p:nvPr/>
        </p:nvSpPr>
        <p:spPr>
          <a:xfrm>
            <a:off x="5933833" y="3573017"/>
            <a:ext cx="438367" cy="36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67544" y="3284985"/>
            <a:ext cx="1512168" cy="93610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/>
              <a:t>سوپرمن</a:t>
            </a:r>
          </a:p>
        </p:txBody>
      </p:sp>
      <p:sp>
        <p:nvSpPr>
          <p:cNvPr id="6" name="Equal 5"/>
          <p:cNvSpPr/>
          <p:nvPr/>
        </p:nvSpPr>
        <p:spPr>
          <a:xfrm>
            <a:off x="6021161" y="3933058"/>
            <a:ext cx="432048" cy="43701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83568" y="3933056"/>
            <a:ext cx="1296144" cy="648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/>
              <a:t>هم نوع</a:t>
            </a:r>
            <a:endParaRPr lang="fa-IR" sz="2000" dirty="0"/>
          </a:p>
        </p:txBody>
      </p:sp>
      <p:sp>
        <p:nvSpPr>
          <p:cNvPr id="8" name="Right Bracket 7"/>
          <p:cNvSpPr/>
          <p:nvPr/>
        </p:nvSpPr>
        <p:spPr>
          <a:xfrm>
            <a:off x="5833716" y="5085184"/>
            <a:ext cx="45719" cy="79208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C00000"/>
              </a:solidFill>
            </a:endParaRPr>
          </a:p>
        </p:txBody>
      </p:sp>
      <p:sp>
        <p:nvSpPr>
          <p:cNvPr id="9" name="Right Bracket 8"/>
          <p:cNvSpPr/>
          <p:nvPr/>
        </p:nvSpPr>
        <p:spPr>
          <a:xfrm>
            <a:off x="5833716" y="5229200"/>
            <a:ext cx="45719" cy="64807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Oval 9"/>
          <p:cNvSpPr/>
          <p:nvPr/>
        </p:nvSpPr>
        <p:spPr>
          <a:xfrm>
            <a:off x="0" y="5085184"/>
            <a:ext cx="1979712" cy="64807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/>
              <a:t>هم عقیده بودند</a:t>
            </a:r>
            <a:endParaRPr lang="fa-IR" sz="2000" dirty="0"/>
          </a:p>
        </p:txBody>
      </p:sp>
      <p:sp>
        <p:nvSpPr>
          <p:cNvPr id="11" name="Right Bracket 10"/>
          <p:cNvSpPr/>
          <p:nvPr/>
        </p:nvSpPr>
        <p:spPr>
          <a:xfrm>
            <a:off x="5691990" y="5046825"/>
            <a:ext cx="187445" cy="79208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83318" y="5361069"/>
            <a:ext cx="576064" cy="48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6876256" y="5481228"/>
            <a:ext cx="288032" cy="396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79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فعالیتهای  آدلر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212777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5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6" name="Can 5"/>
          <p:cNvSpPr/>
          <p:nvPr/>
        </p:nvSpPr>
        <p:spPr>
          <a:xfrm>
            <a:off x="6228184" y="1916832"/>
            <a:ext cx="2736304" cy="2088232"/>
          </a:xfrm>
          <a:prstGeom prst="ca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>
                <a:solidFill>
                  <a:schemeClr val="bg1"/>
                </a:solidFill>
              </a:rPr>
              <a:t>ساختار ذهنی مبتنی بر </a:t>
            </a:r>
            <a:r>
              <a:rPr lang="fa-IR" sz="4000" dirty="0" smtClean="0">
                <a:solidFill>
                  <a:schemeClr val="bg1"/>
                </a:solidFill>
              </a:rPr>
              <a:t>خیال</a:t>
            </a:r>
            <a:endParaRPr lang="fa-IR" sz="4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332656"/>
            <a:ext cx="7632848" cy="92333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شکل گیری </a:t>
            </a:r>
            <a:r>
              <a:rPr lang="fa-IR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روانشناسی فردی</a:t>
            </a:r>
          </a:p>
        </p:txBody>
      </p:sp>
      <p:sp>
        <p:nvSpPr>
          <p:cNvPr id="3" name="Flowchart: Magnetic Disk 2"/>
          <p:cNvSpPr/>
          <p:nvPr/>
        </p:nvSpPr>
        <p:spPr>
          <a:xfrm>
            <a:off x="539552" y="2060848"/>
            <a:ext cx="3672408" cy="259228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chemeClr val="bg1"/>
                </a:solidFill>
              </a:rPr>
              <a:t>جهانی را واقعی میپنداریم  که اجزای ذهن در شکل گیری آن نقش دارداین اجزا بخشی از ساختار روانی  هستند که در ناخود آگاه قراردارد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3275856" y="4293096"/>
            <a:ext cx="4464496" cy="256490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>
                <a:solidFill>
                  <a:schemeClr val="bg1"/>
                </a:solidFill>
              </a:rPr>
              <a:t>این عقاید بر ادراک فرد از </a:t>
            </a:r>
            <a:r>
              <a:rPr lang="fa-IR" sz="2800" dirty="0" smtClean="0">
                <a:solidFill>
                  <a:schemeClr val="bg1"/>
                </a:solidFill>
              </a:rPr>
              <a:t>خود</a:t>
            </a:r>
          </a:p>
          <a:p>
            <a:pPr algn="ctr"/>
            <a:r>
              <a:rPr lang="fa-IR" sz="2800" dirty="0" smtClean="0">
                <a:solidFill>
                  <a:schemeClr val="bg1"/>
                </a:solidFill>
              </a:rPr>
              <a:t>؛روش </a:t>
            </a:r>
            <a:r>
              <a:rPr lang="fa-IR" sz="2800" dirty="0">
                <a:solidFill>
                  <a:schemeClr val="bg1"/>
                </a:solidFill>
              </a:rPr>
              <a:t>های کنار آمدن با مشکلات ؛برآورد فرداز توانایی های خود و سایر جنبه های زندگی تاثیر دارد</a:t>
            </a:r>
          </a:p>
        </p:txBody>
      </p:sp>
      <p:sp>
        <p:nvSpPr>
          <p:cNvPr id="10" name="Equal 9"/>
          <p:cNvSpPr/>
          <p:nvPr/>
        </p:nvSpPr>
        <p:spPr>
          <a:xfrm>
            <a:off x="4211960" y="2708920"/>
            <a:ext cx="2016224" cy="129614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707904" y="1596571"/>
            <a:ext cx="2664296" cy="11123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 </a:t>
            </a:r>
            <a:r>
              <a:rPr lang="fa-IR" dirty="0" smtClean="0">
                <a:solidFill>
                  <a:schemeClr val="bg1"/>
                </a:solidFill>
              </a:rPr>
              <a:t>هر انچه درنقشه شناختی فردوجود دارد</a:t>
            </a:r>
            <a:endParaRPr lang="fa-IR" dirty="0">
              <a:solidFill>
                <a:schemeClr val="bg1"/>
              </a:solidFill>
            </a:endParaRPr>
          </a:p>
        </p:txBody>
      </p:sp>
      <p:cxnSp>
        <p:nvCxnSpPr>
          <p:cNvPr id="14" name="Curved Connector 13"/>
          <p:cNvCxnSpPr/>
          <p:nvPr/>
        </p:nvCxnSpPr>
        <p:spPr>
          <a:xfrm>
            <a:off x="5724128" y="2420888"/>
            <a:ext cx="648072" cy="288032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85"/>
            <a:ext cx="2627784" cy="238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2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3120"/>
            <a:ext cx="3471939" cy="479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sz="4300" dirty="0" smtClean="0"/>
              <a:t>غایت نگری خیالی</a:t>
            </a:r>
          </a:p>
          <a:p>
            <a:r>
              <a:rPr lang="fa-IR" sz="4000" dirty="0" smtClean="0"/>
              <a:t>احساس حقارت</a:t>
            </a:r>
          </a:p>
          <a:p>
            <a:r>
              <a:rPr lang="fa-IR" sz="4000" dirty="0" smtClean="0"/>
              <a:t>برتری جویی</a:t>
            </a:r>
          </a:p>
          <a:p>
            <a:r>
              <a:rPr lang="fa-IR" sz="4000" dirty="0" smtClean="0"/>
              <a:t>جبران</a:t>
            </a:r>
          </a:p>
          <a:p>
            <a:r>
              <a:rPr lang="fa-IR" sz="4000" dirty="0" smtClean="0"/>
              <a:t>شیوه زندگی</a:t>
            </a:r>
          </a:p>
          <a:p>
            <a:r>
              <a:rPr lang="fa-IR" sz="4000" dirty="0" smtClean="0"/>
              <a:t>علاقه اجتماعی</a:t>
            </a:r>
          </a:p>
          <a:p>
            <a:r>
              <a:rPr lang="fa-IR" sz="4000" dirty="0" smtClean="0"/>
              <a:t>ترتیب تولد</a:t>
            </a:r>
            <a:endParaRPr lang="fa-IR" sz="4000" dirty="0"/>
          </a:p>
        </p:txBody>
      </p:sp>
      <p:sp>
        <p:nvSpPr>
          <p:cNvPr id="3" name="Rectangle 2"/>
          <p:cNvSpPr/>
          <p:nvPr/>
        </p:nvSpPr>
        <p:spPr>
          <a:xfrm>
            <a:off x="1331640" y="404664"/>
            <a:ext cx="7339047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مفاهیم اساسی درنظریه </a:t>
            </a:r>
            <a:r>
              <a:rPr lang="fa-I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آدلر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43808" y="1556792"/>
            <a:ext cx="2157355" cy="1296144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767378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059832" y="260648"/>
            <a:ext cx="633670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غایت </a:t>
            </a:r>
            <a:r>
              <a:rPr lang="fa-IR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نگری</a:t>
            </a:r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خیالی</a:t>
            </a:r>
            <a:endParaRPr lang="fa-I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24336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1763688" y="5373216"/>
            <a:ext cx="2016224" cy="1008112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هدف </a:t>
            </a:r>
          </a:p>
          <a:p>
            <a:pPr algn="ctr"/>
            <a:r>
              <a:rPr lang="fa-I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وانتظارات وی از آینده</a:t>
            </a:r>
            <a:endParaRPr lang="fa-IR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09486" y="5274974"/>
            <a:ext cx="730657" cy="254973"/>
          </a:xfrm>
          <a:custGeom>
            <a:avLst/>
            <a:gdLst>
              <a:gd name="connsiteX0" fmla="*/ 0 w 730657"/>
              <a:gd name="connsiteY0" fmla="*/ 51769 h 254973"/>
              <a:gd name="connsiteX1" fmla="*/ 362857 w 730657"/>
              <a:gd name="connsiteY1" fmla="*/ 37255 h 254973"/>
              <a:gd name="connsiteX2" fmla="*/ 391885 w 730657"/>
              <a:gd name="connsiteY2" fmla="*/ 124340 h 254973"/>
              <a:gd name="connsiteX3" fmla="*/ 435428 w 730657"/>
              <a:gd name="connsiteY3" fmla="*/ 153369 h 254973"/>
              <a:gd name="connsiteX4" fmla="*/ 493485 w 730657"/>
              <a:gd name="connsiteY4" fmla="*/ 167883 h 254973"/>
              <a:gd name="connsiteX5" fmla="*/ 537028 w 730657"/>
              <a:gd name="connsiteY5" fmla="*/ 182397 h 254973"/>
              <a:gd name="connsiteX6" fmla="*/ 624114 w 730657"/>
              <a:gd name="connsiteY6" fmla="*/ 240455 h 254973"/>
              <a:gd name="connsiteX7" fmla="*/ 711200 w 730657"/>
              <a:gd name="connsiteY7" fmla="*/ 254969 h 25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657" h="254973">
                <a:moveTo>
                  <a:pt x="0" y="51769"/>
                </a:moveTo>
                <a:cubicBezTo>
                  <a:pt x="130761" y="-537"/>
                  <a:pt x="164662" y="-25807"/>
                  <a:pt x="362857" y="37255"/>
                </a:cubicBezTo>
                <a:cubicBezTo>
                  <a:pt x="392015" y="46533"/>
                  <a:pt x="366426" y="107367"/>
                  <a:pt x="391885" y="124340"/>
                </a:cubicBezTo>
                <a:cubicBezTo>
                  <a:pt x="406399" y="134016"/>
                  <a:pt x="419394" y="146497"/>
                  <a:pt x="435428" y="153369"/>
                </a:cubicBezTo>
                <a:cubicBezTo>
                  <a:pt x="453763" y="161227"/>
                  <a:pt x="474305" y="162403"/>
                  <a:pt x="493485" y="167883"/>
                </a:cubicBezTo>
                <a:cubicBezTo>
                  <a:pt x="508196" y="172086"/>
                  <a:pt x="522514" y="177559"/>
                  <a:pt x="537028" y="182397"/>
                </a:cubicBezTo>
                <a:cubicBezTo>
                  <a:pt x="577297" y="222666"/>
                  <a:pt x="571602" y="229952"/>
                  <a:pt x="624114" y="240455"/>
                </a:cubicBezTo>
                <a:cubicBezTo>
                  <a:pt x="700104" y="255653"/>
                  <a:pt x="764224" y="254969"/>
                  <a:pt x="711200" y="2549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Explosion 2 7"/>
          <p:cNvSpPr/>
          <p:nvPr/>
        </p:nvSpPr>
        <p:spPr>
          <a:xfrm>
            <a:off x="4016513" y="4563009"/>
            <a:ext cx="3152713" cy="167890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وبا بزرگ شدن کودک مخفی و پوشیده میشود</a:t>
            </a:r>
          </a:p>
        </p:txBody>
      </p:sp>
      <p:cxnSp>
        <p:nvCxnSpPr>
          <p:cNvPr id="10" name="Curved Connector 9"/>
          <p:cNvCxnSpPr/>
          <p:nvPr/>
        </p:nvCxnSpPr>
        <p:spPr>
          <a:xfrm rot="16200000" flipH="1">
            <a:off x="4391980" y="4343277"/>
            <a:ext cx="648072" cy="57606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loud 11"/>
          <p:cNvSpPr/>
          <p:nvPr/>
        </p:nvSpPr>
        <p:spPr>
          <a:xfrm>
            <a:off x="3024336" y="1700808"/>
            <a:ext cx="1547664" cy="13464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2">
                    <a:lumMod val="50000"/>
                  </a:schemeClr>
                </a:solidFill>
              </a:rPr>
              <a:t>امکان کامل کردن زندگی</a:t>
            </a:r>
            <a:endParaRPr lang="fa-I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813176" y="1700808"/>
            <a:ext cx="45719" cy="7200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6" name="Curved Connector 15"/>
          <p:cNvCxnSpPr/>
          <p:nvPr/>
        </p:nvCxnSpPr>
        <p:spPr>
          <a:xfrm rot="10800000">
            <a:off x="4572000" y="2636912"/>
            <a:ext cx="432048" cy="41034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غایت نگری خیالی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43999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3728" y="1073649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/>
              <a:t>تلاش برای آرمانهایی که به صورت ذهنی در ما وجود دارند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4334"/>
            <a:ext cx="9144000" cy="264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14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0"/>
            <a:ext cx="4680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11960" y="-101600"/>
            <a:ext cx="5256584" cy="1938992"/>
          </a:xfrm>
          <a:prstGeom prst="rect">
            <a:avLst/>
          </a:prstGeom>
          <a:solidFill>
            <a:schemeClr val="bg1"/>
          </a:solidFill>
          <a:scene3d>
            <a:camera prst="obliqueBottom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0" cap="none" spc="-150" normalizeH="0" baseline="0" noProof="0" dirty="0" smtClean="0">
                <a:ln w="3175"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Arial" charset="0"/>
              </a:rPr>
              <a:t>احساسهای حقارت</a:t>
            </a:r>
            <a:r>
              <a:rPr kumimoji="0" lang="en-US" sz="5400" b="0" i="0" u="none" strike="noStrike" kern="0" cap="none" spc="-150" normalizeH="0" baseline="0" noProof="0" dirty="0" smtClean="0">
                <a:ln w="3175"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Arial" charset="0"/>
              </a:rPr>
              <a:t/>
            </a:r>
            <a:br>
              <a:rPr kumimoji="0" lang="en-US" sz="5400" b="0" i="0" u="none" strike="noStrike" kern="0" cap="none" spc="-150" normalizeH="0" baseline="0" noProof="0" dirty="0" smtClean="0">
                <a:ln w="3175"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Arial" charset="0"/>
              </a:rPr>
            </a:br>
            <a:r>
              <a:rPr kumimoji="0" lang="en-US" sz="4800" b="1" i="0" u="none" strike="noStrike" kern="0" cap="none" spc="-150" normalizeH="0" baseline="0" noProof="0" dirty="0" smtClean="0">
                <a:ln w="3175"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Arial" charset="0"/>
              </a:rPr>
              <a:t>Inferiority feelings</a:t>
            </a:r>
            <a:r>
              <a:rPr kumimoji="0" lang="fa-IR" sz="5400" b="1" i="0" u="none" strike="noStrike" kern="0" cap="none" spc="-150" normalizeH="0" baseline="0" noProof="0" dirty="0" smtClean="0">
                <a:ln w="3175"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Arial" charset="0"/>
              </a:rPr>
              <a:t/>
            </a:r>
            <a:br>
              <a:rPr kumimoji="0" lang="fa-IR" sz="5400" b="1" i="0" u="none" strike="noStrike" kern="0" cap="none" spc="-150" normalizeH="0" baseline="0" noProof="0" dirty="0" smtClean="0">
                <a:ln w="3175"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Arial" charset="0"/>
              </a:rPr>
            </a:b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06673" y="2780928"/>
            <a:ext cx="3483845" cy="1728192"/>
          </a:xfrm>
          <a:prstGeom prst="ellipse">
            <a:avLst/>
          </a:prstGeom>
          <a:solidFill>
            <a:srgbClr val="00206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هسته اصلی دیدگاه آدلر</a:t>
            </a:r>
            <a:endParaRPr lang="fa-IR" sz="4000" dirty="0"/>
          </a:p>
        </p:txBody>
      </p:sp>
      <p:sp>
        <p:nvSpPr>
          <p:cNvPr id="17" name="Down Arrow 16"/>
          <p:cNvSpPr/>
          <p:nvPr/>
        </p:nvSpPr>
        <p:spPr>
          <a:xfrm>
            <a:off x="7462032" y="17876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Down Arrow 17"/>
          <p:cNvSpPr/>
          <p:nvPr/>
        </p:nvSpPr>
        <p:spPr>
          <a:xfrm>
            <a:off x="5310716" y="1837392"/>
            <a:ext cx="484632" cy="2997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Flowchart: Alternate Process 19"/>
          <p:cNvSpPr/>
          <p:nvPr/>
        </p:nvSpPr>
        <p:spPr>
          <a:xfrm>
            <a:off x="4397800" y="4873286"/>
            <a:ext cx="3918616" cy="1656184"/>
          </a:xfrm>
          <a:prstGeom prst="flowChartAlternateProcess">
            <a:avLst/>
          </a:prstGeom>
          <a:solidFill>
            <a:srgbClr val="002060"/>
          </a:solidFill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معنای انسان بودن این است که فرد خود را حقیر احساس کند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3867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2981</TotalTime>
  <Words>1299</Words>
  <Application>Microsoft Office PowerPoint</Application>
  <PresentationFormat>On-screen Show (4:3)</PresentationFormat>
  <Paragraphs>178</Paragraphs>
  <Slides>24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B Titr</vt:lpstr>
      <vt:lpstr>Book Antiqua</vt:lpstr>
      <vt:lpstr>Calibri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آلفردآدلر 1870-1937</vt:lpstr>
      <vt:lpstr>زندگی آدلر</vt:lpstr>
      <vt:lpstr>تاریخچه تحول تفکرات آدلر</vt:lpstr>
      <vt:lpstr> فعالیتهای  آدلر</vt:lpstr>
      <vt:lpstr>  </vt:lpstr>
      <vt:lpstr>PowerPoint Presentation</vt:lpstr>
      <vt:lpstr>PowerPoint Presentation</vt:lpstr>
      <vt:lpstr>غایت نگری خیالی</vt:lpstr>
      <vt:lpstr>PowerPoint Presentation</vt:lpstr>
      <vt:lpstr>احساس حقارت یک ویژگی واقعی روانی است که با سرشت انسان همساز است</vt:lpstr>
      <vt:lpstr>عقده حقارت</vt:lpstr>
      <vt:lpstr>جبران: هر جانداری برای حفظ تعادل با نقص به نوعی عمل میکند </vt:lpstr>
      <vt:lpstr>برتری طلبی :تلاش برای بدست آوردن درجه بالاتری از توانایی بالقوه یا خود شکوفایی</vt:lpstr>
      <vt:lpstr>علاقه اجتماعی:social interest   احساس وحدت با کل بشریت</vt:lpstr>
      <vt:lpstr>PowerPoint Presentation</vt:lpstr>
      <vt:lpstr>فرزند دوم</vt:lpstr>
      <vt:lpstr>فرزند آخر</vt:lpstr>
      <vt:lpstr>تک فرزند</vt:lpstr>
      <vt:lpstr>فرزند وسط</vt:lpstr>
      <vt:lpstr>خود خلاق</vt:lpstr>
      <vt:lpstr>PowerPoint Presentation</vt:lpstr>
      <vt:lpstr>شیوه زندگی به 4 تیپ تقسیم میشود</vt:lpstr>
      <vt:lpstr>PowerPoint Presentation</vt:lpstr>
      <vt:lpstr>منابع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777</dc:creator>
  <cp:lastModifiedBy>omid</cp:lastModifiedBy>
  <cp:revision>201</cp:revision>
  <dcterms:created xsi:type="dcterms:W3CDTF">2015-11-15T06:26:55Z</dcterms:created>
  <dcterms:modified xsi:type="dcterms:W3CDTF">2018-07-21T11:57:59Z</dcterms:modified>
</cp:coreProperties>
</file>