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saveSubsetFonts="1">
  <p:sldMasterIdLst>
    <p:sldMasterId id="2147483648" r:id="rId1"/>
    <p:sldMasterId id="2147483660" r:id="rId2"/>
    <p:sldMasterId id="2147483696" r:id="rId3"/>
    <p:sldMasterId id="2147483731" r:id="rId4"/>
  </p:sldMasterIdLst>
  <p:sldIdLst>
    <p:sldId id="256" r:id="rId5"/>
    <p:sldId id="257" r:id="rId6"/>
    <p:sldId id="265" r:id="rId7"/>
    <p:sldId id="262" r:id="rId8"/>
    <p:sldId id="261" r:id="rId9"/>
  </p:sldIdLst>
  <p:sldSz cx="12192000" cy="6858000"/>
  <p:notesSz cx="6858000" cy="9144000"/>
  <p:embeddedFontLst>
    <p:embeddedFont>
      <p:font typeface="Arial Black" panose="020B0A04020102020204" pitchFamily="34" charset="0"/>
      <p:bold r:id="rId10"/>
    </p:embeddedFont>
    <p:embeddedFont>
      <p:font typeface="Trebuchet MS" panose="020B0603020202020204" pitchFamily="34" charset="0"/>
      <p:regular r:id="rId11"/>
      <p:bold r:id="rId12"/>
      <p:italic r:id="rId13"/>
      <p:boldItalic r:id="rId14"/>
    </p:embeddedFont>
    <p:embeddedFont>
      <p:font typeface="Wingdings 3" panose="05040102010807070707" pitchFamily="18" charset="2"/>
      <p:regular r:id="rId15"/>
    </p:embeddedFont>
    <p:embeddedFont>
      <p:font typeface="Tahoma" panose="020B0604030504040204" pitchFamily="34" charset="0"/>
      <p:regular r:id="rId16"/>
      <p:bold r:id="rId17"/>
    </p:embeddedFont>
    <p:embeddedFont>
      <p:font typeface="Comic Sans MS" panose="030F0702030302020204" pitchFamily="66" charset="0"/>
      <p:regular r:id="rId18"/>
      <p:bold r:id="rId19"/>
    </p:embeddedFont>
  </p:embeddedFontLst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00FF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971" autoAdjust="0"/>
    <p:restoredTop sz="94660"/>
  </p:normalViewPr>
  <p:slideViewPr>
    <p:cSldViewPr snapToGrid="0">
      <p:cViewPr>
        <p:scale>
          <a:sx n="53" d="100"/>
          <a:sy n="53" d="100"/>
        </p:scale>
        <p:origin x="528" y="-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font" Target="fonts/font2.fntdata"/><Relationship Id="rId5" Type="http://schemas.openxmlformats.org/officeDocument/2006/relationships/slide" Target="slides/slide1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FD05-8F32-4AFB-87F2-1D69E0A400A3}" type="datetimeFigureOut">
              <a:rPr lang="fa-IR" smtClean="0"/>
              <a:t>04/22/1441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7DB4-D93C-4873-A5DF-A378BB74D32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68638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FD05-8F32-4AFB-87F2-1D69E0A400A3}" type="datetimeFigureOut">
              <a:rPr lang="fa-IR" smtClean="0"/>
              <a:t>04/22/1441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7DB4-D93C-4873-A5DF-A378BB74D32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79717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FD05-8F32-4AFB-87F2-1D69E0A400A3}" type="datetimeFigureOut">
              <a:rPr lang="fa-IR" smtClean="0"/>
              <a:t>04/22/1441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7DB4-D93C-4873-A5DF-A378BB74D32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04367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FD05-8F32-4AFB-87F2-1D69E0A400A3}" type="datetimeFigureOut">
              <a:rPr lang="fa-IR" smtClean="0"/>
              <a:t>04/22/1441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7DB4-D93C-4873-A5DF-A378BB74D32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793156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FD05-8F32-4AFB-87F2-1D69E0A400A3}" type="datetimeFigureOut">
              <a:rPr lang="fa-IR" smtClean="0"/>
              <a:t>04/22/1441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7DB4-D93C-4873-A5DF-A378BB74D32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294466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FD05-8F32-4AFB-87F2-1D69E0A400A3}" type="datetimeFigureOut">
              <a:rPr lang="fa-IR" smtClean="0"/>
              <a:t>04/22/1441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7DB4-D93C-4873-A5DF-A378BB74D32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815365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FD05-8F32-4AFB-87F2-1D69E0A400A3}" type="datetimeFigureOut">
              <a:rPr lang="fa-IR" smtClean="0"/>
              <a:t>04/22/1441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7DB4-D93C-4873-A5DF-A378BB74D32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46278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FD05-8F32-4AFB-87F2-1D69E0A400A3}" type="datetimeFigureOut">
              <a:rPr lang="fa-IR" smtClean="0"/>
              <a:t>04/22/1441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7DB4-D93C-4873-A5DF-A378BB74D32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04334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FD05-8F32-4AFB-87F2-1D69E0A400A3}" type="datetimeFigureOut">
              <a:rPr lang="fa-IR" smtClean="0"/>
              <a:t>04/22/1441</a:t>
            </a:fld>
            <a:endParaRPr lang="fa-I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7DB4-D93C-4873-A5DF-A378BB74D32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755438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FD05-8F32-4AFB-87F2-1D69E0A400A3}" type="datetimeFigureOut">
              <a:rPr lang="fa-IR" smtClean="0"/>
              <a:t>04/22/1441</a:t>
            </a:fld>
            <a:endParaRPr lang="fa-I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7DB4-D93C-4873-A5DF-A378BB74D32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093148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FD05-8F32-4AFB-87F2-1D69E0A400A3}" type="datetimeFigureOut">
              <a:rPr lang="fa-IR" smtClean="0"/>
              <a:t>04/22/1441</a:t>
            </a:fld>
            <a:endParaRPr lang="fa-I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7DB4-D93C-4873-A5DF-A378BB74D32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41658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FD05-8F32-4AFB-87F2-1D69E0A400A3}" type="datetimeFigureOut">
              <a:rPr lang="fa-IR" smtClean="0"/>
              <a:t>04/22/1441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7DB4-D93C-4873-A5DF-A378BB74D32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970069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FD05-8F32-4AFB-87F2-1D69E0A400A3}" type="datetimeFigureOut">
              <a:rPr lang="fa-IR" smtClean="0"/>
              <a:t>04/22/1441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7DB4-D93C-4873-A5DF-A378BB74D32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067522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FD05-8F32-4AFB-87F2-1D69E0A400A3}" type="datetimeFigureOut">
              <a:rPr lang="fa-IR" smtClean="0"/>
              <a:t>04/22/1441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7DB4-D93C-4873-A5DF-A378BB74D32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360352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FD05-8F32-4AFB-87F2-1D69E0A400A3}" type="datetimeFigureOut">
              <a:rPr lang="fa-IR" smtClean="0"/>
              <a:t>04/22/1441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7DB4-D93C-4873-A5DF-A378BB74D32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336871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FD05-8F32-4AFB-87F2-1D69E0A400A3}" type="datetimeFigureOut">
              <a:rPr lang="fa-IR" smtClean="0"/>
              <a:t>04/22/1441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7DB4-D93C-4873-A5DF-A378BB74D32F}" type="slidenum">
              <a:rPr lang="fa-IR" smtClean="0"/>
              <a:t>‹#›</a:t>
            </a:fld>
            <a:endParaRPr lang="fa-I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618964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FD05-8F32-4AFB-87F2-1D69E0A400A3}" type="datetimeFigureOut">
              <a:rPr lang="fa-IR" smtClean="0"/>
              <a:t>04/22/1441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7DB4-D93C-4873-A5DF-A378BB74D32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851576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FD05-8F32-4AFB-87F2-1D69E0A400A3}" type="datetimeFigureOut">
              <a:rPr lang="fa-IR" smtClean="0"/>
              <a:t>04/22/1441</a:t>
            </a:fld>
            <a:endParaRPr lang="fa-I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7DB4-D93C-4873-A5DF-A378BB74D32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011236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FD05-8F32-4AFB-87F2-1D69E0A400A3}" type="datetimeFigureOut">
              <a:rPr lang="fa-IR" smtClean="0"/>
              <a:t>04/22/1441</a:t>
            </a:fld>
            <a:endParaRPr lang="fa-I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7DB4-D93C-4873-A5DF-A378BB74D32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023283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FD05-8F32-4AFB-87F2-1D69E0A400A3}" type="datetimeFigureOut">
              <a:rPr lang="fa-IR" smtClean="0"/>
              <a:t>04/22/1441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7DB4-D93C-4873-A5DF-A378BB74D32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915074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FD05-8F32-4AFB-87F2-1D69E0A400A3}" type="datetimeFigureOut">
              <a:rPr lang="fa-IR" smtClean="0"/>
              <a:t>04/22/1441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7DB4-D93C-4873-A5DF-A378BB74D32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801193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FD05-8F32-4AFB-87F2-1D69E0A400A3}" type="datetimeFigureOut">
              <a:rPr lang="fa-IR" smtClean="0"/>
              <a:t>04/22/1441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7DB4-D93C-4873-A5DF-A378BB74D32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07463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FD05-8F32-4AFB-87F2-1D69E0A400A3}" type="datetimeFigureOut">
              <a:rPr lang="fa-IR" smtClean="0"/>
              <a:t>04/22/1441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7DB4-D93C-4873-A5DF-A378BB74D32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292409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FD05-8F32-4AFB-87F2-1D69E0A400A3}" type="datetimeFigureOut">
              <a:rPr lang="fa-IR" smtClean="0"/>
              <a:t>04/22/1441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7DB4-D93C-4873-A5DF-A378BB74D32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369461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FD05-8F32-4AFB-87F2-1D69E0A400A3}" type="datetimeFigureOut">
              <a:rPr lang="fa-IR" smtClean="0"/>
              <a:t>04/22/1441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7DB4-D93C-4873-A5DF-A378BB74D32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598073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FD05-8F32-4AFB-87F2-1D69E0A400A3}" type="datetimeFigureOut">
              <a:rPr lang="fa-IR" smtClean="0"/>
              <a:t>04/22/1441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7DB4-D93C-4873-A5DF-A378BB74D32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997721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FD05-8F32-4AFB-87F2-1D69E0A400A3}" type="datetimeFigureOut">
              <a:rPr lang="fa-IR" smtClean="0"/>
              <a:t>04/22/1441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7DB4-D93C-4873-A5DF-A378BB74D32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719424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FD05-8F32-4AFB-87F2-1D69E0A400A3}" type="datetimeFigureOut">
              <a:rPr lang="fa-IR" smtClean="0"/>
              <a:t>04/22/1441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7DB4-D93C-4873-A5DF-A378BB74D32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585350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FD05-8F32-4AFB-87F2-1D69E0A400A3}" type="datetimeFigureOut">
              <a:rPr lang="fa-IR" smtClean="0"/>
              <a:t>04/22/1441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7DB4-D93C-4873-A5DF-A378BB74D32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722651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FD05-8F32-4AFB-87F2-1D69E0A400A3}" type="datetimeFigureOut">
              <a:rPr lang="fa-IR" smtClean="0"/>
              <a:t>04/22/1441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7DB4-D93C-4873-A5DF-A378BB74D32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80673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FD05-8F32-4AFB-87F2-1D69E0A400A3}" type="datetimeFigureOut">
              <a:rPr lang="fa-IR" smtClean="0"/>
              <a:t>04/22/1441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7DB4-D93C-4873-A5DF-A378BB74D32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156202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FD05-8F32-4AFB-87F2-1D69E0A400A3}" type="datetimeFigureOut">
              <a:rPr lang="fa-IR" smtClean="0"/>
              <a:t>04/22/1441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7DB4-D93C-4873-A5DF-A378BB74D32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135826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FD05-8F32-4AFB-87F2-1D69E0A400A3}" type="datetimeFigureOut">
              <a:rPr lang="fa-IR" smtClean="0"/>
              <a:t>04/22/1441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7DB4-D93C-4873-A5DF-A378BB74D32F}" type="slidenum">
              <a:rPr lang="fa-IR" smtClean="0"/>
              <a:t>‹#›</a:t>
            </a:fld>
            <a:endParaRPr lang="fa-I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9247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FD05-8F32-4AFB-87F2-1D69E0A400A3}" type="datetimeFigureOut">
              <a:rPr lang="fa-IR" smtClean="0"/>
              <a:t>04/22/1441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7DB4-D93C-4873-A5DF-A378BB74D32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14057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FD05-8F32-4AFB-87F2-1D69E0A400A3}" type="datetimeFigureOut">
              <a:rPr lang="fa-IR" smtClean="0"/>
              <a:t>04/22/1441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7DB4-D93C-4873-A5DF-A378BB74D32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683090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FD05-8F32-4AFB-87F2-1D69E0A400A3}" type="datetimeFigureOut">
              <a:rPr lang="fa-IR" smtClean="0"/>
              <a:t>04/22/1441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7DB4-D93C-4873-A5DF-A378BB74D32F}" type="slidenum">
              <a:rPr lang="fa-IR" smtClean="0"/>
              <a:t>‹#›</a:t>
            </a:fld>
            <a:endParaRPr lang="fa-I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070632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FD05-8F32-4AFB-87F2-1D69E0A400A3}" type="datetimeFigureOut">
              <a:rPr lang="fa-IR" smtClean="0"/>
              <a:t>04/22/1441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7DB4-D93C-4873-A5DF-A378BB74D32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463061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FD05-8F32-4AFB-87F2-1D69E0A400A3}" type="datetimeFigureOut">
              <a:rPr lang="fa-IR" smtClean="0"/>
              <a:t>04/22/1441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7DB4-D93C-4873-A5DF-A378BB74D32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06751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FD05-8F32-4AFB-87F2-1D69E0A400A3}" type="datetimeFigureOut">
              <a:rPr lang="fa-IR" smtClean="0"/>
              <a:t>04/22/1441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7DB4-D93C-4873-A5DF-A378BB74D32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58656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FD05-8F32-4AFB-87F2-1D69E0A400A3}" type="datetimeFigureOut">
              <a:rPr lang="fa-IR" smtClean="0"/>
              <a:t>04/22/1441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7DB4-D93C-4873-A5DF-A378BB74D32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715318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FD05-8F32-4AFB-87F2-1D69E0A400A3}" type="datetimeFigureOut">
              <a:rPr lang="fa-IR" smtClean="0"/>
              <a:t>04/22/1441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7DB4-D93C-4873-A5DF-A378BB74D32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390569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FD05-8F32-4AFB-87F2-1D69E0A400A3}" type="datetimeFigureOut">
              <a:rPr lang="fa-IR" smtClean="0"/>
              <a:t>04/22/1441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7DB4-D93C-4873-A5DF-A378BB74D32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5288485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FD05-8F32-4AFB-87F2-1D69E0A400A3}" type="datetimeFigureOut">
              <a:rPr lang="fa-IR" smtClean="0"/>
              <a:t>04/22/1441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7DB4-D93C-4873-A5DF-A378BB74D32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118904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FD05-8F32-4AFB-87F2-1D69E0A400A3}" type="datetimeFigureOut">
              <a:rPr lang="fa-IR" smtClean="0"/>
              <a:t>04/22/1441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7DB4-D93C-4873-A5DF-A378BB74D32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88700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FD05-8F32-4AFB-87F2-1D69E0A400A3}" type="datetimeFigureOut">
              <a:rPr lang="fa-IR" smtClean="0"/>
              <a:t>04/22/1441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7DB4-D93C-4873-A5DF-A378BB74D32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661882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FD05-8F32-4AFB-87F2-1D69E0A400A3}" type="datetimeFigureOut">
              <a:rPr lang="fa-IR" smtClean="0"/>
              <a:t>04/22/1441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7DB4-D93C-4873-A5DF-A378BB74D32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6984056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FD05-8F32-4AFB-87F2-1D69E0A400A3}" type="datetimeFigureOut">
              <a:rPr lang="fa-IR" smtClean="0"/>
              <a:t>04/22/1441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7DB4-D93C-4873-A5DF-A378BB74D32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6043916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FD05-8F32-4AFB-87F2-1D69E0A400A3}" type="datetimeFigureOut">
              <a:rPr lang="fa-IR" smtClean="0"/>
              <a:t>04/22/1441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7DB4-D93C-4873-A5DF-A378BB74D32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1489201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FD05-8F32-4AFB-87F2-1D69E0A400A3}" type="datetimeFigureOut">
              <a:rPr lang="fa-IR" smtClean="0"/>
              <a:t>04/22/1441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7DB4-D93C-4873-A5DF-A378BB74D32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699199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FD05-8F32-4AFB-87F2-1D69E0A400A3}" type="datetimeFigureOut">
              <a:rPr lang="fa-IR" smtClean="0"/>
              <a:t>04/22/1441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7DB4-D93C-4873-A5DF-A378BB74D32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6667843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FD05-8F32-4AFB-87F2-1D69E0A400A3}" type="datetimeFigureOut">
              <a:rPr lang="fa-IR" smtClean="0"/>
              <a:t>04/22/1441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7DB4-D93C-4873-A5DF-A378BB74D32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8411327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FD05-8F32-4AFB-87F2-1D69E0A400A3}" type="datetimeFigureOut">
              <a:rPr lang="fa-IR" smtClean="0"/>
              <a:t>04/22/1441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7DB4-D93C-4873-A5DF-A378BB74D32F}" type="slidenum">
              <a:rPr lang="fa-IR" smtClean="0"/>
              <a:t>‹#›</a:t>
            </a:fld>
            <a:endParaRPr lang="fa-IR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1025451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FD05-8F32-4AFB-87F2-1D69E0A400A3}" type="datetimeFigureOut">
              <a:rPr lang="fa-IR" smtClean="0"/>
              <a:t>04/22/1441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7DB4-D93C-4873-A5DF-A378BB74D32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9702033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FD05-8F32-4AFB-87F2-1D69E0A400A3}" type="datetimeFigureOut">
              <a:rPr lang="fa-IR" smtClean="0"/>
              <a:t>04/22/1441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7DB4-D93C-4873-A5DF-A378BB74D32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552778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FD05-8F32-4AFB-87F2-1D69E0A400A3}" type="datetimeFigureOut">
              <a:rPr lang="fa-IR" smtClean="0"/>
              <a:t>04/22/1441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7DB4-D93C-4873-A5DF-A378BB74D32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54235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FD05-8F32-4AFB-87F2-1D69E0A400A3}" type="datetimeFigureOut">
              <a:rPr lang="fa-IR" smtClean="0"/>
              <a:t>04/22/1441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7DB4-D93C-4873-A5DF-A378BB74D32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3478502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FD05-8F32-4AFB-87F2-1D69E0A400A3}" type="datetimeFigureOut">
              <a:rPr lang="fa-IR" smtClean="0"/>
              <a:t>04/22/1441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7DB4-D93C-4873-A5DF-A378BB74D32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0510305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FD05-8F32-4AFB-87F2-1D69E0A400A3}" type="datetimeFigureOut">
              <a:rPr lang="fa-IR" smtClean="0"/>
              <a:t>04/22/1441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7DB4-D93C-4873-A5DF-A378BB74D32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2700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FD05-8F32-4AFB-87F2-1D69E0A400A3}" type="datetimeFigureOut">
              <a:rPr lang="fa-IR" smtClean="0"/>
              <a:t>04/22/1441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7DB4-D93C-4873-A5DF-A378BB74D32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90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FD05-8F32-4AFB-87F2-1D69E0A400A3}" type="datetimeFigureOut">
              <a:rPr lang="fa-IR" smtClean="0"/>
              <a:t>04/22/1441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7DB4-D93C-4873-A5DF-A378BB74D32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51587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FD05-8F32-4AFB-87F2-1D69E0A400A3}" type="datetimeFigureOut">
              <a:rPr lang="fa-IR" smtClean="0"/>
              <a:t>04/22/1441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7DB4-D93C-4873-A5DF-A378BB74D32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93164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BFD05-8F32-4AFB-87F2-1D69E0A400A3}" type="datetimeFigureOut">
              <a:rPr lang="fa-IR" smtClean="0"/>
              <a:t>04/22/1441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67DB4-D93C-4873-A5DF-A378BB74D32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86212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C7BFD05-8F32-4AFB-87F2-1D69E0A400A3}" type="datetimeFigureOut">
              <a:rPr lang="fa-IR" smtClean="0"/>
              <a:t>04/22/1441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67DB4-D93C-4873-A5DF-A378BB74D32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742626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1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BFD05-8F32-4AFB-87F2-1D69E0A400A3}" type="datetimeFigureOut">
              <a:rPr lang="fa-IR" smtClean="0"/>
              <a:t>04/22/1441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0567DB4-D93C-4873-A5DF-A378BB74D32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29686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BFD05-8F32-4AFB-87F2-1D69E0A400A3}" type="datetimeFigureOut">
              <a:rPr lang="fa-IR" smtClean="0"/>
              <a:t>04/22/1441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67DB4-D93C-4873-A5DF-A378BB74D32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016072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</p:sldLayoutIdLst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g"/><Relationship Id="rId9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318" y="205964"/>
            <a:ext cx="4215189" cy="523220"/>
          </a:xfrm>
          <a:prstGeom prst="rect">
            <a:avLst/>
          </a:prstGeom>
          <a:ln>
            <a:noFill/>
          </a:ln>
          <a:scene3d>
            <a:camera prst="orthographicFront"/>
            <a:lightRig rig="soft" dir="t">
              <a:rot lat="0" lon="0" rev="15600000"/>
            </a:lightRig>
          </a:scene3d>
          <a:sp3d>
            <a:bevelT prst="angle"/>
          </a:sp3d>
        </p:spPr>
        <p:txBody>
          <a:bodyPr wrap="square">
            <a:prstTxWarp prst="textDeflateTop">
              <a:avLst/>
            </a:prstTxWarp>
            <a:spAutoFit/>
            <a:sp3d extrusionH="57150" prstMaterial="softEdge">
              <a:bevelT w="25400" h="38100"/>
            </a:sp3d>
          </a:bodyPr>
          <a:lstStyle/>
          <a:p>
            <a:pPr algn="l" rtl="0"/>
            <a:r>
              <a:rPr lang="en-US" sz="2800" b="1" dirty="0">
                <a:ln>
                  <a:solidFill>
                    <a:srgbClr val="00FFFF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 the name of Allah</a:t>
            </a:r>
            <a:endParaRPr lang="fa-IR" sz="2800" b="1" dirty="0">
              <a:ln>
                <a:solidFill>
                  <a:srgbClr val="00FFFF"/>
                </a:solidFill>
              </a:ln>
              <a:solidFill>
                <a:srgbClr val="00FF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87729" y="870759"/>
            <a:ext cx="3354785" cy="1569660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softRound"/>
            </a:sp3d>
          </a:bodyPr>
          <a:lstStyle/>
          <a:p>
            <a:pPr algn="l" rtl="0"/>
            <a:r>
              <a:rPr lang="en-US" sz="4800" b="1" smtClean="0">
                <a:ln/>
                <a:solidFill>
                  <a:schemeClr val="accent4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anose="020B0A04020102020204" pitchFamily="34" charset="0"/>
              </a:rPr>
              <a:t>Lesson</a:t>
            </a:r>
          </a:p>
          <a:p>
            <a:pPr algn="l" rtl="0"/>
            <a:r>
              <a:rPr lang="en-US" sz="4800" b="1" smtClean="0">
                <a:ln/>
                <a:solidFill>
                  <a:schemeClr val="accent4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anose="020B0A04020102020204" pitchFamily="34" charset="0"/>
              </a:rPr>
              <a:t> </a:t>
            </a:r>
            <a:r>
              <a:rPr lang="en-US" sz="4800" b="1" dirty="0" smtClean="0">
                <a:ln/>
                <a:solidFill>
                  <a:schemeClr val="accent4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anose="020B0A04020102020204" pitchFamily="34" charset="0"/>
              </a:rPr>
              <a:t>8</a:t>
            </a:r>
            <a:endParaRPr lang="fa-IR" sz="4800" b="1" dirty="0">
              <a:ln/>
              <a:solidFill>
                <a:schemeClr val="accent4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61212" y="2319504"/>
            <a:ext cx="6087291" cy="923330"/>
          </a:xfrm>
          <a:prstGeom prst="rect">
            <a:avLst/>
          </a:prstGeom>
          <a:ln>
            <a:noFill/>
          </a:ln>
          <a:scene3d>
            <a:camera prst="obliqueTopLeft"/>
            <a:lightRig rig="soft" dir="t">
              <a:rot lat="0" lon="0" rev="15600000"/>
            </a:lightRig>
          </a:scene3d>
          <a:sp3d>
            <a:bevelT prst="angle"/>
          </a:sp3d>
        </p:spPr>
        <p:txBody>
          <a:bodyPr wrap="square">
            <a:spAutoFit/>
            <a:sp3d extrusionH="57150" prstMaterial="softEdge">
              <a:bevelT w="25400" h="38100"/>
            </a:sp3d>
          </a:bodyPr>
          <a:lstStyle/>
          <a:p>
            <a:pPr algn="l" rtl="0"/>
            <a:r>
              <a:rPr lang="en-US" sz="5400" b="1" dirty="0">
                <a:ln>
                  <a:solidFill>
                    <a:srgbClr val="00B0F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My </a:t>
            </a:r>
            <a:r>
              <a:rPr lang="en-US" sz="5400" b="1" dirty="0" smtClean="0">
                <a:ln>
                  <a:solidFill>
                    <a:srgbClr val="00B0F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favorite </a:t>
            </a:r>
            <a:r>
              <a:rPr lang="en-US" sz="5400" b="1" dirty="0" smtClean="0">
                <a:ln>
                  <a:solidFill>
                    <a:srgbClr val="00B0F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food</a:t>
            </a:r>
            <a:endParaRPr lang="fa-IR" sz="5400" b="1" dirty="0">
              <a:ln>
                <a:solidFill>
                  <a:srgbClr val="00B0F0"/>
                </a:solidFill>
              </a:ln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035462" y="5356549"/>
            <a:ext cx="1642188" cy="769441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softRound"/>
            </a:sp3d>
          </a:bodyPr>
          <a:lstStyle/>
          <a:p>
            <a:pPr algn="l" rtl="0"/>
            <a:r>
              <a:rPr lang="en-US" sz="4400" b="1" dirty="0" smtClean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HSM</a:t>
            </a:r>
            <a:endParaRPr lang="fa-IR" sz="4400" b="1" dirty="0">
              <a:ln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799280" y="5994724"/>
            <a:ext cx="2114551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softRound"/>
            </a:sp3d>
          </a:bodyPr>
          <a:lstStyle/>
          <a:p>
            <a:pPr algn="l" rtl="0"/>
            <a:r>
              <a:rPr lang="en-US" sz="2800" b="1" dirty="0" smtClean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Winter 93</a:t>
            </a:r>
            <a:endParaRPr lang="fa-IR" sz="2800" b="1" dirty="0">
              <a:ln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82176" y="4145627"/>
            <a:ext cx="6114374" cy="923330"/>
          </a:xfrm>
          <a:prstGeom prst="rect">
            <a:avLst/>
          </a:prstGeom>
          <a:ln>
            <a:noFill/>
          </a:ln>
          <a:scene3d>
            <a:camera prst="obliqueTopLeft"/>
            <a:lightRig rig="soft" dir="t">
              <a:rot lat="0" lon="0" rev="15600000"/>
            </a:lightRig>
          </a:scene3d>
          <a:sp3d>
            <a:bevelT prst="angle"/>
          </a:sp3d>
        </p:spPr>
        <p:txBody>
          <a:bodyPr wrap="square">
            <a:spAutoFit/>
            <a:sp3d extrusionH="57150" prstMaterial="softEdge">
              <a:bevelT w="25400" h="38100"/>
            </a:sp3d>
          </a:bodyPr>
          <a:lstStyle/>
          <a:p>
            <a:pPr algn="l" rtl="0"/>
            <a:r>
              <a:rPr lang="en-US" sz="5400" b="1" dirty="0">
                <a:ln>
                  <a:solidFill>
                    <a:srgbClr val="00B0F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My favorite </a:t>
            </a:r>
            <a:r>
              <a:rPr lang="en-US" sz="5400" b="1" dirty="0">
                <a:ln>
                  <a:solidFill>
                    <a:srgbClr val="00B0F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drink</a:t>
            </a:r>
            <a:endParaRPr lang="fa-IR" sz="5400" b="1" dirty="0">
              <a:ln>
                <a:solidFill>
                  <a:srgbClr val="00B0F0"/>
                </a:solidFill>
              </a:ln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61212" y="3329245"/>
            <a:ext cx="6114374" cy="923330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bliqueTopLeft"/>
            <a:lightRig rig="soft" dir="t">
              <a:rot lat="0" lon="0" rev="15600000"/>
            </a:lightRig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 rtl="0"/>
            <a:r>
              <a:rPr lang="en-US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and</a:t>
            </a:r>
            <a:endParaRPr lang="fa-IR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56952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92971" y="3085403"/>
            <a:ext cx="1815334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softRound"/>
            </a:sp3d>
          </a:bodyPr>
          <a:lstStyle/>
          <a:p>
            <a:pPr algn="ctr" rtl="0"/>
            <a:r>
              <a:rPr lang="en-US" sz="3200" b="1" dirty="0" smtClean="0">
                <a:ln/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chicken</a:t>
            </a:r>
            <a:endParaRPr lang="fa-IR" sz="3200" b="1" dirty="0">
              <a:ln/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452" y="96109"/>
            <a:ext cx="1892649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softRound"/>
            </a:sp3d>
          </a:bodyPr>
          <a:lstStyle/>
          <a:p>
            <a:pPr algn="ctr" rtl="0"/>
            <a:r>
              <a:rPr lang="en-US" sz="4000" b="1" dirty="0" smtClean="0">
                <a:ln/>
                <a:solidFill>
                  <a:srgbClr val="00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Foods</a:t>
            </a:r>
            <a:endParaRPr lang="fa-IR" sz="4000" b="1" dirty="0">
              <a:ln/>
              <a:solidFill>
                <a:srgbClr val="00FF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856035" y="3087974"/>
            <a:ext cx="1506257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softRound"/>
            </a:sp3d>
          </a:bodyPr>
          <a:lstStyle/>
          <a:p>
            <a:pPr algn="ctr" rtl="0"/>
            <a:r>
              <a:rPr lang="en-US" sz="3200" b="1" dirty="0">
                <a:ln/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kebab</a:t>
            </a:r>
            <a:endParaRPr lang="fa-IR" sz="3200" b="1" dirty="0">
              <a:ln/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849355" y="3085403"/>
            <a:ext cx="1060325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softRound"/>
            </a:sp3d>
          </a:bodyPr>
          <a:lstStyle/>
          <a:p>
            <a:pPr algn="ctr" rtl="0"/>
            <a:r>
              <a:rPr lang="en-US" sz="3200" b="1" dirty="0">
                <a:ln/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rice</a:t>
            </a:r>
            <a:endParaRPr lang="fa-IR" sz="3200" b="1" dirty="0">
              <a:ln/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133985" y="5966255"/>
            <a:ext cx="1533307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softRound"/>
            </a:sp3d>
          </a:bodyPr>
          <a:lstStyle/>
          <a:p>
            <a:pPr algn="ctr" rtl="0"/>
            <a:r>
              <a:rPr lang="en-US" sz="3200" b="1" dirty="0">
                <a:ln/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salad</a:t>
            </a:r>
            <a:endParaRPr lang="fa-IR" sz="3200" b="1" dirty="0">
              <a:ln/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824367" y="5966254"/>
            <a:ext cx="1569590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softRound"/>
            </a:sp3d>
          </a:bodyPr>
          <a:lstStyle/>
          <a:p>
            <a:pPr algn="ctr" rtl="0"/>
            <a:r>
              <a:rPr lang="en-US" sz="3200" b="1" dirty="0">
                <a:ln/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fish</a:t>
            </a:r>
            <a:endParaRPr lang="fa-IR" sz="3200" b="1" dirty="0">
              <a:ln/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466918" y="5966253"/>
            <a:ext cx="1825197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softRound"/>
            </a:sp3d>
          </a:bodyPr>
          <a:lstStyle/>
          <a:p>
            <a:pPr algn="ctr" rtl="0"/>
            <a:r>
              <a:rPr lang="en-US" sz="3200" b="1" dirty="0">
                <a:ln/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omelet</a:t>
            </a:r>
            <a:endParaRPr lang="fa-IR" sz="3200" b="1" dirty="0">
              <a:ln/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52" y="931456"/>
            <a:ext cx="2238375" cy="2139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351" y="936662"/>
            <a:ext cx="2333625" cy="21343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500" y="931455"/>
            <a:ext cx="2362039" cy="22058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916" y="931454"/>
            <a:ext cx="2238103" cy="22058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5" name="Rectangle 24"/>
          <p:cNvSpPr/>
          <p:nvPr/>
        </p:nvSpPr>
        <p:spPr>
          <a:xfrm>
            <a:off x="9198092" y="3085404"/>
            <a:ext cx="2062091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softRound"/>
            </a:sp3d>
          </a:bodyPr>
          <a:lstStyle/>
          <a:p>
            <a:pPr algn="ctr" rtl="0"/>
            <a:r>
              <a:rPr lang="en-US" sz="3200" b="1" dirty="0">
                <a:ln/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spaghetti</a:t>
            </a:r>
            <a:endParaRPr lang="fa-IR" sz="3200" b="1" dirty="0">
              <a:ln/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52" y="3688489"/>
            <a:ext cx="2238375" cy="21810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6" name="Rectangle 25"/>
          <p:cNvSpPr/>
          <p:nvPr/>
        </p:nvSpPr>
        <p:spPr>
          <a:xfrm>
            <a:off x="2761785" y="105591"/>
            <a:ext cx="7467351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softRound"/>
            </a:sp3d>
          </a:bodyPr>
          <a:lstStyle/>
          <a:p>
            <a:pPr algn="ctr" rtl="0"/>
            <a:r>
              <a:rPr lang="en-US" sz="4000" b="1" dirty="0" smtClean="0">
                <a:ln/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What’s your </a:t>
            </a:r>
            <a:r>
              <a:rPr lang="en-US" sz="4000" b="1" dirty="0" smtClean="0">
                <a:ln/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favorite food </a:t>
            </a:r>
            <a:r>
              <a:rPr lang="en-US" sz="4000" b="1" dirty="0" smtClean="0">
                <a:ln/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?</a:t>
            </a:r>
            <a:endParaRPr lang="fa-IR" sz="4000" b="1" dirty="0">
              <a:ln/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351" y="3688488"/>
            <a:ext cx="2333625" cy="21964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500" y="3703528"/>
            <a:ext cx="2362039" cy="21660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916" y="3703528"/>
            <a:ext cx="2238103" cy="21814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8" name="Rectangle 27"/>
          <p:cNvSpPr/>
          <p:nvPr/>
        </p:nvSpPr>
        <p:spPr>
          <a:xfrm>
            <a:off x="9316538" y="5966253"/>
            <a:ext cx="1825197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softRound"/>
            </a:sp3d>
          </a:bodyPr>
          <a:lstStyle/>
          <a:p>
            <a:pPr algn="ctr" rtl="0"/>
            <a:r>
              <a:rPr lang="en-US" sz="3200" b="1" dirty="0">
                <a:ln/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fruits</a:t>
            </a:r>
            <a:endParaRPr lang="fa-IR" sz="3200" b="1" dirty="0">
              <a:ln/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7422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49453" y="96109"/>
            <a:ext cx="2116231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softRound"/>
            </a:sp3d>
          </a:bodyPr>
          <a:lstStyle/>
          <a:p>
            <a:pPr algn="ctr" rtl="0"/>
            <a:r>
              <a:rPr lang="en-US" sz="4000" b="1" dirty="0" smtClean="0">
                <a:ln/>
                <a:solidFill>
                  <a:srgbClr val="00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Drinks</a:t>
            </a:r>
            <a:endParaRPr lang="fa-IR" sz="4000" b="1" dirty="0">
              <a:ln/>
              <a:solidFill>
                <a:srgbClr val="00FF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960542" y="3085404"/>
            <a:ext cx="1506257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softRound"/>
            </a:sp3d>
          </a:bodyPr>
          <a:lstStyle/>
          <a:p>
            <a:pPr algn="ctr" rtl="0"/>
            <a:r>
              <a:rPr lang="en-US" sz="3200" b="1" dirty="0" smtClean="0">
                <a:ln/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milk</a:t>
            </a:r>
            <a:endParaRPr lang="fa-IR" sz="3200" b="1" dirty="0">
              <a:ln/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71395" y="3085404"/>
            <a:ext cx="2684096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softRound"/>
            </a:sp3d>
          </a:bodyPr>
          <a:lstStyle/>
          <a:p>
            <a:pPr algn="ctr" rtl="0"/>
            <a:r>
              <a:rPr lang="en-US" sz="3200" b="1" dirty="0" smtClean="0">
                <a:ln/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orange juice</a:t>
            </a:r>
            <a:endParaRPr lang="fa-IR" sz="3200" b="1" dirty="0">
              <a:ln/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789950" y="3143397"/>
            <a:ext cx="1569590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softRound"/>
            </a:sp3d>
          </a:bodyPr>
          <a:lstStyle/>
          <a:p>
            <a:pPr algn="ctr" rtl="0"/>
            <a:r>
              <a:rPr lang="en-US" sz="3200" b="1" dirty="0" smtClean="0">
                <a:ln/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coffee</a:t>
            </a:r>
            <a:endParaRPr lang="fa-IR" sz="3200" b="1" dirty="0">
              <a:ln/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269007" y="3137352"/>
            <a:ext cx="2062091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softRound"/>
            </a:sp3d>
          </a:bodyPr>
          <a:lstStyle/>
          <a:p>
            <a:pPr algn="ctr" rtl="0"/>
            <a:r>
              <a:rPr lang="en-US" sz="3200" b="1" dirty="0" smtClean="0">
                <a:ln/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tea</a:t>
            </a:r>
            <a:endParaRPr lang="fa-IR" sz="3200" b="1" dirty="0">
              <a:ln/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080255" y="107927"/>
            <a:ext cx="7467351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softRound"/>
            </a:sp3d>
          </a:bodyPr>
          <a:lstStyle/>
          <a:p>
            <a:pPr algn="ctr" rtl="0"/>
            <a:r>
              <a:rPr lang="en-US" sz="4000" b="1" dirty="0" smtClean="0">
                <a:ln/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What’s your </a:t>
            </a:r>
            <a:r>
              <a:rPr lang="en-US" sz="4000" b="1" dirty="0" smtClean="0">
                <a:ln/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favorite drink </a:t>
            </a:r>
            <a:r>
              <a:rPr lang="en-US" sz="4000" b="1" dirty="0" smtClean="0">
                <a:ln/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?</a:t>
            </a:r>
            <a:endParaRPr lang="fa-IR" sz="4000" b="1" dirty="0">
              <a:ln/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860" y="3847946"/>
            <a:ext cx="2333624" cy="21539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859" y="931454"/>
            <a:ext cx="2333624" cy="22058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31" y="931454"/>
            <a:ext cx="2333624" cy="22058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597" y="931454"/>
            <a:ext cx="2207639" cy="22058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412" y="3843813"/>
            <a:ext cx="2326666" cy="21580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412" y="931454"/>
            <a:ext cx="2326666" cy="22058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0620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3" grpId="0"/>
      <p:bldP spid="2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5329646" y="2301601"/>
            <a:ext cx="6557554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softRound"/>
            </a:sp3d>
          </a:bodyPr>
          <a:lstStyle/>
          <a:p>
            <a:pPr algn="ctr" rtl="0"/>
            <a:r>
              <a:rPr lang="en-US" sz="32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Let’s have something to </a:t>
            </a:r>
            <a:r>
              <a:rPr lang="en-US" sz="32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eat</a:t>
            </a:r>
            <a:r>
              <a:rPr lang="en-US" sz="32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endParaRPr lang="fa-IR" sz="3200" b="1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3445" y="2178490"/>
            <a:ext cx="3528030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softRound"/>
            </a:sp3d>
          </a:bodyPr>
          <a:lstStyle/>
          <a:p>
            <a:pPr algn="ctr" rtl="0"/>
            <a:r>
              <a:rPr lang="en-US" sz="36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I’m </a:t>
            </a:r>
            <a:r>
              <a:rPr lang="en-US" sz="3600" b="1" dirty="0" smtClean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hungry</a:t>
            </a:r>
            <a:r>
              <a:rPr lang="en-US" sz="36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endParaRPr lang="fa-IR" sz="3600" b="1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74422" y="133205"/>
            <a:ext cx="5599611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softRound"/>
            </a:sp3d>
          </a:bodyPr>
          <a:lstStyle/>
          <a:p>
            <a:pPr algn="ctr" rtl="0"/>
            <a:r>
              <a:rPr lang="en-US" sz="3600" b="1" dirty="0" smtClean="0">
                <a:ln/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anose="020B0A04020102020204" pitchFamily="34" charset="0"/>
              </a:rPr>
              <a:t>Making Suggestions</a:t>
            </a:r>
            <a:endParaRPr lang="fa-IR" sz="3600" b="1" dirty="0">
              <a:ln/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Arial Black" panose="020B0A040201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88961" y="1015319"/>
            <a:ext cx="2284824" cy="25725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398" y="3770408"/>
            <a:ext cx="1458368" cy="2555966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103445" y="4591849"/>
            <a:ext cx="3528030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softRound"/>
            </a:sp3d>
          </a:bodyPr>
          <a:lstStyle/>
          <a:p>
            <a:pPr algn="ctr" rtl="0"/>
            <a:r>
              <a:rPr lang="en-US" sz="36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I’m </a:t>
            </a:r>
            <a:r>
              <a:rPr lang="en-US" sz="3600" b="1" dirty="0" smtClean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thirsty</a:t>
            </a:r>
            <a:r>
              <a:rPr lang="en-US" sz="36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endParaRPr lang="fa-IR" sz="3600" b="1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981303" y="4653405"/>
            <a:ext cx="6905897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softRound"/>
            </a:sp3d>
          </a:bodyPr>
          <a:lstStyle/>
          <a:p>
            <a:pPr algn="ctr" rtl="0"/>
            <a:r>
              <a:rPr lang="en-US" sz="32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Let’s have something to </a:t>
            </a:r>
            <a:r>
              <a:rPr lang="en-US" sz="3200" b="1" dirty="0" smtClean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drink</a:t>
            </a:r>
            <a:r>
              <a:rPr lang="en-US" sz="32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endParaRPr lang="fa-IR" sz="3200" b="1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0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5" grpId="0"/>
      <p:bldP spid="16" grpId="0"/>
      <p:bldP spid="26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3137" y="2033337"/>
            <a:ext cx="9492915" cy="2215991"/>
          </a:xfrm>
          <a:prstGeom prst="rect">
            <a:avLst/>
          </a:prstGeom>
          <a:ln>
            <a:noFill/>
          </a:ln>
          <a:scene3d>
            <a:camera prst="perspectiveHeroicExtremeLeftFacing"/>
            <a:lightRig rig="soft" dir="t">
              <a:rot lat="0" lon="0" rev="15600000"/>
            </a:lightRig>
          </a:scene3d>
          <a:sp3d>
            <a:bevelT prst="angle"/>
          </a:sp3d>
        </p:spPr>
        <p:txBody>
          <a:bodyPr wrap="square">
            <a:spAutoFit/>
            <a:sp3d extrusionH="57150" prstMaterial="softEdge">
              <a:bevelT w="25400" h="38100"/>
            </a:sp3d>
          </a:bodyPr>
          <a:lstStyle/>
          <a:p>
            <a:pPr algn="l" rtl="0"/>
            <a:r>
              <a:rPr lang="en-US" sz="13800" b="1" dirty="0" smtClean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The End</a:t>
            </a:r>
            <a:endParaRPr lang="fa-IR" sz="13800" b="1" dirty="0">
              <a:ln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606" y="4983033"/>
            <a:ext cx="820569" cy="75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08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500"/>
                            </p:stCondLst>
                            <p:childTnLst>
                              <p:par>
                                <p:cTn id="22" presetID="49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پاورپوینت درس8 زبان انگلیسی هفتم</Template>
  <TotalTime>0</TotalTime>
  <Words>65</Words>
  <Application>Microsoft Office PowerPoint</Application>
  <PresentationFormat>Widescreen</PresentationFormat>
  <Paragraphs>30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Arial Black</vt:lpstr>
      <vt:lpstr>Trebuchet MS</vt:lpstr>
      <vt:lpstr>Wingdings 3</vt:lpstr>
      <vt:lpstr>Arial</vt:lpstr>
      <vt:lpstr>Tahoma</vt:lpstr>
      <vt:lpstr>Comic Sans MS</vt:lpstr>
      <vt:lpstr>Office Theme</vt:lpstr>
      <vt:lpstr>Ion</vt:lpstr>
      <vt:lpstr>Facet</vt:lpstr>
      <vt:lpstr>Damask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omid</dc:creator>
  <cp:lastModifiedBy>omid</cp:lastModifiedBy>
  <cp:revision>1</cp:revision>
  <dcterms:created xsi:type="dcterms:W3CDTF">2019-12-20T06:50:20Z</dcterms:created>
  <dcterms:modified xsi:type="dcterms:W3CDTF">2019-12-20T06:50:31Z</dcterms:modified>
</cp:coreProperties>
</file>