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6ABE-22DE-4137-AC1E-2F44D048E25C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72C0-E18A-4673-A60A-339803E3B9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6ABE-22DE-4137-AC1E-2F44D048E25C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72C0-E18A-4673-A60A-339803E3B9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6ABE-22DE-4137-AC1E-2F44D048E25C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72C0-E18A-4673-A60A-339803E3B9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6ABE-22DE-4137-AC1E-2F44D048E25C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72C0-E18A-4673-A60A-339803E3B9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6ABE-22DE-4137-AC1E-2F44D048E25C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72C0-E18A-4673-A60A-339803E3B9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6ABE-22DE-4137-AC1E-2F44D048E25C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72C0-E18A-4673-A60A-339803E3B9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6ABE-22DE-4137-AC1E-2F44D048E25C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72C0-E18A-4673-A60A-339803E3B9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6ABE-22DE-4137-AC1E-2F44D048E25C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72C0-E18A-4673-A60A-339803E3B9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6ABE-22DE-4137-AC1E-2F44D048E25C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72C0-E18A-4673-A60A-339803E3B9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6ABE-22DE-4137-AC1E-2F44D048E25C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72C0-E18A-4673-A60A-339803E3B9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6ABE-22DE-4137-AC1E-2F44D048E25C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72C0-E18A-4673-A60A-339803E3B9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6ABE-22DE-4137-AC1E-2F44D048E25C}" type="datetimeFigureOut">
              <a:rPr lang="fa-IR" smtClean="0"/>
              <a:pPr/>
              <a:t>02/23/1438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372C0-E18A-4673-A60A-339803E3B96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9600" dirty="0" smtClean="0"/>
              <a:t>ماه بود و روباه</a:t>
            </a:r>
            <a:endParaRPr lang="fa-IR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FFFF00"/>
                </a:solidFill>
              </a:rPr>
              <a:t>تهیه و تنظیم</a:t>
            </a:r>
          </a:p>
          <a:p>
            <a:r>
              <a:rPr lang="fa-IR" sz="4800" smtClean="0">
                <a:solidFill>
                  <a:srgbClr val="FFFF00"/>
                </a:solidFill>
              </a:rPr>
              <a:t>محمد جواد رضایی</a:t>
            </a:r>
            <a:endParaRPr lang="fa-IR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14314"/>
            <a:ext cx="866775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357818" y="857232"/>
            <a:ext cx="2714644" cy="392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/>
              <a:t>او سفره شام را قشنگ چید و رو به ماه کرد تا او را سر سفره دعوت کند. تازه یادش افتاد ماه که غذا نمی‌خورد، ماه فقط می تابد.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42875"/>
            <a:ext cx="8648700" cy="65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6000760" y="1928802"/>
            <a:ext cx="2714644" cy="392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/>
              <a:t>فردای آن شب ماه کمی بزرگتر شده بود. روباه یک نقاشی قشنگ از او کشید، خواست آن را به ماه نشان دهد، تازه یادش افتاد، ماه که چشم ندارد.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71438"/>
            <a:ext cx="863917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857752" y="1214422"/>
            <a:ext cx="3571900" cy="4643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/>
              <a:t>روز بعد روباه توی جنگل تمرین آواز کرد و به لانه برگشت، ماه را دید که باز هم بزرگتر شده است. خوشحال شد و شروع به خواندن کرد، اما هنوز چند کلمه بیشتر نخوانده بود که یادش افتاد، ماه که گوش ندارد. ماه فقط می تابد.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42876"/>
            <a:ext cx="863917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286380" y="1571612"/>
            <a:ext cx="2786082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/>
              <a:t>شبها می گذشت و ماه بزرگ و بزرگتر می شد. اما ماه فقط بزرگ می شد و فقط می تابید.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42876"/>
            <a:ext cx="862965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7072330" y="214290"/>
            <a:ext cx="1785950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/>
              <a:t>فردای آن شب روباه تصمیم خود را گرفت که چطور ماه عزیزش را خوشحال کند.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42" y="142876"/>
            <a:ext cx="86868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857224" y="1071546"/>
            <a:ext cx="3071834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/>
              <a:t>منتظر ماند و بعد از چهارده شب، وقتی ماه دوباره کوچک شد. آن را برداشت و از کوه بالا رفت و دوباره سرجایش گذاشت</a:t>
            </a:r>
            <a:r>
              <a:rPr lang="fa-IR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6600" dirty="0" smtClean="0"/>
              <a:t>پایان</a:t>
            </a:r>
            <a:endParaRPr lang="fa-IR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43026"/>
            <a:ext cx="8286807" cy="51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8680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85728"/>
            <a:ext cx="865822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14290"/>
            <a:ext cx="866775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643438" y="357166"/>
            <a:ext cx="3857652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/>
              <a:t>یک شب که ماه از تمام شبهای دیگر قشنگتر بود وبه </a:t>
            </a:r>
            <a:r>
              <a:rPr lang="fa-IR" sz="2400" dirty="0" smtClean="0"/>
              <a:t>زمین نزدیکتر</a:t>
            </a:r>
            <a:r>
              <a:rPr lang="fa-IR" sz="2400" dirty="0"/>
              <a:t>. </a:t>
            </a:r>
            <a:endParaRPr lang="en-US" sz="2400" dirty="0"/>
          </a:p>
          <a:p>
            <a:r>
              <a:rPr lang="fa-IR" sz="2400" dirty="0"/>
              <a:t>روباه کوچک از کوه بالا رفت و ماه را برداشت و به لانه خود برد. </a:t>
            </a:r>
            <a:endParaRPr lang="en-US" sz="2400" dirty="0"/>
          </a:p>
          <a:p>
            <a:endParaRPr lang="fa-IR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42852"/>
            <a:ext cx="86487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6429388" y="357166"/>
            <a:ext cx="2286016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dirty="0"/>
              <a:t>آن شب روباه از بودن ماه در لانه‌اش خوشحال بود. </a:t>
            </a:r>
            <a:endParaRPr lang="en-US" sz="2000" dirty="0"/>
          </a:p>
          <a:p>
            <a:r>
              <a:rPr lang="fa-IR" sz="2000" dirty="0"/>
              <a:t>گاهی می خندید، گاهی دور او می چرخید، ماه فقط می تابید. </a:t>
            </a:r>
            <a:endParaRPr lang="en-US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6487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286380" y="357166"/>
            <a:ext cx="3000396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/>
              <a:t>روباه به علفزار رفت تا برای ماه غذایی دست و پا کند.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42876"/>
            <a:ext cx="863917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500694" y="1071546"/>
            <a:ext cx="2643206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/>
              <a:t>وقتی برگشت ماه کمی بزرگتر شده بود. روباه خوشحال شد و شروع به پختن غذای لذیذی کرد.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ماه بود وروباه باور بوین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ماه بود وروباه باور بوینت</Template>
  <TotalTime>1</TotalTime>
  <Words>282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ماه بود وروباه باور بوینت</vt:lpstr>
      <vt:lpstr>ماه بود و روباه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پایان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ماه بود و روباه</dc:title>
  <dc:creator>a</dc:creator>
  <cp:lastModifiedBy>a</cp:lastModifiedBy>
  <cp:revision>1</cp:revision>
  <dcterms:created xsi:type="dcterms:W3CDTF">2016-11-23T07:22:26Z</dcterms:created>
  <dcterms:modified xsi:type="dcterms:W3CDTF">2016-11-23T07:23:37Z</dcterms:modified>
</cp:coreProperties>
</file>