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 id="2147483684" r:id="rId2"/>
    <p:sldMasterId id="2147483696" r:id="rId3"/>
    <p:sldMasterId id="2147483708" r:id="rId4"/>
    <p:sldMasterId id="2147483720" r:id="rId5"/>
  </p:sldMasterIdLst>
  <p:notesMasterIdLst>
    <p:notesMasterId r:id="rId89"/>
  </p:notesMasterIdLst>
  <p:sldIdLst>
    <p:sldId id="1730" r:id="rId6"/>
    <p:sldId id="1732" r:id="rId7"/>
    <p:sldId id="1827" r:id="rId8"/>
    <p:sldId id="1777" r:id="rId9"/>
    <p:sldId id="1825" r:id="rId10"/>
    <p:sldId id="1826" r:id="rId11"/>
    <p:sldId id="1778" r:id="rId12"/>
    <p:sldId id="1779" r:id="rId13"/>
    <p:sldId id="1780" r:id="rId14"/>
    <p:sldId id="1781" r:id="rId15"/>
    <p:sldId id="1782" r:id="rId16"/>
    <p:sldId id="1783" r:id="rId17"/>
    <p:sldId id="1784" r:id="rId18"/>
    <p:sldId id="1733" r:id="rId19"/>
    <p:sldId id="1755" r:id="rId20"/>
    <p:sldId id="1734" r:id="rId21"/>
    <p:sldId id="1735" r:id="rId22"/>
    <p:sldId id="1736" r:id="rId23"/>
    <p:sldId id="1647" r:id="rId24"/>
    <p:sldId id="1648" r:id="rId25"/>
    <p:sldId id="1738" r:id="rId26"/>
    <p:sldId id="1739" r:id="rId27"/>
    <p:sldId id="1740" r:id="rId28"/>
    <p:sldId id="1741" r:id="rId29"/>
    <p:sldId id="1744" r:id="rId30"/>
    <p:sldId id="1742" r:id="rId31"/>
    <p:sldId id="1763" r:id="rId32"/>
    <p:sldId id="1757" r:id="rId33"/>
    <p:sldId id="1758" r:id="rId34"/>
    <p:sldId id="1747" r:id="rId35"/>
    <p:sldId id="1748" r:id="rId36"/>
    <p:sldId id="1749" r:id="rId37"/>
    <p:sldId id="1750" r:id="rId38"/>
    <p:sldId id="1751" r:id="rId39"/>
    <p:sldId id="1752" r:id="rId40"/>
    <p:sldId id="1762" r:id="rId41"/>
    <p:sldId id="1760" r:id="rId42"/>
    <p:sldId id="1759" r:id="rId43"/>
    <p:sldId id="1761" r:id="rId44"/>
    <p:sldId id="1766" r:id="rId45"/>
    <p:sldId id="1768" r:id="rId46"/>
    <p:sldId id="1767" r:id="rId47"/>
    <p:sldId id="1769" r:id="rId48"/>
    <p:sldId id="1770" r:id="rId49"/>
    <p:sldId id="1771" r:id="rId50"/>
    <p:sldId id="1772" r:id="rId51"/>
    <p:sldId id="1773" r:id="rId52"/>
    <p:sldId id="1786" r:id="rId53"/>
    <p:sldId id="1774" r:id="rId54"/>
    <p:sldId id="1776" r:id="rId55"/>
    <p:sldId id="1775" r:id="rId56"/>
    <p:sldId id="1787" r:id="rId57"/>
    <p:sldId id="1788" r:id="rId58"/>
    <p:sldId id="1789" r:id="rId59"/>
    <p:sldId id="1790" r:id="rId60"/>
    <p:sldId id="1792" r:id="rId61"/>
    <p:sldId id="1793" r:id="rId62"/>
    <p:sldId id="1794" r:id="rId63"/>
    <p:sldId id="1798" r:id="rId64"/>
    <p:sldId id="1799" r:id="rId65"/>
    <p:sldId id="1800" r:id="rId66"/>
    <p:sldId id="1801" r:id="rId67"/>
    <p:sldId id="1802" r:id="rId68"/>
    <p:sldId id="1803" r:id="rId69"/>
    <p:sldId id="1804" r:id="rId70"/>
    <p:sldId id="1805" r:id="rId71"/>
    <p:sldId id="1806" r:id="rId72"/>
    <p:sldId id="1807" r:id="rId73"/>
    <p:sldId id="1808" r:id="rId74"/>
    <p:sldId id="1809" r:id="rId75"/>
    <p:sldId id="1810" r:id="rId76"/>
    <p:sldId id="1811" r:id="rId77"/>
    <p:sldId id="1812" r:id="rId78"/>
    <p:sldId id="1815" r:id="rId79"/>
    <p:sldId id="1816" r:id="rId80"/>
    <p:sldId id="1817" r:id="rId81"/>
    <p:sldId id="1818" r:id="rId82"/>
    <p:sldId id="1819" r:id="rId83"/>
    <p:sldId id="1813" r:id="rId84"/>
    <p:sldId id="1814" r:id="rId85"/>
    <p:sldId id="1820" r:id="rId86"/>
    <p:sldId id="1822" r:id="rId87"/>
    <p:sldId id="1821"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80"/>
    <a:srgbClr val="281363"/>
    <a:srgbClr val="CC0099"/>
    <a:srgbClr val="4A5C26"/>
    <a:srgbClr val="CC0000"/>
    <a:srgbClr val="008000"/>
    <a:srgbClr val="99CC00"/>
    <a:srgbClr val="FF3300"/>
    <a:srgbClr val="722A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7" autoAdjust="0"/>
    <p:restoredTop sz="94624" autoAdjust="0"/>
  </p:normalViewPr>
  <p:slideViewPr>
    <p:cSldViewPr>
      <p:cViewPr varScale="1">
        <p:scale>
          <a:sx n="42" d="100"/>
          <a:sy n="42" d="100"/>
        </p:scale>
        <p:origin x="1326" y="60"/>
      </p:cViewPr>
      <p:guideLst>
        <p:guide orient="horz" pos="2160"/>
        <p:guide pos="2880"/>
      </p:guideLst>
    </p:cSldViewPr>
  </p:slideViewPr>
  <p:outlineViewPr>
    <p:cViewPr>
      <p:scale>
        <a:sx n="33" d="100"/>
        <a:sy n="33" d="100"/>
      </p:scale>
      <p:origin x="24" y="458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4.xml"/><Relationship Id="rId9"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3FABCD-4636-4F18-8CCE-B656FFF90A11}" type="datetimeFigureOut">
              <a:rPr lang="en-US" smtClean="0"/>
              <a:pPr/>
              <a:t>1/19/2022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538FBA-5813-4777-AA11-73D3C3F7158C}" type="slidenum">
              <a:rPr lang="en-US" smtClean="0"/>
              <a:pPr/>
              <a:t>‹#›</a:t>
            </a:fld>
            <a:endParaRPr lang="en-US"/>
          </a:p>
        </p:txBody>
      </p:sp>
    </p:spTree>
    <p:extLst>
      <p:ext uri="{BB962C8B-B14F-4D97-AF65-F5344CB8AC3E}">
        <p14:creationId xmlns:p14="http://schemas.microsoft.com/office/powerpoint/2010/main" val="1054838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538FBA-5813-4777-AA11-73D3C3F7158C}" type="slidenum">
              <a:rPr lang="en-US" smtClean="0"/>
              <a:pPr/>
              <a:t>82</a:t>
            </a:fld>
            <a:endParaRPr lang="en-US"/>
          </a:p>
        </p:txBody>
      </p:sp>
    </p:spTree>
    <p:extLst>
      <p:ext uri="{BB962C8B-B14F-4D97-AF65-F5344CB8AC3E}">
        <p14:creationId xmlns:p14="http://schemas.microsoft.com/office/powerpoint/2010/main" val="2093545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ED31891C-02C7-49BE-B5E9-D5BED950A1C7}" type="datetime1">
              <a:rPr lang="en-US" smtClean="0"/>
              <a:t>1/19/2022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smtClean="0">
                <a:solidFill>
                  <a:srgbClr val="EEECE1"/>
                </a:solidFill>
              </a:rPr>
              <a:t>Morality and Mental Health</a:t>
            </a:r>
            <a:endParaRPr lang="en-US">
              <a:solidFill>
                <a:srgbClr val="EEECE1"/>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86A6366-6285-40C7-BE09-FC3FA2DA8232}" type="slidenum">
              <a:rPr lang="en-US" smtClean="0">
                <a:solidFill>
                  <a:srgbClr val="EEECE1"/>
                </a:solidFill>
              </a:rPr>
              <a:pPr/>
              <a:t>‹#›</a:t>
            </a:fld>
            <a:endParaRPr lang="en-US">
              <a:solidFill>
                <a:srgbClr val="EEECE1"/>
              </a:solidFill>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1800E9-1843-4BF0-98EC-6F9FB92FFF1F}"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p:txBody>
          <a:bodyPr/>
          <a:lstStyle/>
          <a:p>
            <a:r>
              <a:rPr lang="en-US" smtClean="0"/>
              <a:t>Morality and Mental Health</a:t>
            </a:r>
            <a:endParaRPr lang="en-US"/>
          </a:p>
        </p:txBody>
      </p:sp>
      <p:sp>
        <p:nvSpPr>
          <p:cNvPr id="6" name="Slide Number Placeholder 5"/>
          <p:cNvSpPr>
            <a:spLocks noGrp="1"/>
          </p:cNvSpPr>
          <p:nvPr>
            <p:ph type="sldNum" sz="quarter" idx="12"/>
          </p:nvPr>
        </p:nvSpPr>
        <p:spPr/>
        <p:txBody>
          <a:bodyPr/>
          <a:lstStyle/>
          <a:p>
            <a:fld id="{F86A6366-6285-40C7-BE09-FC3FA2DA823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4C430F9B-3378-409E-A63A-42301DE7D974}"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a:xfrm>
            <a:off x="457201" y="6248207"/>
            <a:ext cx="5573483" cy="365125"/>
          </a:xfrm>
        </p:spPr>
        <p:txBody>
          <a:bodyPr/>
          <a:lstStyle/>
          <a:p>
            <a:r>
              <a:rPr lang="en-US" smtClean="0"/>
              <a:t>Morality and Mental Health</a:t>
            </a:r>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F86A6366-6285-40C7-BE09-FC3FA2DA823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1BE4A1E5-0986-4AAF-B19A-1C17E23190E6}" type="datetime1">
              <a:rPr lang="en-US" smtClean="0"/>
              <a:t>1/19/2022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smtClean="0">
                <a:solidFill>
                  <a:srgbClr val="EEECE1"/>
                </a:solidFill>
              </a:rPr>
              <a:t>Morality and Mental Health</a:t>
            </a:r>
            <a:endParaRPr lang="en-US">
              <a:solidFill>
                <a:srgbClr val="EEECE1"/>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86A6366-6285-40C7-BE09-FC3FA2DA8232}" type="slidenum">
              <a:rPr lang="en-US" smtClean="0">
                <a:solidFill>
                  <a:srgbClr val="EEECE1"/>
                </a:solidFill>
              </a:rPr>
              <a:pPr/>
              <a:t>‹#›</a:t>
            </a:fld>
            <a:endParaRPr lang="en-US">
              <a:solidFill>
                <a:srgbClr val="EEECE1"/>
              </a:solidFill>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69FA9F4-1168-41A6-83C4-1FE7227B8DD9}"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p:txBody>
          <a:bodyPr/>
          <a:lstStyle/>
          <a:p>
            <a:r>
              <a:rPr lang="en-US" smtClean="0"/>
              <a:t>Morality and Mental Health</a:t>
            </a:r>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054175C9-4E30-45DE-83AA-1CB636A18668}" type="datetime1">
              <a:rPr lang="en-US" smtClean="0">
                <a:solidFill>
                  <a:srgbClr val="1F497D"/>
                </a:solidFill>
              </a:rPr>
              <a:t>1/19/2022</a:t>
            </a:fld>
            <a:endParaRPr lang="en-US">
              <a:solidFill>
                <a:srgbClr val="1F497D"/>
              </a:solidFill>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86A6366-6285-40C7-BE09-FC3FA2DA8232}" type="slidenum">
              <a:rPr lang="en-US" smtClean="0"/>
              <a:pPr/>
              <a:t>‹#›</a:t>
            </a:fld>
            <a:endParaRPr lang="en-US"/>
          </a:p>
        </p:txBody>
      </p:sp>
      <p:sp>
        <p:nvSpPr>
          <p:cNvPr id="14" name="Footer Placeholder 13"/>
          <p:cNvSpPr>
            <a:spLocks noGrp="1"/>
          </p:cNvSpPr>
          <p:nvPr>
            <p:ph type="ftr" sz="quarter" idx="12"/>
          </p:nvPr>
        </p:nvSpPr>
        <p:spPr/>
        <p:txBody>
          <a:bodyPr/>
          <a:lstStyle>
            <a:lvl1pPr>
              <a:defRPr sz="1600"/>
            </a:lvl1pPr>
          </a:lstStyle>
          <a:p>
            <a:r>
              <a:rPr lang="en-US" smtClean="0"/>
              <a:t>Morality and Mental Health</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617642E5-8DD3-4FE1-9396-0F5E811520B6}" type="datetime1">
              <a:rPr lang="en-US" smtClean="0">
                <a:solidFill>
                  <a:srgbClr val="1F497D"/>
                </a:solidFill>
              </a:rPr>
              <a:t>1/19/2022</a:t>
            </a:fld>
            <a:endParaRPr lang="en-US">
              <a:solidFill>
                <a:srgbClr val="1F497D"/>
              </a:solidFill>
            </a:endParaRPr>
          </a:p>
        </p:txBody>
      </p:sp>
      <p:sp>
        <p:nvSpPr>
          <p:cNvPr id="10" name="Slide Number Placeholder 9"/>
          <p:cNvSpPr>
            <a:spLocks noGrp="1"/>
          </p:cNvSpPr>
          <p:nvPr>
            <p:ph type="sldNum" sz="quarter" idx="16"/>
          </p:nvPr>
        </p:nvSpPr>
        <p:spPr/>
        <p:txBody>
          <a:bodyPr rtlCol="0"/>
          <a:lstStyle/>
          <a:p>
            <a:fld id="{F86A6366-6285-40C7-BE09-FC3FA2DA8232}" type="slidenum">
              <a:rPr lang="en-US" smtClean="0"/>
              <a:pPr/>
              <a:t>‹#›</a:t>
            </a:fld>
            <a:endParaRPr lang="en-US"/>
          </a:p>
        </p:txBody>
      </p:sp>
      <p:sp>
        <p:nvSpPr>
          <p:cNvPr id="12" name="Footer Placeholder 11"/>
          <p:cNvSpPr>
            <a:spLocks noGrp="1"/>
          </p:cNvSpPr>
          <p:nvPr>
            <p:ph type="ftr" sz="quarter" idx="17"/>
          </p:nvPr>
        </p:nvSpPr>
        <p:spPr/>
        <p:txBody>
          <a:bodyPr rtlCol="0"/>
          <a:lstStyle/>
          <a:p>
            <a:r>
              <a:rPr lang="en-US" smtClean="0"/>
              <a:t>Morality and Mental Health</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D5A5C60E-BEEF-4EEE-BE27-8E84D3CC2F80}" type="datetime1">
              <a:rPr lang="en-US" smtClean="0">
                <a:solidFill>
                  <a:srgbClr val="1F497D"/>
                </a:solidFill>
              </a:rPr>
              <a:t>1/19/2022</a:t>
            </a:fld>
            <a:endParaRPr lang="en-US">
              <a:solidFill>
                <a:srgbClr val="1F497D"/>
              </a:solidFill>
            </a:endParaRPr>
          </a:p>
        </p:txBody>
      </p:sp>
      <p:sp>
        <p:nvSpPr>
          <p:cNvPr id="12" name="Slide Number Placeholder 11"/>
          <p:cNvSpPr>
            <a:spLocks noGrp="1"/>
          </p:cNvSpPr>
          <p:nvPr>
            <p:ph type="sldNum" sz="quarter" idx="16"/>
          </p:nvPr>
        </p:nvSpPr>
        <p:spPr/>
        <p:txBody>
          <a:bodyPr rtlCol="0"/>
          <a:lstStyle/>
          <a:p>
            <a:fld id="{F86A6366-6285-40C7-BE09-FC3FA2DA8232}" type="slidenum">
              <a:rPr lang="en-US" smtClean="0"/>
              <a:pPr/>
              <a:t>‹#›</a:t>
            </a:fld>
            <a:endParaRPr lang="en-US"/>
          </a:p>
        </p:txBody>
      </p:sp>
      <p:sp>
        <p:nvSpPr>
          <p:cNvPr id="14" name="Footer Placeholder 13"/>
          <p:cNvSpPr>
            <a:spLocks noGrp="1"/>
          </p:cNvSpPr>
          <p:nvPr>
            <p:ph type="ftr" sz="quarter" idx="17"/>
          </p:nvPr>
        </p:nvSpPr>
        <p:spPr/>
        <p:txBody>
          <a:bodyPr rtlCol="0"/>
          <a:lstStyle/>
          <a:p>
            <a:r>
              <a:rPr lang="en-US" smtClean="0"/>
              <a:t>Morality and Mental Health</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0A18BCC-6FBF-473F-947A-48322E60D3B5}" type="datetime1">
              <a:rPr lang="en-US" smtClean="0">
                <a:solidFill>
                  <a:srgbClr val="1F497D"/>
                </a:solidFill>
              </a:rPr>
              <a:t>1/19/2022</a:t>
            </a:fld>
            <a:endParaRPr lang="en-US">
              <a:solidFill>
                <a:srgbClr val="1F497D"/>
              </a:solidFill>
            </a:endParaRPr>
          </a:p>
        </p:txBody>
      </p:sp>
      <p:sp>
        <p:nvSpPr>
          <p:cNvPr id="4" name="Footer Placeholder 3"/>
          <p:cNvSpPr>
            <a:spLocks noGrp="1"/>
          </p:cNvSpPr>
          <p:nvPr>
            <p:ph type="ftr" sz="quarter" idx="11"/>
          </p:nvPr>
        </p:nvSpPr>
        <p:spPr/>
        <p:txBody>
          <a:bodyPr/>
          <a:lstStyle/>
          <a:p>
            <a:r>
              <a:rPr lang="en-US" smtClean="0"/>
              <a:t>Morality and Mental Health</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237536-158E-4890-B819-C500B532D029}" type="datetime1">
              <a:rPr lang="en-US" smtClean="0">
                <a:solidFill>
                  <a:srgbClr val="1F497D"/>
                </a:solidFill>
              </a:rPr>
              <a:t>1/19/2022</a:t>
            </a:fld>
            <a:endParaRPr lang="en-US">
              <a:solidFill>
                <a:srgbClr val="1F497D"/>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86A6366-6285-40C7-BE09-FC3FA2DA8232}" type="slidenum">
              <a:rPr lang="en-US" smtClean="0">
                <a:solidFill>
                  <a:srgbClr val="1F497D"/>
                </a:solidFill>
              </a:rPr>
              <a:pPr/>
              <a:t>‹#›</a:t>
            </a:fld>
            <a:endParaRPr lang="en-US">
              <a:solidFill>
                <a:srgbClr val="1F497D"/>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059A2B9-56DD-4C6E-A169-03442B0EA0BC}" type="datetime1">
              <a:rPr lang="en-US" smtClean="0">
                <a:solidFill>
                  <a:srgbClr val="1F497D"/>
                </a:solidFill>
              </a:rPr>
              <a:t>1/19/2022</a:t>
            </a:fld>
            <a:endParaRPr lang="en-US">
              <a:solidFill>
                <a:srgbClr val="1F497D"/>
              </a:solidFill>
            </a:endParaRPr>
          </a:p>
        </p:txBody>
      </p:sp>
      <p:sp>
        <p:nvSpPr>
          <p:cNvPr id="6" name="Footer Placeholder 5"/>
          <p:cNvSpPr>
            <a:spLocks noGrp="1"/>
          </p:cNvSpPr>
          <p:nvPr>
            <p:ph type="ftr" sz="quarter" idx="11"/>
          </p:nvPr>
        </p:nvSpPr>
        <p:spPr/>
        <p:txBody>
          <a:bodyPr/>
          <a:lstStyle/>
          <a:p>
            <a:r>
              <a:rPr lang="en-US" smtClean="0"/>
              <a:t>Morality and Mental Health</a:t>
            </a: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1C26349-1F06-4F77-9B8A-6713BF6EC605}"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p:txBody>
          <a:bodyPr/>
          <a:lstStyle/>
          <a:p>
            <a:r>
              <a:rPr lang="en-US" smtClean="0"/>
              <a:t>Morality and Mental Health</a:t>
            </a:r>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e Placeholder 11"/>
          <p:cNvSpPr>
            <a:spLocks noGrp="1"/>
          </p:cNvSpPr>
          <p:nvPr>
            <p:ph type="dt" sz="half" idx="10"/>
          </p:nvPr>
        </p:nvSpPr>
        <p:spPr>
          <a:xfrm>
            <a:off x="6248400" y="6248400"/>
            <a:ext cx="2667000" cy="365125"/>
          </a:xfrm>
        </p:spPr>
        <p:txBody>
          <a:bodyPr rtlCol="0"/>
          <a:lstStyle/>
          <a:p>
            <a:fld id="{ABB1C9F5-2D4E-4620-8528-574879AD398B}" type="datetime1">
              <a:rPr lang="en-US" smtClean="0">
                <a:solidFill>
                  <a:srgbClr val="1F497D"/>
                </a:solidFill>
              </a:rPr>
              <a:t>1/19/2022</a:t>
            </a:fld>
            <a:endParaRPr lang="en-US">
              <a:solidFill>
                <a:srgbClr val="1F497D"/>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86A6366-6285-40C7-BE09-FC3FA2DA8232}"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smtClean="0"/>
              <a:t>Morality and Mental Health</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5D43671-8055-4B71-986A-79153A8FA4DB}"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p:txBody>
          <a:bodyPr/>
          <a:lstStyle/>
          <a:p>
            <a:r>
              <a:rPr lang="en-US" smtClean="0"/>
              <a:t>Morality and Mental Health</a:t>
            </a:r>
            <a:endParaRPr lang="en-US"/>
          </a:p>
        </p:txBody>
      </p:sp>
      <p:sp>
        <p:nvSpPr>
          <p:cNvPr id="6" name="Slide Number Placeholder 5"/>
          <p:cNvSpPr>
            <a:spLocks noGrp="1"/>
          </p:cNvSpPr>
          <p:nvPr>
            <p:ph type="sldNum" sz="quarter" idx="12"/>
          </p:nvPr>
        </p:nvSpPr>
        <p:spPr/>
        <p:txBody>
          <a:bodyPr/>
          <a:lstStyle/>
          <a:p>
            <a:fld id="{F86A6366-6285-40C7-BE09-FC3FA2DA8232}"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E0A8680F-A7E9-47B3-A7F0-39E90142C34D}"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a:xfrm>
            <a:off x="457201" y="6248207"/>
            <a:ext cx="5573483" cy="365125"/>
          </a:xfrm>
        </p:spPr>
        <p:txBody>
          <a:bodyPr/>
          <a:lstStyle/>
          <a:p>
            <a:r>
              <a:rPr lang="en-US" smtClean="0"/>
              <a:t>Morality and Mental Health</a:t>
            </a:r>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F86A6366-6285-40C7-BE09-FC3FA2DA823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5BF00F7-5BE8-46E3-A197-978B07F42C19}" type="datetime1">
              <a:rPr lang="en-US" smtClean="0"/>
              <a:t>1/19/2022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smtClean="0">
                <a:solidFill>
                  <a:srgbClr val="EEECE1"/>
                </a:solidFill>
              </a:rPr>
              <a:t>Morality and Mental Health</a:t>
            </a:r>
            <a:endParaRPr lang="en-US">
              <a:solidFill>
                <a:srgbClr val="EEECE1"/>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86A6366-6285-40C7-BE09-FC3FA2DA8232}" type="slidenum">
              <a:rPr lang="en-US" smtClean="0">
                <a:solidFill>
                  <a:srgbClr val="EEECE1"/>
                </a:solidFill>
              </a:rPr>
              <a:pPr/>
              <a:t>‹#›</a:t>
            </a:fld>
            <a:endParaRPr lang="en-US">
              <a:solidFill>
                <a:srgbClr val="EEECE1"/>
              </a:solidFill>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D773413-0E34-4B41-9817-2C3F01FEB5CC}"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p:txBody>
          <a:bodyPr/>
          <a:lstStyle/>
          <a:p>
            <a:r>
              <a:rPr lang="en-US" smtClean="0"/>
              <a:t>Morality and Mental Health</a:t>
            </a:r>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26A1B367-21AA-4955-879D-39ED94D59C01}" type="datetime1">
              <a:rPr lang="en-US" smtClean="0">
                <a:solidFill>
                  <a:srgbClr val="1F497D"/>
                </a:solidFill>
              </a:rPr>
              <a:t>1/19/2022</a:t>
            </a:fld>
            <a:endParaRPr lang="en-US">
              <a:solidFill>
                <a:srgbClr val="1F497D"/>
              </a:solidFill>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86A6366-6285-40C7-BE09-FC3FA2DA8232}" type="slidenum">
              <a:rPr lang="en-US" smtClean="0"/>
              <a:pPr/>
              <a:t>‹#›</a:t>
            </a:fld>
            <a:endParaRPr lang="en-US"/>
          </a:p>
        </p:txBody>
      </p:sp>
      <p:sp>
        <p:nvSpPr>
          <p:cNvPr id="14" name="Footer Placeholder 13"/>
          <p:cNvSpPr>
            <a:spLocks noGrp="1"/>
          </p:cNvSpPr>
          <p:nvPr>
            <p:ph type="ftr" sz="quarter" idx="12"/>
          </p:nvPr>
        </p:nvSpPr>
        <p:spPr/>
        <p:txBody>
          <a:bodyPr/>
          <a:lstStyle>
            <a:lvl1pPr>
              <a:defRPr sz="1600"/>
            </a:lvl1pPr>
          </a:lstStyle>
          <a:p>
            <a:r>
              <a:rPr lang="en-US" smtClean="0"/>
              <a:t>Morality and Mental Health</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546CA8C5-7BB8-4020-9983-32C3AAF84752}" type="datetime1">
              <a:rPr lang="en-US" smtClean="0">
                <a:solidFill>
                  <a:srgbClr val="1F497D"/>
                </a:solidFill>
              </a:rPr>
              <a:t>1/19/2022</a:t>
            </a:fld>
            <a:endParaRPr lang="en-US">
              <a:solidFill>
                <a:srgbClr val="1F497D"/>
              </a:solidFill>
            </a:endParaRPr>
          </a:p>
        </p:txBody>
      </p:sp>
      <p:sp>
        <p:nvSpPr>
          <p:cNvPr id="10" name="Slide Number Placeholder 9"/>
          <p:cNvSpPr>
            <a:spLocks noGrp="1"/>
          </p:cNvSpPr>
          <p:nvPr>
            <p:ph type="sldNum" sz="quarter" idx="16"/>
          </p:nvPr>
        </p:nvSpPr>
        <p:spPr/>
        <p:txBody>
          <a:bodyPr rtlCol="0"/>
          <a:lstStyle/>
          <a:p>
            <a:fld id="{F86A6366-6285-40C7-BE09-FC3FA2DA8232}" type="slidenum">
              <a:rPr lang="en-US" smtClean="0"/>
              <a:pPr/>
              <a:t>‹#›</a:t>
            </a:fld>
            <a:endParaRPr lang="en-US"/>
          </a:p>
        </p:txBody>
      </p:sp>
      <p:sp>
        <p:nvSpPr>
          <p:cNvPr id="12" name="Footer Placeholder 11"/>
          <p:cNvSpPr>
            <a:spLocks noGrp="1"/>
          </p:cNvSpPr>
          <p:nvPr>
            <p:ph type="ftr" sz="quarter" idx="17"/>
          </p:nvPr>
        </p:nvSpPr>
        <p:spPr/>
        <p:txBody>
          <a:bodyPr rtlCol="0"/>
          <a:lstStyle/>
          <a:p>
            <a:r>
              <a:rPr lang="en-US" smtClean="0"/>
              <a:t>Morality and Mental Health</a:t>
            </a:r>
            <a:endParaRPr lang="en-US"/>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FFFC89DC-DD72-4782-802F-17DACE03D5D2}" type="datetime1">
              <a:rPr lang="en-US" smtClean="0">
                <a:solidFill>
                  <a:srgbClr val="1F497D"/>
                </a:solidFill>
              </a:rPr>
              <a:t>1/19/2022</a:t>
            </a:fld>
            <a:endParaRPr lang="en-US">
              <a:solidFill>
                <a:srgbClr val="1F497D"/>
              </a:solidFill>
            </a:endParaRPr>
          </a:p>
        </p:txBody>
      </p:sp>
      <p:sp>
        <p:nvSpPr>
          <p:cNvPr id="12" name="Slide Number Placeholder 11"/>
          <p:cNvSpPr>
            <a:spLocks noGrp="1"/>
          </p:cNvSpPr>
          <p:nvPr>
            <p:ph type="sldNum" sz="quarter" idx="16"/>
          </p:nvPr>
        </p:nvSpPr>
        <p:spPr/>
        <p:txBody>
          <a:bodyPr rtlCol="0"/>
          <a:lstStyle/>
          <a:p>
            <a:fld id="{F86A6366-6285-40C7-BE09-FC3FA2DA8232}" type="slidenum">
              <a:rPr lang="en-US" smtClean="0"/>
              <a:pPr/>
              <a:t>‹#›</a:t>
            </a:fld>
            <a:endParaRPr lang="en-US"/>
          </a:p>
        </p:txBody>
      </p:sp>
      <p:sp>
        <p:nvSpPr>
          <p:cNvPr id="14" name="Footer Placeholder 13"/>
          <p:cNvSpPr>
            <a:spLocks noGrp="1"/>
          </p:cNvSpPr>
          <p:nvPr>
            <p:ph type="ftr" sz="quarter" idx="17"/>
          </p:nvPr>
        </p:nvSpPr>
        <p:spPr/>
        <p:txBody>
          <a:bodyPr rtlCol="0"/>
          <a:lstStyle/>
          <a:p>
            <a:r>
              <a:rPr lang="en-US" smtClean="0"/>
              <a:t>Morality and Mental Health</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2578261-1D89-443C-AFCA-1EFC5054DB5A}" type="datetime1">
              <a:rPr lang="en-US" smtClean="0">
                <a:solidFill>
                  <a:srgbClr val="1F497D"/>
                </a:solidFill>
              </a:rPr>
              <a:t>1/19/2022</a:t>
            </a:fld>
            <a:endParaRPr lang="en-US">
              <a:solidFill>
                <a:srgbClr val="1F497D"/>
              </a:solidFill>
            </a:endParaRPr>
          </a:p>
        </p:txBody>
      </p:sp>
      <p:sp>
        <p:nvSpPr>
          <p:cNvPr id="4" name="Footer Placeholder 3"/>
          <p:cNvSpPr>
            <a:spLocks noGrp="1"/>
          </p:cNvSpPr>
          <p:nvPr>
            <p:ph type="ftr" sz="quarter" idx="11"/>
          </p:nvPr>
        </p:nvSpPr>
        <p:spPr/>
        <p:txBody>
          <a:bodyPr/>
          <a:lstStyle/>
          <a:p>
            <a:r>
              <a:rPr lang="en-US" smtClean="0"/>
              <a:t>Morality and Mental Health</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8A91D5-D8E0-4405-A77A-4BE43E96814A}" type="datetime1">
              <a:rPr lang="en-US" smtClean="0">
                <a:solidFill>
                  <a:srgbClr val="1F497D"/>
                </a:solidFill>
              </a:rPr>
              <a:t>1/19/2022</a:t>
            </a:fld>
            <a:endParaRPr lang="en-US">
              <a:solidFill>
                <a:srgbClr val="1F497D"/>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86A6366-6285-40C7-BE09-FC3FA2DA8232}" type="slidenum">
              <a:rPr lang="en-US" smtClean="0">
                <a:solidFill>
                  <a:srgbClr val="1F497D"/>
                </a:solidFill>
              </a:rPr>
              <a:pPr/>
              <a:t>‹#›</a:t>
            </a:fld>
            <a:endParaRPr lang="en-US">
              <a:solidFill>
                <a:srgbClr val="1F497D"/>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8ECBB163-0A67-4427-8971-5272364209E7}" type="datetime1">
              <a:rPr lang="en-US" smtClean="0">
                <a:solidFill>
                  <a:srgbClr val="1F497D"/>
                </a:solidFill>
              </a:rPr>
              <a:t>1/19/2022</a:t>
            </a:fld>
            <a:endParaRPr lang="en-US">
              <a:solidFill>
                <a:srgbClr val="1F497D"/>
              </a:solidFill>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86A6366-6285-40C7-BE09-FC3FA2DA8232}" type="slidenum">
              <a:rPr lang="en-US" smtClean="0"/>
              <a:pPr/>
              <a:t>‹#›</a:t>
            </a:fld>
            <a:endParaRPr lang="en-US"/>
          </a:p>
        </p:txBody>
      </p:sp>
      <p:sp>
        <p:nvSpPr>
          <p:cNvPr id="14" name="Footer Placeholder 13"/>
          <p:cNvSpPr>
            <a:spLocks noGrp="1"/>
          </p:cNvSpPr>
          <p:nvPr>
            <p:ph type="ftr" sz="quarter" idx="12"/>
          </p:nvPr>
        </p:nvSpPr>
        <p:spPr/>
        <p:txBody>
          <a:bodyPr/>
          <a:lstStyle>
            <a:lvl1pPr>
              <a:defRPr sz="1600"/>
            </a:lvl1pPr>
          </a:lstStyle>
          <a:p>
            <a:r>
              <a:rPr lang="en-US" smtClean="0"/>
              <a:t>Morality and Mental Health</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191A361-86EF-4ABE-BFD5-3773FAB7B007}" type="datetime1">
              <a:rPr lang="en-US" smtClean="0">
                <a:solidFill>
                  <a:srgbClr val="1F497D"/>
                </a:solidFill>
              </a:rPr>
              <a:t>1/19/2022</a:t>
            </a:fld>
            <a:endParaRPr lang="en-US">
              <a:solidFill>
                <a:srgbClr val="1F497D"/>
              </a:solidFill>
            </a:endParaRPr>
          </a:p>
        </p:txBody>
      </p:sp>
      <p:sp>
        <p:nvSpPr>
          <p:cNvPr id="6" name="Footer Placeholder 5"/>
          <p:cNvSpPr>
            <a:spLocks noGrp="1"/>
          </p:cNvSpPr>
          <p:nvPr>
            <p:ph type="ftr" sz="quarter" idx="11"/>
          </p:nvPr>
        </p:nvSpPr>
        <p:spPr/>
        <p:txBody>
          <a:bodyPr/>
          <a:lstStyle/>
          <a:p>
            <a:r>
              <a:rPr lang="en-US" smtClean="0"/>
              <a:t>Morality and Mental Health</a:t>
            </a: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e Placeholder 11"/>
          <p:cNvSpPr>
            <a:spLocks noGrp="1"/>
          </p:cNvSpPr>
          <p:nvPr>
            <p:ph type="dt" sz="half" idx="10"/>
          </p:nvPr>
        </p:nvSpPr>
        <p:spPr>
          <a:xfrm>
            <a:off x="6248400" y="6248400"/>
            <a:ext cx="2667000" cy="365125"/>
          </a:xfrm>
        </p:spPr>
        <p:txBody>
          <a:bodyPr rtlCol="0"/>
          <a:lstStyle/>
          <a:p>
            <a:fld id="{6438F7AB-9024-4249-B52F-60DAFA1B1591}" type="datetime1">
              <a:rPr lang="en-US" smtClean="0">
                <a:solidFill>
                  <a:srgbClr val="1F497D"/>
                </a:solidFill>
              </a:rPr>
              <a:t>1/19/2022</a:t>
            </a:fld>
            <a:endParaRPr lang="en-US">
              <a:solidFill>
                <a:srgbClr val="1F497D"/>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86A6366-6285-40C7-BE09-FC3FA2DA8232}"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smtClean="0"/>
              <a:t>Morality and Mental Health</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C968979-3245-41E1-8772-F2586FC0A168}"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p:txBody>
          <a:bodyPr/>
          <a:lstStyle/>
          <a:p>
            <a:r>
              <a:rPr lang="en-US" smtClean="0"/>
              <a:t>Morality and Mental Health</a:t>
            </a:r>
            <a:endParaRPr lang="en-US"/>
          </a:p>
        </p:txBody>
      </p:sp>
      <p:sp>
        <p:nvSpPr>
          <p:cNvPr id="6" name="Slide Number Placeholder 5"/>
          <p:cNvSpPr>
            <a:spLocks noGrp="1"/>
          </p:cNvSpPr>
          <p:nvPr>
            <p:ph type="sldNum" sz="quarter" idx="12"/>
          </p:nvPr>
        </p:nvSpPr>
        <p:spPr/>
        <p:txBody>
          <a:bodyPr/>
          <a:lstStyle/>
          <a:p>
            <a:fld id="{F86A6366-6285-40C7-BE09-FC3FA2DA8232}"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C15123EF-15C1-4574-8721-3E51F66C3FB7}"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a:xfrm>
            <a:off x="457201" y="6248207"/>
            <a:ext cx="5573483" cy="365125"/>
          </a:xfrm>
        </p:spPr>
        <p:txBody>
          <a:bodyPr/>
          <a:lstStyle/>
          <a:p>
            <a:r>
              <a:rPr lang="en-US" smtClean="0"/>
              <a:t>Morality and Mental Health</a:t>
            </a:r>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F86A6366-6285-40C7-BE09-FC3FA2DA823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8E7FBE72-C9E3-4975-B422-706C34E8FF18}" type="datetime1">
              <a:rPr lang="en-US" smtClean="0"/>
              <a:t>1/19/2022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smtClean="0">
                <a:solidFill>
                  <a:srgbClr val="EEECE1"/>
                </a:solidFill>
              </a:rPr>
              <a:t>Morality and Mental Health</a:t>
            </a:r>
            <a:endParaRPr lang="en-US">
              <a:solidFill>
                <a:srgbClr val="EEECE1"/>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86A6366-6285-40C7-BE09-FC3FA2DA8232}" type="slidenum">
              <a:rPr lang="en-US" smtClean="0">
                <a:solidFill>
                  <a:srgbClr val="EEECE1"/>
                </a:solidFill>
              </a:rPr>
              <a:pPr/>
              <a:t>‹#›</a:t>
            </a:fld>
            <a:endParaRPr lang="en-US">
              <a:solidFill>
                <a:srgbClr val="EEECE1"/>
              </a:solidFill>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33C6E1E-B269-4D24-867D-870816B172C9}"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p:txBody>
          <a:bodyPr/>
          <a:lstStyle/>
          <a:p>
            <a:r>
              <a:rPr lang="en-US" smtClean="0"/>
              <a:t>Morality and Mental Health</a:t>
            </a:r>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FB62A91-E9A1-429E-86A1-0D85FD8E30B4}" type="datetime1">
              <a:rPr lang="en-US" smtClean="0">
                <a:solidFill>
                  <a:srgbClr val="1F497D"/>
                </a:solidFill>
              </a:rPr>
              <a:t>1/19/2022</a:t>
            </a:fld>
            <a:endParaRPr lang="en-US">
              <a:solidFill>
                <a:srgbClr val="1F497D"/>
              </a:solidFill>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86A6366-6285-40C7-BE09-FC3FA2DA8232}" type="slidenum">
              <a:rPr lang="en-US" smtClean="0"/>
              <a:pPr/>
              <a:t>‹#›</a:t>
            </a:fld>
            <a:endParaRPr lang="en-US"/>
          </a:p>
        </p:txBody>
      </p:sp>
      <p:sp>
        <p:nvSpPr>
          <p:cNvPr id="14" name="Footer Placeholder 13"/>
          <p:cNvSpPr>
            <a:spLocks noGrp="1"/>
          </p:cNvSpPr>
          <p:nvPr>
            <p:ph type="ftr" sz="quarter" idx="12"/>
          </p:nvPr>
        </p:nvSpPr>
        <p:spPr/>
        <p:txBody>
          <a:bodyPr/>
          <a:lstStyle>
            <a:lvl1pPr>
              <a:defRPr sz="1600"/>
            </a:lvl1pPr>
          </a:lstStyle>
          <a:p>
            <a:r>
              <a:rPr lang="en-US" smtClean="0"/>
              <a:t>Morality and Mental Health</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95A63F4F-1B84-446E-9F11-9E45B287C90C}" type="datetime1">
              <a:rPr lang="en-US" smtClean="0">
                <a:solidFill>
                  <a:srgbClr val="1F497D"/>
                </a:solidFill>
              </a:rPr>
              <a:t>1/19/2022</a:t>
            </a:fld>
            <a:endParaRPr lang="en-US">
              <a:solidFill>
                <a:srgbClr val="1F497D"/>
              </a:solidFill>
            </a:endParaRPr>
          </a:p>
        </p:txBody>
      </p:sp>
      <p:sp>
        <p:nvSpPr>
          <p:cNvPr id="10" name="Slide Number Placeholder 9"/>
          <p:cNvSpPr>
            <a:spLocks noGrp="1"/>
          </p:cNvSpPr>
          <p:nvPr>
            <p:ph type="sldNum" sz="quarter" idx="16"/>
          </p:nvPr>
        </p:nvSpPr>
        <p:spPr/>
        <p:txBody>
          <a:bodyPr rtlCol="0"/>
          <a:lstStyle/>
          <a:p>
            <a:fld id="{F86A6366-6285-40C7-BE09-FC3FA2DA8232}" type="slidenum">
              <a:rPr lang="en-US" smtClean="0"/>
              <a:pPr/>
              <a:t>‹#›</a:t>
            </a:fld>
            <a:endParaRPr lang="en-US"/>
          </a:p>
        </p:txBody>
      </p:sp>
      <p:sp>
        <p:nvSpPr>
          <p:cNvPr id="12" name="Footer Placeholder 11"/>
          <p:cNvSpPr>
            <a:spLocks noGrp="1"/>
          </p:cNvSpPr>
          <p:nvPr>
            <p:ph type="ftr" sz="quarter" idx="17"/>
          </p:nvPr>
        </p:nvSpPr>
        <p:spPr/>
        <p:txBody>
          <a:bodyPr rtlCol="0"/>
          <a:lstStyle/>
          <a:p>
            <a:r>
              <a:rPr lang="en-US" smtClean="0"/>
              <a:t>Morality and Mental Health</a:t>
            </a:r>
            <a:endParaRPr lang="en-US"/>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4DA2BF14-75C4-4F00-A416-0FEF95AF11E8}" type="datetime1">
              <a:rPr lang="en-US" smtClean="0">
                <a:solidFill>
                  <a:srgbClr val="1F497D"/>
                </a:solidFill>
              </a:rPr>
              <a:t>1/19/2022</a:t>
            </a:fld>
            <a:endParaRPr lang="en-US">
              <a:solidFill>
                <a:srgbClr val="1F497D"/>
              </a:solidFill>
            </a:endParaRPr>
          </a:p>
        </p:txBody>
      </p:sp>
      <p:sp>
        <p:nvSpPr>
          <p:cNvPr id="12" name="Slide Number Placeholder 11"/>
          <p:cNvSpPr>
            <a:spLocks noGrp="1"/>
          </p:cNvSpPr>
          <p:nvPr>
            <p:ph type="sldNum" sz="quarter" idx="16"/>
          </p:nvPr>
        </p:nvSpPr>
        <p:spPr/>
        <p:txBody>
          <a:bodyPr rtlCol="0"/>
          <a:lstStyle/>
          <a:p>
            <a:fld id="{F86A6366-6285-40C7-BE09-FC3FA2DA8232}" type="slidenum">
              <a:rPr lang="en-US" smtClean="0"/>
              <a:pPr/>
              <a:t>‹#›</a:t>
            </a:fld>
            <a:endParaRPr lang="en-US"/>
          </a:p>
        </p:txBody>
      </p:sp>
      <p:sp>
        <p:nvSpPr>
          <p:cNvPr id="14" name="Footer Placeholder 13"/>
          <p:cNvSpPr>
            <a:spLocks noGrp="1"/>
          </p:cNvSpPr>
          <p:nvPr>
            <p:ph type="ftr" sz="quarter" idx="17"/>
          </p:nvPr>
        </p:nvSpPr>
        <p:spPr/>
        <p:txBody>
          <a:bodyPr rtlCol="0"/>
          <a:lstStyle/>
          <a:p>
            <a:r>
              <a:rPr lang="en-US" smtClean="0"/>
              <a:t>Morality and Mental Health</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A3D6EF5-B13D-4F37-9793-2BA3BA9688DA}" type="datetime1">
              <a:rPr lang="en-US" smtClean="0">
                <a:solidFill>
                  <a:srgbClr val="1F497D"/>
                </a:solidFill>
              </a:rPr>
              <a:t>1/19/2022</a:t>
            </a:fld>
            <a:endParaRPr lang="en-US">
              <a:solidFill>
                <a:srgbClr val="1F497D"/>
              </a:solidFill>
            </a:endParaRPr>
          </a:p>
        </p:txBody>
      </p:sp>
      <p:sp>
        <p:nvSpPr>
          <p:cNvPr id="4" name="Footer Placeholder 3"/>
          <p:cNvSpPr>
            <a:spLocks noGrp="1"/>
          </p:cNvSpPr>
          <p:nvPr>
            <p:ph type="ftr" sz="quarter" idx="11"/>
          </p:nvPr>
        </p:nvSpPr>
        <p:spPr/>
        <p:txBody>
          <a:bodyPr/>
          <a:lstStyle/>
          <a:p>
            <a:r>
              <a:rPr lang="en-US" smtClean="0"/>
              <a:t>Morality and Mental Health</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DFBB5587-A202-4D4F-B61A-5ABF9A6F8A7B}" type="datetime1">
              <a:rPr lang="en-US" smtClean="0">
                <a:solidFill>
                  <a:srgbClr val="1F497D"/>
                </a:solidFill>
              </a:rPr>
              <a:t>1/19/2022</a:t>
            </a:fld>
            <a:endParaRPr lang="en-US">
              <a:solidFill>
                <a:srgbClr val="1F497D"/>
              </a:solidFill>
            </a:endParaRPr>
          </a:p>
        </p:txBody>
      </p:sp>
      <p:sp>
        <p:nvSpPr>
          <p:cNvPr id="10" name="Slide Number Placeholder 9"/>
          <p:cNvSpPr>
            <a:spLocks noGrp="1"/>
          </p:cNvSpPr>
          <p:nvPr>
            <p:ph type="sldNum" sz="quarter" idx="16"/>
          </p:nvPr>
        </p:nvSpPr>
        <p:spPr/>
        <p:txBody>
          <a:bodyPr rtlCol="0"/>
          <a:lstStyle/>
          <a:p>
            <a:fld id="{F86A6366-6285-40C7-BE09-FC3FA2DA8232}" type="slidenum">
              <a:rPr lang="en-US" smtClean="0"/>
              <a:pPr/>
              <a:t>‹#›</a:t>
            </a:fld>
            <a:endParaRPr lang="en-US"/>
          </a:p>
        </p:txBody>
      </p:sp>
      <p:sp>
        <p:nvSpPr>
          <p:cNvPr id="12" name="Footer Placeholder 11"/>
          <p:cNvSpPr>
            <a:spLocks noGrp="1"/>
          </p:cNvSpPr>
          <p:nvPr>
            <p:ph type="ftr" sz="quarter" idx="17"/>
          </p:nvPr>
        </p:nvSpPr>
        <p:spPr/>
        <p:txBody>
          <a:bodyPr rtlCol="0"/>
          <a:lstStyle/>
          <a:p>
            <a:r>
              <a:rPr lang="en-US" smtClean="0"/>
              <a:t>Morality and Mental Health</a:t>
            </a:r>
            <a:endParaRPr lang="en-US"/>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FA0821-1937-4AA0-8863-8BFCEAA38734}" type="datetime1">
              <a:rPr lang="en-US" smtClean="0">
                <a:solidFill>
                  <a:srgbClr val="1F497D"/>
                </a:solidFill>
              </a:rPr>
              <a:t>1/19/2022</a:t>
            </a:fld>
            <a:endParaRPr lang="en-US">
              <a:solidFill>
                <a:srgbClr val="1F497D"/>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86A6366-6285-40C7-BE09-FC3FA2DA8232}" type="slidenum">
              <a:rPr lang="en-US" smtClean="0">
                <a:solidFill>
                  <a:srgbClr val="1F497D"/>
                </a:solidFill>
              </a:rPr>
              <a:pPr/>
              <a:t>‹#›</a:t>
            </a:fld>
            <a:endParaRPr lang="en-US">
              <a:solidFill>
                <a:srgbClr val="1F497D"/>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90606C7-1F84-490B-9AF3-D035AB11BC66}" type="datetime1">
              <a:rPr lang="en-US" smtClean="0">
                <a:solidFill>
                  <a:srgbClr val="1F497D"/>
                </a:solidFill>
              </a:rPr>
              <a:t>1/19/2022</a:t>
            </a:fld>
            <a:endParaRPr lang="en-US">
              <a:solidFill>
                <a:srgbClr val="1F497D"/>
              </a:solidFill>
            </a:endParaRPr>
          </a:p>
        </p:txBody>
      </p:sp>
      <p:sp>
        <p:nvSpPr>
          <p:cNvPr id="6" name="Footer Placeholder 5"/>
          <p:cNvSpPr>
            <a:spLocks noGrp="1"/>
          </p:cNvSpPr>
          <p:nvPr>
            <p:ph type="ftr" sz="quarter" idx="11"/>
          </p:nvPr>
        </p:nvSpPr>
        <p:spPr/>
        <p:txBody>
          <a:bodyPr/>
          <a:lstStyle/>
          <a:p>
            <a:r>
              <a:rPr lang="en-US" smtClean="0"/>
              <a:t>Morality and Mental Health</a:t>
            </a: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e Placeholder 11"/>
          <p:cNvSpPr>
            <a:spLocks noGrp="1"/>
          </p:cNvSpPr>
          <p:nvPr>
            <p:ph type="dt" sz="half" idx="10"/>
          </p:nvPr>
        </p:nvSpPr>
        <p:spPr>
          <a:xfrm>
            <a:off x="6248400" y="6248400"/>
            <a:ext cx="2667000" cy="365125"/>
          </a:xfrm>
        </p:spPr>
        <p:txBody>
          <a:bodyPr rtlCol="0"/>
          <a:lstStyle/>
          <a:p>
            <a:fld id="{6092083E-6700-4807-BFFF-5896B791AB9F}" type="datetime1">
              <a:rPr lang="en-US" smtClean="0">
                <a:solidFill>
                  <a:srgbClr val="1F497D"/>
                </a:solidFill>
              </a:rPr>
              <a:t>1/19/2022</a:t>
            </a:fld>
            <a:endParaRPr lang="en-US">
              <a:solidFill>
                <a:srgbClr val="1F497D"/>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86A6366-6285-40C7-BE09-FC3FA2DA8232}"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smtClean="0"/>
              <a:t>Morality and Mental Health</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C9D0CE1-016A-4500-8A8D-06E83180868E}"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p:txBody>
          <a:bodyPr/>
          <a:lstStyle/>
          <a:p>
            <a:r>
              <a:rPr lang="en-US" smtClean="0"/>
              <a:t>Morality and Mental Health</a:t>
            </a:r>
            <a:endParaRPr lang="en-US"/>
          </a:p>
        </p:txBody>
      </p:sp>
      <p:sp>
        <p:nvSpPr>
          <p:cNvPr id="6" name="Slide Number Placeholder 5"/>
          <p:cNvSpPr>
            <a:spLocks noGrp="1"/>
          </p:cNvSpPr>
          <p:nvPr>
            <p:ph type="sldNum" sz="quarter" idx="12"/>
          </p:nvPr>
        </p:nvSpPr>
        <p:spPr/>
        <p:txBody>
          <a:bodyPr/>
          <a:lstStyle/>
          <a:p>
            <a:fld id="{F86A6366-6285-40C7-BE09-FC3FA2DA8232}"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A190CE94-48DC-49AB-9342-18A2244BD4AA}"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a:xfrm>
            <a:off x="457201" y="6248207"/>
            <a:ext cx="5573483" cy="365125"/>
          </a:xfrm>
        </p:spPr>
        <p:txBody>
          <a:bodyPr/>
          <a:lstStyle/>
          <a:p>
            <a:r>
              <a:rPr lang="en-US" smtClean="0"/>
              <a:t>Morality and Mental Health</a:t>
            </a:r>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F86A6366-6285-40C7-BE09-FC3FA2DA823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0DA78F09-74DC-451D-95D1-177259336F4F}" type="datetime1">
              <a:rPr lang="en-US" smtClean="0"/>
              <a:t>1/19/2022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smtClean="0">
                <a:solidFill>
                  <a:srgbClr val="EEECE1"/>
                </a:solidFill>
              </a:rPr>
              <a:t>Morality and Mental Health</a:t>
            </a:r>
            <a:endParaRPr lang="en-US">
              <a:solidFill>
                <a:srgbClr val="EEECE1"/>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86A6366-6285-40C7-BE09-FC3FA2DA8232}" type="slidenum">
              <a:rPr lang="en-US" smtClean="0">
                <a:solidFill>
                  <a:srgbClr val="EEECE1"/>
                </a:solidFill>
              </a:rPr>
              <a:pPr/>
              <a:t>‹#›</a:t>
            </a:fld>
            <a:endParaRPr lang="en-US">
              <a:solidFill>
                <a:srgbClr val="EEECE1"/>
              </a:solidFill>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2940FCE-2E6D-4116-A933-A2E7AD0B22C4}"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p:txBody>
          <a:bodyPr/>
          <a:lstStyle/>
          <a:p>
            <a:r>
              <a:rPr lang="en-US" smtClean="0"/>
              <a:t>Morality and Mental Health</a:t>
            </a:r>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D03599F7-2EE3-49A9-A8CE-362AFCDF908B}" type="datetime1">
              <a:rPr lang="en-US" smtClean="0">
                <a:solidFill>
                  <a:srgbClr val="1F497D"/>
                </a:solidFill>
              </a:rPr>
              <a:t>1/19/2022</a:t>
            </a:fld>
            <a:endParaRPr lang="en-US">
              <a:solidFill>
                <a:srgbClr val="1F497D"/>
              </a:solidFill>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86A6366-6285-40C7-BE09-FC3FA2DA8232}" type="slidenum">
              <a:rPr lang="en-US" smtClean="0"/>
              <a:pPr/>
              <a:t>‹#›</a:t>
            </a:fld>
            <a:endParaRPr lang="en-US"/>
          </a:p>
        </p:txBody>
      </p:sp>
      <p:sp>
        <p:nvSpPr>
          <p:cNvPr id="14" name="Footer Placeholder 13"/>
          <p:cNvSpPr>
            <a:spLocks noGrp="1"/>
          </p:cNvSpPr>
          <p:nvPr>
            <p:ph type="ftr" sz="quarter" idx="12"/>
          </p:nvPr>
        </p:nvSpPr>
        <p:spPr/>
        <p:txBody>
          <a:bodyPr/>
          <a:lstStyle>
            <a:lvl1pPr>
              <a:defRPr sz="1600"/>
            </a:lvl1pPr>
          </a:lstStyle>
          <a:p>
            <a:r>
              <a:rPr lang="en-US" smtClean="0"/>
              <a:t>Morality and Mental Health</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932FBFF6-1EB4-49AB-B20E-75D3A7273D11}" type="datetime1">
              <a:rPr lang="en-US" smtClean="0">
                <a:solidFill>
                  <a:srgbClr val="1F497D"/>
                </a:solidFill>
              </a:rPr>
              <a:t>1/19/2022</a:t>
            </a:fld>
            <a:endParaRPr lang="en-US">
              <a:solidFill>
                <a:srgbClr val="1F497D"/>
              </a:solidFill>
            </a:endParaRPr>
          </a:p>
        </p:txBody>
      </p:sp>
      <p:sp>
        <p:nvSpPr>
          <p:cNvPr id="10" name="Slide Number Placeholder 9"/>
          <p:cNvSpPr>
            <a:spLocks noGrp="1"/>
          </p:cNvSpPr>
          <p:nvPr>
            <p:ph type="sldNum" sz="quarter" idx="16"/>
          </p:nvPr>
        </p:nvSpPr>
        <p:spPr/>
        <p:txBody>
          <a:bodyPr rtlCol="0"/>
          <a:lstStyle/>
          <a:p>
            <a:fld id="{F86A6366-6285-40C7-BE09-FC3FA2DA8232}" type="slidenum">
              <a:rPr lang="en-US" smtClean="0"/>
              <a:pPr/>
              <a:t>‹#›</a:t>
            </a:fld>
            <a:endParaRPr lang="en-US"/>
          </a:p>
        </p:txBody>
      </p:sp>
      <p:sp>
        <p:nvSpPr>
          <p:cNvPr id="12" name="Footer Placeholder 11"/>
          <p:cNvSpPr>
            <a:spLocks noGrp="1"/>
          </p:cNvSpPr>
          <p:nvPr>
            <p:ph type="ftr" sz="quarter" idx="17"/>
          </p:nvPr>
        </p:nvSpPr>
        <p:spPr/>
        <p:txBody>
          <a:bodyPr rtlCol="0"/>
          <a:lstStyle/>
          <a:p>
            <a:r>
              <a:rPr lang="en-US" smtClean="0"/>
              <a:t>Morality and Mental Health</a:t>
            </a:r>
            <a:endParaRPr lang="en-US"/>
          </a:p>
        </p:txBody>
      </p:sp>
    </p:spTree>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C1B99EFB-7168-4195-AAFE-B031342BF108}" type="datetime1">
              <a:rPr lang="en-US" smtClean="0">
                <a:solidFill>
                  <a:srgbClr val="1F497D"/>
                </a:solidFill>
              </a:rPr>
              <a:t>1/19/2022</a:t>
            </a:fld>
            <a:endParaRPr lang="en-US">
              <a:solidFill>
                <a:srgbClr val="1F497D"/>
              </a:solidFill>
            </a:endParaRPr>
          </a:p>
        </p:txBody>
      </p:sp>
      <p:sp>
        <p:nvSpPr>
          <p:cNvPr id="12" name="Slide Number Placeholder 11"/>
          <p:cNvSpPr>
            <a:spLocks noGrp="1"/>
          </p:cNvSpPr>
          <p:nvPr>
            <p:ph type="sldNum" sz="quarter" idx="16"/>
          </p:nvPr>
        </p:nvSpPr>
        <p:spPr/>
        <p:txBody>
          <a:bodyPr rtlCol="0"/>
          <a:lstStyle/>
          <a:p>
            <a:fld id="{F86A6366-6285-40C7-BE09-FC3FA2DA8232}" type="slidenum">
              <a:rPr lang="en-US" smtClean="0"/>
              <a:pPr/>
              <a:t>‹#›</a:t>
            </a:fld>
            <a:endParaRPr lang="en-US"/>
          </a:p>
        </p:txBody>
      </p:sp>
      <p:sp>
        <p:nvSpPr>
          <p:cNvPr id="14" name="Footer Placeholder 13"/>
          <p:cNvSpPr>
            <a:spLocks noGrp="1"/>
          </p:cNvSpPr>
          <p:nvPr>
            <p:ph type="ftr" sz="quarter" idx="17"/>
          </p:nvPr>
        </p:nvSpPr>
        <p:spPr/>
        <p:txBody>
          <a:bodyPr rtlCol="0"/>
          <a:lstStyle/>
          <a:p>
            <a:r>
              <a:rPr lang="en-US" smtClean="0"/>
              <a:t>Morality and Mental Health</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E5A91AF-15FC-4630-A5BD-1E957C7FD435}" type="datetime1">
              <a:rPr lang="en-US" smtClean="0">
                <a:solidFill>
                  <a:srgbClr val="1F497D"/>
                </a:solidFill>
              </a:rPr>
              <a:t>1/19/2022</a:t>
            </a:fld>
            <a:endParaRPr lang="en-US">
              <a:solidFill>
                <a:srgbClr val="1F497D"/>
              </a:solidFill>
            </a:endParaRPr>
          </a:p>
        </p:txBody>
      </p:sp>
      <p:sp>
        <p:nvSpPr>
          <p:cNvPr id="12" name="Slide Number Placeholder 11"/>
          <p:cNvSpPr>
            <a:spLocks noGrp="1"/>
          </p:cNvSpPr>
          <p:nvPr>
            <p:ph type="sldNum" sz="quarter" idx="16"/>
          </p:nvPr>
        </p:nvSpPr>
        <p:spPr/>
        <p:txBody>
          <a:bodyPr rtlCol="0"/>
          <a:lstStyle/>
          <a:p>
            <a:fld id="{F86A6366-6285-40C7-BE09-FC3FA2DA8232}" type="slidenum">
              <a:rPr lang="en-US" smtClean="0"/>
              <a:pPr/>
              <a:t>‹#›</a:t>
            </a:fld>
            <a:endParaRPr lang="en-US"/>
          </a:p>
        </p:txBody>
      </p:sp>
      <p:sp>
        <p:nvSpPr>
          <p:cNvPr id="14" name="Footer Placeholder 13"/>
          <p:cNvSpPr>
            <a:spLocks noGrp="1"/>
          </p:cNvSpPr>
          <p:nvPr>
            <p:ph type="ftr" sz="quarter" idx="17"/>
          </p:nvPr>
        </p:nvSpPr>
        <p:spPr/>
        <p:txBody>
          <a:bodyPr rtlCol="0"/>
          <a:lstStyle/>
          <a:p>
            <a:r>
              <a:rPr lang="en-US" smtClean="0"/>
              <a:t>Morality and Mental Health</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28AB323-89D7-41BE-BC5B-D6F18FC39F10}" type="datetime1">
              <a:rPr lang="en-US" smtClean="0">
                <a:solidFill>
                  <a:srgbClr val="1F497D"/>
                </a:solidFill>
              </a:rPr>
              <a:t>1/19/2022</a:t>
            </a:fld>
            <a:endParaRPr lang="en-US">
              <a:solidFill>
                <a:srgbClr val="1F497D"/>
              </a:solidFill>
            </a:endParaRPr>
          </a:p>
        </p:txBody>
      </p:sp>
      <p:sp>
        <p:nvSpPr>
          <p:cNvPr id="4" name="Footer Placeholder 3"/>
          <p:cNvSpPr>
            <a:spLocks noGrp="1"/>
          </p:cNvSpPr>
          <p:nvPr>
            <p:ph type="ftr" sz="quarter" idx="11"/>
          </p:nvPr>
        </p:nvSpPr>
        <p:spPr/>
        <p:txBody>
          <a:bodyPr/>
          <a:lstStyle/>
          <a:p>
            <a:r>
              <a:rPr lang="en-US" smtClean="0"/>
              <a:t>Morality and Mental Health</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49DBD1-6D4F-49DD-A8AB-B419390D7B9F}" type="datetime1">
              <a:rPr lang="en-US" smtClean="0">
                <a:solidFill>
                  <a:srgbClr val="1F497D"/>
                </a:solidFill>
              </a:rPr>
              <a:t>1/19/2022</a:t>
            </a:fld>
            <a:endParaRPr lang="en-US">
              <a:solidFill>
                <a:srgbClr val="1F497D"/>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86A6366-6285-40C7-BE09-FC3FA2DA8232}" type="slidenum">
              <a:rPr lang="en-US" smtClean="0">
                <a:solidFill>
                  <a:srgbClr val="1F497D"/>
                </a:solidFill>
              </a:rPr>
              <a:pPr/>
              <a:t>‹#›</a:t>
            </a:fld>
            <a:endParaRPr lang="en-US">
              <a:solidFill>
                <a:srgbClr val="1F497D"/>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23422F5-80CE-4633-947A-C1BA8D6AB21A}" type="datetime1">
              <a:rPr lang="en-US" smtClean="0">
                <a:solidFill>
                  <a:srgbClr val="1F497D"/>
                </a:solidFill>
              </a:rPr>
              <a:t>1/19/2022</a:t>
            </a:fld>
            <a:endParaRPr lang="en-US">
              <a:solidFill>
                <a:srgbClr val="1F497D"/>
              </a:solidFill>
            </a:endParaRPr>
          </a:p>
        </p:txBody>
      </p:sp>
      <p:sp>
        <p:nvSpPr>
          <p:cNvPr id="6" name="Footer Placeholder 5"/>
          <p:cNvSpPr>
            <a:spLocks noGrp="1"/>
          </p:cNvSpPr>
          <p:nvPr>
            <p:ph type="ftr" sz="quarter" idx="11"/>
          </p:nvPr>
        </p:nvSpPr>
        <p:spPr/>
        <p:txBody>
          <a:bodyPr/>
          <a:lstStyle/>
          <a:p>
            <a:r>
              <a:rPr lang="en-US" smtClean="0"/>
              <a:t>Morality and Mental Health</a:t>
            </a: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e Placeholder 11"/>
          <p:cNvSpPr>
            <a:spLocks noGrp="1"/>
          </p:cNvSpPr>
          <p:nvPr>
            <p:ph type="dt" sz="half" idx="10"/>
          </p:nvPr>
        </p:nvSpPr>
        <p:spPr>
          <a:xfrm>
            <a:off x="6248400" y="6248400"/>
            <a:ext cx="2667000" cy="365125"/>
          </a:xfrm>
        </p:spPr>
        <p:txBody>
          <a:bodyPr rtlCol="0"/>
          <a:lstStyle/>
          <a:p>
            <a:fld id="{23EEF4F8-8CF1-4BCA-95FC-05D68582D5E4}" type="datetime1">
              <a:rPr lang="en-US" smtClean="0">
                <a:solidFill>
                  <a:srgbClr val="1F497D"/>
                </a:solidFill>
              </a:rPr>
              <a:t>1/19/2022</a:t>
            </a:fld>
            <a:endParaRPr lang="en-US">
              <a:solidFill>
                <a:srgbClr val="1F497D"/>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86A6366-6285-40C7-BE09-FC3FA2DA8232}"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smtClean="0"/>
              <a:t>Morality and Mental Health</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86ECAC3-3302-4661-B253-3DD222E5F03E}"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p:txBody>
          <a:bodyPr/>
          <a:lstStyle/>
          <a:p>
            <a:r>
              <a:rPr lang="en-US" smtClean="0"/>
              <a:t>Morality and Mental Health</a:t>
            </a:r>
            <a:endParaRPr lang="en-US"/>
          </a:p>
        </p:txBody>
      </p:sp>
      <p:sp>
        <p:nvSpPr>
          <p:cNvPr id="6" name="Slide Number Placeholder 5"/>
          <p:cNvSpPr>
            <a:spLocks noGrp="1"/>
          </p:cNvSpPr>
          <p:nvPr>
            <p:ph type="sldNum" sz="quarter" idx="12"/>
          </p:nvPr>
        </p:nvSpPr>
        <p:spPr/>
        <p:txBody>
          <a:bodyPr/>
          <a:lstStyle/>
          <a:p>
            <a:fld id="{F86A6366-6285-40C7-BE09-FC3FA2DA8232}" type="slidenum">
              <a:rPr lang="en-US" smtClean="0"/>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E3A2528-2FF5-42F9-B6DA-58EBF9DC79C3}" type="datetime1">
              <a:rPr lang="en-US" smtClean="0">
                <a:solidFill>
                  <a:srgbClr val="1F497D"/>
                </a:solidFill>
              </a:rPr>
              <a:t>1/19/2022</a:t>
            </a:fld>
            <a:endParaRPr lang="en-US">
              <a:solidFill>
                <a:srgbClr val="1F497D"/>
              </a:solidFill>
            </a:endParaRPr>
          </a:p>
        </p:txBody>
      </p:sp>
      <p:sp>
        <p:nvSpPr>
          <p:cNvPr id="5" name="Footer Placeholder 4"/>
          <p:cNvSpPr>
            <a:spLocks noGrp="1"/>
          </p:cNvSpPr>
          <p:nvPr>
            <p:ph type="ftr" sz="quarter" idx="11"/>
          </p:nvPr>
        </p:nvSpPr>
        <p:spPr>
          <a:xfrm>
            <a:off x="457201" y="6248207"/>
            <a:ext cx="5573483" cy="365125"/>
          </a:xfrm>
        </p:spPr>
        <p:txBody>
          <a:bodyPr/>
          <a:lstStyle/>
          <a:p>
            <a:r>
              <a:rPr lang="en-US" smtClean="0"/>
              <a:t>Morality and Mental Health</a:t>
            </a:r>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F86A6366-6285-40C7-BE09-FC3FA2DA823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6DC69CE-E574-452D-BE66-CE3A47AED026}" type="datetime1">
              <a:rPr lang="en-US" smtClean="0">
                <a:solidFill>
                  <a:srgbClr val="1F497D"/>
                </a:solidFill>
              </a:rPr>
              <a:t>1/19/2022</a:t>
            </a:fld>
            <a:endParaRPr lang="en-US">
              <a:solidFill>
                <a:srgbClr val="1F497D"/>
              </a:solidFill>
            </a:endParaRPr>
          </a:p>
        </p:txBody>
      </p:sp>
      <p:sp>
        <p:nvSpPr>
          <p:cNvPr id="4" name="Footer Placeholder 3"/>
          <p:cNvSpPr>
            <a:spLocks noGrp="1"/>
          </p:cNvSpPr>
          <p:nvPr>
            <p:ph type="ftr" sz="quarter" idx="11"/>
          </p:nvPr>
        </p:nvSpPr>
        <p:spPr/>
        <p:txBody>
          <a:bodyPr/>
          <a:lstStyle/>
          <a:p>
            <a:r>
              <a:rPr lang="en-US" smtClean="0"/>
              <a:t>Morality and Mental Health</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6099F0-DE40-4B5C-BF0A-981AEFDBE983}" type="datetime1">
              <a:rPr lang="en-US" smtClean="0">
                <a:solidFill>
                  <a:srgbClr val="1F497D"/>
                </a:solidFill>
              </a:rPr>
              <a:t>1/19/2022</a:t>
            </a:fld>
            <a:endParaRPr lang="en-US">
              <a:solidFill>
                <a:srgbClr val="1F497D"/>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86A6366-6285-40C7-BE09-FC3FA2DA8232}" type="slidenum">
              <a:rPr lang="en-US" smtClean="0">
                <a:solidFill>
                  <a:srgbClr val="1F497D"/>
                </a:solidFill>
              </a:rPr>
              <a:pPr/>
              <a:t>‹#›</a:t>
            </a:fld>
            <a:endParaRPr lang="en-US">
              <a:solidFill>
                <a:srgbClr val="1F497D"/>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2915FAF-5419-4847-9A13-877937302FD0}" type="datetime1">
              <a:rPr lang="en-US" smtClean="0">
                <a:solidFill>
                  <a:srgbClr val="1F497D"/>
                </a:solidFill>
              </a:rPr>
              <a:t>1/19/2022</a:t>
            </a:fld>
            <a:endParaRPr lang="en-US">
              <a:solidFill>
                <a:srgbClr val="1F497D"/>
              </a:solidFill>
            </a:endParaRPr>
          </a:p>
        </p:txBody>
      </p:sp>
      <p:sp>
        <p:nvSpPr>
          <p:cNvPr id="6" name="Footer Placeholder 5"/>
          <p:cNvSpPr>
            <a:spLocks noGrp="1"/>
          </p:cNvSpPr>
          <p:nvPr>
            <p:ph type="ftr" sz="quarter" idx="11"/>
          </p:nvPr>
        </p:nvSpPr>
        <p:spPr/>
        <p:txBody>
          <a:bodyPr/>
          <a:lstStyle/>
          <a:p>
            <a:r>
              <a:rPr lang="en-US" smtClean="0"/>
              <a:t>Morality and Mental Health</a:t>
            </a: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86A6366-6285-40C7-BE09-FC3FA2DA8232}"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e Placeholder 11"/>
          <p:cNvSpPr>
            <a:spLocks noGrp="1"/>
          </p:cNvSpPr>
          <p:nvPr>
            <p:ph type="dt" sz="half" idx="10"/>
          </p:nvPr>
        </p:nvSpPr>
        <p:spPr>
          <a:xfrm>
            <a:off x="6248400" y="6248400"/>
            <a:ext cx="2667000" cy="365125"/>
          </a:xfrm>
        </p:spPr>
        <p:txBody>
          <a:bodyPr rtlCol="0"/>
          <a:lstStyle/>
          <a:p>
            <a:fld id="{9F72926D-0A11-4D5D-9B82-8BCEB849A5E7}" type="datetime1">
              <a:rPr lang="en-US" smtClean="0">
                <a:solidFill>
                  <a:srgbClr val="1F497D"/>
                </a:solidFill>
              </a:rPr>
              <a:t>1/19/2022</a:t>
            </a:fld>
            <a:endParaRPr lang="en-US">
              <a:solidFill>
                <a:srgbClr val="1F497D"/>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86A6366-6285-40C7-BE09-FC3FA2DA8232}"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smtClean="0"/>
              <a:t>Morality and Mental Health</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20022"/>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18890AD-F48A-422E-91C5-9ADBAE5EE72A}" type="datetime1">
              <a:rPr lang="en-US" smtClean="0">
                <a:solidFill>
                  <a:srgbClr val="1F497D"/>
                </a:solidFill>
              </a:rPr>
              <a:t>1/19/2022</a:t>
            </a:fld>
            <a:endParaRPr lang="en-US">
              <a:solidFill>
                <a:srgbClr val="1F497D"/>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600">
                <a:solidFill>
                  <a:srgbClr val="FFFF00"/>
                </a:solidFill>
                <a:latin typeface="Rockwell Condensed" pitchFamily="18" charset="0"/>
                <a:cs typeface="B Roya" pitchFamily="2" charset="-78"/>
              </a:defRPr>
            </a:lvl1pPr>
          </a:lstStyle>
          <a:p>
            <a:r>
              <a:rPr lang="en-US" smtClean="0"/>
              <a:t>Morality and Mental Health</a:t>
            </a:r>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590550" y="1280160"/>
            <a:ext cx="8553450" cy="228600"/>
          </a:xfrm>
          <a:prstGeom prst="rect">
            <a:avLst/>
          </a:prstGeom>
          <a:solidFill>
            <a:srgbClr val="FFC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86A6366-6285-40C7-BE09-FC3FA2DA82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20022"/>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D971BDE2-2EB1-48BC-A271-77A67C514192}" type="datetime1">
              <a:rPr lang="en-US" smtClean="0">
                <a:solidFill>
                  <a:srgbClr val="1F497D"/>
                </a:solidFill>
              </a:rPr>
              <a:t>1/19/2022</a:t>
            </a:fld>
            <a:endParaRPr lang="en-US">
              <a:solidFill>
                <a:srgbClr val="1F497D"/>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600">
                <a:solidFill>
                  <a:srgbClr val="FFFF00"/>
                </a:solidFill>
                <a:latin typeface="Rockwell Condensed" pitchFamily="18" charset="0"/>
                <a:cs typeface="B Roya" pitchFamily="2" charset="-78"/>
              </a:defRPr>
            </a:lvl1pPr>
          </a:lstStyle>
          <a:p>
            <a:r>
              <a:rPr lang="en-US" smtClean="0"/>
              <a:t>Morality and Mental Health</a:t>
            </a:r>
            <a:endParaRPr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86A6366-6285-40C7-BE09-FC3FA2DA82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220022"/>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B0B9B2D0-68BA-46C7-98BB-888B56881589}" type="datetime1">
              <a:rPr lang="en-US" smtClean="0">
                <a:solidFill>
                  <a:srgbClr val="1F497D"/>
                </a:solidFill>
              </a:rPr>
              <a:t>1/19/2022</a:t>
            </a:fld>
            <a:endParaRPr lang="en-US">
              <a:solidFill>
                <a:srgbClr val="1F497D"/>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600">
                <a:solidFill>
                  <a:srgbClr val="FFFF00"/>
                </a:solidFill>
                <a:latin typeface="Rockwell Condensed" pitchFamily="18" charset="0"/>
                <a:cs typeface="B Roya" pitchFamily="2" charset="-78"/>
              </a:defRPr>
            </a:lvl1pPr>
          </a:lstStyle>
          <a:p>
            <a:r>
              <a:rPr lang="en-US" smtClean="0"/>
              <a:t>Morality and Mental Health</a:t>
            </a:r>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590550" y="1280160"/>
            <a:ext cx="8553450" cy="228600"/>
          </a:xfrm>
          <a:prstGeom prst="rect">
            <a:avLst/>
          </a:prstGeom>
          <a:solidFill>
            <a:srgbClr val="FFC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86A6366-6285-40C7-BE09-FC3FA2DA82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220022"/>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09A51A34-7E45-4326-92B7-CFE9155B546C}" type="datetime1">
              <a:rPr lang="en-US" smtClean="0">
                <a:solidFill>
                  <a:srgbClr val="1F497D"/>
                </a:solidFill>
              </a:rPr>
              <a:t>1/19/2022</a:t>
            </a:fld>
            <a:endParaRPr lang="en-US">
              <a:solidFill>
                <a:srgbClr val="1F497D"/>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800">
                <a:solidFill>
                  <a:srgbClr val="FFFF00"/>
                </a:solidFill>
                <a:latin typeface="Rockwell Condensed" pitchFamily="18" charset="0"/>
                <a:cs typeface="B Roya" pitchFamily="2" charset="-78"/>
              </a:defRPr>
            </a:lvl1pPr>
          </a:lstStyle>
          <a:p>
            <a:r>
              <a:rPr lang="en-US" smtClean="0"/>
              <a:t>Morality and Mental Health</a:t>
            </a:r>
            <a:endParaRPr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86A6366-6285-40C7-BE09-FC3FA2DA82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220022"/>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165903F5-A3ED-49FB-A08A-8716A5E1FD77}" type="datetime1">
              <a:rPr lang="en-US" smtClean="0">
                <a:solidFill>
                  <a:srgbClr val="1F497D"/>
                </a:solidFill>
              </a:rPr>
              <a:t>1/19/2022</a:t>
            </a:fld>
            <a:endParaRPr lang="en-US">
              <a:solidFill>
                <a:srgbClr val="1F497D"/>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800">
                <a:solidFill>
                  <a:srgbClr val="FFFF00"/>
                </a:solidFill>
                <a:latin typeface="Rockwell Condensed" pitchFamily="18" charset="0"/>
                <a:cs typeface="B Roya" pitchFamily="2" charset="-78"/>
              </a:defRPr>
            </a:lvl1pPr>
          </a:lstStyle>
          <a:p>
            <a:r>
              <a:rPr lang="en-US" smtClean="0"/>
              <a:t>Morality and Mental Health</a:t>
            </a:r>
            <a:endParaRPr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86A6366-6285-40C7-BE09-FC3FA2DA82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iming>
    <p:tnLst>
      <p:par>
        <p:cTn id="1" dur="indefinite" restart="never" nodeType="tmRoot"/>
      </p:par>
    </p:tnLst>
  </p:timing>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8.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50.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50.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50.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5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9.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39.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39.xml"/></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8.xml"/></Relationships>
</file>

<file path=ppt/slides/_rels/slide5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17.xml"/><Relationship Id="rId4" Type="http://schemas.openxmlformats.org/officeDocument/2006/relationships/image" Target="../media/image57.jpeg"/></Relationships>
</file>

<file path=ppt/slides/_rels/slide5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8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9632" y="4149080"/>
            <a:ext cx="7361312" cy="2016224"/>
          </a:xfrm>
          <a:effectLst>
            <a:outerShdw blurRad="38100" dist="127000" dir="4800000" sx="104000" sy="104000" algn="ctr" rotWithShape="0">
              <a:srgbClr val="000000">
                <a:alpha val="54000"/>
              </a:srgbClr>
            </a:outerShdw>
          </a:effectLst>
        </p:spPr>
        <p:style>
          <a:lnRef idx="2">
            <a:schemeClr val="dk1">
              <a:shade val="50000"/>
            </a:schemeClr>
          </a:lnRef>
          <a:fillRef idx="1">
            <a:schemeClr val="dk1"/>
          </a:fillRef>
          <a:effectRef idx="0">
            <a:schemeClr val="dk1"/>
          </a:effectRef>
          <a:fontRef idx="minor">
            <a:schemeClr val="lt1"/>
          </a:fontRef>
        </p:style>
        <p:txBody>
          <a:bodyPr>
            <a:normAutofit/>
          </a:bodyPr>
          <a:lstStyle/>
          <a:p>
            <a:pPr algn="ctr"/>
            <a:r>
              <a:rPr lang="fa-IR" sz="4800" dirty="0" smtClean="0">
                <a:solidFill>
                  <a:srgbClr val="FFFF00"/>
                </a:solidFill>
                <a:cs typeface="B Roya" pitchFamily="2" charset="-78"/>
              </a:rPr>
              <a:t>آیا مشکلات اخلاقی هم نوعی اختلال روانپزشکی هستند؟</a:t>
            </a:r>
            <a:br>
              <a:rPr lang="fa-IR" sz="4800" dirty="0" smtClean="0">
                <a:solidFill>
                  <a:srgbClr val="FFFF00"/>
                </a:solidFill>
                <a:cs typeface="B Roya" pitchFamily="2" charset="-78"/>
              </a:rPr>
            </a:br>
            <a:r>
              <a:rPr lang="fa-IR" sz="2000" dirty="0" smtClean="0">
                <a:solidFill>
                  <a:schemeClr val="bg1">
                    <a:lumMod val="95000"/>
                  </a:schemeClr>
                </a:solidFill>
                <a:cs typeface="B Roya" pitchFamily="2" charset="-78"/>
              </a:rPr>
              <a:t>نگاهی به تعامل مقوله اخلاق و سلامت روانی</a:t>
            </a:r>
            <a:endParaRPr lang="en-US" sz="4800" dirty="0">
              <a:solidFill>
                <a:schemeClr val="bg1">
                  <a:lumMod val="95000"/>
                </a:schemeClr>
              </a:solidFill>
              <a:cs typeface="B Roya" pitchFamily="2" charset="-78"/>
            </a:endParaRPr>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1</a:t>
            </a:fld>
            <a:endParaRPr lang="en-US"/>
          </a:p>
        </p:txBody>
      </p:sp>
      <p:sp>
        <p:nvSpPr>
          <p:cNvPr id="6" name="Cube 5"/>
          <p:cNvSpPr/>
          <p:nvPr/>
        </p:nvSpPr>
        <p:spPr>
          <a:xfrm>
            <a:off x="5508104" y="196624"/>
            <a:ext cx="3456384" cy="1216152"/>
          </a:xfrm>
          <a:prstGeom prst="cube">
            <a:avLst>
              <a:gd name="adj" fmla="val 113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200" dirty="0" smtClean="0">
                <a:solidFill>
                  <a:prstClr val="white"/>
                </a:solidFill>
                <a:cs typeface="B Roya" pitchFamily="2" charset="-78"/>
              </a:rPr>
              <a:t>دکتر آذرخش مکری</a:t>
            </a:r>
            <a:endParaRPr lang="en-US" sz="3200" dirty="0">
              <a:solidFill>
                <a:prstClr val="white"/>
              </a:solidFill>
              <a:cs typeface="B Roya" pitchFamily="2" charset="-78"/>
            </a:endParaRPr>
          </a:p>
        </p:txBody>
      </p:sp>
      <p:sp>
        <p:nvSpPr>
          <p:cNvPr id="7" name="Title 1"/>
          <p:cNvSpPr txBox="1">
            <a:spLocks/>
          </p:cNvSpPr>
          <p:nvPr/>
        </p:nvSpPr>
        <p:spPr>
          <a:xfrm>
            <a:off x="683568" y="2348880"/>
            <a:ext cx="7937376" cy="1566664"/>
          </a:xfrm>
          <a:prstGeom prst="rect">
            <a:avLst/>
          </a:prstGeom>
          <a:effectLst>
            <a:outerShdw blurRad="38100" dist="127000" dir="4800000" sx="104000" sy="104000" algn="ctr" rotWithShape="0">
              <a:srgbClr val="000000">
                <a:alpha val="54000"/>
              </a:srgbClr>
            </a:outerShdw>
          </a:effectLst>
        </p:spPr>
        <p:style>
          <a:lnRef idx="2">
            <a:schemeClr val="dk1">
              <a:shade val="50000"/>
            </a:schemeClr>
          </a:lnRef>
          <a:fillRef idx="1">
            <a:schemeClr val="dk1"/>
          </a:fillRef>
          <a:effectRef idx="0">
            <a:schemeClr val="dk1"/>
          </a:effectRef>
          <a:fontRef idx="minor">
            <a:schemeClr val="lt1"/>
          </a:fontRef>
        </p:style>
        <p:txBody>
          <a:bodyPr vert="horz" anchor="ctr">
            <a:normAutofit/>
          </a:bodyPr>
          <a:lstStyle/>
          <a:p>
            <a:pPr algn="ctr">
              <a:spcBef>
                <a:spcPct val="0"/>
              </a:spcBef>
              <a:defRPr/>
            </a:pPr>
            <a:r>
              <a:rPr lang="en-US" sz="3600" dirty="0" smtClean="0">
                <a:solidFill>
                  <a:srgbClr val="FFFF00"/>
                </a:solidFill>
                <a:latin typeface="Narkisim" pitchFamily="34" charset="-79"/>
                <a:cs typeface="Narkisim" pitchFamily="34" charset="-79"/>
              </a:rPr>
              <a:t>Morality and Mental Health</a:t>
            </a:r>
            <a:endParaRPr lang="en-US" sz="3600" dirty="0">
              <a:solidFill>
                <a:srgbClr val="FFFF00"/>
              </a:solidFill>
              <a:latin typeface="Narkisim" pitchFamily="34" charset="-79"/>
              <a:cs typeface="Narkisim" pitchFamily="34" charset="-79"/>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Autofit/>
          </a:bodyPr>
          <a:lstStyle/>
          <a:p>
            <a:r>
              <a:rPr lang="en-US" sz="3600" dirty="0" smtClean="0">
                <a:solidFill>
                  <a:schemeClr val="accent1">
                    <a:lumMod val="40000"/>
                    <a:lumOff val="60000"/>
                  </a:schemeClr>
                </a:solidFill>
              </a:rPr>
              <a:t>Dunedin Multidisciplinary Health and Development Study (n=1,000)</a:t>
            </a:r>
            <a:endParaRPr lang="en-US" sz="3600" dirty="0">
              <a:solidFill>
                <a:schemeClr val="accent1">
                  <a:lumMod val="40000"/>
                  <a:lumOff val="60000"/>
                </a:schemeClr>
              </a:solidFill>
            </a:endParaRPr>
          </a:p>
        </p:txBody>
      </p:sp>
      <p:sp>
        <p:nvSpPr>
          <p:cNvPr id="5" name="Footer Placeholder 4"/>
          <p:cNvSpPr>
            <a:spLocks noGrp="1"/>
          </p:cNvSpPr>
          <p:nvPr>
            <p:ph type="ftr" sz="quarter" idx="11"/>
          </p:nvPr>
        </p:nvSpPr>
        <p:spPr/>
        <p:txBody>
          <a:bodyPr/>
          <a:lstStyle/>
          <a:p>
            <a:r>
              <a:rPr lang="en-US" smtClean="0">
                <a:solidFill>
                  <a:srgbClr val="775F55"/>
                </a:solidFill>
              </a:rPr>
              <a:t>Morality and Mental Health</a:t>
            </a:r>
            <a:endParaRPr lang="en-US">
              <a:solidFill>
                <a:srgbClr val="775F55"/>
              </a:solidFill>
            </a:endParaRPr>
          </a:p>
        </p:txBody>
      </p:sp>
      <p:sp>
        <p:nvSpPr>
          <p:cNvPr id="4" name="Slide Number Placeholder 3"/>
          <p:cNvSpPr>
            <a:spLocks noGrp="1"/>
          </p:cNvSpPr>
          <p:nvPr>
            <p:ph type="sldNum" sz="quarter" idx="12"/>
          </p:nvPr>
        </p:nvSpPr>
        <p:spPr/>
        <p:txBody>
          <a:bodyPr>
            <a:normAutofit fontScale="85000" lnSpcReduction="20000"/>
          </a:bodyPr>
          <a:lstStyle/>
          <a:p>
            <a:fld id="{BBE55C84-39A8-4065-8C5D-351A4954280A}" type="slidenum">
              <a:rPr lang="en-US" smtClean="0"/>
              <a:pPr/>
              <a:t>10</a:t>
            </a:fld>
            <a:endParaRPr lang="en-US"/>
          </a:p>
        </p:txBody>
      </p:sp>
      <p:pic>
        <p:nvPicPr>
          <p:cNvPr id="235522" name="Picture 2"/>
          <p:cNvPicPr>
            <a:picLocks noChangeAspect="1" noChangeArrowheads="1"/>
          </p:cNvPicPr>
          <p:nvPr/>
        </p:nvPicPr>
        <p:blipFill>
          <a:blip r:embed="rId2" cstate="print"/>
          <a:srcRect/>
          <a:stretch>
            <a:fillRect/>
          </a:stretch>
        </p:blipFill>
        <p:spPr bwMode="auto">
          <a:xfrm>
            <a:off x="3" y="2060848"/>
            <a:ext cx="9203436" cy="30845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60000"/>
                    <a:lumOff val="40000"/>
                  </a:schemeClr>
                </a:solidFill>
              </a:rPr>
              <a:t>Conscientiousness</a:t>
            </a:r>
            <a:endParaRPr lang="en-US" dirty="0">
              <a:solidFill>
                <a:schemeClr val="accent1">
                  <a:lumMod val="60000"/>
                  <a:lumOff val="40000"/>
                </a:schemeClr>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11</a:t>
            </a:fld>
            <a:endParaRPr lang="en-US"/>
          </a:p>
        </p:txBody>
      </p:sp>
      <p:sp>
        <p:nvSpPr>
          <p:cNvPr id="9" name="Oval 8"/>
          <p:cNvSpPr>
            <a:spLocks noChangeAspect="1"/>
          </p:cNvSpPr>
          <p:nvPr/>
        </p:nvSpPr>
        <p:spPr>
          <a:xfrm>
            <a:off x="2339750" y="1988838"/>
            <a:ext cx="2282559" cy="2282559"/>
          </a:xfrm>
          <a:prstGeom prst="ellipse">
            <a:avLst/>
          </a:prstGeom>
          <a:solidFill>
            <a:schemeClr val="tx2">
              <a:lumMod val="75000"/>
            </a:schemeClr>
          </a:solidFill>
          <a:scene3d>
            <a:camera prst="orthographicFront"/>
            <a:lightRig rig="threePt" dir="t"/>
          </a:scene3d>
          <a:sp3d>
            <a:bevelT w="165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2400" dirty="0" smtClean="0">
                <a:solidFill>
                  <a:srgbClr val="FFFF00"/>
                </a:solidFill>
              </a:rPr>
              <a:t>Orderliness </a:t>
            </a:r>
            <a:endParaRPr lang="en-US" dirty="0">
              <a:solidFill>
                <a:srgbClr val="FFFF00"/>
              </a:solidFill>
            </a:endParaRPr>
          </a:p>
        </p:txBody>
      </p:sp>
      <p:sp>
        <p:nvSpPr>
          <p:cNvPr id="10" name="Oval 9"/>
          <p:cNvSpPr>
            <a:spLocks noChangeAspect="1"/>
          </p:cNvSpPr>
          <p:nvPr/>
        </p:nvSpPr>
        <p:spPr>
          <a:xfrm>
            <a:off x="4644006" y="1988838"/>
            <a:ext cx="2282559" cy="2282559"/>
          </a:xfrm>
          <a:prstGeom prst="ellipse">
            <a:avLst/>
          </a:prstGeom>
          <a:solidFill>
            <a:srgbClr val="008000"/>
          </a:solidFill>
          <a:scene3d>
            <a:camera prst="orthographicFront"/>
            <a:lightRig rig="threePt" dir="t"/>
          </a:scene3d>
          <a:sp3d>
            <a:bevelT w="165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2400" dirty="0" smtClean="0">
                <a:solidFill>
                  <a:srgbClr val="FFFF00"/>
                </a:solidFill>
              </a:rPr>
              <a:t>Industriousness </a:t>
            </a:r>
            <a:endParaRPr lang="en-US" dirty="0">
              <a:solidFill>
                <a:srgbClr val="FFFF00"/>
              </a:solidFill>
            </a:endParaRPr>
          </a:p>
        </p:txBody>
      </p:sp>
      <p:sp>
        <p:nvSpPr>
          <p:cNvPr id="11" name="Oval 10"/>
          <p:cNvSpPr>
            <a:spLocks noChangeAspect="1"/>
          </p:cNvSpPr>
          <p:nvPr/>
        </p:nvSpPr>
        <p:spPr>
          <a:xfrm>
            <a:off x="395536" y="4558362"/>
            <a:ext cx="1606942" cy="1606942"/>
          </a:xfrm>
          <a:prstGeom prst="ellipse">
            <a:avLst/>
          </a:prstGeom>
          <a:solidFill>
            <a:schemeClr val="accent6">
              <a:lumMod val="75000"/>
            </a:schemeClr>
          </a:solidFill>
          <a:scene3d>
            <a:camera prst="orthographicFront"/>
            <a:lightRig rig="threePt" dir="t"/>
          </a:scene3d>
          <a:sp3d>
            <a:bevelT w="1651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sz="2000" dirty="0" smtClean="0">
                <a:solidFill>
                  <a:srgbClr val="FFFF00"/>
                </a:solidFill>
              </a:rPr>
              <a:t>Self control</a:t>
            </a:r>
            <a:endParaRPr lang="en-US" sz="1600" dirty="0">
              <a:solidFill>
                <a:srgbClr val="FFFF00"/>
              </a:solidFill>
            </a:endParaRPr>
          </a:p>
        </p:txBody>
      </p:sp>
      <p:sp>
        <p:nvSpPr>
          <p:cNvPr id="12" name="Oval 11"/>
          <p:cNvSpPr>
            <a:spLocks noChangeAspect="1"/>
          </p:cNvSpPr>
          <p:nvPr/>
        </p:nvSpPr>
        <p:spPr>
          <a:xfrm>
            <a:off x="2028959" y="4581123"/>
            <a:ext cx="1606942" cy="1606942"/>
          </a:xfrm>
          <a:prstGeom prst="ellipse">
            <a:avLst/>
          </a:prstGeom>
          <a:solidFill>
            <a:srgbClr val="0070C0"/>
          </a:solidFill>
          <a:scene3d>
            <a:camera prst="orthographicFront"/>
            <a:lightRig rig="threePt" dir="t"/>
          </a:scene3d>
          <a:sp3d>
            <a:bevelT w="165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2000" dirty="0" smtClean="0">
                <a:solidFill>
                  <a:srgbClr val="FFFF00"/>
                </a:solidFill>
              </a:rPr>
              <a:t>Responsibility </a:t>
            </a:r>
            <a:endParaRPr lang="en-US" dirty="0">
              <a:solidFill>
                <a:srgbClr val="FFFF00"/>
              </a:solidFill>
            </a:endParaRPr>
          </a:p>
        </p:txBody>
      </p:sp>
      <p:sp>
        <p:nvSpPr>
          <p:cNvPr id="13" name="Oval 12"/>
          <p:cNvSpPr>
            <a:spLocks noChangeAspect="1"/>
          </p:cNvSpPr>
          <p:nvPr/>
        </p:nvSpPr>
        <p:spPr>
          <a:xfrm>
            <a:off x="3707904" y="4581123"/>
            <a:ext cx="1606942" cy="1606942"/>
          </a:xfrm>
          <a:prstGeom prst="ellipse">
            <a:avLst/>
          </a:prstGeom>
          <a:solidFill>
            <a:schemeClr val="accent5">
              <a:lumMod val="75000"/>
            </a:schemeClr>
          </a:solidFill>
          <a:scene3d>
            <a:camera prst="orthographicFront"/>
            <a:lightRig rig="threePt" dir="t"/>
          </a:scene3d>
          <a:sp3d>
            <a:bevelT w="165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dirty="0" smtClean="0">
                <a:solidFill>
                  <a:srgbClr val="FFFF00"/>
                </a:solidFill>
              </a:rPr>
              <a:t>Conventionality</a:t>
            </a:r>
            <a:endParaRPr lang="en-US" dirty="0">
              <a:solidFill>
                <a:srgbClr val="FFFF00"/>
              </a:solidFill>
            </a:endParaRPr>
          </a:p>
        </p:txBody>
      </p:sp>
      <p:sp>
        <p:nvSpPr>
          <p:cNvPr id="14" name="Oval 13"/>
          <p:cNvSpPr>
            <a:spLocks noChangeAspect="1"/>
          </p:cNvSpPr>
          <p:nvPr/>
        </p:nvSpPr>
        <p:spPr>
          <a:xfrm>
            <a:off x="5364088" y="4581128"/>
            <a:ext cx="1606942" cy="1606942"/>
          </a:xfrm>
          <a:prstGeom prst="ellipse">
            <a:avLst/>
          </a:prstGeom>
          <a:solidFill>
            <a:schemeClr val="accent2">
              <a:lumMod val="50000"/>
            </a:schemeClr>
          </a:solidFill>
          <a:scene3d>
            <a:camera prst="orthographicFront"/>
            <a:lightRig rig="threePt" dir="t"/>
          </a:scene3d>
          <a:sp3d>
            <a:bevelT w="165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dirty="0" smtClean="0">
                <a:solidFill>
                  <a:srgbClr val="FFFF00"/>
                </a:solidFill>
              </a:rPr>
              <a:t>Decisiveness</a:t>
            </a:r>
            <a:endParaRPr lang="en-US" dirty="0">
              <a:solidFill>
                <a:srgbClr val="FFFF00"/>
              </a:solidFill>
            </a:endParaRPr>
          </a:p>
        </p:txBody>
      </p:sp>
      <p:sp>
        <p:nvSpPr>
          <p:cNvPr id="15" name="Oval 14"/>
          <p:cNvSpPr>
            <a:spLocks noChangeAspect="1"/>
          </p:cNvSpPr>
          <p:nvPr/>
        </p:nvSpPr>
        <p:spPr>
          <a:xfrm>
            <a:off x="7020272" y="4581128"/>
            <a:ext cx="1606942" cy="1606942"/>
          </a:xfrm>
          <a:prstGeom prst="ellipse">
            <a:avLst/>
          </a:prstGeom>
          <a:solidFill>
            <a:srgbClr val="C00000"/>
          </a:solidFill>
          <a:scene3d>
            <a:camera prst="orthographicFront"/>
            <a:lightRig rig="threePt" dir="t"/>
          </a:scene3d>
          <a:sp3d>
            <a:bevelT w="165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dirty="0" smtClean="0">
                <a:solidFill>
                  <a:srgbClr val="FFFF00"/>
                </a:solidFill>
              </a:rPr>
              <a:t>Formalness</a:t>
            </a:r>
            <a:endParaRPr lang="en-US" dirty="0">
              <a:solidFill>
                <a:srgbClr val="FFFF00"/>
              </a:solidFill>
            </a:endParaRPr>
          </a:p>
        </p:txBody>
      </p:sp>
      <p:sp>
        <p:nvSpPr>
          <p:cNvPr id="16" name="Right Arrow Callout 15"/>
          <p:cNvSpPr/>
          <p:nvPr/>
        </p:nvSpPr>
        <p:spPr>
          <a:xfrm>
            <a:off x="755576" y="2204864"/>
            <a:ext cx="1850504" cy="1778496"/>
          </a:xfrm>
          <a:prstGeom prst="rightArrow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2800" dirty="0" smtClean="0">
                <a:cs typeface="B Roya" pitchFamily="2" charset="-78"/>
              </a:rPr>
              <a:t>برنامه ریزی</a:t>
            </a:r>
            <a:endParaRPr lang="en-US" sz="2800" dirty="0">
              <a:cs typeface="B Roya" pitchFamily="2" charset="-78"/>
            </a:endParaRPr>
          </a:p>
        </p:txBody>
      </p:sp>
      <p:sp>
        <p:nvSpPr>
          <p:cNvPr id="17" name="Right Arrow Callout 16"/>
          <p:cNvSpPr/>
          <p:nvPr/>
        </p:nvSpPr>
        <p:spPr>
          <a:xfrm>
            <a:off x="3347864" y="1628800"/>
            <a:ext cx="1850504" cy="1778496"/>
          </a:xfrm>
          <a:prstGeom prst="rightArrow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2800" dirty="0" smtClean="0">
                <a:cs typeface="B Roya" pitchFamily="2" charset="-78"/>
              </a:rPr>
              <a:t>سخت کوشی</a:t>
            </a:r>
            <a:endParaRPr lang="en-US" sz="2800" dirty="0">
              <a:cs typeface="B Roya" pitchFamily="2" charset="-78"/>
            </a:endParaRPr>
          </a:p>
        </p:txBody>
      </p:sp>
      <p:sp>
        <p:nvSpPr>
          <p:cNvPr id="18" name="Down Arrow Callout 17"/>
          <p:cNvSpPr/>
          <p:nvPr/>
        </p:nvSpPr>
        <p:spPr>
          <a:xfrm>
            <a:off x="179512" y="3501008"/>
            <a:ext cx="2016224" cy="1346448"/>
          </a:xfrm>
          <a:prstGeom prst="downArrow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400" dirty="0" smtClean="0">
                <a:cs typeface="B Roya" pitchFamily="2" charset="-78"/>
              </a:rPr>
              <a:t>کنترل تکانه و هوس</a:t>
            </a:r>
            <a:endParaRPr lang="en-US" sz="2400" dirty="0">
              <a:cs typeface="B Roya" pitchFamily="2" charset="-78"/>
            </a:endParaRPr>
          </a:p>
        </p:txBody>
      </p:sp>
      <p:sp>
        <p:nvSpPr>
          <p:cNvPr id="19" name="Oval 18"/>
          <p:cNvSpPr>
            <a:spLocks noChangeAspect="1"/>
          </p:cNvSpPr>
          <p:nvPr/>
        </p:nvSpPr>
        <p:spPr>
          <a:xfrm>
            <a:off x="7308304" y="2924944"/>
            <a:ext cx="1606942" cy="1606942"/>
          </a:xfrm>
          <a:prstGeom prst="ellipse">
            <a:avLst/>
          </a:prstGeom>
          <a:solidFill>
            <a:schemeClr val="bg1">
              <a:lumMod val="50000"/>
            </a:schemeClr>
          </a:solidFill>
          <a:scene3d>
            <a:camera prst="orthographicFront"/>
            <a:lightRig rig="threePt" dir="t"/>
          </a:scene3d>
          <a:sp3d>
            <a:bevelT w="165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dirty="0" smtClean="0">
                <a:solidFill>
                  <a:srgbClr val="FFFF00"/>
                </a:solidFill>
              </a:rPr>
              <a:t>Punctuality</a:t>
            </a:r>
            <a:endParaRPr lang="en-US"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9" presetClass="exit" presetSubtype="0" fill="hold" grpId="1" nodeType="clickEffect">
                                  <p:stCondLst>
                                    <p:cond delay="0"/>
                                  </p:stCondLst>
                                  <p:childTnLst>
                                    <p:animEffect transition="out" filter="dissolve">
                                      <p:cBhvr>
                                        <p:cTn id="15" dur="500"/>
                                        <p:tgtEl>
                                          <p:spTgt spid="16"/>
                                        </p:tgtEl>
                                      </p:cBhvr>
                                    </p:animEffect>
                                    <p:set>
                                      <p:cBhvr>
                                        <p:cTn id="16" dur="1" fill="hold">
                                          <p:stCondLst>
                                            <p:cond delay="499"/>
                                          </p:stCondLst>
                                        </p:cTn>
                                        <p:tgtEl>
                                          <p:spTgt spid="1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9" presetClass="exit" presetSubtype="0" fill="hold" grpId="1" nodeType="clickEffect">
                                  <p:stCondLst>
                                    <p:cond delay="0"/>
                                  </p:stCondLst>
                                  <p:childTnLst>
                                    <p:animEffect transition="out" filter="dissolv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dissolv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9" presetClass="exit" presetSubtype="0" fill="hold" grpId="1" nodeType="clickEffect">
                                  <p:stCondLst>
                                    <p:cond delay="0"/>
                                  </p:stCondLst>
                                  <p:childTnLst>
                                    <p:animEffect transition="out" filter="dissolve">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dissolve">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dissolve">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dissolve">
                                      <p:cBhvr>
                                        <p:cTn id="64" dur="5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dissolve">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6" grpId="1" animBg="1"/>
      <p:bldP spid="17" grpId="0" animBg="1"/>
      <p:bldP spid="17" grpId="1" animBg="1"/>
      <p:bldP spid="18" grpId="0" animBg="1"/>
      <p:bldP spid="18" grpId="1"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90000"/>
                  </a:schemeClr>
                </a:solidFill>
              </a:rPr>
              <a:t>Adrian </a:t>
            </a:r>
            <a:r>
              <a:rPr lang="en-US" dirty="0" err="1" smtClean="0">
                <a:solidFill>
                  <a:schemeClr val="bg2">
                    <a:lumMod val="90000"/>
                  </a:schemeClr>
                </a:solidFill>
              </a:rPr>
              <a:t>Raine</a:t>
            </a:r>
            <a:endParaRPr lang="en-US" dirty="0">
              <a:solidFill>
                <a:schemeClr val="bg2">
                  <a:lumMod val="90000"/>
                </a:schemeClr>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12</a:t>
            </a:fld>
            <a:endParaRPr lang="en-US"/>
          </a:p>
        </p:txBody>
      </p:sp>
      <p:pic>
        <p:nvPicPr>
          <p:cNvPr id="1026" name="Picture 2" descr="https://neuroethics.upenn.edu/wp-content/uploads/2014/04/Screen-shot-2014-04-18-at-2.50.40-PM-460x295.png"/>
          <p:cNvPicPr>
            <a:picLocks noChangeAspect="1" noChangeArrowheads="1"/>
          </p:cNvPicPr>
          <p:nvPr/>
        </p:nvPicPr>
        <p:blipFill>
          <a:blip r:embed="rId2" cstate="print"/>
          <a:srcRect/>
          <a:stretch>
            <a:fillRect/>
          </a:stretch>
        </p:blipFill>
        <p:spPr bwMode="auto">
          <a:xfrm>
            <a:off x="2627784" y="1988840"/>
            <a:ext cx="4381500" cy="2809876"/>
          </a:xfrm>
          <a:prstGeom prst="rect">
            <a:avLst/>
          </a:prstGeom>
          <a:noFill/>
        </p:spPr>
      </p:pic>
      <p:sp>
        <p:nvSpPr>
          <p:cNvPr id="6" name="Rectangle 5"/>
          <p:cNvSpPr/>
          <p:nvPr/>
        </p:nvSpPr>
        <p:spPr>
          <a:xfrm>
            <a:off x="1403648" y="5157192"/>
            <a:ext cx="6603032" cy="9144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a-IR" sz="2800" dirty="0" smtClean="0">
                <a:cs typeface="B Roya" pitchFamily="2" charset="-78"/>
              </a:rPr>
              <a:t>تمامی رفتارهای مجرمانه، اختلالات روانی هستند</a:t>
            </a:r>
            <a:endParaRPr lang="en-US" sz="2800" dirty="0">
              <a:cs typeface="B Roya"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13</a:t>
            </a:fld>
            <a:endParaRPr lang="en-US"/>
          </a:p>
        </p:txBody>
      </p:sp>
      <p:pic>
        <p:nvPicPr>
          <p:cNvPr id="374787" name="Picture 3"/>
          <p:cNvPicPr>
            <a:picLocks noChangeAspect="1" noChangeArrowheads="1"/>
          </p:cNvPicPr>
          <p:nvPr/>
        </p:nvPicPr>
        <p:blipFill>
          <a:blip r:embed="rId2" cstate="print"/>
          <a:srcRect/>
          <a:stretch>
            <a:fillRect/>
          </a:stretch>
        </p:blipFill>
        <p:spPr bwMode="auto">
          <a:xfrm>
            <a:off x="2483765" y="-2"/>
            <a:ext cx="4587240" cy="68595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noAutofit/>
          </a:bodyPr>
          <a:lstStyle/>
          <a:p>
            <a:pPr algn="ctr"/>
            <a:r>
              <a:rPr lang="en-US" sz="4000" dirty="0" smtClean="0">
                <a:solidFill>
                  <a:srgbClr val="FFFF00"/>
                </a:solidFill>
                <a:latin typeface="Narkisim" pitchFamily="34" charset="-79"/>
                <a:cs typeface="Narkisim" pitchFamily="34" charset="-79"/>
              </a:rPr>
              <a:t>Normality?</a:t>
            </a:r>
            <a:endParaRPr lang="en-US" sz="4000" dirty="0">
              <a:solidFill>
                <a:srgbClr val="FFFF00"/>
              </a:solidFill>
              <a:latin typeface="Narkisim" pitchFamily="34" charset="-79"/>
              <a:cs typeface="Narkisim" pitchFamily="34" charset="-79"/>
            </a:endParaRPr>
          </a:p>
        </p:txBody>
      </p:sp>
      <p:sp>
        <p:nvSpPr>
          <p:cNvPr id="3" name="Title 2"/>
          <p:cNvSpPr>
            <a:spLocks noGrp="1"/>
          </p:cNvSpPr>
          <p:nvPr>
            <p:ph type="title"/>
          </p:nvPr>
        </p:nvSpPr>
        <p:spPr/>
        <p:txBody>
          <a:bodyPr>
            <a:normAutofit/>
          </a:bodyPr>
          <a:lstStyle/>
          <a:p>
            <a:r>
              <a:rPr lang="fa-IR" sz="3200" dirty="0" smtClean="0">
                <a:cs typeface="B Roya" pitchFamily="2" charset="-78"/>
              </a:rPr>
              <a:t>آیا انسان سالم از نظر روانی اصولاً اخلاقی هم هست؟</a:t>
            </a:r>
            <a:endParaRPr lang="en-US" sz="3200" dirty="0">
              <a:cs typeface="B Roya" pitchFamily="2" charset="-78"/>
            </a:endParaRPr>
          </a:p>
        </p:txBody>
      </p:sp>
      <p:sp>
        <p:nvSpPr>
          <p:cNvPr id="4" name="Slide Number Placeholder 3"/>
          <p:cNvSpPr>
            <a:spLocks noGrp="1"/>
          </p:cNvSpPr>
          <p:nvPr>
            <p:ph type="sldNum" sz="quarter" idx="11"/>
          </p:nvPr>
        </p:nvSpPr>
        <p:spPr/>
        <p:txBody>
          <a:bodyPr/>
          <a:lstStyle/>
          <a:p>
            <a:fld id="{F86A6366-6285-40C7-BE09-FC3FA2DA8232}" type="slidenum">
              <a:rPr lang="en-US" smtClean="0"/>
              <a:pPr/>
              <a:t>14</a:t>
            </a:fld>
            <a:endParaRPr lang="en-US"/>
          </a:p>
        </p:txBody>
      </p:sp>
      <p:sp>
        <p:nvSpPr>
          <p:cNvPr id="5" name="Footer Placeholder 4"/>
          <p:cNvSpPr>
            <a:spLocks noGrp="1"/>
          </p:cNvSpPr>
          <p:nvPr>
            <p:ph type="ftr" sz="quarter" idx="12"/>
          </p:nvPr>
        </p:nvSpPr>
        <p:spPr/>
        <p:txBody>
          <a:bodyPr/>
          <a:lstStyle/>
          <a:p>
            <a:r>
              <a:rPr lang="en-US" smtClean="0"/>
              <a:t>Morality and Mental Health</a:t>
            </a:r>
            <a:endParaRPr lang="en-US"/>
          </a:p>
        </p:txBody>
      </p:sp>
      <p:pic>
        <p:nvPicPr>
          <p:cNvPr id="7" name="Picture 2" descr="https://www.thenation.com/wp-content/uploads/2015/05/alcatraz_prison_block_cc_img.jpg"/>
          <p:cNvPicPr>
            <a:picLocks noGrp="1" noChangeAspect="1" noChangeArrowheads="1"/>
          </p:cNvPicPr>
          <p:nvPr>
            <p:ph type="pic" idx="1"/>
          </p:nvPr>
        </p:nvPicPr>
        <p:blipFill>
          <a:blip r:embed="rId2" cstate="print"/>
          <a:srcRect t="3656" b="3656"/>
          <a:stretch>
            <a:fillRect/>
          </a:stretch>
        </p:blipFill>
        <p:spPr bwMode="auto">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15</a:t>
            </a:fld>
            <a:endParaRPr lang="en-US"/>
          </a:p>
        </p:txBody>
      </p:sp>
      <p:cxnSp>
        <p:nvCxnSpPr>
          <p:cNvPr id="6" name="Straight Connector 5"/>
          <p:cNvCxnSpPr/>
          <p:nvPr/>
        </p:nvCxnSpPr>
        <p:spPr>
          <a:xfrm>
            <a:off x="4716016" y="1556792"/>
            <a:ext cx="0" cy="5301208"/>
          </a:xfrm>
          <a:prstGeom prst="line">
            <a:avLst/>
          </a:prstGeom>
          <a:ln w="63500">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1619672" y="2132856"/>
            <a:ext cx="2376264" cy="914400"/>
          </a:xfrm>
          <a:prstGeom prst="roundRect">
            <a:avLst>
              <a:gd name="adj" fmla="val 27273"/>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US" sz="2800" dirty="0" smtClean="0">
                <a:solidFill>
                  <a:schemeClr val="bg2"/>
                </a:solidFill>
                <a:latin typeface="Narkisim" pitchFamily="34" charset="-79"/>
                <a:cs typeface="Narkisim" pitchFamily="34" charset="-79"/>
              </a:rPr>
              <a:t>MAD</a:t>
            </a:r>
            <a:endParaRPr lang="en-US" dirty="0">
              <a:solidFill>
                <a:schemeClr val="bg2"/>
              </a:solidFill>
              <a:latin typeface="Narkisim" pitchFamily="34" charset="-79"/>
              <a:cs typeface="Narkisim" pitchFamily="34" charset="-79"/>
            </a:endParaRPr>
          </a:p>
        </p:txBody>
      </p:sp>
      <p:sp>
        <p:nvSpPr>
          <p:cNvPr id="9" name="Rounded Rectangle 8"/>
          <p:cNvSpPr/>
          <p:nvPr/>
        </p:nvSpPr>
        <p:spPr>
          <a:xfrm>
            <a:off x="5436096" y="2132856"/>
            <a:ext cx="2376264" cy="914400"/>
          </a:xfrm>
          <a:prstGeom prst="roundRect">
            <a:avLst>
              <a:gd name="adj" fmla="val 27273"/>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US" sz="2800" dirty="0" smtClean="0">
                <a:solidFill>
                  <a:schemeClr val="bg2"/>
                </a:solidFill>
                <a:latin typeface="Narkisim" pitchFamily="34" charset="-79"/>
                <a:cs typeface="Narkisim" pitchFamily="34" charset="-79"/>
              </a:rPr>
              <a:t>BAD</a:t>
            </a:r>
            <a:endParaRPr lang="en-US" dirty="0">
              <a:solidFill>
                <a:schemeClr val="bg2"/>
              </a:solidFill>
              <a:latin typeface="Narkisim" pitchFamily="34" charset="-79"/>
              <a:cs typeface="Narkisim" pitchFamily="34" charset="-79"/>
            </a:endParaRPr>
          </a:p>
        </p:txBody>
      </p:sp>
      <p:sp>
        <p:nvSpPr>
          <p:cNvPr id="10" name="Rounded Rectangle 9"/>
          <p:cNvSpPr/>
          <p:nvPr/>
        </p:nvSpPr>
        <p:spPr>
          <a:xfrm>
            <a:off x="5796136" y="3068960"/>
            <a:ext cx="2376264" cy="914400"/>
          </a:xfrm>
          <a:prstGeom prst="roundRect">
            <a:avLst>
              <a:gd name="adj" fmla="val 27273"/>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US" sz="2800" dirty="0" smtClean="0">
                <a:solidFill>
                  <a:srgbClr val="FFFF00"/>
                </a:solidFill>
                <a:latin typeface="Narkisim" pitchFamily="34" charset="-79"/>
                <a:cs typeface="Narkisim" pitchFamily="34" charset="-79"/>
              </a:rPr>
              <a:t>Evil</a:t>
            </a:r>
            <a:endParaRPr lang="en-US" dirty="0">
              <a:solidFill>
                <a:srgbClr val="FFFF00"/>
              </a:solidFill>
              <a:latin typeface="Narkisim" pitchFamily="34" charset="-79"/>
              <a:cs typeface="Narkisim" pitchFamily="34" charset="-79"/>
            </a:endParaRPr>
          </a:p>
        </p:txBody>
      </p:sp>
      <p:sp>
        <p:nvSpPr>
          <p:cNvPr id="11" name="Rounded Rectangle 10"/>
          <p:cNvSpPr/>
          <p:nvPr/>
        </p:nvSpPr>
        <p:spPr>
          <a:xfrm>
            <a:off x="1259632" y="3068960"/>
            <a:ext cx="2376264" cy="914400"/>
          </a:xfrm>
          <a:prstGeom prst="roundRect">
            <a:avLst>
              <a:gd name="adj" fmla="val 27273"/>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US" sz="2800" dirty="0" smtClean="0">
                <a:solidFill>
                  <a:srgbClr val="FFFF00"/>
                </a:solidFill>
                <a:latin typeface="Narkisim" pitchFamily="34" charset="-79"/>
                <a:cs typeface="Narkisim" pitchFamily="34" charset="-79"/>
              </a:rPr>
              <a:t>Mentally ill</a:t>
            </a:r>
            <a:endParaRPr lang="en-US" dirty="0">
              <a:solidFill>
                <a:srgbClr val="FFFF00"/>
              </a:solidFill>
              <a:latin typeface="Narkisim" pitchFamily="34" charset="-79"/>
              <a:cs typeface="Narkisim" pitchFamily="34" charset="-79"/>
            </a:endParaRPr>
          </a:p>
        </p:txBody>
      </p:sp>
      <p:sp>
        <p:nvSpPr>
          <p:cNvPr id="12" name="Rounded Rectangle 11"/>
          <p:cNvSpPr/>
          <p:nvPr/>
        </p:nvSpPr>
        <p:spPr>
          <a:xfrm>
            <a:off x="1547664" y="4005064"/>
            <a:ext cx="2376264" cy="914400"/>
          </a:xfrm>
          <a:prstGeom prst="roundRect">
            <a:avLst>
              <a:gd name="adj" fmla="val 27273"/>
            </a:avLst>
          </a:prstGeom>
        </p:spPr>
        <p:style>
          <a:lnRef idx="3">
            <a:schemeClr val="lt1"/>
          </a:lnRef>
          <a:fillRef idx="1">
            <a:schemeClr val="dk1"/>
          </a:fillRef>
          <a:effectRef idx="1">
            <a:schemeClr val="dk1"/>
          </a:effectRef>
          <a:fontRef idx="minor">
            <a:schemeClr val="lt1"/>
          </a:fontRef>
        </p:style>
        <p:txBody>
          <a:bodyPr rtlCol="0" anchor="ctr"/>
          <a:lstStyle/>
          <a:p>
            <a:pPr algn="ctr"/>
            <a:r>
              <a:rPr lang="fa-IR" sz="2800" dirty="0" smtClean="0">
                <a:solidFill>
                  <a:schemeClr val="bg2"/>
                </a:solidFill>
                <a:latin typeface="Narkisim" pitchFamily="34" charset="-79"/>
                <a:cs typeface="B Roya" pitchFamily="2" charset="-78"/>
              </a:rPr>
              <a:t>بیمار</a:t>
            </a:r>
            <a:endParaRPr lang="en-US" dirty="0">
              <a:solidFill>
                <a:schemeClr val="bg2"/>
              </a:solidFill>
              <a:latin typeface="Narkisim" pitchFamily="34" charset="-79"/>
              <a:cs typeface="B Roya" pitchFamily="2" charset="-78"/>
            </a:endParaRPr>
          </a:p>
        </p:txBody>
      </p:sp>
      <p:sp>
        <p:nvSpPr>
          <p:cNvPr id="13" name="Rounded Rectangle 12"/>
          <p:cNvSpPr/>
          <p:nvPr/>
        </p:nvSpPr>
        <p:spPr>
          <a:xfrm>
            <a:off x="5436096" y="4005064"/>
            <a:ext cx="2376264" cy="914400"/>
          </a:xfrm>
          <a:prstGeom prst="roundRect">
            <a:avLst>
              <a:gd name="adj" fmla="val 27273"/>
            </a:avLst>
          </a:prstGeom>
        </p:spPr>
        <p:style>
          <a:lnRef idx="3">
            <a:schemeClr val="lt1"/>
          </a:lnRef>
          <a:fillRef idx="1">
            <a:schemeClr val="dk1"/>
          </a:fillRef>
          <a:effectRef idx="1">
            <a:schemeClr val="dk1"/>
          </a:effectRef>
          <a:fontRef idx="minor">
            <a:schemeClr val="lt1"/>
          </a:fontRef>
        </p:style>
        <p:txBody>
          <a:bodyPr rtlCol="0" anchor="ctr"/>
          <a:lstStyle/>
          <a:p>
            <a:pPr algn="ctr"/>
            <a:r>
              <a:rPr lang="fa-IR" sz="2800" dirty="0" smtClean="0">
                <a:solidFill>
                  <a:schemeClr val="bg2"/>
                </a:solidFill>
                <a:latin typeface="Narkisim" pitchFamily="34" charset="-79"/>
                <a:cs typeface="B Roya" pitchFamily="2" charset="-78"/>
              </a:rPr>
              <a:t>شرور</a:t>
            </a:r>
            <a:endParaRPr lang="en-US" dirty="0">
              <a:solidFill>
                <a:schemeClr val="bg2"/>
              </a:solidFill>
              <a:latin typeface="Narkisim" pitchFamily="34" charset="-79"/>
              <a:cs typeface="B Roya" pitchFamily="2" charset="-78"/>
            </a:endParaRPr>
          </a:p>
        </p:txBody>
      </p:sp>
      <p:sp>
        <p:nvSpPr>
          <p:cNvPr id="14" name="Rounded Rectangle 13"/>
          <p:cNvSpPr/>
          <p:nvPr/>
        </p:nvSpPr>
        <p:spPr>
          <a:xfrm>
            <a:off x="2051720" y="4941168"/>
            <a:ext cx="2376264" cy="914400"/>
          </a:xfrm>
          <a:prstGeom prst="roundRect">
            <a:avLst>
              <a:gd name="adj" fmla="val 27273"/>
            </a:avLst>
          </a:prstGeom>
        </p:spPr>
        <p:style>
          <a:lnRef idx="3">
            <a:schemeClr val="lt1"/>
          </a:lnRef>
          <a:fillRef idx="1">
            <a:schemeClr val="dk1"/>
          </a:fillRef>
          <a:effectRef idx="1">
            <a:schemeClr val="dk1"/>
          </a:effectRef>
          <a:fontRef idx="minor">
            <a:schemeClr val="lt1"/>
          </a:fontRef>
        </p:style>
        <p:txBody>
          <a:bodyPr rtlCol="0" anchor="ctr"/>
          <a:lstStyle/>
          <a:p>
            <a:pPr algn="ctr"/>
            <a:r>
              <a:rPr lang="fa-IR" sz="2400" dirty="0" smtClean="0">
                <a:solidFill>
                  <a:schemeClr val="bg2"/>
                </a:solidFill>
                <a:latin typeface="Narkisim" pitchFamily="34" charset="-79"/>
                <a:cs typeface="B Roya" pitchFamily="2" charset="-78"/>
              </a:rPr>
              <a:t>روانپزشکی روانشناسی</a:t>
            </a:r>
            <a:endParaRPr lang="en-US" sz="1600" dirty="0">
              <a:solidFill>
                <a:schemeClr val="bg2"/>
              </a:solidFill>
              <a:latin typeface="Narkisim" pitchFamily="34" charset="-79"/>
              <a:cs typeface="B Roya" pitchFamily="2" charset="-78"/>
            </a:endParaRPr>
          </a:p>
        </p:txBody>
      </p:sp>
      <p:sp>
        <p:nvSpPr>
          <p:cNvPr id="15" name="Rounded Rectangle 14"/>
          <p:cNvSpPr/>
          <p:nvPr/>
        </p:nvSpPr>
        <p:spPr>
          <a:xfrm>
            <a:off x="5076056" y="4941168"/>
            <a:ext cx="2376264" cy="914400"/>
          </a:xfrm>
          <a:prstGeom prst="roundRect">
            <a:avLst>
              <a:gd name="adj" fmla="val 27273"/>
            </a:avLst>
          </a:prstGeom>
        </p:spPr>
        <p:style>
          <a:lnRef idx="3">
            <a:schemeClr val="lt1"/>
          </a:lnRef>
          <a:fillRef idx="1">
            <a:schemeClr val="dk1"/>
          </a:fillRef>
          <a:effectRef idx="1">
            <a:schemeClr val="dk1"/>
          </a:effectRef>
          <a:fontRef idx="minor">
            <a:schemeClr val="lt1"/>
          </a:fontRef>
        </p:style>
        <p:txBody>
          <a:bodyPr rtlCol="0" anchor="ctr"/>
          <a:lstStyle/>
          <a:p>
            <a:pPr algn="ctr"/>
            <a:r>
              <a:rPr lang="fa-IR" sz="2400" dirty="0" smtClean="0">
                <a:solidFill>
                  <a:schemeClr val="bg2"/>
                </a:solidFill>
                <a:latin typeface="Narkisim" pitchFamily="34" charset="-79"/>
                <a:cs typeface="B Roya" pitchFamily="2" charset="-78"/>
              </a:rPr>
              <a:t>دین، قانون، اخلاق</a:t>
            </a:r>
            <a:endParaRPr lang="en-US" sz="1600" dirty="0">
              <a:solidFill>
                <a:schemeClr val="bg2"/>
              </a:solidFill>
              <a:latin typeface="Narkisim" pitchFamily="34" charset="-79"/>
              <a:cs typeface="B Roy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dissolve">
                                      <p:cBhvr>
                                        <p:cTn id="15" dur="500"/>
                                        <p:tgtEl>
                                          <p:spTgt spid="12"/>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dissolv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dissolv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dissolv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90000"/>
                  </a:schemeClr>
                </a:solidFill>
              </a:rPr>
              <a:t>Walter </a:t>
            </a:r>
            <a:r>
              <a:rPr lang="en-US" dirty="0" err="1" smtClean="0">
                <a:solidFill>
                  <a:schemeClr val="bg2">
                    <a:lumMod val="90000"/>
                  </a:schemeClr>
                </a:solidFill>
              </a:rPr>
              <a:t>Sinnott</a:t>
            </a:r>
            <a:r>
              <a:rPr lang="en-US" dirty="0" smtClean="0">
                <a:solidFill>
                  <a:schemeClr val="bg2">
                    <a:lumMod val="90000"/>
                  </a:schemeClr>
                </a:solidFill>
              </a:rPr>
              <a:t>-Armstrong</a:t>
            </a:r>
            <a:endParaRPr lang="en-US" dirty="0">
              <a:solidFill>
                <a:schemeClr val="bg2">
                  <a:lumMod val="90000"/>
                </a:schemeClr>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16</a:t>
            </a:fld>
            <a:endParaRPr lang="en-US"/>
          </a:p>
        </p:txBody>
      </p:sp>
      <p:pic>
        <p:nvPicPr>
          <p:cNvPr id="365570" name="Picture 2" descr="http://thesciencenetwork.org/media/videos/630.jpg"/>
          <p:cNvPicPr>
            <a:picLocks noChangeAspect="1" noChangeArrowheads="1"/>
          </p:cNvPicPr>
          <p:nvPr/>
        </p:nvPicPr>
        <p:blipFill>
          <a:blip r:embed="rId2" cstate="print"/>
          <a:srcRect/>
          <a:stretch>
            <a:fillRect/>
          </a:stretch>
        </p:blipFill>
        <p:spPr bwMode="auto">
          <a:xfrm>
            <a:off x="1475656" y="1988840"/>
            <a:ext cx="6096000" cy="3429001"/>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17</a:t>
            </a:fld>
            <a:endParaRPr lang="en-US"/>
          </a:p>
        </p:txBody>
      </p:sp>
      <p:pic>
        <p:nvPicPr>
          <p:cNvPr id="460804" name="Picture 4"/>
          <p:cNvPicPr>
            <a:picLocks noChangeAspect="1" noChangeArrowheads="1"/>
          </p:cNvPicPr>
          <p:nvPr/>
        </p:nvPicPr>
        <p:blipFill>
          <a:blip r:embed="rId2" cstate="print"/>
          <a:srcRect/>
          <a:stretch>
            <a:fillRect/>
          </a:stretch>
        </p:blipFill>
        <p:spPr bwMode="auto">
          <a:xfrm>
            <a:off x="611560" y="332656"/>
            <a:ext cx="3600450" cy="5396675"/>
          </a:xfrm>
          <a:prstGeom prst="rect">
            <a:avLst/>
          </a:prstGeom>
          <a:noFill/>
          <a:ln w="9525">
            <a:noFill/>
            <a:miter lim="800000"/>
            <a:headEnd/>
            <a:tailEnd/>
          </a:ln>
        </p:spPr>
      </p:pic>
      <p:pic>
        <p:nvPicPr>
          <p:cNvPr id="460803" name="Picture 3"/>
          <p:cNvPicPr>
            <a:picLocks noChangeAspect="1" noChangeArrowheads="1"/>
          </p:cNvPicPr>
          <p:nvPr/>
        </p:nvPicPr>
        <p:blipFill>
          <a:blip r:embed="rId3" cstate="print"/>
          <a:srcRect/>
          <a:stretch>
            <a:fillRect/>
          </a:stretch>
        </p:blipFill>
        <p:spPr bwMode="auto">
          <a:xfrm>
            <a:off x="1763688" y="692696"/>
            <a:ext cx="3943350" cy="5945696"/>
          </a:xfrm>
          <a:prstGeom prst="rect">
            <a:avLst/>
          </a:prstGeom>
          <a:noFill/>
          <a:ln w="9525">
            <a:noFill/>
            <a:miter lim="800000"/>
            <a:headEnd/>
            <a:tailEnd/>
          </a:ln>
        </p:spPr>
      </p:pic>
      <p:pic>
        <p:nvPicPr>
          <p:cNvPr id="460802" name="Picture 2"/>
          <p:cNvPicPr>
            <a:picLocks noChangeAspect="1" noChangeArrowheads="1"/>
          </p:cNvPicPr>
          <p:nvPr/>
        </p:nvPicPr>
        <p:blipFill>
          <a:blip r:embed="rId4" cstate="print"/>
          <a:srcRect/>
          <a:stretch>
            <a:fillRect/>
          </a:stretch>
        </p:blipFill>
        <p:spPr bwMode="auto">
          <a:xfrm>
            <a:off x="3275856" y="908720"/>
            <a:ext cx="3771900" cy="5653659"/>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a:stretch>
            <a:fillRect/>
          </a:stretch>
        </p:blipFill>
        <p:spPr bwMode="auto">
          <a:xfrm>
            <a:off x="4644008" y="548680"/>
            <a:ext cx="4114800" cy="614133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60803"/>
                                        </p:tgtEl>
                                        <p:attrNameLst>
                                          <p:attrName>style.visibility</p:attrName>
                                        </p:attrNameLst>
                                      </p:cBhvr>
                                      <p:to>
                                        <p:strVal val="visible"/>
                                      </p:to>
                                    </p:set>
                                    <p:animEffect transition="in" filter="dissolve">
                                      <p:cBhvr>
                                        <p:cTn id="7" dur="500"/>
                                        <p:tgtEl>
                                          <p:spTgt spid="46080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60802"/>
                                        </p:tgtEl>
                                        <p:attrNameLst>
                                          <p:attrName>style.visibility</p:attrName>
                                        </p:attrNameLst>
                                      </p:cBhvr>
                                      <p:to>
                                        <p:strVal val="visible"/>
                                      </p:to>
                                    </p:set>
                                    <p:animEffect transition="in" filter="dissolve">
                                      <p:cBhvr>
                                        <p:cTn id="12" dur="500"/>
                                        <p:tgtEl>
                                          <p:spTgt spid="46080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dissolve">
                                      <p:cBhvr>
                                        <p:cTn id="1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18</a:t>
            </a:fld>
            <a:endParaRPr lang="en-US"/>
          </a:p>
        </p:txBody>
      </p:sp>
      <p:pic>
        <p:nvPicPr>
          <p:cNvPr id="461826" name="Picture 2"/>
          <p:cNvPicPr>
            <a:picLocks noChangeAspect="1" noChangeArrowheads="1"/>
          </p:cNvPicPr>
          <p:nvPr/>
        </p:nvPicPr>
        <p:blipFill>
          <a:blip r:embed="rId2" cstate="print"/>
          <a:srcRect/>
          <a:stretch>
            <a:fillRect/>
          </a:stretch>
        </p:blipFill>
        <p:spPr bwMode="auto">
          <a:xfrm>
            <a:off x="2411760" y="260648"/>
            <a:ext cx="4400550" cy="644994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971600" y="2852936"/>
            <a:ext cx="7344816" cy="2376264"/>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pPr algn="ctr"/>
            <a:r>
              <a:rPr lang="en-US" dirty="0" smtClean="0">
                <a:solidFill>
                  <a:schemeClr val="accent2">
                    <a:lumMod val="40000"/>
                    <a:lumOff val="60000"/>
                  </a:schemeClr>
                </a:solidFill>
                <a:cs typeface="B Roya" pitchFamily="2" charset="-78"/>
              </a:rPr>
              <a:t>The Therapeutic Trend</a:t>
            </a:r>
            <a:endParaRPr lang="en-US" dirty="0">
              <a:solidFill>
                <a:schemeClr val="accent2">
                  <a:lumMod val="40000"/>
                  <a:lumOff val="60000"/>
                </a:schemeClr>
              </a:solidFill>
              <a:cs typeface="B Roya" pitchFamily="2" charset="-78"/>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8125E498-8712-4D64-8C0E-41BFAB561C9C}" type="slidenum">
              <a:rPr lang="en-US" smtClean="0"/>
              <a:pPr/>
              <a:t>19</a:t>
            </a:fld>
            <a:endParaRPr lang="en-US"/>
          </a:p>
        </p:txBody>
      </p:sp>
      <p:sp>
        <p:nvSpPr>
          <p:cNvPr id="7" name="Oval 6"/>
          <p:cNvSpPr/>
          <p:nvPr/>
        </p:nvSpPr>
        <p:spPr>
          <a:xfrm>
            <a:off x="1619672" y="3429000"/>
            <a:ext cx="2304256" cy="1296144"/>
          </a:xfrm>
          <a:prstGeom prst="ellipse">
            <a:avLst/>
          </a:prstGeom>
        </p:spPr>
        <p:style>
          <a:lnRef idx="3">
            <a:schemeClr val="lt1"/>
          </a:lnRef>
          <a:fillRef idx="1">
            <a:schemeClr val="dk1"/>
          </a:fillRef>
          <a:effectRef idx="1">
            <a:schemeClr val="dk1"/>
          </a:effectRef>
          <a:fontRef idx="minor">
            <a:schemeClr val="lt1"/>
          </a:fontRef>
        </p:style>
        <p:txBody>
          <a:bodyPr wrap="none" rtlCol="0" anchor="ctr"/>
          <a:lstStyle/>
          <a:p>
            <a:pPr algn="ctr"/>
            <a:r>
              <a:rPr lang="en-US" sz="2800" dirty="0" smtClean="0"/>
              <a:t>Mental </a:t>
            </a:r>
          </a:p>
          <a:p>
            <a:pPr algn="ctr"/>
            <a:r>
              <a:rPr lang="en-US" sz="2800" dirty="0" smtClean="0"/>
              <a:t>disorders</a:t>
            </a:r>
            <a:endParaRPr lang="en-US" dirty="0"/>
          </a:p>
        </p:txBody>
      </p:sp>
      <p:sp>
        <p:nvSpPr>
          <p:cNvPr id="8" name="Oval 7"/>
          <p:cNvSpPr/>
          <p:nvPr/>
        </p:nvSpPr>
        <p:spPr>
          <a:xfrm>
            <a:off x="5508104" y="3356992"/>
            <a:ext cx="2448272" cy="1152128"/>
          </a:xfrm>
          <a:prstGeom prst="ellipse">
            <a:avLst/>
          </a:prstGeom>
        </p:spPr>
        <p:style>
          <a:lnRef idx="3">
            <a:schemeClr val="lt1"/>
          </a:lnRef>
          <a:fillRef idx="1">
            <a:schemeClr val="accent1"/>
          </a:fillRef>
          <a:effectRef idx="1">
            <a:schemeClr val="accent1"/>
          </a:effectRef>
          <a:fontRef idx="minor">
            <a:schemeClr val="lt1"/>
          </a:fontRef>
        </p:style>
        <p:txBody>
          <a:bodyPr wrap="none" rtlCol="0" anchor="ctr"/>
          <a:lstStyle/>
          <a:p>
            <a:pPr algn="ctr"/>
            <a:r>
              <a:rPr lang="en-US" sz="2800" dirty="0" smtClean="0"/>
              <a:t>Moral defects</a:t>
            </a:r>
            <a:endParaRPr lang="en-US" dirty="0"/>
          </a:p>
        </p:txBody>
      </p:sp>
      <p:sp>
        <p:nvSpPr>
          <p:cNvPr id="5" name="Freeform 4"/>
          <p:cNvSpPr/>
          <p:nvPr/>
        </p:nvSpPr>
        <p:spPr>
          <a:xfrm>
            <a:off x="4404917" y="1744394"/>
            <a:ext cx="476572" cy="4557932"/>
          </a:xfrm>
          <a:custGeom>
            <a:avLst/>
            <a:gdLst>
              <a:gd name="connsiteX0" fmla="*/ 476572 w 476572"/>
              <a:gd name="connsiteY0" fmla="*/ 0 h 4557932"/>
              <a:gd name="connsiteX1" fmla="*/ 420301 w 476572"/>
              <a:gd name="connsiteY1" fmla="*/ 14068 h 4557932"/>
              <a:gd name="connsiteX2" fmla="*/ 96745 w 476572"/>
              <a:gd name="connsiteY2" fmla="*/ 42203 h 4557932"/>
              <a:gd name="connsiteX3" fmla="*/ 54541 w 476572"/>
              <a:gd name="connsiteY3" fmla="*/ 225083 h 4557932"/>
              <a:gd name="connsiteX4" fmla="*/ 68609 w 476572"/>
              <a:gd name="connsiteY4" fmla="*/ 492369 h 4557932"/>
              <a:gd name="connsiteX5" fmla="*/ 82677 w 476572"/>
              <a:gd name="connsiteY5" fmla="*/ 534572 h 4557932"/>
              <a:gd name="connsiteX6" fmla="*/ 110812 w 476572"/>
              <a:gd name="connsiteY6" fmla="*/ 647114 h 4557932"/>
              <a:gd name="connsiteX7" fmla="*/ 96745 w 476572"/>
              <a:gd name="connsiteY7" fmla="*/ 689317 h 4557932"/>
              <a:gd name="connsiteX8" fmla="*/ 110812 w 476572"/>
              <a:gd name="connsiteY8" fmla="*/ 745588 h 4557932"/>
              <a:gd name="connsiteX9" fmla="*/ 167083 w 476572"/>
              <a:gd name="connsiteY9" fmla="*/ 872197 h 4557932"/>
              <a:gd name="connsiteX10" fmla="*/ 181151 w 476572"/>
              <a:gd name="connsiteY10" fmla="*/ 942535 h 4557932"/>
              <a:gd name="connsiteX11" fmla="*/ 195218 w 476572"/>
              <a:gd name="connsiteY11" fmla="*/ 998806 h 4557932"/>
              <a:gd name="connsiteX12" fmla="*/ 181151 w 476572"/>
              <a:gd name="connsiteY12" fmla="*/ 1153551 h 4557932"/>
              <a:gd name="connsiteX13" fmla="*/ 153015 w 476572"/>
              <a:gd name="connsiteY13" fmla="*/ 1252024 h 4557932"/>
              <a:gd name="connsiteX14" fmla="*/ 124880 w 476572"/>
              <a:gd name="connsiteY14" fmla="*/ 1364566 h 4557932"/>
              <a:gd name="connsiteX15" fmla="*/ 110812 w 476572"/>
              <a:gd name="connsiteY15" fmla="*/ 1463040 h 4557932"/>
              <a:gd name="connsiteX16" fmla="*/ 138948 w 476572"/>
              <a:gd name="connsiteY16" fmla="*/ 1730326 h 4557932"/>
              <a:gd name="connsiteX17" fmla="*/ 153015 w 476572"/>
              <a:gd name="connsiteY17" fmla="*/ 1786597 h 4557932"/>
              <a:gd name="connsiteX18" fmla="*/ 181151 w 476572"/>
              <a:gd name="connsiteY18" fmla="*/ 1828800 h 4557932"/>
              <a:gd name="connsiteX19" fmla="*/ 181151 w 476572"/>
              <a:gd name="connsiteY19" fmla="*/ 2208628 h 4557932"/>
              <a:gd name="connsiteX20" fmla="*/ 167083 w 476572"/>
              <a:gd name="connsiteY20" fmla="*/ 2250831 h 4557932"/>
              <a:gd name="connsiteX21" fmla="*/ 124880 w 476572"/>
              <a:gd name="connsiteY21" fmla="*/ 2391508 h 4557932"/>
              <a:gd name="connsiteX22" fmla="*/ 96745 w 476572"/>
              <a:gd name="connsiteY22" fmla="*/ 2489981 h 4557932"/>
              <a:gd name="connsiteX23" fmla="*/ 82677 w 476572"/>
              <a:gd name="connsiteY23" fmla="*/ 2574388 h 4557932"/>
              <a:gd name="connsiteX24" fmla="*/ 96745 w 476572"/>
              <a:gd name="connsiteY24" fmla="*/ 2869809 h 4557932"/>
              <a:gd name="connsiteX25" fmla="*/ 110812 w 476572"/>
              <a:gd name="connsiteY25" fmla="*/ 2912012 h 4557932"/>
              <a:gd name="connsiteX26" fmla="*/ 138948 w 476572"/>
              <a:gd name="connsiteY26" fmla="*/ 3024554 h 4557932"/>
              <a:gd name="connsiteX27" fmla="*/ 138948 w 476572"/>
              <a:gd name="connsiteY27" fmla="*/ 3207434 h 4557932"/>
              <a:gd name="connsiteX28" fmla="*/ 110812 w 476572"/>
              <a:gd name="connsiteY28" fmla="*/ 3404381 h 4557932"/>
              <a:gd name="connsiteX29" fmla="*/ 82677 w 476572"/>
              <a:gd name="connsiteY29" fmla="*/ 3446584 h 4557932"/>
              <a:gd name="connsiteX30" fmla="*/ 54541 w 476572"/>
              <a:gd name="connsiteY30" fmla="*/ 3559126 h 4557932"/>
              <a:gd name="connsiteX31" fmla="*/ 12338 w 476572"/>
              <a:gd name="connsiteY31" fmla="*/ 3643532 h 4557932"/>
              <a:gd name="connsiteX32" fmla="*/ 40474 w 476572"/>
              <a:gd name="connsiteY32" fmla="*/ 3840480 h 4557932"/>
              <a:gd name="connsiteX33" fmla="*/ 54541 w 476572"/>
              <a:gd name="connsiteY33" fmla="*/ 3882683 h 4557932"/>
              <a:gd name="connsiteX34" fmla="*/ 82677 w 476572"/>
              <a:gd name="connsiteY34" fmla="*/ 3924886 h 4557932"/>
              <a:gd name="connsiteX35" fmla="*/ 82677 w 476572"/>
              <a:gd name="connsiteY35" fmla="*/ 4290646 h 4557932"/>
              <a:gd name="connsiteX36" fmla="*/ 68609 w 476572"/>
              <a:gd name="connsiteY36" fmla="*/ 4332849 h 4557932"/>
              <a:gd name="connsiteX37" fmla="*/ 40474 w 476572"/>
              <a:gd name="connsiteY37" fmla="*/ 4375052 h 4557932"/>
              <a:gd name="connsiteX38" fmla="*/ 26406 w 476572"/>
              <a:gd name="connsiteY38" fmla="*/ 4557932 h 455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76572" h="4557932">
                <a:moveTo>
                  <a:pt x="476572" y="0"/>
                </a:moveTo>
                <a:cubicBezTo>
                  <a:pt x="457815" y="4689"/>
                  <a:pt x="439569" y="12462"/>
                  <a:pt x="420301" y="14068"/>
                </a:cubicBezTo>
                <a:lnTo>
                  <a:pt x="96745" y="42203"/>
                </a:lnTo>
                <a:cubicBezTo>
                  <a:pt x="58123" y="158065"/>
                  <a:pt x="72803" y="97250"/>
                  <a:pt x="54541" y="225083"/>
                </a:cubicBezTo>
                <a:cubicBezTo>
                  <a:pt x="59230" y="314178"/>
                  <a:pt x="60531" y="403517"/>
                  <a:pt x="68609" y="492369"/>
                </a:cubicBezTo>
                <a:cubicBezTo>
                  <a:pt x="69952" y="507137"/>
                  <a:pt x="79080" y="520186"/>
                  <a:pt x="82677" y="534572"/>
                </a:cubicBezTo>
                <a:lnTo>
                  <a:pt x="110812" y="647114"/>
                </a:lnTo>
                <a:cubicBezTo>
                  <a:pt x="106123" y="661182"/>
                  <a:pt x="96745" y="674488"/>
                  <a:pt x="96745" y="689317"/>
                </a:cubicBezTo>
                <a:cubicBezTo>
                  <a:pt x="96745" y="708651"/>
                  <a:pt x="105256" y="727069"/>
                  <a:pt x="110812" y="745588"/>
                </a:cubicBezTo>
                <a:cubicBezTo>
                  <a:pt x="138205" y="836900"/>
                  <a:pt x="125969" y="810525"/>
                  <a:pt x="167083" y="872197"/>
                </a:cubicBezTo>
                <a:cubicBezTo>
                  <a:pt x="171772" y="895643"/>
                  <a:pt x="175964" y="919194"/>
                  <a:pt x="181151" y="942535"/>
                </a:cubicBezTo>
                <a:cubicBezTo>
                  <a:pt x="185345" y="961409"/>
                  <a:pt x="195218" y="979472"/>
                  <a:pt x="195218" y="998806"/>
                </a:cubicBezTo>
                <a:cubicBezTo>
                  <a:pt x="195218" y="1050600"/>
                  <a:pt x="187996" y="1102211"/>
                  <a:pt x="181151" y="1153551"/>
                </a:cubicBezTo>
                <a:cubicBezTo>
                  <a:pt x="175039" y="1199393"/>
                  <a:pt x="164337" y="1210511"/>
                  <a:pt x="153015" y="1252024"/>
                </a:cubicBezTo>
                <a:cubicBezTo>
                  <a:pt x="142841" y="1289330"/>
                  <a:pt x="130349" y="1326286"/>
                  <a:pt x="124880" y="1364566"/>
                </a:cubicBezTo>
                <a:lnTo>
                  <a:pt x="110812" y="1463040"/>
                </a:lnTo>
                <a:cubicBezTo>
                  <a:pt x="133481" y="1825728"/>
                  <a:pt x="99593" y="1592582"/>
                  <a:pt x="138948" y="1730326"/>
                </a:cubicBezTo>
                <a:cubicBezTo>
                  <a:pt x="144259" y="1748916"/>
                  <a:pt x="145399" y="1768826"/>
                  <a:pt x="153015" y="1786597"/>
                </a:cubicBezTo>
                <a:cubicBezTo>
                  <a:pt x="159675" y="1802137"/>
                  <a:pt x="171772" y="1814732"/>
                  <a:pt x="181151" y="1828800"/>
                </a:cubicBezTo>
                <a:cubicBezTo>
                  <a:pt x="213565" y="1990879"/>
                  <a:pt x="204530" y="1916386"/>
                  <a:pt x="181151" y="2208628"/>
                </a:cubicBezTo>
                <a:cubicBezTo>
                  <a:pt x="179969" y="2223409"/>
                  <a:pt x="171157" y="2236573"/>
                  <a:pt x="167083" y="2250831"/>
                </a:cubicBezTo>
                <a:cubicBezTo>
                  <a:pt x="124559" y="2399662"/>
                  <a:pt x="191746" y="2190910"/>
                  <a:pt x="124880" y="2391508"/>
                </a:cubicBezTo>
                <a:cubicBezTo>
                  <a:pt x="111470" y="2431738"/>
                  <a:pt x="105579" y="2445812"/>
                  <a:pt x="96745" y="2489981"/>
                </a:cubicBezTo>
                <a:cubicBezTo>
                  <a:pt x="91151" y="2517951"/>
                  <a:pt x="87366" y="2546252"/>
                  <a:pt x="82677" y="2574388"/>
                </a:cubicBezTo>
                <a:cubicBezTo>
                  <a:pt x="87366" y="2672862"/>
                  <a:pt x="88558" y="2771564"/>
                  <a:pt x="96745" y="2869809"/>
                </a:cubicBezTo>
                <a:cubicBezTo>
                  <a:pt x="97976" y="2884586"/>
                  <a:pt x="107216" y="2897626"/>
                  <a:pt x="110812" y="2912012"/>
                </a:cubicBezTo>
                <a:lnTo>
                  <a:pt x="138948" y="3024554"/>
                </a:lnTo>
                <a:cubicBezTo>
                  <a:pt x="105086" y="3126137"/>
                  <a:pt x="138948" y="3005372"/>
                  <a:pt x="138948" y="3207434"/>
                </a:cubicBezTo>
                <a:cubicBezTo>
                  <a:pt x="138948" y="3239786"/>
                  <a:pt x="136847" y="3352311"/>
                  <a:pt x="110812" y="3404381"/>
                </a:cubicBezTo>
                <a:cubicBezTo>
                  <a:pt x="103251" y="3419503"/>
                  <a:pt x="92055" y="3432516"/>
                  <a:pt x="82677" y="3446584"/>
                </a:cubicBezTo>
                <a:cubicBezTo>
                  <a:pt x="77326" y="3473340"/>
                  <a:pt x="68961" y="3530286"/>
                  <a:pt x="54541" y="3559126"/>
                </a:cubicBezTo>
                <a:cubicBezTo>
                  <a:pt x="0" y="3668208"/>
                  <a:pt x="47698" y="3537453"/>
                  <a:pt x="12338" y="3643532"/>
                </a:cubicBezTo>
                <a:cubicBezTo>
                  <a:pt x="21093" y="3722323"/>
                  <a:pt x="22557" y="3768811"/>
                  <a:pt x="40474" y="3840480"/>
                </a:cubicBezTo>
                <a:cubicBezTo>
                  <a:pt x="44070" y="3854866"/>
                  <a:pt x="47909" y="3869420"/>
                  <a:pt x="54541" y="3882683"/>
                </a:cubicBezTo>
                <a:cubicBezTo>
                  <a:pt x="62102" y="3897805"/>
                  <a:pt x="73298" y="3910818"/>
                  <a:pt x="82677" y="3924886"/>
                </a:cubicBezTo>
                <a:cubicBezTo>
                  <a:pt x="109897" y="4088202"/>
                  <a:pt x="105694" y="4025952"/>
                  <a:pt x="82677" y="4290646"/>
                </a:cubicBezTo>
                <a:cubicBezTo>
                  <a:pt x="81392" y="4305419"/>
                  <a:pt x="75241" y="4319586"/>
                  <a:pt x="68609" y="4332849"/>
                </a:cubicBezTo>
                <a:cubicBezTo>
                  <a:pt x="61048" y="4347971"/>
                  <a:pt x="49852" y="4360984"/>
                  <a:pt x="40474" y="4375052"/>
                </a:cubicBezTo>
                <a:lnTo>
                  <a:pt x="26406" y="4557932"/>
                </a:lnTo>
              </a:path>
            </a:pathLst>
          </a:custGeom>
          <a:ln w="104775">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1000" fill="hold"/>
                                        <p:tgtEl>
                                          <p:spTgt spid="2"/>
                                        </p:tgtEl>
                                        <p:attrNameLst>
                                          <p:attrName>ppt_x</p:attrName>
                                        </p:attrNameLst>
                                      </p:cBhvr>
                                      <p:tavLst>
                                        <p:tav tm="0">
                                          <p:val>
                                            <p:strVal val="#ppt_x"/>
                                          </p:val>
                                        </p:tav>
                                        <p:tav tm="100000">
                                          <p:val>
                                            <p:strVal val="#ppt_x"/>
                                          </p:val>
                                        </p:tav>
                                      </p:tavLst>
                                    </p:anim>
                                    <p:anim calcmode="lin" valueType="num">
                                      <p:cBhvr additive="base">
                                        <p:cTn id="2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3" presetClass="path" presetSubtype="0" accel="50000" decel="50000" fill="hold" grpId="1" nodeType="clickEffect">
                                  <p:stCondLst>
                                    <p:cond delay="0"/>
                                  </p:stCondLst>
                                  <p:childTnLst>
                                    <p:animMotion origin="layout" path="M 1.38889E-6 2.22222E-6 L 0.13976 2.22222E-6 " pathEditMode="relative" rAng="0" ptsTypes="AA">
                                      <p:cBhvr>
                                        <p:cTn id="27" dur="2000" fill="hold"/>
                                        <p:tgtEl>
                                          <p:spTgt spid="5"/>
                                        </p:tgtEl>
                                        <p:attrNameLst>
                                          <p:attrName>ppt_x</p:attrName>
                                          <p:attrName>ppt_y</p:attrName>
                                        </p:attrNameLst>
                                      </p:cBhvr>
                                      <p:rCtr x="7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5" grpId="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fa-IR" sz="3600" dirty="0" smtClean="0">
                <a:solidFill>
                  <a:srgbClr val="FFFF00"/>
                </a:solidFill>
                <a:cs typeface="B Roya" pitchFamily="2" charset="-78"/>
              </a:rPr>
              <a:t>آیا اخلاق جایگاهی در روانپزشکی و روانشناسی دارد؟</a:t>
            </a:r>
            <a:endParaRPr lang="en-US" sz="3600" dirty="0"/>
          </a:p>
        </p:txBody>
      </p:sp>
      <p:sp>
        <p:nvSpPr>
          <p:cNvPr id="7" name="Content Placeholder 6"/>
          <p:cNvSpPr>
            <a:spLocks noGrp="1"/>
          </p:cNvSpPr>
          <p:nvPr>
            <p:ph sz="quarter" idx="1"/>
          </p:nvPr>
        </p:nvSpPr>
        <p:spPr/>
        <p:txBody>
          <a:bodyPr>
            <a:normAutofit/>
          </a:bodyPr>
          <a:lstStyle/>
          <a:p>
            <a:pPr algn="r" rtl="1">
              <a:spcBef>
                <a:spcPts val="1800"/>
              </a:spcBef>
            </a:pPr>
            <a:r>
              <a:rPr lang="fa-IR" dirty="0" smtClean="0">
                <a:solidFill>
                  <a:schemeClr val="bg1">
                    <a:lumMod val="95000"/>
                  </a:schemeClr>
                </a:solidFill>
                <a:cs typeface="B Roya" pitchFamily="2" charset="-78"/>
              </a:rPr>
              <a:t>قناعت/ اصراف </a:t>
            </a:r>
          </a:p>
          <a:p>
            <a:pPr algn="r" rtl="1">
              <a:spcBef>
                <a:spcPts val="1800"/>
              </a:spcBef>
            </a:pPr>
            <a:r>
              <a:rPr lang="fa-IR" dirty="0" smtClean="0">
                <a:solidFill>
                  <a:schemeClr val="bg1">
                    <a:lumMod val="95000"/>
                  </a:schemeClr>
                </a:solidFill>
                <a:cs typeface="B Roya" pitchFamily="2" charset="-78"/>
              </a:rPr>
              <a:t>تنبلی</a:t>
            </a:r>
          </a:p>
          <a:p>
            <a:pPr algn="r" rtl="1">
              <a:spcBef>
                <a:spcPts val="1800"/>
              </a:spcBef>
            </a:pPr>
            <a:r>
              <a:rPr lang="fa-IR" dirty="0" smtClean="0">
                <a:solidFill>
                  <a:schemeClr val="bg1">
                    <a:lumMod val="95000"/>
                  </a:schemeClr>
                </a:solidFill>
                <a:cs typeface="B Roya" pitchFamily="2" charset="-78"/>
              </a:rPr>
              <a:t>شجاعت / بزدلی</a:t>
            </a:r>
          </a:p>
          <a:p>
            <a:pPr algn="r" rtl="1">
              <a:spcBef>
                <a:spcPts val="1800"/>
              </a:spcBef>
            </a:pPr>
            <a:r>
              <a:rPr lang="fa-IR" dirty="0" smtClean="0">
                <a:solidFill>
                  <a:schemeClr val="bg1">
                    <a:lumMod val="95000"/>
                  </a:schemeClr>
                </a:solidFill>
                <a:cs typeface="B Roya" pitchFamily="2" charset="-78"/>
              </a:rPr>
              <a:t>غرور</a:t>
            </a:r>
          </a:p>
          <a:p>
            <a:pPr algn="r" rtl="1">
              <a:spcBef>
                <a:spcPts val="1800"/>
              </a:spcBef>
            </a:pPr>
            <a:r>
              <a:rPr lang="fa-IR" dirty="0" smtClean="0">
                <a:solidFill>
                  <a:schemeClr val="bg1">
                    <a:lumMod val="95000"/>
                  </a:schemeClr>
                </a:solidFill>
                <a:cs typeface="B Roya" pitchFamily="2" charset="-78"/>
              </a:rPr>
              <a:t>تهی مغزی و ابتذال</a:t>
            </a:r>
          </a:p>
          <a:p>
            <a:pPr algn="r" rtl="1">
              <a:spcBef>
                <a:spcPts val="1800"/>
              </a:spcBef>
            </a:pPr>
            <a:r>
              <a:rPr lang="fa-IR" dirty="0" smtClean="0">
                <a:solidFill>
                  <a:schemeClr val="bg1">
                    <a:lumMod val="95000"/>
                  </a:schemeClr>
                </a:solidFill>
                <a:cs typeface="B Roya" pitchFamily="2" charset="-78"/>
              </a:rPr>
              <a:t>بهانه گیری و ناسپاسی</a:t>
            </a:r>
          </a:p>
          <a:p>
            <a:pPr algn="r" rtl="1">
              <a:spcBef>
                <a:spcPts val="1800"/>
              </a:spcBef>
            </a:pPr>
            <a:r>
              <a:rPr lang="fa-IR" dirty="0" smtClean="0">
                <a:solidFill>
                  <a:schemeClr val="bg1">
                    <a:lumMod val="95000"/>
                  </a:schemeClr>
                </a:solidFill>
                <a:cs typeface="B Roya" pitchFamily="2" charset="-78"/>
              </a:rPr>
              <a:t>هوسبازی و لااُبالی گری</a:t>
            </a:r>
            <a:endParaRPr lang="fa-IR" dirty="0" smtClean="0"/>
          </a:p>
        </p:txBody>
      </p:sp>
      <p:sp>
        <p:nvSpPr>
          <p:cNvPr id="8" name="Content Placeholder 7"/>
          <p:cNvSpPr>
            <a:spLocks noGrp="1"/>
          </p:cNvSpPr>
          <p:nvPr>
            <p:ph sz="quarter" idx="2"/>
          </p:nvPr>
        </p:nvSpPr>
        <p:spPr/>
        <p:txBody>
          <a:bodyPr>
            <a:normAutofit/>
          </a:bodyPr>
          <a:lstStyle/>
          <a:p>
            <a:pPr algn="r" rtl="1">
              <a:spcBef>
                <a:spcPts val="1800"/>
              </a:spcBef>
            </a:pPr>
            <a:r>
              <a:rPr lang="fa-IR" dirty="0" smtClean="0">
                <a:solidFill>
                  <a:schemeClr val="bg1">
                    <a:lumMod val="95000"/>
                  </a:schemeClr>
                </a:solidFill>
                <a:cs typeface="B Roya" pitchFamily="2" charset="-78"/>
              </a:rPr>
              <a:t>صداقت / دورویی</a:t>
            </a:r>
          </a:p>
          <a:p>
            <a:pPr algn="r" rtl="1">
              <a:spcBef>
                <a:spcPts val="1800"/>
              </a:spcBef>
            </a:pPr>
            <a:r>
              <a:rPr lang="fa-IR" dirty="0" smtClean="0">
                <a:solidFill>
                  <a:schemeClr val="bg1">
                    <a:lumMod val="95000"/>
                  </a:schemeClr>
                </a:solidFill>
                <a:cs typeface="B Roya" pitchFamily="2" charset="-78"/>
              </a:rPr>
              <a:t>عدالت</a:t>
            </a:r>
          </a:p>
          <a:p>
            <a:pPr algn="r" rtl="1">
              <a:spcBef>
                <a:spcPts val="1800"/>
              </a:spcBef>
            </a:pPr>
            <a:r>
              <a:rPr lang="fa-IR" dirty="0" smtClean="0">
                <a:solidFill>
                  <a:schemeClr val="bg1">
                    <a:lumMod val="95000"/>
                  </a:schemeClr>
                </a:solidFill>
                <a:cs typeface="B Roya" pitchFamily="2" charset="-78"/>
              </a:rPr>
              <a:t>حسودی</a:t>
            </a:r>
          </a:p>
          <a:p>
            <a:pPr algn="r" rtl="1">
              <a:spcBef>
                <a:spcPts val="1800"/>
              </a:spcBef>
            </a:pPr>
            <a:r>
              <a:rPr lang="fa-IR" dirty="0" smtClean="0">
                <a:solidFill>
                  <a:schemeClr val="bg1">
                    <a:lumMod val="95000"/>
                  </a:schemeClr>
                </a:solidFill>
                <a:cs typeface="B Roya" pitchFamily="2" charset="-78"/>
              </a:rPr>
              <a:t>بخشندگی/ خسیسی</a:t>
            </a:r>
          </a:p>
          <a:p>
            <a:pPr algn="r" rtl="1">
              <a:spcBef>
                <a:spcPts val="1800"/>
              </a:spcBef>
            </a:pPr>
            <a:r>
              <a:rPr lang="fa-IR" dirty="0" smtClean="0">
                <a:solidFill>
                  <a:schemeClr val="bg1">
                    <a:lumMod val="95000"/>
                  </a:schemeClr>
                </a:solidFill>
                <a:cs typeface="B Roya" pitchFamily="2" charset="-78"/>
              </a:rPr>
              <a:t>رازداری</a:t>
            </a:r>
          </a:p>
          <a:p>
            <a:pPr algn="r" rtl="1">
              <a:spcBef>
                <a:spcPts val="1800"/>
              </a:spcBef>
            </a:pPr>
            <a:r>
              <a:rPr lang="fa-IR" dirty="0" smtClean="0">
                <a:solidFill>
                  <a:schemeClr val="bg1">
                    <a:lumMod val="95000"/>
                  </a:schemeClr>
                </a:solidFill>
                <a:cs typeface="B Roya" pitchFamily="2" charset="-78"/>
              </a:rPr>
              <a:t>مهربانی</a:t>
            </a:r>
          </a:p>
          <a:p>
            <a:pPr algn="r" rtl="1">
              <a:spcBef>
                <a:spcPts val="1800"/>
              </a:spcBef>
            </a:pPr>
            <a:r>
              <a:rPr lang="fa-IR" dirty="0" smtClean="0">
                <a:solidFill>
                  <a:schemeClr val="bg1">
                    <a:lumMod val="95000"/>
                  </a:schemeClr>
                </a:solidFill>
                <a:cs typeface="B Roya" pitchFamily="2" charset="-78"/>
              </a:rPr>
              <a:t>حرص و طمع</a:t>
            </a:r>
          </a:p>
          <a:p>
            <a:pPr algn="r" rtl="1">
              <a:spcBef>
                <a:spcPts val="1800"/>
              </a:spcBef>
            </a:pPr>
            <a:endParaRPr lang="en-US" dirty="0">
              <a:solidFill>
                <a:schemeClr val="bg1">
                  <a:lumMod val="95000"/>
                </a:schemeClr>
              </a:solidFill>
              <a:cs typeface="B Roya" pitchFamily="2" charset="-78"/>
            </a:endParaRPr>
          </a:p>
        </p:txBody>
      </p:sp>
      <p:sp>
        <p:nvSpPr>
          <p:cNvPr id="4" name="Slide Number Placeholder 3"/>
          <p:cNvSpPr>
            <a:spLocks noGrp="1"/>
          </p:cNvSpPr>
          <p:nvPr>
            <p:ph type="sldNum" sz="quarter" idx="16"/>
          </p:nvPr>
        </p:nvSpPr>
        <p:spPr/>
        <p:txBody>
          <a:bodyPr>
            <a:normAutofit fontScale="85000" lnSpcReduction="20000"/>
          </a:bodyPr>
          <a:lstStyle/>
          <a:p>
            <a:fld id="{F86A6366-6285-40C7-BE09-FC3FA2DA8232}"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8" name="Content Placeholder 7"/>
          <p:cNvSpPr>
            <a:spLocks noGrp="1"/>
          </p:cNvSpPr>
          <p:nvPr>
            <p:ph sz="quarter" idx="1"/>
          </p:nvPr>
        </p:nvSpPr>
        <p:spPr/>
        <p:txBody>
          <a:bodyPr>
            <a:normAutofit lnSpcReduction="10000"/>
          </a:bodyPr>
          <a:lstStyle/>
          <a:p>
            <a:r>
              <a:rPr lang="en-US" dirty="0" smtClean="0">
                <a:solidFill>
                  <a:schemeClr val="bg1">
                    <a:lumMod val="95000"/>
                  </a:schemeClr>
                </a:solidFill>
              </a:rPr>
              <a:t>Are we replacing morality with therapy, in confused and dangerous ways? Or are we integrating morality and mental health to find creative approaches to otherwise intractable problems?</a:t>
            </a:r>
          </a:p>
        </p:txBody>
      </p:sp>
      <p:sp>
        <p:nvSpPr>
          <p:cNvPr id="9" name="Content Placeholder 8"/>
          <p:cNvSpPr>
            <a:spLocks noGrp="1"/>
          </p:cNvSpPr>
          <p:nvPr>
            <p:ph sz="quarter" idx="2"/>
          </p:nvPr>
        </p:nvSpPr>
        <p:spPr/>
        <p:txBody>
          <a:bodyPr>
            <a:normAutofit lnSpcReduction="10000"/>
          </a:bodyPr>
          <a:lstStyle/>
          <a:p>
            <a:endParaRPr lang="en-US"/>
          </a:p>
        </p:txBody>
      </p:sp>
      <p:sp>
        <p:nvSpPr>
          <p:cNvPr id="4" name="Slide Number Placeholder 3"/>
          <p:cNvSpPr>
            <a:spLocks noGrp="1"/>
          </p:cNvSpPr>
          <p:nvPr>
            <p:ph type="sldNum" sz="quarter" idx="16"/>
          </p:nvPr>
        </p:nvSpPr>
        <p:spPr/>
        <p:txBody>
          <a:bodyPr>
            <a:normAutofit fontScale="85000" lnSpcReduction="20000"/>
          </a:bodyPr>
          <a:lstStyle/>
          <a:p>
            <a:fld id="{F86A6366-6285-40C7-BE09-FC3FA2DA8232}" type="slidenum">
              <a:rPr lang="en-US" smtClean="0"/>
              <a:pPr/>
              <a:t>20</a:t>
            </a:fld>
            <a:endParaRPr lang="en-US"/>
          </a:p>
        </p:txBody>
      </p:sp>
      <p:sp>
        <p:nvSpPr>
          <p:cNvPr id="3" name="Footer Placeholder 2"/>
          <p:cNvSpPr>
            <a:spLocks noGrp="1"/>
          </p:cNvSpPr>
          <p:nvPr>
            <p:ph type="ftr" sz="quarter" idx="17"/>
          </p:nvPr>
        </p:nvSpPr>
        <p:spPr/>
        <p:txBody>
          <a:bodyPr/>
          <a:lstStyle/>
          <a:p>
            <a:r>
              <a:rPr lang="en-US" smtClean="0"/>
              <a:t>Morality and Mental Health</a:t>
            </a:r>
            <a:endParaRPr lang="en-US"/>
          </a:p>
        </p:txBody>
      </p:sp>
      <p:sp>
        <p:nvSpPr>
          <p:cNvPr id="473090" name="AutoShape 2" descr="http://libgen.io/covers/654000/a69d877574c4e239999e13ee18623b29-d.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473091" name="Picture 3" descr="C:\Users\t\Pictures\a69d877574c4e239999e13ee18623b29-d.jpg"/>
          <p:cNvPicPr>
            <a:picLocks noChangeAspect="1" noChangeArrowheads="1"/>
          </p:cNvPicPr>
          <p:nvPr/>
        </p:nvPicPr>
        <p:blipFill>
          <a:blip r:embed="rId2" cstate="print"/>
          <a:srcRect/>
          <a:stretch>
            <a:fillRect/>
          </a:stretch>
        </p:blipFill>
        <p:spPr bwMode="auto">
          <a:xfrm>
            <a:off x="5436096" y="1268760"/>
            <a:ext cx="3133725" cy="4762500"/>
          </a:xfrm>
          <a:prstGeom prst="rect">
            <a:avLst/>
          </a:prstGeom>
          <a:noFill/>
        </p:spPr>
      </p:pic>
      <p:sp>
        <p:nvSpPr>
          <p:cNvPr id="10" name="Rectangle 9"/>
          <p:cNvSpPr/>
          <p:nvPr/>
        </p:nvSpPr>
        <p:spPr>
          <a:xfrm>
            <a:off x="4644008" y="2204864"/>
            <a:ext cx="4176464" cy="396044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800" dirty="0" smtClean="0">
                <a:cs typeface="B Roya" pitchFamily="2" charset="-78"/>
              </a:rPr>
              <a:t>آیا ما به شکلی گیج کننده در حال جایگزینی اخلاق با درمان هستیم؟ یا مشغول تلفیق اخلاق با سلامت روان برای پیدا کردن رویکردی خلاقانه برای حل مشکلات دشوار می باشیم؟</a:t>
            </a:r>
            <a:endParaRPr lang="en-US" sz="2800" dirty="0">
              <a:cs typeface="B Roy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9000" r="-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FF00"/>
                </a:solidFill>
                <a:latin typeface="Narkisim" pitchFamily="34" charset="-79"/>
                <a:cs typeface="Narkisim" pitchFamily="34" charset="-79"/>
              </a:rPr>
              <a:t>Degenerates</a:t>
            </a:r>
            <a:endParaRPr lang="en-US" dirty="0">
              <a:solidFill>
                <a:srgbClr val="FFFF00"/>
              </a:solidFill>
              <a:latin typeface="Narkisim" pitchFamily="34" charset="-79"/>
              <a:cs typeface="Narkisim" pitchFamily="34" charset="-79"/>
            </a:endParaRPr>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21</a:t>
            </a:fld>
            <a:endParaRPr lang="en-US"/>
          </a:p>
        </p:txBody>
      </p:sp>
      <p:sp>
        <p:nvSpPr>
          <p:cNvPr id="5" name="TextBox 4"/>
          <p:cNvSpPr txBox="1"/>
          <p:nvPr/>
        </p:nvSpPr>
        <p:spPr>
          <a:xfrm>
            <a:off x="1187624" y="3638634"/>
            <a:ext cx="6696744" cy="1446550"/>
          </a:xfrm>
          <a:prstGeom prst="rect">
            <a:avLst/>
          </a:prstGeom>
          <a:noFill/>
        </p:spPr>
        <p:txBody>
          <a:bodyPr wrap="square" rtlCol="0">
            <a:spAutoFit/>
          </a:bodyPr>
          <a:lstStyle/>
          <a:p>
            <a:pPr algn="ctr" rtl="1"/>
            <a:r>
              <a:rPr lang="fa-IR" sz="8800" dirty="0" smtClean="0">
                <a:solidFill>
                  <a:srgbClr val="FFFF00"/>
                </a:solidFill>
                <a:cs typeface="B Roya" pitchFamily="2" charset="-78"/>
              </a:rPr>
              <a:t>دژِنِرِه</a:t>
            </a:r>
            <a:endParaRPr lang="en-US" sz="2000" dirty="0">
              <a:solidFill>
                <a:srgbClr val="FFFF00"/>
              </a:solidFill>
              <a:cs typeface="B Roya" pitchFamily="2" charset="-78"/>
            </a:endParaRPr>
          </a:p>
        </p:txBody>
      </p:sp>
      <p:sp>
        <p:nvSpPr>
          <p:cNvPr id="6" name="Footer Placeholder 5"/>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22</a:t>
            </a:fld>
            <a:endParaRPr lang="en-US"/>
          </a:p>
        </p:txBody>
      </p:sp>
      <p:sp>
        <p:nvSpPr>
          <p:cNvPr id="5" name="Content Placeholder 4"/>
          <p:cNvSpPr>
            <a:spLocks noGrp="1"/>
          </p:cNvSpPr>
          <p:nvPr>
            <p:ph sz="quarter" idx="1"/>
          </p:nvPr>
        </p:nvSpPr>
        <p:spPr/>
        <p:txBody>
          <a:bodyPr/>
          <a:lstStyle/>
          <a:p>
            <a:endParaRPr lang="en-US"/>
          </a:p>
        </p:txBody>
      </p:sp>
      <p:pic>
        <p:nvPicPr>
          <p:cNvPr id="429058" name="Picture 2" descr="http://images.slideplayer.com/13/3607570/slides/slide_41.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23</a:t>
            </a:fld>
            <a:endParaRPr lang="en-US"/>
          </a:p>
        </p:txBody>
      </p:sp>
      <p:pic>
        <p:nvPicPr>
          <p:cNvPr id="430082" name="Picture 2" descr="https://hagstromerlibrary.ki.se/uploads/images/848/slideshow.jpg"/>
          <p:cNvPicPr>
            <a:picLocks noChangeAspect="1" noChangeArrowheads="1"/>
          </p:cNvPicPr>
          <p:nvPr/>
        </p:nvPicPr>
        <p:blipFill>
          <a:blip r:embed="rId2" cstate="print"/>
          <a:srcRect/>
          <a:stretch>
            <a:fillRect/>
          </a:stretch>
        </p:blipFill>
        <p:spPr bwMode="auto">
          <a:xfrm>
            <a:off x="2483768" y="0"/>
            <a:ext cx="4690872" cy="658368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FF00"/>
                </a:solidFill>
              </a:rPr>
              <a:t>Vermis</a:t>
            </a:r>
            <a:r>
              <a:rPr lang="en-US" dirty="0" smtClean="0">
                <a:solidFill>
                  <a:srgbClr val="FFFF00"/>
                </a:solidFill>
              </a:rPr>
              <a:t> </a:t>
            </a:r>
            <a:endParaRPr lang="en-US" dirty="0">
              <a:solidFill>
                <a:srgbClr val="FFFF00"/>
              </a:solidFill>
            </a:endParaRPr>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24</a:t>
            </a:fld>
            <a:endParaRPr lang="en-US"/>
          </a:p>
        </p:txBody>
      </p:sp>
      <p:pic>
        <p:nvPicPr>
          <p:cNvPr id="1026" name="Picture 2"/>
          <p:cNvPicPr>
            <a:picLocks noChangeAspect="1" noChangeArrowheads="1"/>
          </p:cNvPicPr>
          <p:nvPr/>
        </p:nvPicPr>
        <p:blipFill>
          <a:blip r:embed="rId2" cstate="print"/>
          <a:srcRect/>
          <a:stretch>
            <a:fillRect/>
          </a:stretch>
        </p:blipFill>
        <p:spPr bwMode="auto">
          <a:xfrm>
            <a:off x="2699792" y="304324"/>
            <a:ext cx="4183761" cy="6553676"/>
          </a:xfrm>
          <a:prstGeom prst="rect">
            <a:avLst/>
          </a:prstGeom>
          <a:noFill/>
          <a:ln w="9525">
            <a:noFill/>
            <a:miter lim="800000"/>
            <a:headEnd/>
            <a:tailEnd/>
          </a:ln>
        </p:spPr>
      </p:pic>
      <p:sp>
        <p:nvSpPr>
          <p:cNvPr id="5" name="Oval 4"/>
          <p:cNvSpPr/>
          <p:nvPr/>
        </p:nvSpPr>
        <p:spPr>
          <a:xfrm>
            <a:off x="4355976" y="476672"/>
            <a:ext cx="914400" cy="1728192"/>
          </a:xfrm>
          <a:prstGeom prst="ellipse">
            <a:avLst/>
          </a:prstGeom>
          <a:solidFill>
            <a:schemeClr val="bg2">
              <a:lumMod val="25000"/>
              <a:alpha val="46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75000"/>
                  </a:schemeClr>
                </a:solidFill>
              </a:rPr>
              <a:t>Prehensile leg</a:t>
            </a:r>
            <a:endParaRPr lang="en-US" dirty="0">
              <a:solidFill>
                <a:schemeClr val="bg2">
                  <a:lumMod val="75000"/>
                </a:schemeClr>
              </a:solidFill>
            </a:endParaRPr>
          </a:p>
        </p:txBody>
      </p:sp>
      <p:sp>
        <p:nvSpPr>
          <p:cNvPr id="3" name="Slide Number Placeholder 2"/>
          <p:cNvSpPr>
            <a:spLocks noGrp="1"/>
          </p:cNvSpPr>
          <p:nvPr>
            <p:ph type="sldNum" sz="quarter" idx="12"/>
          </p:nvPr>
        </p:nvSpPr>
        <p:spPr/>
        <p:txBody>
          <a:bodyPr>
            <a:normAutofit fontScale="85000" lnSpcReduction="20000"/>
          </a:bodyPr>
          <a:lstStyle/>
          <a:p>
            <a:fld id="{F86A6366-6285-40C7-BE09-FC3FA2DA8232}" type="slidenum">
              <a:rPr lang="en-US" smtClean="0"/>
              <a:pPr/>
              <a:t>25</a:t>
            </a:fld>
            <a:endParaRPr lang="en-US"/>
          </a:p>
        </p:txBody>
      </p:sp>
      <p:sp>
        <p:nvSpPr>
          <p:cNvPr id="4" name="Content Placeholder 3"/>
          <p:cNvSpPr>
            <a:spLocks noGrp="1"/>
          </p:cNvSpPr>
          <p:nvPr>
            <p:ph sz="quarter" idx="1"/>
          </p:nvPr>
        </p:nvSpPr>
        <p:spPr/>
        <p:txBody>
          <a:bodyPr/>
          <a:lstStyle/>
          <a:p>
            <a:endParaRPr lang="en-US"/>
          </a:p>
        </p:txBody>
      </p:sp>
      <p:pic>
        <p:nvPicPr>
          <p:cNvPr id="128002" name="Picture 2" descr="https://i.pinimg.com/originals/36/6b/47/366b4735f4c9ac43b87788ae66e80092.jpg"/>
          <p:cNvPicPr>
            <a:picLocks noChangeAspect="1" noChangeArrowheads="1"/>
          </p:cNvPicPr>
          <p:nvPr/>
        </p:nvPicPr>
        <p:blipFill>
          <a:blip r:embed="rId2" cstate="print"/>
          <a:srcRect/>
          <a:stretch>
            <a:fillRect/>
          </a:stretch>
        </p:blipFill>
        <p:spPr bwMode="auto">
          <a:xfrm>
            <a:off x="4283968" y="116632"/>
            <a:ext cx="4402287" cy="6632448"/>
          </a:xfrm>
          <a:prstGeom prst="rect">
            <a:avLst/>
          </a:prstGeom>
          <a:noFill/>
        </p:spPr>
      </p:pic>
      <p:sp>
        <p:nvSpPr>
          <p:cNvPr id="6" name="Footer Placeholder 5"/>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2">
                    <a:lumMod val="40000"/>
                    <a:lumOff val="60000"/>
                  </a:schemeClr>
                </a:solidFill>
              </a:rPr>
              <a:t>Polysarcia</a:t>
            </a:r>
            <a:endParaRPr lang="en-US" dirty="0">
              <a:solidFill>
                <a:schemeClr val="tx2">
                  <a:lumMod val="40000"/>
                  <a:lumOff val="60000"/>
                </a:schemeClr>
              </a:solidFill>
            </a:endParaRPr>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26</a:t>
            </a:fld>
            <a:endParaRPr lang="en-US"/>
          </a:p>
        </p:txBody>
      </p:sp>
      <p:pic>
        <p:nvPicPr>
          <p:cNvPr id="2050" name="Picture 2"/>
          <p:cNvPicPr>
            <a:picLocks noChangeAspect="1" noChangeArrowheads="1"/>
          </p:cNvPicPr>
          <p:nvPr/>
        </p:nvPicPr>
        <p:blipFill>
          <a:blip r:embed="rId2" cstate="print"/>
          <a:srcRect/>
          <a:stretch>
            <a:fillRect/>
          </a:stretch>
        </p:blipFill>
        <p:spPr bwMode="auto">
          <a:xfrm>
            <a:off x="5004048" y="0"/>
            <a:ext cx="3672459" cy="6813804"/>
          </a:xfrm>
          <a:prstGeom prst="rect">
            <a:avLst/>
          </a:prstGeom>
          <a:noFill/>
          <a:ln w="9525">
            <a:noFill/>
            <a:miter lim="800000"/>
            <a:headEnd/>
            <a:tailEnd/>
          </a:ln>
        </p:spPr>
      </p:pic>
      <p:sp>
        <p:nvSpPr>
          <p:cNvPr id="5" name="TextBox 4"/>
          <p:cNvSpPr txBox="1"/>
          <p:nvPr/>
        </p:nvSpPr>
        <p:spPr>
          <a:xfrm>
            <a:off x="251520" y="3789040"/>
            <a:ext cx="4381008" cy="1015663"/>
          </a:xfrm>
          <a:prstGeom prst="rect">
            <a:avLst/>
          </a:prstGeom>
          <a:noFill/>
        </p:spPr>
        <p:txBody>
          <a:bodyPr wrap="none" rtlCol="0">
            <a:spAutoFit/>
          </a:bodyPr>
          <a:lstStyle/>
          <a:p>
            <a:r>
              <a:rPr lang="it-IT" sz="2000" dirty="0" smtClean="0">
                <a:solidFill>
                  <a:schemeClr val="bg2"/>
                </a:solidFill>
              </a:rPr>
              <a:t>Cesare Lombroso and G. Ferrero,</a:t>
            </a:r>
          </a:p>
          <a:p>
            <a:r>
              <a:rPr lang="it-IT" sz="2000" dirty="0" smtClean="0">
                <a:solidFill>
                  <a:schemeClr val="bg2"/>
                </a:solidFill>
              </a:rPr>
              <a:t> La donna delinquente: La prostituta e la </a:t>
            </a:r>
          </a:p>
          <a:p>
            <a:r>
              <a:rPr lang="it-IT" sz="2000" dirty="0" smtClean="0">
                <a:solidFill>
                  <a:schemeClr val="bg2"/>
                </a:solidFill>
              </a:rPr>
              <a:t>donna normale, Turin, 1893.</a:t>
            </a:r>
            <a:endParaRPr lang="en-US" sz="2000" dirty="0">
              <a:solidFill>
                <a:schemeClr val="bg2"/>
              </a:solidFill>
            </a:endParaRPr>
          </a:p>
        </p:txBody>
      </p:sp>
      <p:sp>
        <p:nvSpPr>
          <p:cNvPr id="6" name="Footer Placeholder 5"/>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3156" name="Picture 4" descr="http://skeptikai.com/wp-content/uploads/2015/11/Phineas-Gage-with-skull-picture.png"/>
          <p:cNvPicPr>
            <a:picLocks noChangeAspect="1" noChangeArrowheads="1"/>
          </p:cNvPicPr>
          <p:nvPr/>
        </p:nvPicPr>
        <p:blipFill>
          <a:blip r:embed="rId2" cstate="print"/>
          <a:srcRect/>
          <a:stretch>
            <a:fillRect/>
          </a:stretch>
        </p:blipFill>
        <p:spPr bwMode="auto">
          <a:xfrm>
            <a:off x="457200" y="576358"/>
            <a:ext cx="8686800" cy="6281642"/>
          </a:xfrm>
          <a:prstGeom prst="rect">
            <a:avLst/>
          </a:prstGeom>
          <a:noFill/>
        </p:spPr>
      </p:pic>
      <p:sp>
        <p:nvSpPr>
          <p:cNvPr id="2" name="Title 1"/>
          <p:cNvSpPr>
            <a:spLocks noGrp="1"/>
          </p:cNvSpPr>
          <p:nvPr>
            <p:ph type="title"/>
          </p:nvPr>
        </p:nvSpPr>
        <p:spPr>
          <a:xfrm>
            <a:off x="611560" y="0"/>
            <a:ext cx="4754488" cy="990600"/>
          </a:xfrm>
          <a:solidFill>
            <a:schemeClr val="dk1">
              <a:alpha val="59000"/>
            </a:schemeClr>
          </a:solidFill>
        </p:spPr>
        <p:style>
          <a:lnRef idx="2">
            <a:schemeClr val="dk1">
              <a:shade val="50000"/>
            </a:schemeClr>
          </a:lnRef>
          <a:fillRef idx="1">
            <a:schemeClr val="dk1"/>
          </a:fillRef>
          <a:effectRef idx="0">
            <a:schemeClr val="dk1"/>
          </a:effectRef>
          <a:fontRef idx="minor">
            <a:schemeClr val="lt1"/>
          </a:fontRef>
        </p:style>
        <p:txBody>
          <a:bodyPr anchor="ctr">
            <a:normAutofit fontScale="90000"/>
          </a:bodyPr>
          <a:lstStyle/>
          <a:p>
            <a:r>
              <a:rPr lang="en-US" sz="4000" dirty="0" err="1" smtClean="0">
                <a:solidFill>
                  <a:srgbClr val="FFFF00"/>
                </a:solidFill>
              </a:rPr>
              <a:t>Phineas</a:t>
            </a:r>
            <a:r>
              <a:rPr lang="en-US" sz="4000" dirty="0" smtClean="0">
                <a:solidFill>
                  <a:srgbClr val="FFFF00"/>
                </a:solidFill>
              </a:rPr>
              <a:t> Gage (1848)</a:t>
            </a:r>
            <a:endParaRPr lang="en-US" sz="4000" dirty="0">
              <a:solidFill>
                <a:srgbClr val="FFFF00"/>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rgbClr val="FFFF00"/>
                </a:solidFill>
                <a:latin typeface="Maiandra GD" pitchFamily="34" charset="0"/>
              </a:rPr>
              <a:t>John </a:t>
            </a:r>
            <a:r>
              <a:rPr lang="en-US" sz="3600" dirty="0" err="1" smtClean="0">
                <a:solidFill>
                  <a:srgbClr val="FFFF00"/>
                </a:solidFill>
                <a:latin typeface="Maiandra GD" pitchFamily="34" charset="0"/>
              </a:rPr>
              <a:t>Hughlings</a:t>
            </a:r>
            <a:r>
              <a:rPr lang="en-US" sz="3600" dirty="0" smtClean="0">
                <a:solidFill>
                  <a:srgbClr val="FFFF00"/>
                </a:solidFill>
                <a:latin typeface="Maiandra GD" pitchFamily="34" charset="0"/>
              </a:rPr>
              <a:t> Jackson (1835-1911)</a:t>
            </a:r>
            <a:endParaRPr lang="en-US" sz="3600" dirty="0">
              <a:solidFill>
                <a:srgbClr val="FFFF00"/>
              </a:solidFill>
              <a:latin typeface="Maiandra GD" pitchFamily="34" charset="0"/>
            </a:endParaRPr>
          </a:p>
        </p:txBody>
      </p:sp>
      <p:sp>
        <p:nvSpPr>
          <p:cNvPr id="3" name="Footer Placeholder 2"/>
          <p:cNvSpPr>
            <a:spLocks noGrp="1"/>
          </p:cNvSpPr>
          <p:nvPr>
            <p:ph type="ftr" sz="quarter" idx="4294967295"/>
          </p:nvPr>
        </p:nvSpPr>
        <p:spPr>
          <a:xfrm>
            <a:off x="5562600" y="6477000"/>
            <a:ext cx="3276600" cy="228600"/>
          </a:xfrm>
          <a:prstGeom prst="rect">
            <a:avLst/>
          </a:prstGeom>
        </p:spPr>
        <p:txBody>
          <a:bodyPr/>
          <a:lstStyle/>
          <a:p>
            <a:r>
              <a:rPr lang="en-US" smtClean="0"/>
              <a:t>Morality and Mental Health</a:t>
            </a:r>
            <a:endParaRPr lang="en-US" dirty="0"/>
          </a:p>
        </p:txBody>
      </p:sp>
      <p:pic>
        <p:nvPicPr>
          <p:cNvPr id="91138" name="Picture 2" descr="D:\Azarakhsh\My Pictures\F5_large.jpg"/>
          <p:cNvPicPr>
            <a:picLocks noChangeAspect="1" noChangeArrowheads="1"/>
          </p:cNvPicPr>
          <p:nvPr/>
        </p:nvPicPr>
        <p:blipFill>
          <a:blip r:embed="rId2" cstate="print"/>
          <a:srcRect/>
          <a:stretch>
            <a:fillRect/>
          </a:stretch>
        </p:blipFill>
        <p:spPr bwMode="auto">
          <a:xfrm>
            <a:off x="3635896" y="1124744"/>
            <a:ext cx="5092541" cy="5265230"/>
          </a:xfrm>
          <a:prstGeom prst="rect">
            <a:avLst/>
          </a:prstGeom>
          <a:noFill/>
        </p:spPr>
      </p:pic>
      <p:sp>
        <p:nvSpPr>
          <p:cNvPr id="5" name="TextBox 4"/>
          <p:cNvSpPr txBox="1"/>
          <p:nvPr/>
        </p:nvSpPr>
        <p:spPr>
          <a:xfrm>
            <a:off x="214282" y="1928802"/>
            <a:ext cx="3086101" cy="1200329"/>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3600" dirty="0" smtClean="0"/>
              <a:t>Dissolution</a:t>
            </a:r>
          </a:p>
          <a:p>
            <a:r>
              <a:rPr lang="en-US" sz="3600" dirty="0" smtClean="0"/>
              <a:t>Theory</a:t>
            </a:r>
            <a:endParaRPr lang="en-US" sz="3600" dirty="0"/>
          </a:p>
        </p:txBody>
      </p:sp>
      <p:sp>
        <p:nvSpPr>
          <p:cNvPr id="6" name="Slide Number Placeholder 5"/>
          <p:cNvSpPr>
            <a:spLocks noGrp="1"/>
          </p:cNvSpPr>
          <p:nvPr>
            <p:ph type="sldNum" sz="quarter" idx="12"/>
          </p:nvPr>
        </p:nvSpPr>
        <p:spPr/>
        <p:txBody>
          <a:bodyPr>
            <a:normAutofit fontScale="85000" lnSpcReduction="20000"/>
          </a:bodyPr>
          <a:lstStyle/>
          <a:p>
            <a:fld id="{F86A6366-6285-40C7-BE09-FC3FA2DA8232}"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Atavism</a:t>
            </a:r>
            <a:endParaRPr lang="en-US" dirty="0">
              <a:solidFill>
                <a:srgbClr val="FFFF00"/>
              </a:solidFill>
            </a:endParaRPr>
          </a:p>
        </p:txBody>
      </p:sp>
      <p:sp>
        <p:nvSpPr>
          <p:cNvPr id="3" name="Slide Number Placeholder 2"/>
          <p:cNvSpPr>
            <a:spLocks noGrp="1"/>
          </p:cNvSpPr>
          <p:nvPr>
            <p:ph type="sldNum" sz="quarter" idx="12"/>
          </p:nvPr>
        </p:nvSpPr>
        <p:spPr/>
        <p:txBody>
          <a:bodyPr>
            <a:normAutofit fontScale="85000" lnSpcReduction="20000"/>
          </a:bodyPr>
          <a:lstStyle/>
          <a:p>
            <a:fld id="{F86A6366-6285-40C7-BE09-FC3FA2DA8232}" type="slidenum">
              <a:rPr lang="en-US" smtClean="0"/>
              <a:pPr/>
              <a:t>29</a:t>
            </a:fld>
            <a:endParaRPr lang="en-US"/>
          </a:p>
        </p:txBody>
      </p:sp>
      <p:sp>
        <p:nvSpPr>
          <p:cNvPr id="4" name="Content Placeholder 3"/>
          <p:cNvSpPr>
            <a:spLocks noGrp="1"/>
          </p:cNvSpPr>
          <p:nvPr>
            <p:ph sz="quarter" idx="1"/>
          </p:nvPr>
        </p:nvSpPr>
        <p:spPr/>
        <p:txBody>
          <a:bodyPr/>
          <a:lstStyle/>
          <a:p>
            <a:endParaRPr lang="en-US"/>
          </a:p>
        </p:txBody>
      </p:sp>
      <p:pic>
        <p:nvPicPr>
          <p:cNvPr id="123906" name="Picture 2" descr="Related image"/>
          <p:cNvPicPr>
            <a:picLocks noChangeAspect="1" noChangeArrowheads="1"/>
          </p:cNvPicPr>
          <p:nvPr/>
        </p:nvPicPr>
        <p:blipFill>
          <a:blip r:embed="rId2" cstate="print"/>
          <a:srcRect/>
          <a:stretch>
            <a:fillRect/>
          </a:stretch>
        </p:blipFill>
        <p:spPr bwMode="auto">
          <a:xfrm>
            <a:off x="156987" y="2276872"/>
            <a:ext cx="8807501" cy="3260141"/>
          </a:xfrm>
          <a:prstGeom prst="rect">
            <a:avLst/>
          </a:prstGeom>
          <a:noFill/>
        </p:spPr>
      </p:pic>
      <p:sp>
        <p:nvSpPr>
          <p:cNvPr id="6" name="Footer Placeholder 5"/>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dirty="0" smtClean="0">
                <a:solidFill>
                  <a:srgbClr val="FFFF00"/>
                </a:solidFill>
              </a:rPr>
              <a:t>Faculty Psychology</a:t>
            </a:r>
            <a:endParaRPr lang="en-US" sz="4000" dirty="0">
              <a:solidFill>
                <a:srgbClr val="FFFF00"/>
              </a:solidFill>
            </a:endParaRPr>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3</a:t>
            </a:fld>
            <a:endParaRPr lang="en-US"/>
          </a:p>
        </p:txBody>
      </p:sp>
      <p:sp>
        <p:nvSpPr>
          <p:cNvPr id="5" name="Content Placeholder 4"/>
          <p:cNvSpPr>
            <a:spLocks noGrp="1"/>
          </p:cNvSpPr>
          <p:nvPr>
            <p:ph sz="quarter" idx="1"/>
          </p:nvPr>
        </p:nvSpPr>
        <p:spPr/>
        <p:txBody>
          <a:bodyPr anchor="ctr">
            <a:normAutofit/>
          </a:bodyPr>
          <a:lstStyle/>
          <a:p>
            <a:pPr>
              <a:lnSpc>
                <a:spcPct val="150000"/>
              </a:lnSpc>
            </a:pPr>
            <a:r>
              <a:rPr lang="en-US" sz="4400" dirty="0" smtClean="0">
                <a:solidFill>
                  <a:schemeClr val="bg2">
                    <a:lumMod val="75000"/>
                  </a:schemeClr>
                </a:solidFill>
              </a:rPr>
              <a:t>Cognition</a:t>
            </a:r>
          </a:p>
          <a:p>
            <a:pPr>
              <a:lnSpc>
                <a:spcPct val="150000"/>
              </a:lnSpc>
            </a:pPr>
            <a:r>
              <a:rPr lang="en-US" sz="4400" dirty="0" smtClean="0">
                <a:solidFill>
                  <a:schemeClr val="bg2">
                    <a:lumMod val="75000"/>
                  </a:schemeClr>
                </a:solidFill>
              </a:rPr>
              <a:t>Affect</a:t>
            </a:r>
          </a:p>
          <a:p>
            <a:pPr>
              <a:lnSpc>
                <a:spcPct val="150000"/>
              </a:lnSpc>
            </a:pPr>
            <a:r>
              <a:rPr lang="en-US" sz="4400" dirty="0" smtClean="0">
                <a:solidFill>
                  <a:schemeClr val="bg2">
                    <a:lumMod val="75000"/>
                  </a:schemeClr>
                </a:solidFill>
              </a:rPr>
              <a:t>Conation (volition)</a:t>
            </a:r>
          </a:p>
          <a:p>
            <a:pPr>
              <a:lnSpc>
                <a:spcPct val="150000"/>
              </a:lnSpc>
            </a:pPr>
            <a:r>
              <a:rPr lang="en-US" sz="4400" dirty="0" smtClean="0">
                <a:solidFill>
                  <a:schemeClr val="bg2">
                    <a:lumMod val="75000"/>
                  </a:schemeClr>
                </a:solidFill>
              </a:rPr>
              <a:t>Morality?</a:t>
            </a:r>
          </a:p>
        </p:txBody>
      </p:sp>
      <p:sp>
        <p:nvSpPr>
          <p:cNvPr id="6" name="Rectangle 5"/>
          <p:cNvSpPr/>
          <p:nvPr/>
        </p:nvSpPr>
        <p:spPr>
          <a:xfrm>
            <a:off x="539552" y="5013176"/>
            <a:ext cx="4392488" cy="1152128"/>
          </a:xfrm>
          <a:prstGeom prst="rect">
            <a:avLst/>
          </a:prstGeom>
          <a:solidFill>
            <a:srgbClr val="281363">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2"/>
                </a:solidFill>
              </a:rPr>
              <a:t>Robert Louis Stevenson </a:t>
            </a:r>
            <a:r>
              <a:rPr lang="en-US" baseline="-25000" dirty="0" smtClean="0">
                <a:solidFill>
                  <a:schemeClr val="bg2"/>
                </a:solidFill>
              </a:rPr>
              <a:t>(1850-1894) </a:t>
            </a:r>
            <a:endParaRPr lang="en-US" baseline="-25000" dirty="0">
              <a:solidFill>
                <a:schemeClr val="bg2"/>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30</a:t>
            </a:fld>
            <a:endParaRPr lang="en-US"/>
          </a:p>
        </p:txBody>
      </p:sp>
      <p:pic>
        <p:nvPicPr>
          <p:cNvPr id="2052" name="Picture 4" descr="https://upload.wikimedia.org/wikipedia/commons/1/1b/Robert_Louis_Stevenson_Knox_Series.jpg"/>
          <p:cNvPicPr>
            <a:picLocks noChangeAspect="1" noChangeArrowheads="1"/>
          </p:cNvPicPr>
          <p:nvPr/>
        </p:nvPicPr>
        <p:blipFill>
          <a:blip r:embed="rId2" cstate="print"/>
          <a:srcRect/>
          <a:stretch>
            <a:fillRect/>
          </a:stretch>
        </p:blipFill>
        <p:spPr bwMode="auto">
          <a:xfrm>
            <a:off x="1115616" y="1916832"/>
            <a:ext cx="3036475" cy="4537805"/>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solidFill>
              </a:rPr>
              <a:t>1931 (book:1886)</a:t>
            </a:r>
            <a:endParaRPr lang="en-US" dirty="0">
              <a:solidFill>
                <a:schemeClr val="bg2"/>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31</a:t>
            </a:fld>
            <a:endParaRPr lang="en-US"/>
          </a:p>
        </p:txBody>
      </p:sp>
      <p:pic>
        <p:nvPicPr>
          <p:cNvPr id="2050" name="Picture 2" descr="https://upload.wikimedia.org/wikipedia/en/8/83/JekyllHyde1931.jpg"/>
          <p:cNvPicPr>
            <a:picLocks noChangeAspect="1" noChangeArrowheads="1"/>
          </p:cNvPicPr>
          <p:nvPr/>
        </p:nvPicPr>
        <p:blipFill>
          <a:blip r:embed="rId2" cstate="print"/>
          <a:srcRect/>
          <a:stretch>
            <a:fillRect/>
          </a:stretch>
        </p:blipFill>
        <p:spPr bwMode="auto">
          <a:xfrm>
            <a:off x="4644008" y="1196752"/>
            <a:ext cx="4280916" cy="5492496"/>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bg2"/>
                </a:solidFill>
              </a:rPr>
              <a:t>Degenerates</a:t>
            </a:r>
            <a:endParaRPr lang="en-US" dirty="0">
              <a:solidFill>
                <a:schemeClr val="bg2"/>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32</a:t>
            </a:fld>
            <a:endParaRPr lang="en-US"/>
          </a:p>
        </p:txBody>
      </p:sp>
      <p:pic>
        <p:nvPicPr>
          <p:cNvPr id="428034" name="Picture 2" descr="https://upload.wikimedia.org/wikipedia/commons/thumb/9/90/Ausstellung_entartete_kunst_1937.jpg/300px-Ausstellung_entartete_kunst_1937.jpg"/>
          <p:cNvPicPr>
            <a:picLocks noChangeAspect="1" noChangeArrowheads="1"/>
          </p:cNvPicPr>
          <p:nvPr/>
        </p:nvPicPr>
        <p:blipFill>
          <a:blip r:embed="rId2" cstate="print"/>
          <a:srcRect/>
          <a:stretch>
            <a:fillRect/>
          </a:stretch>
        </p:blipFill>
        <p:spPr bwMode="auto">
          <a:xfrm>
            <a:off x="2699792" y="2564904"/>
            <a:ext cx="4114800" cy="2976372"/>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33</a:t>
            </a:fld>
            <a:endParaRPr lang="en-US"/>
          </a:p>
        </p:txBody>
      </p:sp>
      <p:pic>
        <p:nvPicPr>
          <p:cNvPr id="431108" name="Picture 4" descr="https://upload.wikimedia.org/wikipedia/commons/7/76/Entartete_Kunst%2C_Ausstellung_der_NSDAP_im_Haus_der_Kunst_am_K%C3%B6nigsplatz%2C_1938.jpg"/>
          <p:cNvPicPr>
            <a:picLocks noChangeAspect="1" noChangeArrowheads="1"/>
          </p:cNvPicPr>
          <p:nvPr/>
        </p:nvPicPr>
        <p:blipFill>
          <a:blip r:embed="rId2" cstate="print"/>
          <a:srcRect/>
          <a:stretch>
            <a:fillRect/>
          </a:stretch>
        </p:blipFill>
        <p:spPr bwMode="auto">
          <a:xfrm>
            <a:off x="4126803" y="116632"/>
            <a:ext cx="4909693" cy="3522726"/>
          </a:xfrm>
          <a:prstGeom prst="rect">
            <a:avLst/>
          </a:prstGeom>
          <a:noFill/>
        </p:spPr>
      </p:pic>
      <p:pic>
        <p:nvPicPr>
          <p:cNvPr id="431110" name="Picture 6" descr="https://upload.wikimedia.org/wikipedia/en/c/c5/Jean_Metzinger%2C_1913%2C_En_Canot%2C_oil_on_canvas%2C_146_x_114_cm%2C_missing_or_destroyed.jpg"/>
          <p:cNvPicPr>
            <a:picLocks noChangeAspect="1" noChangeArrowheads="1"/>
          </p:cNvPicPr>
          <p:nvPr/>
        </p:nvPicPr>
        <p:blipFill>
          <a:blip r:embed="rId3" cstate="print"/>
          <a:srcRect/>
          <a:stretch>
            <a:fillRect/>
          </a:stretch>
        </p:blipFill>
        <p:spPr bwMode="auto">
          <a:xfrm>
            <a:off x="107504" y="1628800"/>
            <a:ext cx="3912108" cy="4991608"/>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34</a:t>
            </a:fld>
            <a:endParaRPr lang="en-US"/>
          </a:p>
        </p:txBody>
      </p:sp>
      <p:pic>
        <p:nvPicPr>
          <p:cNvPr id="412674" name="Picture 2" descr="https://www.irishtimes.com/polopoly_fs/1.1583753.1383604163!/image/image.jpg_gen/derivatives/box_620_330/image.jpg"/>
          <p:cNvPicPr>
            <a:picLocks noChangeAspect="1" noChangeArrowheads="1"/>
          </p:cNvPicPr>
          <p:nvPr/>
        </p:nvPicPr>
        <p:blipFill>
          <a:blip r:embed="rId2" cstate="print"/>
          <a:srcRect/>
          <a:stretch>
            <a:fillRect/>
          </a:stretch>
        </p:blipFill>
        <p:spPr bwMode="auto">
          <a:xfrm>
            <a:off x="827584" y="1844824"/>
            <a:ext cx="7677150" cy="4086225"/>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35</a:t>
            </a:fld>
            <a:endParaRPr lang="en-US"/>
          </a:p>
        </p:txBody>
      </p:sp>
      <p:pic>
        <p:nvPicPr>
          <p:cNvPr id="427010" name="Picture 2" descr="http://klio.uoregon.edu/im/weimar/image_degenerate.jpg"/>
          <p:cNvPicPr>
            <a:picLocks noChangeAspect="1" noChangeArrowheads="1"/>
          </p:cNvPicPr>
          <p:nvPr/>
        </p:nvPicPr>
        <p:blipFill>
          <a:blip r:embed="rId2" cstate="print"/>
          <a:srcRect/>
          <a:stretch>
            <a:fillRect/>
          </a:stretch>
        </p:blipFill>
        <p:spPr bwMode="auto">
          <a:xfrm>
            <a:off x="2051720" y="-228600"/>
            <a:ext cx="4818888" cy="708660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normAutofit fontScale="85000" lnSpcReduction="20000"/>
          </a:bodyPr>
          <a:lstStyle/>
          <a:p>
            <a:fld id="{F86A6366-6285-40C7-BE09-FC3FA2DA8232}" type="slidenum">
              <a:rPr lang="en-US" smtClean="0"/>
              <a:pPr/>
              <a:t>36</a:t>
            </a:fld>
            <a:endParaRPr lang="en-US"/>
          </a:p>
        </p:txBody>
      </p:sp>
      <p:sp>
        <p:nvSpPr>
          <p:cNvPr id="4" name="Footer Placeholder 3"/>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5000" r="-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normAutofit fontScale="85000" lnSpcReduction="20000"/>
          </a:bodyPr>
          <a:lstStyle/>
          <a:p>
            <a:fld id="{F86A6366-6285-40C7-BE09-FC3FA2DA8232}" type="slidenum">
              <a:rPr lang="en-US" smtClean="0"/>
              <a:pPr/>
              <a:t>37</a:t>
            </a:fld>
            <a:endParaRPr lang="en-US"/>
          </a:p>
        </p:txBody>
      </p:sp>
      <p:sp>
        <p:nvSpPr>
          <p:cNvPr id="4" name="Footer Placeholder 3"/>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38</a:t>
            </a:fld>
            <a:endParaRPr lang="en-US"/>
          </a:p>
        </p:txBody>
      </p:sp>
      <p:pic>
        <p:nvPicPr>
          <p:cNvPr id="3074" name="Picture 2"/>
          <p:cNvPicPr>
            <a:picLocks noChangeAspect="1" noChangeArrowheads="1"/>
          </p:cNvPicPr>
          <p:nvPr/>
        </p:nvPicPr>
        <p:blipFill>
          <a:blip r:embed="rId2" cstate="print"/>
          <a:srcRect/>
          <a:stretch>
            <a:fillRect/>
          </a:stretch>
        </p:blipFill>
        <p:spPr bwMode="auto">
          <a:xfrm>
            <a:off x="4716016" y="0"/>
            <a:ext cx="3719893" cy="6933724"/>
          </a:xfrm>
          <a:prstGeom prst="rect">
            <a:avLst/>
          </a:prstGeom>
          <a:noFill/>
          <a:ln w="9525">
            <a:noFill/>
            <a:miter lim="800000"/>
            <a:headEnd/>
            <a:tailEnd/>
          </a:ln>
        </p:spPr>
      </p:pic>
      <p:pic>
        <p:nvPicPr>
          <p:cNvPr id="5" name="Picture 3" descr="E:\IMG_0067.JPG"/>
          <p:cNvPicPr>
            <a:picLocks noChangeAspect="1" noChangeArrowheads="1"/>
          </p:cNvPicPr>
          <p:nvPr/>
        </p:nvPicPr>
        <p:blipFill>
          <a:blip r:embed="rId3" cstate="print"/>
          <a:srcRect/>
          <a:stretch>
            <a:fillRect/>
          </a:stretch>
        </p:blipFill>
        <p:spPr bwMode="auto">
          <a:xfrm>
            <a:off x="11640" y="-32825"/>
            <a:ext cx="9217152" cy="6912864"/>
          </a:xfrm>
          <a:prstGeom prst="rect">
            <a:avLst/>
          </a:prstGeom>
          <a:noFill/>
        </p:spPr>
      </p:pic>
      <p:sp>
        <p:nvSpPr>
          <p:cNvPr id="6" name="Footer Placeholder 5"/>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9000" r="-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FF00"/>
                </a:solidFill>
                <a:latin typeface="Narkisim" pitchFamily="34" charset="-79"/>
                <a:cs typeface="Narkisim" pitchFamily="34" charset="-79"/>
              </a:rPr>
              <a:t>Neo-Darwinism</a:t>
            </a:r>
            <a:endParaRPr lang="en-US" dirty="0">
              <a:solidFill>
                <a:srgbClr val="FFFF00"/>
              </a:solidFill>
              <a:latin typeface="Narkisim" pitchFamily="34" charset="-79"/>
              <a:cs typeface="Narkisim" pitchFamily="34" charset="-79"/>
            </a:endParaRPr>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39</a:t>
            </a:fld>
            <a:endParaRPr lang="en-US"/>
          </a:p>
        </p:txBody>
      </p:sp>
      <p:sp>
        <p:nvSpPr>
          <p:cNvPr id="5" name="TextBox 4"/>
          <p:cNvSpPr txBox="1"/>
          <p:nvPr/>
        </p:nvSpPr>
        <p:spPr>
          <a:xfrm>
            <a:off x="1187624" y="3638634"/>
            <a:ext cx="6696744" cy="1323439"/>
          </a:xfrm>
          <a:prstGeom prst="rect">
            <a:avLst/>
          </a:prstGeom>
          <a:noFill/>
        </p:spPr>
        <p:txBody>
          <a:bodyPr wrap="square" rtlCol="0">
            <a:spAutoFit/>
          </a:bodyPr>
          <a:lstStyle/>
          <a:p>
            <a:pPr algn="ctr" rtl="1"/>
            <a:r>
              <a:rPr lang="fa-IR" sz="8000" dirty="0" smtClean="0">
                <a:solidFill>
                  <a:srgbClr val="FFFF00"/>
                </a:solidFill>
                <a:cs typeface="B Roya" pitchFamily="2" charset="-78"/>
              </a:rPr>
              <a:t>داروینیسم مدرن</a:t>
            </a:r>
            <a:endParaRPr lang="en-US" dirty="0">
              <a:solidFill>
                <a:srgbClr val="FFFF00"/>
              </a:solidFill>
              <a:cs typeface="B Roya" pitchFamily="2" charset="-78"/>
            </a:endParaRPr>
          </a:p>
        </p:txBody>
      </p:sp>
      <p:sp>
        <p:nvSpPr>
          <p:cNvPr id="6" name="Footer Placeholder 5"/>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lumMod val="20000"/>
                    <a:lumOff val="80000"/>
                  </a:schemeClr>
                </a:solidFill>
              </a:rPr>
              <a:t>Robert </a:t>
            </a:r>
            <a:r>
              <a:rPr lang="en-US" dirty="0" err="1" smtClean="0">
                <a:solidFill>
                  <a:schemeClr val="accent3">
                    <a:lumMod val="20000"/>
                    <a:lumOff val="80000"/>
                  </a:schemeClr>
                </a:solidFill>
              </a:rPr>
              <a:t>Cloninger</a:t>
            </a:r>
            <a:endParaRPr lang="en-US" dirty="0">
              <a:solidFill>
                <a:schemeClr val="accent3">
                  <a:lumMod val="20000"/>
                  <a:lumOff val="80000"/>
                </a:schemeClr>
              </a:solidFill>
            </a:endParaRPr>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4</a:t>
            </a:fld>
            <a:endParaRPr lang="en-US"/>
          </a:p>
        </p:txBody>
      </p:sp>
      <p:pic>
        <p:nvPicPr>
          <p:cNvPr id="439298" name="Picture 2" descr="https://upload.wikimedia.org/wikipedia/commons/1/13/CR_Cloninger.jpg"/>
          <p:cNvPicPr>
            <a:picLocks noChangeAspect="1" noChangeArrowheads="1"/>
          </p:cNvPicPr>
          <p:nvPr/>
        </p:nvPicPr>
        <p:blipFill>
          <a:blip r:embed="rId2" cstate="print"/>
          <a:srcRect/>
          <a:stretch>
            <a:fillRect/>
          </a:stretch>
        </p:blipFill>
        <p:spPr bwMode="auto">
          <a:xfrm>
            <a:off x="4687585" y="493606"/>
            <a:ext cx="3916863" cy="5311658"/>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Ernst </a:t>
            </a:r>
            <a:r>
              <a:rPr lang="en-US" dirty="0" err="1" smtClean="0"/>
              <a:t>Mayr</a:t>
            </a:r>
            <a:r>
              <a:rPr lang="en-US" dirty="0" smtClean="0"/>
              <a:t> </a:t>
            </a:r>
            <a:r>
              <a:rPr lang="en-US" baseline="-25000" dirty="0" smtClean="0"/>
              <a:t>(1904-2005)</a:t>
            </a:r>
            <a:endParaRPr lang="en-US" baseline="-25000" dirty="0"/>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40</a:t>
            </a:fld>
            <a:endParaRPr lang="en-US"/>
          </a:p>
        </p:txBody>
      </p:sp>
      <p:pic>
        <p:nvPicPr>
          <p:cNvPr id="343042" name="Picture 2" descr="Image result for ernst mayr"/>
          <p:cNvPicPr>
            <a:picLocks noChangeAspect="1" noChangeArrowheads="1"/>
          </p:cNvPicPr>
          <p:nvPr/>
        </p:nvPicPr>
        <p:blipFill>
          <a:blip r:embed="rId3" cstate="print"/>
          <a:srcRect r="6282"/>
          <a:stretch>
            <a:fillRect/>
          </a:stretch>
        </p:blipFill>
        <p:spPr bwMode="auto">
          <a:xfrm>
            <a:off x="6156176" y="188640"/>
            <a:ext cx="2771391" cy="408755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43042"/>
                                        </p:tgtEl>
                                        <p:attrNameLst>
                                          <p:attrName>style.visibility</p:attrName>
                                        </p:attrNameLst>
                                      </p:cBhvr>
                                      <p:to>
                                        <p:strVal val="visible"/>
                                      </p:to>
                                    </p:set>
                                    <p:animEffect transition="in" filter="dissolve">
                                      <p:cBhvr>
                                        <p:cTn id="7" dur="500"/>
                                        <p:tgtEl>
                                          <p:spTgt spid="343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chemeClr val="bg2">
                    <a:lumMod val="75000"/>
                  </a:schemeClr>
                </a:solidFill>
              </a:rPr>
              <a:t>John Burdon Haldane </a:t>
            </a:r>
            <a:r>
              <a:rPr lang="en-US" sz="3600" baseline="-25000" dirty="0" smtClean="0">
                <a:solidFill>
                  <a:schemeClr val="bg2">
                    <a:lumMod val="75000"/>
                  </a:schemeClr>
                </a:solidFill>
              </a:rPr>
              <a:t>(1892-1964)</a:t>
            </a:r>
            <a:endParaRPr lang="en-US" sz="3600" baseline="-25000" dirty="0">
              <a:solidFill>
                <a:schemeClr val="bg2">
                  <a:lumMod val="75000"/>
                </a:schemeClr>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41</a:t>
            </a:fld>
            <a:endParaRPr lang="en-US"/>
          </a:p>
        </p:txBody>
      </p:sp>
      <p:pic>
        <p:nvPicPr>
          <p:cNvPr id="217090" name="Picture 2" descr="File:J. B. S. Haldane.jpg"/>
          <p:cNvPicPr>
            <a:picLocks noChangeAspect="1" noChangeArrowheads="1"/>
          </p:cNvPicPr>
          <p:nvPr/>
        </p:nvPicPr>
        <p:blipFill>
          <a:blip r:embed="rId2" cstate="print"/>
          <a:srcRect/>
          <a:stretch>
            <a:fillRect/>
          </a:stretch>
        </p:blipFill>
        <p:spPr bwMode="auto">
          <a:xfrm>
            <a:off x="5220072" y="1772816"/>
            <a:ext cx="2648712" cy="3988118"/>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75000"/>
                  </a:schemeClr>
                </a:solidFill>
              </a:rPr>
              <a:t>Peter Brian Medawar </a:t>
            </a:r>
            <a:r>
              <a:rPr lang="en-US" baseline="-25000" dirty="0" smtClean="0">
                <a:solidFill>
                  <a:schemeClr val="bg2">
                    <a:lumMod val="75000"/>
                  </a:schemeClr>
                </a:solidFill>
              </a:rPr>
              <a:t>(1915-1987)</a:t>
            </a:r>
            <a:endParaRPr lang="en-US" baseline="-25000" dirty="0">
              <a:solidFill>
                <a:schemeClr val="bg2">
                  <a:lumMod val="75000"/>
                </a:schemeClr>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42</a:t>
            </a:fld>
            <a:endParaRPr lang="en-US"/>
          </a:p>
        </p:txBody>
      </p:sp>
      <p:pic>
        <p:nvPicPr>
          <p:cNvPr id="197634" name="Picture 2" descr="File:Peter Brian Medawar.jpg"/>
          <p:cNvPicPr>
            <a:picLocks noChangeAspect="1" noChangeArrowheads="1"/>
          </p:cNvPicPr>
          <p:nvPr/>
        </p:nvPicPr>
        <p:blipFill>
          <a:blip r:embed="rId2" cstate="print"/>
          <a:srcRect/>
          <a:stretch>
            <a:fillRect/>
          </a:stretch>
        </p:blipFill>
        <p:spPr bwMode="auto">
          <a:xfrm>
            <a:off x="5148064" y="1412776"/>
            <a:ext cx="3573780" cy="5054346"/>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43</a:t>
            </a:fld>
            <a:endParaRPr lang="en-US"/>
          </a:p>
        </p:txBody>
      </p:sp>
      <p:pic>
        <p:nvPicPr>
          <p:cNvPr id="218114" name="Picture 2" descr="https://cdn.waterstones.com/bookjackets/large/9780/1987/9780198788607.jpg"/>
          <p:cNvPicPr>
            <a:picLocks noChangeAspect="1" noChangeArrowheads="1"/>
          </p:cNvPicPr>
          <p:nvPr/>
        </p:nvPicPr>
        <p:blipFill>
          <a:blip r:embed="rId2" cstate="print"/>
          <a:srcRect/>
          <a:stretch>
            <a:fillRect/>
          </a:stretch>
        </p:blipFill>
        <p:spPr bwMode="auto">
          <a:xfrm>
            <a:off x="5004048" y="1412776"/>
            <a:ext cx="3256598" cy="4953000"/>
          </a:xfrm>
          <a:prstGeom prst="rect">
            <a:avLst/>
          </a:prstGeom>
          <a:noFill/>
        </p:spPr>
      </p:pic>
      <p:pic>
        <p:nvPicPr>
          <p:cNvPr id="218116" name="Picture 4" descr="https://upload.wikimedia.org/wikipedia/commons/thumb/a/a0/Richard_Dawkins_Cooper_Union_Shankbone.jpg/220px-Richard_Dawkins_Cooper_Union_Shankbone.jpg"/>
          <p:cNvPicPr>
            <a:picLocks noChangeAspect="1" noChangeArrowheads="1"/>
          </p:cNvPicPr>
          <p:nvPr/>
        </p:nvPicPr>
        <p:blipFill>
          <a:blip r:embed="rId3" cstate="print"/>
          <a:srcRect/>
          <a:stretch>
            <a:fillRect/>
          </a:stretch>
        </p:blipFill>
        <p:spPr bwMode="auto">
          <a:xfrm>
            <a:off x="1115616" y="2204864"/>
            <a:ext cx="2280757" cy="2850948"/>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2">
                    <a:lumMod val="75000"/>
                  </a:schemeClr>
                </a:solidFill>
              </a:rPr>
              <a:t>Evolutionary Psychology &amp; Psychiatry??</a:t>
            </a:r>
            <a:endParaRPr lang="en-US" dirty="0">
              <a:solidFill>
                <a:schemeClr val="bg2">
                  <a:lumMod val="75000"/>
                </a:schemeClr>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44</a:t>
            </a:fld>
            <a:endParaRPr lang="en-US"/>
          </a:p>
        </p:txBody>
      </p:sp>
      <p:sp>
        <p:nvSpPr>
          <p:cNvPr id="5" name="Content Placeholder 4"/>
          <p:cNvSpPr>
            <a:spLocks noGrp="1"/>
          </p:cNvSpPr>
          <p:nvPr>
            <p:ph sz="quarter" idx="1"/>
          </p:nvPr>
        </p:nvSpPr>
        <p:spPr/>
        <p:txBody>
          <a:bodyPr/>
          <a:lstStyle/>
          <a:p>
            <a:pPr>
              <a:spcBef>
                <a:spcPts val="1800"/>
              </a:spcBef>
            </a:pPr>
            <a:r>
              <a:rPr lang="en-US" dirty="0" smtClean="0">
                <a:solidFill>
                  <a:schemeClr val="bg1">
                    <a:lumMod val="95000"/>
                  </a:schemeClr>
                </a:solidFill>
              </a:rPr>
              <a:t>Social selection</a:t>
            </a:r>
          </a:p>
          <a:p>
            <a:pPr>
              <a:spcBef>
                <a:spcPts val="1800"/>
              </a:spcBef>
            </a:pPr>
            <a:r>
              <a:rPr lang="en-US" dirty="0" smtClean="0">
                <a:solidFill>
                  <a:schemeClr val="bg1">
                    <a:lumMod val="95000"/>
                  </a:schemeClr>
                </a:solidFill>
              </a:rPr>
              <a:t>Kin selection</a:t>
            </a:r>
          </a:p>
          <a:p>
            <a:pPr>
              <a:spcBef>
                <a:spcPts val="1800"/>
              </a:spcBef>
            </a:pPr>
            <a:r>
              <a:rPr lang="en-US" dirty="0" smtClean="0">
                <a:solidFill>
                  <a:schemeClr val="bg1">
                    <a:lumMod val="95000"/>
                  </a:schemeClr>
                </a:solidFill>
              </a:rPr>
              <a:t>Reciprocal altruism</a:t>
            </a:r>
          </a:p>
          <a:p>
            <a:pPr>
              <a:spcBef>
                <a:spcPts val="1800"/>
              </a:spcBef>
            </a:pPr>
            <a:r>
              <a:rPr lang="en-US" dirty="0" smtClean="0">
                <a:solidFill>
                  <a:schemeClr val="bg1">
                    <a:lumMod val="95000"/>
                  </a:schemeClr>
                </a:solidFill>
              </a:rPr>
              <a:t>Selection-by-reputation</a:t>
            </a:r>
          </a:p>
          <a:p>
            <a:pPr>
              <a:spcBef>
                <a:spcPts val="1800"/>
              </a:spcBef>
            </a:pPr>
            <a:r>
              <a:rPr lang="en-US" dirty="0" smtClean="0">
                <a:solidFill>
                  <a:schemeClr val="bg1">
                    <a:lumMod val="95000"/>
                  </a:schemeClr>
                </a:solidFill>
              </a:rPr>
              <a:t>Costly signaling</a:t>
            </a:r>
            <a:endParaRPr lang="en-US" dirty="0">
              <a:solidFill>
                <a:schemeClr val="bg1">
                  <a:lumMod val="95000"/>
                </a:schemeClr>
              </a:solidFill>
            </a:endParaRPr>
          </a:p>
        </p:txBody>
      </p:sp>
      <p:sp>
        <p:nvSpPr>
          <p:cNvPr id="6" name="Rectangle 5"/>
          <p:cNvSpPr/>
          <p:nvPr/>
        </p:nvSpPr>
        <p:spPr>
          <a:xfrm>
            <a:off x="4860032" y="1772816"/>
            <a:ext cx="3312368" cy="3816424"/>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lnSpc>
                <a:spcPct val="150000"/>
              </a:lnSpc>
            </a:pPr>
            <a:r>
              <a:rPr lang="en-US" sz="2400" dirty="0" smtClean="0">
                <a:solidFill>
                  <a:srgbClr val="FFFF00"/>
                </a:solidFill>
                <a:latin typeface="Narkisim" pitchFamily="34" charset="-79"/>
                <a:cs typeface="Narkisim" pitchFamily="34" charset="-79"/>
              </a:rPr>
              <a:t>Suicide</a:t>
            </a:r>
          </a:p>
          <a:p>
            <a:pPr algn="ctr">
              <a:lnSpc>
                <a:spcPct val="150000"/>
              </a:lnSpc>
            </a:pPr>
            <a:r>
              <a:rPr lang="en-US" sz="2400" dirty="0" smtClean="0">
                <a:solidFill>
                  <a:srgbClr val="FFFF00"/>
                </a:solidFill>
                <a:latin typeface="Narkisim" pitchFamily="34" charset="-79"/>
                <a:cs typeface="Narkisim" pitchFamily="34" charset="-79"/>
              </a:rPr>
              <a:t>Self-injury</a:t>
            </a:r>
          </a:p>
          <a:p>
            <a:pPr algn="ctr">
              <a:lnSpc>
                <a:spcPct val="150000"/>
              </a:lnSpc>
            </a:pPr>
            <a:r>
              <a:rPr lang="en-US" sz="2400" dirty="0" smtClean="0">
                <a:solidFill>
                  <a:srgbClr val="FFFF00"/>
                </a:solidFill>
                <a:latin typeface="Narkisim" pitchFamily="34" charset="-79"/>
                <a:cs typeface="Narkisim" pitchFamily="34" charset="-79"/>
              </a:rPr>
              <a:t>Asexuality/homosexuality</a:t>
            </a:r>
          </a:p>
          <a:p>
            <a:pPr algn="ctr">
              <a:lnSpc>
                <a:spcPct val="150000"/>
              </a:lnSpc>
            </a:pPr>
            <a:r>
              <a:rPr lang="en-US" sz="2400" dirty="0" smtClean="0">
                <a:solidFill>
                  <a:srgbClr val="FFFF00"/>
                </a:solidFill>
                <a:latin typeface="Narkisim" pitchFamily="34" charset="-79"/>
                <a:cs typeface="Narkisim" pitchFamily="34" charset="-79"/>
              </a:rPr>
              <a:t>Infanticide</a:t>
            </a:r>
          </a:p>
          <a:p>
            <a:pPr algn="ctr">
              <a:lnSpc>
                <a:spcPct val="150000"/>
              </a:lnSpc>
            </a:pPr>
            <a:r>
              <a:rPr lang="en-US" sz="2400" dirty="0" smtClean="0">
                <a:solidFill>
                  <a:srgbClr val="FFFF00"/>
                </a:solidFill>
                <a:latin typeface="Narkisim" pitchFamily="34" charset="-79"/>
                <a:cs typeface="Narkisim" pitchFamily="34" charset="-79"/>
              </a:rPr>
              <a:t>Promiscuity/monogamy</a:t>
            </a:r>
          </a:p>
          <a:p>
            <a:pPr algn="ctr">
              <a:lnSpc>
                <a:spcPct val="150000"/>
              </a:lnSpc>
            </a:pPr>
            <a:r>
              <a:rPr lang="en-US" sz="2400" dirty="0" smtClean="0">
                <a:solidFill>
                  <a:srgbClr val="FFFF00"/>
                </a:solidFill>
                <a:latin typeface="Narkisim" pitchFamily="34" charset="-79"/>
                <a:cs typeface="Narkisim" pitchFamily="34" charset="-79"/>
              </a:rPr>
              <a:t>Infantile colic!!!</a:t>
            </a:r>
            <a:endParaRPr lang="en-US" sz="2400" dirty="0">
              <a:solidFill>
                <a:srgbClr val="FFFF00"/>
              </a:solidFill>
              <a:latin typeface="Narkisim" pitchFamily="34" charset="-79"/>
              <a:cs typeface="Narkisim" pitchFamily="34"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9000" r="-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FF00"/>
                </a:solidFill>
                <a:latin typeface="Narkisim" pitchFamily="34" charset="-79"/>
                <a:cs typeface="Narkisim" pitchFamily="34" charset="-79"/>
              </a:rPr>
              <a:t>Current Trends</a:t>
            </a:r>
            <a:endParaRPr lang="en-US" dirty="0">
              <a:solidFill>
                <a:srgbClr val="FFFF00"/>
              </a:solidFill>
              <a:latin typeface="Narkisim" pitchFamily="34" charset="-79"/>
              <a:cs typeface="Narkisim" pitchFamily="34" charset="-79"/>
            </a:endParaRPr>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45</a:t>
            </a:fld>
            <a:endParaRPr lang="en-US"/>
          </a:p>
        </p:txBody>
      </p:sp>
      <p:sp>
        <p:nvSpPr>
          <p:cNvPr id="5" name="TextBox 4"/>
          <p:cNvSpPr txBox="1"/>
          <p:nvPr/>
        </p:nvSpPr>
        <p:spPr>
          <a:xfrm>
            <a:off x="1187624" y="3638634"/>
            <a:ext cx="6696744" cy="1323439"/>
          </a:xfrm>
          <a:prstGeom prst="rect">
            <a:avLst/>
          </a:prstGeom>
          <a:noFill/>
        </p:spPr>
        <p:txBody>
          <a:bodyPr wrap="square" rtlCol="0">
            <a:spAutoFit/>
          </a:bodyPr>
          <a:lstStyle/>
          <a:p>
            <a:pPr algn="ctr" rtl="1"/>
            <a:r>
              <a:rPr lang="fa-IR" sz="8000" dirty="0" smtClean="0">
                <a:solidFill>
                  <a:srgbClr val="FFFF00"/>
                </a:solidFill>
                <a:cs typeface="B Roya" pitchFamily="2" charset="-78"/>
              </a:rPr>
              <a:t>اشتیاق کنونی</a:t>
            </a:r>
            <a:endParaRPr lang="en-US" dirty="0">
              <a:solidFill>
                <a:srgbClr val="FFFF00"/>
              </a:solidFill>
              <a:cs typeface="B Roya" pitchFamily="2" charset="-78"/>
            </a:endParaRPr>
          </a:p>
        </p:txBody>
      </p:sp>
      <p:sp>
        <p:nvSpPr>
          <p:cNvPr id="6" name="Footer Placeholder 5"/>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1996</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F86A6366-6285-40C7-BE09-FC3FA2DA8232}" type="slidenum">
              <a:rPr lang="en-US" smtClean="0"/>
              <a:pPr/>
              <a:t>46</a:t>
            </a:fld>
            <a:endParaRPr lang="en-US"/>
          </a:p>
        </p:txBody>
      </p:sp>
      <p:pic>
        <p:nvPicPr>
          <p:cNvPr id="219138" name="Picture 2" descr="https://images-na.ssl-images-amazon.com/images/I/51EXYeTX%2BxL._SX325_BO1,204,203,200_.jpg"/>
          <p:cNvPicPr>
            <a:picLocks noChangeAspect="1" noChangeArrowheads="1"/>
          </p:cNvPicPr>
          <p:nvPr/>
        </p:nvPicPr>
        <p:blipFill>
          <a:blip r:embed="rId2" cstate="print"/>
          <a:srcRect/>
          <a:stretch>
            <a:fillRect/>
          </a:stretch>
        </p:blipFill>
        <p:spPr bwMode="auto">
          <a:xfrm>
            <a:off x="4932040" y="1268760"/>
            <a:ext cx="3114675" cy="4752976"/>
          </a:xfrm>
          <a:prstGeom prst="rect">
            <a:avLst/>
          </a:prstGeom>
          <a:noFill/>
        </p:spPr>
      </p:pic>
      <p:pic>
        <p:nvPicPr>
          <p:cNvPr id="5" name="Picture 6" descr="Image result"/>
          <p:cNvPicPr>
            <a:picLocks noChangeAspect="1" noChangeArrowheads="1"/>
          </p:cNvPicPr>
          <p:nvPr/>
        </p:nvPicPr>
        <p:blipFill>
          <a:blip r:embed="rId3" cstate="print"/>
          <a:srcRect/>
          <a:stretch>
            <a:fillRect/>
          </a:stretch>
        </p:blipFill>
        <p:spPr bwMode="auto">
          <a:xfrm>
            <a:off x="683568" y="2204864"/>
            <a:ext cx="3409950" cy="3048001"/>
          </a:xfrm>
          <a:prstGeom prst="rect">
            <a:avLst/>
          </a:prstGeom>
          <a:noFill/>
        </p:spPr>
      </p:pic>
      <p:sp>
        <p:nvSpPr>
          <p:cNvPr id="6" name="Footer Placeholder 5"/>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en-US" dirty="0" smtClean="0"/>
              <a:t>2013</a:t>
            </a:r>
            <a:endParaRPr lang="en-US" dirty="0"/>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47</a:t>
            </a:fld>
            <a:endParaRPr lang="en-US"/>
          </a:p>
        </p:txBody>
      </p:sp>
      <p:pic>
        <p:nvPicPr>
          <p:cNvPr id="155652" name="Picture 4" descr="Image result"/>
          <p:cNvPicPr>
            <a:picLocks noChangeAspect="1" noChangeArrowheads="1"/>
          </p:cNvPicPr>
          <p:nvPr/>
        </p:nvPicPr>
        <p:blipFill>
          <a:blip r:embed="rId2" cstate="print"/>
          <a:srcRect/>
          <a:stretch>
            <a:fillRect/>
          </a:stretch>
        </p:blipFill>
        <p:spPr bwMode="auto">
          <a:xfrm>
            <a:off x="611560" y="260648"/>
            <a:ext cx="4109085" cy="6172200"/>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48</a:t>
            </a:fld>
            <a:endParaRPr lang="en-US"/>
          </a:p>
        </p:txBody>
      </p:sp>
      <p:pic>
        <p:nvPicPr>
          <p:cNvPr id="156674" name="Picture 2" descr="Image result"/>
          <p:cNvPicPr>
            <a:picLocks noChangeAspect="1" noChangeArrowheads="1"/>
          </p:cNvPicPr>
          <p:nvPr/>
        </p:nvPicPr>
        <p:blipFill>
          <a:blip r:embed="rId2" cstate="print"/>
          <a:srcRect/>
          <a:stretch>
            <a:fillRect/>
          </a:stretch>
        </p:blipFill>
        <p:spPr bwMode="auto">
          <a:xfrm>
            <a:off x="5004048" y="476672"/>
            <a:ext cx="3364992" cy="5257800"/>
          </a:xfrm>
          <a:prstGeom prst="rect">
            <a:avLst/>
          </a:prstGeom>
          <a:noFill/>
        </p:spPr>
      </p:pic>
      <p:pic>
        <p:nvPicPr>
          <p:cNvPr id="156676" name="Picture 4" descr="http://libgen.io/covers/313000/9eb872d2d7a9a375b3532c55d6954e1c-d.jpg"/>
          <p:cNvPicPr>
            <a:picLocks noChangeAspect="1" noChangeArrowheads="1"/>
          </p:cNvPicPr>
          <p:nvPr/>
        </p:nvPicPr>
        <p:blipFill>
          <a:blip r:embed="rId3" cstate="print"/>
          <a:srcRect/>
          <a:stretch>
            <a:fillRect/>
          </a:stretch>
        </p:blipFill>
        <p:spPr bwMode="auto">
          <a:xfrm>
            <a:off x="827584" y="908720"/>
            <a:ext cx="3510439" cy="5572125"/>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49</a:t>
            </a:fld>
            <a:endParaRPr lang="en-US"/>
          </a:p>
        </p:txBody>
      </p:sp>
      <p:pic>
        <p:nvPicPr>
          <p:cNvPr id="152578" name="Picture 2" descr="Image result"/>
          <p:cNvPicPr>
            <a:picLocks noChangeAspect="1" noChangeArrowheads="1"/>
          </p:cNvPicPr>
          <p:nvPr/>
        </p:nvPicPr>
        <p:blipFill>
          <a:blip r:embed="rId2" cstate="print"/>
          <a:srcRect/>
          <a:stretch>
            <a:fillRect/>
          </a:stretch>
        </p:blipFill>
        <p:spPr bwMode="auto">
          <a:xfrm>
            <a:off x="1116282" y="0"/>
            <a:ext cx="6912102" cy="685241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5</a:t>
            </a:fld>
            <a:endParaRPr lang="en-US"/>
          </a:p>
        </p:txBody>
      </p:sp>
      <p:pic>
        <p:nvPicPr>
          <p:cNvPr id="442370" name="Picture 2"/>
          <p:cNvPicPr>
            <a:picLocks noChangeAspect="1" noChangeArrowheads="1"/>
          </p:cNvPicPr>
          <p:nvPr/>
        </p:nvPicPr>
        <p:blipFill>
          <a:blip r:embed="rId2" cstate="print"/>
          <a:srcRect/>
          <a:stretch>
            <a:fillRect/>
          </a:stretch>
        </p:blipFill>
        <p:spPr bwMode="auto">
          <a:xfrm>
            <a:off x="611560" y="1258788"/>
            <a:ext cx="8077200" cy="4762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50</a:t>
            </a:fld>
            <a:endParaRPr lang="en-US"/>
          </a:p>
        </p:txBody>
      </p:sp>
      <p:pic>
        <p:nvPicPr>
          <p:cNvPr id="462850" name="Picture 2" descr="https://3c1703fe8d.site.internapcdn.net/newman/gfx/news/hires/2016/chimpfriends.jpg"/>
          <p:cNvPicPr>
            <a:picLocks noChangeAspect="1" noChangeArrowheads="1"/>
          </p:cNvPicPr>
          <p:nvPr/>
        </p:nvPicPr>
        <p:blipFill>
          <a:blip r:embed="rId2" cstate="print"/>
          <a:srcRect/>
          <a:stretch>
            <a:fillRect/>
          </a:stretch>
        </p:blipFill>
        <p:spPr bwMode="auto">
          <a:xfrm>
            <a:off x="0" y="1556791"/>
            <a:ext cx="9144000" cy="4573256"/>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51</a:t>
            </a:fld>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52</a:t>
            </a:fld>
            <a:endParaRPr lang="en-US"/>
          </a:p>
        </p:txBody>
      </p:sp>
      <p:pic>
        <p:nvPicPr>
          <p:cNvPr id="120834" name="Picture 2" descr="Image result"/>
          <p:cNvPicPr>
            <a:picLocks noChangeAspect="1" noChangeArrowheads="1"/>
          </p:cNvPicPr>
          <p:nvPr/>
        </p:nvPicPr>
        <p:blipFill>
          <a:blip r:embed="rId2" cstate="print"/>
          <a:srcRect/>
          <a:stretch>
            <a:fillRect/>
          </a:stretch>
        </p:blipFill>
        <p:spPr bwMode="auto">
          <a:xfrm>
            <a:off x="6012160" y="1700808"/>
            <a:ext cx="2896819" cy="2462296"/>
          </a:xfrm>
          <a:prstGeom prst="rect">
            <a:avLst/>
          </a:prstGeom>
          <a:noFill/>
        </p:spPr>
      </p:pic>
      <p:sp>
        <p:nvSpPr>
          <p:cNvPr id="6" name="TextBox 5"/>
          <p:cNvSpPr txBox="1"/>
          <p:nvPr/>
        </p:nvSpPr>
        <p:spPr>
          <a:xfrm>
            <a:off x="6444208" y="4221088"/>
            <a:ext cx="2432461"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smtClean="0"/>
              <a:t>Edward Osborne Wilson</a:t>
            </a:r>
            <a:endParaRPr lang="en-US" dirty="0"/>
          </a:p>
        </p:txBody>
      </p:sp>
      <p:pic>
        <p:nvPicPr>
          <p:cNvPr id="120836" name="Picture 4" descr="https://upload.wikimedia.org/wikipedia/commons/thumb/6/6f/David-sloan-wilson-leaning.png/450px-David-sloan-wilson-leaning.png"/>
          <p:cNvPicPr>
            <a:picLocks noChangeAspect="1" noChangeArrowheads="1"/>
          </p:cNvPicPr>
          <p:nvPr/>
        </p:nvPicPr>
        <p:blipFill>
          <a:blip r:embed="rId3" cstate="print"/>
          <a:srcRect/>
          <a:stretch>
            <a:fillRect/>
          </a:stretch>
        </p:blipFill>
        <p:spPr bwMode="auto">
          <a:xfrm>
            <a:off x="251520" y="3212976"/>
            <a:ext cx="2612038" cy="3482716"/>
          </a:xfrm>
          <a:prstGeom prst="rect">
            <a:avLst/>
          </a:prstGeom>
          <a:noFill/>
        </p:spPr>
      </p:pic>
      <p:sp>
        <p:nvSpPr>
          <p:cNvPr id="8" name="TextBox 7"/>
          <p:cNvSpPr txBox="1"/>
          <p:nvPr/>
        </p:nvSpPr>
        <p:spPr>
          <a:xfrm>
            <a:off x="251520" y="2708920"/>
            <a:ext cx="1994457"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smtClean="0"/>
              <a:t>David Sloan Wilson</a:t>
            </a:r>
            <a:endParaRPr lang="en-US" dirty="0"/>
          </a:p>
        </p:txBody>
      </p:sp>
      <p:pic>
        <p:nvPicPr>
          <p:cNvPr id="120838" name="Picture 6" descr="Image result"/>
          <p:cNvPicPr>
            <a:picLocks noChangeAspect="1" noChangeArrowheads="1"/>
          </p:cNvPicPr>
          <p:nvPr/>
        </p:nvPicPr>
        <p:blipFill>
          <a:blip r:embed="rId4" cstate="print"/>
          <a:srcRect/>
          <a:stretch>
            <a:fillRect/>
          </a:stretch>
        </p:blipFill>
        <p:spPr bwMode="auto">
          <a:xfrm>
            <a:off x="2411760" y="404665"/>
            <a:ext cx="3826764" cy="572243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0838"/>
                                        </p:tgtEl>
                                        <p:attrNameLst>
                                          <p:attrName>style.visibility</p:attrName>
                                        </p:attrNameLst>
                                      </p:cBhvr>
                                      <p:to>
                                        <p:strVal val="visible"/>
                                      </p:to>
                                    </p:set>
                                    <p:animEffect transition="in" filter="dissolve">
                                      <p:cBhvr>
                                        <p:cTn id="7" dur="500"/>
                                        <p:tgtEl>
                                          <p:spTgt spid="1208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53</a:t>
            </a:fld>
            <a:endParaRPr lang="en-US"/>
          </a:p>
        </p:txBody>
      </p:sp>
      <p:pic>
        <p:nvPicPr>
          <p:cNvPr id="1026" name="Picture 2" descr="http://libgen.io/covers/863000/98ae03bd9431911212e98fdec4ea3a43-d.jpg"/>
          <p:cNvPicPr>
            <a:picLocks noChangeAspect="1" noChangeArrowheads="1"/>
          </p:cNvPicPr>
          <p:nvPr/>
        </p:nvPicPr>
        <p:blipFill>
          <a:blip r:embed="rId2" cstate="print"/>
          <a:srcRect/>
          <a:stretch>
            <a:fillRect/>
          </a:stretch>
        </p:blipFill>
        <p:spPr bwMode="auto">
          <a:xfrm>
            <a:off x="5292080" y="476672"/>
            <a:ext cx="3200400" cy="4762500"/>
          </a:xfrm>
          <a:prstGeom prst="rect">
            <a:avLst/>
          </a:prstGeom>
          <a:noFill/>
        </p:spPr>
      </p:pic>
      <p:pic>
        <p:nvPicPr>
          <p:cNvPr id="1028" name="Picture 4" descr="https://shop.skeptic.com/graphics/audio_video/av259_lg.jpg"/>
          <p:cNvPicPr>
            <a:picLocks noChangeAspect="1" noChangeArrowheads="1"/>
          </p:cNvPicPr>
          <p:nvPr/>
        </p:nvPicPr>
        <p:blipFill>
          <a:blip r:embed="rId3" cstate="print"/>
          <a:srcRect/>
          <a:stretch>
            <a:fillRect/>
          </a:stretch>
        </p:blipFill>
        <p:spPr bwMode="auto">
          <a:xfrm>
            <a:off x="1547664" y="1772816"/>
            <a:ext cx="2857500" cy="3886201"/>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54</a:t>
            </a:fld>
            <a:endParaRPr lang="en-US"/>
          </a:p>
        </p:txBody>
      </p:sp>
      <p:pic>
        <p:nvPicPr>
          <p:cNvPr id="151554" name="Picture 2"/>
          <p:cNvPicPr>
            <a:picLocks noChangeAspect="1" noChangeArrowheads="1"/>
          </p:cNvPicPr>
          <p:nvPr/>
        </p:nvPicPr>
        <p:blipFill>
          <a:blip r:embed="rId2" cstate="print"/>
          <a:srcRect/>
          <a:stretch>
            <a:fillRect/>
          </a:stretch>
        </p:blipFill>
        <p:spPr bwMode="auto">
          <a:xfrm>
            <a:off x="2627784" y="260648"/>
            <a:ext cx="4200525" cy="631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dirty="0" smtClean="0">
                <a:solidFill>
                  <a:srgbClr val="FFFF00"/>
                </a:solidFill>
                <a:cs typeface="B Roya" pitchFamily="2" charset="-78"/>
              </a:rPr>
              <a:t>بازگشت به مقوله رفتار اخلاقی در علوم رفتاری</a:t>
            </a:r>
            <a:endParaRPr lang="en-US" sz="3600" dirty="0">
              <a:solidFill>
                <a:srgbClr val="FFFF00"/>
              </a:solidFill>
              <a:cs typeface="B Roya" pitchFamily="2" charset="-78"/>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55</a:t>
            </a:fld>
            <a:endParaRPr lang="en-US"/>
          </a:p>
        </p:txBody>
      </p:sp>
      <p:sp>
        <p:nvSpPr>
          <p:cNvPr id="5" name="Content Placeholder 4"/>
          <p:cNvSpPr>
            <a:spLocks noGrp="1"/>
          </p:cNvSpPr>
          <p:nvPr>
            <p:ph sz="quarter" idx="1"/>
          </p:nvPr>
        </p:nvSpPr>
        <p:spPr/>
        <p:txBody>
          <a:bodyPr>
            <a:normAutofit/>
          </a:bodyPr>
          <a:lstStyle/>
          <a:p>
            <a:pPr marL="742950" indent="-742950" algn="r" rtl="1">
              <a:lnSpc>
                <a:spcPct val="150000"/>
              </a:lnSpc>
              <a:buClr>
                <a:schemeClr val="tx2">
                  <a:lumMod val="40000"/>
                  <a:lumOff val="60000"/>
                </a:schemeClr>
              </a:buClr>
              <a:buSzPct val="90000"/>
              <a:buFont typeface="+mj-lt"/>
              <a:buAutoNum type="arabicPeriod"/>
            </a:pPr>
            <a:r>
              <a:rPr lang="fa-IR" sz="3600" dirty="0" smtClean="0">
                <a:solidFill>
                  <a:schemeClr val="bg1">
                    <a:lumMod val="95000"/>
                  </a:schemeClr>
                </a:solidFill>
                <a:cs typeface="B Roya" pitchFamily="2" charset="-78"/>
              </a:rPr>
              <a:t>تحولات معاصر در نظریه تکامل</a:t>
            </a:r>
            <a:endParaRPr lang="en-US" sz="3600" dirty="0">
              <a:solidFill>
                <a:schemeClr val="bg1">
                  <a:lumMod val="95000"/>
                </a:schemeClr>
              </a:solidFill>
              <a:cs typeface="B Roya" pitchFamily="2" charset="-78"/>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dirty="0" smtClean="0">
                <a:solidFill>
                  <a:srgbClr val="FFFF00"/>
                </a:solidFill>
                <a:cs typeface="B Roya" pitchFamily="2" charset="-78"/>
              </a:rPr>
              <a:t>بازگشت به مقوله رفتار اخلاقی در علوم رفتاری</a:t>
            </a:r>
            <a:endParaRPr lang="en-US" sz="3600" dirty="0">
              <a:solidFill>
                <a:srgbClr val="FFFF00"/>
              </a:solidFill>
              <a:cs typeface="B Roya" pitchFamily="2" charset="-78"/>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56</a:t>
            </a:fld>
            <a:endParaRPr lang="en-US"/>
          </a:p>
        </p:txBody>
      </p:sp>
      <p:sp>
        <p:nvSpPr>
          <p:cNvPr id="5" name="Content Placeholder 4"/>
          <p:cNvSpPr>
            <a:spLocks noGrp="1"/>
          </p:cNvSpPr>
          <p:nvPr>
            <p:ph sz="quarter" idx="1"/>
          </p:nvPr>
        </p:nvSpPr>
        <p:spPr/>
        <p:txBody>
          <a:bodyPr>
            <a:normAutofit/>
          </a:bodyPr>
          <a:lstStyle/>
          <a:p>
            <a:pPr marL="742950" indent="-742950" algn="r" rtl="1">
              <a:lnSpc>
                <a:spcPct val="150000"/>
              </a:lnSpc>
              <a:buClr>
                <a:schemeClr val="tx2">
                  <a:lumMod val="40000"/>
                  <a:lumOff val="60000"/>
                </a:schemeClr>
              </a:buClr>
              <a:buSzPct val="90000"/>
              <a:buFont typeface="+mj-lt"/>
              <a:buAutoNum type="arabicPeriod"/>
            </a:pPr>
            <a:r>
              <a:rPr lang="fa-IR" sz="3600" dirty="0" smtClean="0">
                <a:solidFill>
                  <a:schemeClr val="bg1">
                    <a:lumMod val="95000"/>
                  </a:schemeClr>
                </a:solidFill>
                <a:cs typeface="B Roya" pitchFamily="2" charset="-78"/>
              </a:rPr>
              <a:t>تحولات معاصر در نظریه تکامل</a:t>
            </a:r>
            <a:endParaRPr lang="en-US" sz="3600" dirty="0" smtClean="0">
              <a:solidFill>
                <a:schemeClr val="bg1">
                  <a:lumMod val="95000"/>
                </a:schemeClr>
              </a:solidFill>
              <a:cs typeface="B Roya" pitchFamily="2" charset="-78"/>
            </a:endParaRPr>
          </a:p>
          <a:p>
            <a:pPr marL="742950" indent="-742950" algn="r" rtl="1">
              <a:lnSpc>
                <a:spcPct val="150000"/>
              </a:lnSpc>
              <a:buClr>
                <a:schemeClr val="tx2">
                  <a:lumMod val="40000"/>
                  <a:lumOff val="60000"/>
                </a:schemeClr>
              </a:buClr>
              <a:buSzPct val="90000"/>
              <a:buFont typeface="+mj-lt"/>
              <a:buAutoNum type="arabicPeriod"/>
            </a:pPr>
            <a:r>
              <a:rPr lang="fa-IR" sz="3600" dirty="0" smtClean="0">
                <a:solidFill>
                  <a:schemeClr val="bg1">
                    <a:lumMod val="95000"/>
                  </a:schemeClr>
                </a:solidFill>
                <a:cs typeface="B Roya" pitchFamily="2" charset="-78"/>
              </a:rPr>
              <a:t>اعتلای جایگاه همدلی (</a:t>
            </a:r>
            <a:r>
              <a:rPr lang="en-US" sz="3600" dirty="0" smtClean="0">
                <a:solidFill>
                  <a:schemeClr val="bg1">
                    <a:lumMod val="95000"/>
                  </a:schemeClr>
                </a:solidFill>
                <a:cs typeface="B Roya" pitchFamily="2" charset="-78"/>
              </a:rPr>
              <a:t>empathy</a:t>
            </a:r>
            <a:r>
              <a:rPr lang="fa-IR" sz="3600" dirty="0" smtClean="0">
                <a:solidFill>
                  <a:schemeClr val="bg1">
                    <a:lumMod val="95000"/>
                  </a:schemeClr>
                </a:solidFill>
                <a:cs typeface="B Roya" pitchFamily="2" charset="-78"/>
              </a:rPr>
              <a:t>)</a:t>
            </a:r>
            <a:endParaRPr lang="en-US" sz="3600" dirty="0">
              <a:solidFill>
                <a:schemeClr val="bg1">
                  <a:lumMod val="95000"/>
                </a:schemeClr>
              </a:solidFill>
              <a:cs typeface="B Roy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31BD9592-296B-4185-A170-9AACEEC1A07F}" type="slidenum">
              <a:rPr lang="en-US" smtClean="0"/>
              <a:pPr/>
              <a:t>57</a:t>
            </a:fld>
            <a:endParaRPr lang="en-US"/>
          </a:p>
        </p:txBody>
      </p:sp>
      <p:pic>
        <p:nvPicPr>
          <p:cNvPr id="9218" name="Picture 2"/>
          <p:cNvPicPr>
            <a:picLocks noChangeAspect="1" noChangeArrowheads="1"/>
          </p:cNvPicPr>
          <p:nvPr/>
        </p:nvPicPr>
        <p:blipFill>
          <a:blip r:embed="rId2" cstate="print"/>
          <a:srcRect/>
          <a:stretch>
            <a:fillRect/>
          </a:stretch>
        </p:blipFill>
        <p:spPr bwMode="auto">
          <a:xfrm>
            <a:off x="1619672" y="1772816"/>
            <a:ext cx="6384798" cy="2457641"/>
          </a:xfrm>
          <a:prstGeom prst="rect">
            <a:avLst/>
          </a:prstGeom>
          <a:noFill/>
          <a:ln w="9525">
            <a:noFill/>
            <a:miter lim="800000"/>
            <a:headEnd/>
            <a:tailEnd/>
          </a:ln>
        </p:spPr>
      </p:pic>
      <p:sp>
        <p:nvSpPr>
          <p:cNvPr id="6" name="Rectangle 5"/>
          <p:cNvSpPr/>
          <p:nvPr/>
        </p:nvSpPr>
        <p:spPr>
          <a:xfrm>
            <a:off x="1619672" y="1772816"/>
            <a:ext cx="6408712" cy="2448272"/>
          </a:xfrm>
          <a:prstGeom prst="rect">
            <a:avLst/>
          </a:prstGeom>
          <a:solidFill>
            <a:schemeClr val="bg1">
              <a:lumMod val="65000"/>
              <a:lumOff val="35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TextBox 6"/>
          <p:cNvSpPr txBox="1"/>
          <p:nvPr/>
        </p:nvSpPr>
        <p:spPr>
          <a:xfrm>
            <a:off x="6156176" y="3933056"/>
            <a:ext cx="2520280" cy="830997"/>
          </a:xfrm>
          <a:prstGeom prst="rect">
            <a:avLst/>
          </a:prstGeom>
          <a:solidFill>
            <a:srgbClr val="FF0000"/>
          </a:solidFill>
        </p:spPr>
        <p:txBody>
          <a:bodyPr wrap="square" rtlCol="0">
            <a:spAutoFit/>
          </a:bodyPr>
          <a:lstStyle/>
          <a:p>
            <a:r>
              <a:rPr lang="en-US" sz="2400" dirty="0" smtClean="0">
                <a:solidFill>
                  <a:srgbClr val="FFFF00"/>
                </a:solidFill>
              </a:rPr>
              <a:t>Science (2011)</a:t>
            </a:r>
          </a:p>
          <a:p>
            <a:r>
              <a:rPr lang="en-US" sz="2400" dirty="0" smtClean="0">
                <a:solidFill>
                  <a:srgbClr val="FFFF00"/>
                </a:solidFill>
              </a:rPr>
              <a:t> </a:t>
            </a:r>
            <a:r>
              <a:rPr lang="en-US" sz="2400" dirty="0">
                <a:solidFill>
                  <a:srgbClr val="FFFF00"/>
                </a:solidFill>
              </a:rPr>
              <a:t>334, 1427–1430</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Morality and Mental Health</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1BD9592-296B-4185-A170-9AACEEC1A07F}" type="slidenum">
              <a:rPr lang="en-US" smtClean="0"/>
              <a:pPr/>
              <a:t>58</a:t>
            </a:fld>
            <a:endParaRPr lang="en-US"/>
          </a:p>
        </p:txBody>
      </p:sp>
      <p:pic>
        <p:nvPicPr>
          <p:cNvPr id="10242" name="Picture 2" descr="C:\Users\t\Pictures\140114102501-large.jpg"/>
          <p:cNvPicPr>
            <a:picLocks noChangeAspect="1" noChangeArrowheads="1"/>
          </p:cNvPicPr>
          <p:nvPr/>
        </p:nvPicPr>
        <p:blipFill>
          <a:blip r:embed="rId2" cstate="print"/>
          <a:srcRect/>
          <a:stretch>
            <a:fillRect/>
          </a:stretch>
        </p:blipFill>
        <p:spPr bwMode="auto">
          <a:xfrm>
            <a:off x="1115616" y="1507576"/>
            <a:ext cx="7315200" cy="4873752"/>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solidFill>
                  <a:srgbClr val="FFFF00"/>
                </a:solidFill>
              </a:rPr>
              <a:t>Tania Singer</a:t>
            </a:r>
            <a:br>
              <a:rPr lang="en-US" dirty="0" smtClean="0">
                <a:solidFill>
                  <a:srgbClr val="FFFF00"/>
                </a:solidFill>
              </a:rPr>
            </a:br>
            <a:endParaRPr lang="en-US" dirty="0"/>
          </a:p>
        </p:txBody>
      </p:sp>
      <p:sp>
        <p:nvSpPr>
          <p:cNvPr id="7" name="Content Placeholder 6"/>
          <p:cNvSpPr>
            <a:spLocks noGrp="1"/>
          </p:cNvSpPr>
          <p:nvPr>
            <p:ph sz="half" idx="1"/>
          </p:nvPr>
        </p:nvSpPr>
        <p:spPr/>
        <p:txBody>
          <a:bodyPr>
            <a:normAutofit fontScale="85000" lnSpcReduction="10000"/>
          </a:bodyPr>
          <a:lstStyle/>
          <a:p>
            <a:pPr>
              <a:spcBef>
                <a:spcPts val="1200"/>
              </a:spcBef>
              <a:spcAft>
                <a:spcPts val="1200"/>
              </a:spcAft>
            </a:pPr>
            <a:r>
              <a:rPr lang="en-US" sz="2400" dirty="0" smtClean="0">
                <a:solidFill>
                  <a:schemeClr val="bg1">
                    <a:lumMod val="95000"/>
                  </a:schemeClr>
                </a:solidFill>
              </a:rPr>
              <a:t>Social Neuroscience Department, Max Planck Institute</a:t>
            </a:r>
          </a:p>
          <a:p>
            <a:pPr>
              <a:spcBef>
                <a:spcPts val="1200"/>
              </a:spcBef>
              <a:spcAft>
                <a:spcPts val="1200"/>
              </a:spcAft>
            </a:pPr>
            <a:r>
              <a:rPr lang="en-US" sz="2400" dirty="0" smtClean="0">
                <a:solidFill>
                  <a:schemeClr val="bg1">
                    <a:lumMod val="95000"/>
                  </a:schemeClr>
                </a:solidFill>
              </a:rPr>
              <a:t>Singer, T., Seymour, B., </a:t>
            </a:r>
            <a:r>
              <a:rPr lang="en-US" sz="2400" dirty="0" err="1" smtClean="0">
                <a:solidFill>
                  <a:schemeClr val="bg1">
                    <a:lumMod val="95000"/>
                  </a:schemeClr>
                </a:solidFill>
              </a:rPr>
              <a:t>O’Doherty</a:t>
            </a:r>
            <a:r>
              <a:rPr lang="en-US" sz="2400" dirty="0" smtClean="0">
                <a:solidFill>
                  <a:schemeClr val="bg1">
                    <a:lumMod val="95000"/>
                  </a:schemeClr>
                </a:solidFill>
              </a:rPr>
              <a:t>, J., </a:t>
            </a:r>
            <a:r>
              <a:rPr lang="en-US" sz="2400" dirty="0" err="1" smtClean="0">
                <a:solidFill>
                  <a:schemeClr val="bg1">
                    <a:lumMod val="95000"/>
                  </a:schemeClr>
                </a:solidFill>
              </a:rPr>
              <a:t>Kaube</a:t>
            </a:r>
            <a:r>
              <a:rPr lang="en-US" sz="2400" dirty="0" smtClean="0">
                <a:solidFill>
                  <a:schemeClr val="bg1">
                    <a:lumMod val="95000"/>
                  </a:schemeClr>
                </a:solidFill>
              </a:rPr>
              <a:t>, H., Dolan, R.J., </a:t>
            </a:r>
            <a:r>
              <a:rPr lang="en-US" sz="2400" dirty="0" err="1" smtClean="0">
                <a:solidFill>
                  <a:schemeClr val="bg1">
                    <a:lumMod val="95000"/>
                  </a:schemeClr>
                </a:solidFill>
              </a:rPr>
              <a:t>Frith</a:t>
            </a:r>
            <a:r>
              <a:rPr lang="en-US" sz="2400" dirty="0" smtClean="0">
                <a:solidFill>
                  <a:schemeClr val="bg1">
                    <a:lumMod val="95000"/>
                  </a:schemeClr>
                </a:solidFill>
              </a:rPr>
              <a:t>, C.D., 2004. Empathy</a:t>
            </a:r>
            <a:r>
              <a:rPr lang="fa-IR" sz="2400" dirty="0" smtClean="0">
                <a:solidFill>
                  <a:schemeClr val="bg1">
                    <a:lumMod val="95000"/>
                  </a:schemeClr>
                </a:solidFill>
              </a:rPr>
              <a:t> </a:t>
            </a:r>
            <a:r>
              <a:rPr lang="en-US" sz="2400" dirty="0" smtClean="0">
                <a:solidFill>
                  <a:schemeClr val="bg1">
                    <a:lumMod val="95000"/>
                  </a:schemeClr>
                </a:solidFill>
              </a:rPr>
              <a:t>for pain involves the affective but not the sensory components of pain. </a:t>
            </a:r>
            <a:r>
              <a:rPr lang="en-US" sz="2400" i="1" dirty="0" smtClean="0">
                <a:solidFill>
                  <a:srgbClr val="FFFF00"/>
                </a:solidFill>
              </a:rPr>
              <a:t>Science</a:t>
            </a:r>
            <a:r>
              <a:rPr lang="fa-IR" sz="2400" dirty="0" smtClean="0">
                <a:solidFill>
                  <a:schemeClr val="bg1">
                    <a:lumMod val="95000"/>
                  </a:schemeClr>
                </a:solidFill>
              </a:rPr>
              <a:t> </a:t>
            </a:r>
            <a:r>
              <a:rPr lang="en-US" sz="2400" dirty="0" smtClean="0">
                <a:solidFill>
                  <a:schemeClr val="bg1">
                    <a:lumMod val="95000"/>
                  </a:schemeClr>
                </a:solidFill>
              </a:rPr>
              <a:t>303, 1157–1161.</a:t>
            </a:r>
            <a:endParaRPr lang="fa-IR" sz="2400" dirty="0" smtClean="0">
              <a:solidFill>
                <a:schemeClr val="bg1">
                  <a:lumMod val="95000"/>
                </a:schemeClr>
              </a:solidFill>
            </a:endParaRPr>
          </a:p>
          <a:p>
            <a:pPr>
              <a:spcBef>
                <a:spcPts val="1200"/>
              </a:spcBef>
              <a:spcAft>
                <a:spcPts val="1200"/>
              </a:spcAft>
            </a:pPr>
            <a:r>
              <a:rPr lang="en-US" sz="3500" dirty="0" smtClean="0">
                <a:solidFill>
                  <a:schemeClr val="bg1">
                    <a:lumMod val="95000"/>
                  </a:schemeClr>
                </a:solidFill>
              </a:rPr>
              <a:t>Over</a:t>
            </a:r>
            <a:r>
              <a:rPr lang="fa-IR" sz="3500" dirty="0" smtClean="0">
                <a:solidFill>
                  <a:schemeClr val="bg1">
                    <a:lumMod val="95000"/>
                  </a:schemeClr>
                </a:solidFill>
              </a:rPr>
              <a:t> </a:t>
            </a:r>
            <a:r>
              <a:rPr lang="en-US" sz="3500" dirty="0" smtClean="0">
                <a:solidFill>
                  <a:schemeClr val="bg1">
                    <a:lumMod val="95000"/>
                  </a:schemeClr>
                </a:solidFill>
              </a:rPr>
              <a:t>1200 citations</a:t>
            </a:r>
          </a:p>
          <a:p>
            <a:endParaRPr lang="en-US" sz="2400" dirty="0"/>
          </a:p>
        </p:txBody>
      </p:sp>
      <p:sp>
        <p:nvSpPr>
          <p:cNvPr id="8" name="Content Placeholder 7"/>
          <p:cNvSpPr>
            <a:spLocks noGrp="1"/>
          </p:cNvSpPr>
          <p:nvPr>
            <p:ph sz="half" idx="2"/>
          </p:nvPr>
        </p:nvSpPr>
        <p:spPr/>
        <p:txBody>
          <a:bodyPr>
            <a:normAutofit fontScale="85000" lnSpcReduction="10000"/>
          </a:bodyPr>
          <a:lstStyle/>
          <a:p>
            <a:endParaRPr lang="en-US" dirty="0"/>
          </a:p>
        </p:txBody>
      </p:sp>
      <p:sp>
        <p:nvSpPr>
          <p:cNvPr id="3" name="Footer Placeholder 2"/>
          <p:cNvSpPr>
            <a:spLocks noGrp="1"/>
          </p:cNvSpPr>
          <p:nvPr>
            <p:ph type="ftr" sz="quarter" idx="4294967295"/>
          </p:nvPr>
        </p:nvSpPr>
        <p:spPr>
          <a:xfrm>
            <a:off x="914400" y="6416675"/>
            <a:ext cx="5562600" cy="365125"/>
          </a:xfrm>
          <a:prstGeom prst="rect">
            <a:avLst/>
          </a:prstGeom>
        </p:spPr>
        <p:txBody>
          <a:bodyPr/>
          <a:lstStyle/>
          <a:p>
            <a:r>
              <a:rPr lang="en-US" smtClean="0"/>
              <a:t>Morality and Mental Health</a:t>
            </a:r>
            <a:endParaRPr lang="en-US"/>
          </a:p>
        </p:txBody>
      </p:sp>
      <p:sp>
        <p:nvSpPr>
          <p:cNvPr id="4" name="Slide Number Placeholder 3"/>
          <p:cNvSpPr>
            <a:spLocks noGrp="1"/>
          </p:cNvSpPr>
          <p:nvPr>
            <p:ph type="sldNum" sz="quarter" idx="4294967295"/>
          </p:nvPr>
        </p:nvSpPr>
        <p:spPr>
          <a:xfrm>
            <a:off x="8460432" y="6416675"/>
            <a:ext cx="607368" cy="365125"/>
          </a:xfrm>
          <a:prstGeom prst="rect">
            <a:avLst/>
          </a:prstGeom>
        </p:spPr>
        <p:txBody>
          <a:bodyPr/>
          <a:lstStyle/>
          <a:p>
            <a:fld id="{31BD9592-296B-4185-A170-9AACEEC1A07F}" type="slidenum">
              <a:rPr lang="en-US" smtClean="0"/>
              <a:pPr/>
              <a:t>59</a:t>
            </a:fld>
            <a:endParaRPr lang="en-US"/>
          </a:p>
        </p:txBody>
      </p:sp>
      <p:pic>
        <p:nvPicPr>
          <p:cNvPr id="82946" name="Picture 2" descr="http://www.europeansymposium.org/uploads/tx_templavoila/Tanja_Singer.jpg"/>
          <p:cNvPicPr>
            <a:picLocks noChangeAspect="1" noChangeArrowheads="1"/>
          </p:cNvPicPr>
          <p:nvPr/>
        </p:nvPicPr>
        <p:blipFill>
          <a:blip r:embed="rId2" cstate="print"/>
          <a:srcRect/>
          <a:stretch>
            <a:fillRect/>
          </a:stretch>
        </p:blipFill>
        <p:spPr bwMode="auto">
          <a:xfrm>
            <a:off x="5076056" y="2204864"/>
            <a:ext cx="3543300" cy="35433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6</a:t>
            </a:fld>
            <a:endParaRPr lang="en-US"/>
          </a:p>
        </p:txBody>
      </p:sp>
      <p:pic>
        <p:nvPicPr>
          <p:cNvPr id="5122" name="Picture 2"/>
          <p:cNvPicPr>
            <a:picLocks noChangeAspect="1" noChangeArrowheads="1"/>
          </p:cNvPicPr>
          <p:nvPr/>
        </p:nvPicPr>
        <p:blipFill>
          <a:blip r:embed="rId2" cstate="print"/>
          <a:srcRect/>
          <a:stretch>
            <a:fillRect/>
          </a:stretch>
        </p:blipFill>
        <p:spPr bwMode="auto">
          <a:xfrm>
            <a:off x="0" y="1556792"/>
            <a:ext cx="9144000" cy="5301208"/>
          </a:xfrm>
          <a:prstGeom prst="rect">
            <a:avLst/>
          </a:prstGeom>
          <a:noFill/>
          <a:ln w="9525">
            <a:noFill/>
            <a:miter lim="800000"/>
            <a:headEnd/>
            <a:tailEnd/>
          </a:ln>
        </p:spPr>
      </p:pic>
      <p:sp>
        <p:nvSpPr>
          <p:cNvPr id="6" name="Rounded Rectangle 5"/>
          <p:cNvSpPr/>
          <p:nvPr/>
        </p:nvSpPr>
        <p:spPr>
          <a:xfrm>
            <a:off x="3275856" y="2348880"/>
            <a:ext cx="1872208" cy="1512168"/>
          </a:xfrm>
          <a:prstGeom prst="roundRect">
            <a:avLst/>
          </a:prstGeom>
          <a:solidFill>
            <a:schemeClr val="accent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3275856" y="3861048"/>
            <a:ext cx="1872208" cy="1440160"/>
          </a:xfrm>
          <a:prstGeom prst="roundRect">
            <a:avLst/>
          </a:prstGeom>
          <a:solidFill>
            <a:schemeClr val="accent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60</a:t>
            </a:fld>
            <a:endParaRPr lang="en-US"/>
          </a:p>
        </p:txBody>
      </p:sp>
      <p:pic>
        <p:nvPicPr>
          <p:cNvPr id="5" name="Picture 2"/>
          <p:cNvPicPr>
            <a:picLocks noChangeAspect="1" noChangeArrowheads="1"/>
          </p:cNvPicPr>
          <p:nvPr/>
        </p:nvPicPr>
        <p:blipFill>
          <a:blip r:embed="rId2" cstate="print"/>
          <a:srcRect/>
          <a:stretch>
            <a:fillRect/>
          </a:stretch>
        </p:blipFill>
        <p:spPr bwMode="auto">
          <a:xfrm>
            <a:off x="2195734" y="-3"/>
            <a:ext cx="5693093" cy="68714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dirty="0" smtClean="0">
                <a:solidFill>
                  <a:srgbClr val="FFFF00"/>
                </a:solidFill>
                <a:cs typeface="B Roya" pitchFamily="2" charset="-78"/>
              </a:rPr>
              <a:t>بازگشت به مقوله رفتار اخلاقی در علوم رفتاری</a:t>
            </a:r>
            <a:endParaRPr lang="en-US" sz="3600" dirty="0">
              <a:solidFill>
                <a:srgbClr val="FFFF00"/>
              </a:solidFill>
              <a:cs typeface="B Roya" pitchFamily="2" charset="-78"/>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61</a:t>
            </a:fld>
            <a:endParaRPr lang="en-US"/>
          </a:p>
        </p:txBody>
      </p:sp>
      <p:sp>
        <p:nvSpPr>
          <p:cNvPr id="5" name="Content Placeholder 4"/>
          <p:cNvSpPr>
            <a:spLocks noGrp="1"/>
          </p:cNvSpPr>
          <p:nvPr>
            <p:ph sz="quarter" idx="1"/>
          </p:nvPr>
        </p:nvSpPr>
        <p:spPr/>
        <p:txBody>
          <a:bodyPr>
            <a:normAutofit/>
          </a:bodyPr>
          <a:lstStyle/>
          <a:p>
            <a:pPr marL="742950" indent="-742950" algn="r" rtl="1">
              <a:lnSpc>
                <a:spcPct val="150000"/>
              </a:lnSpc>
              <a:buClr>
                <a:schemeClr val="tx2">
                  <a:lumMod val="40000"/>
                  <a:lumOff val="60000"/>
                </a:schemeClr>
              </a:buClr>
              <a:buSzPct val="90000"/>
              <a:buFont typeface="+mj-lt"/>
              <a:buAutoNum type="arabicPeriod"/>
            </a:pPr>
            <a:r>
              <a:rPr lang="fa-IR" sz="3600" dirty="0" smtClean="0">
                <a:solidFill>
                  <a:schemeClr val="bg1">
                    <a:lumMod val="95000"/>
                  </a:schemeClr>
                </a:solidFill>
                <a:cs typeface="B Roya" pitchFamily="2" charset="-78"/>
              </a:rPr>
              <a:t>تحولات معاصر در نظریه تکامل</a:t>
            </a:r>
            <a:endParaRPr lang="en-US" sz="3600" dirty="0" smtClean="0">
              <a:solidFill>
                <a:schemeClr val="bg1">
                  <a:lumMod val="95000"/>
                </a:schemeClr>
              </a:solidFill>
              <a:cs typeface="B Roya" pitchFamily="2" charset="-78"/>
            </a:endParaRPr>
          </a:p>
          <a:p>
            <a:pPr marL="742950" indent="-742950" algn="r" rtl="1">
              <a:lnSpc>
                <a:spcPct val="150000"/>
              </a:lnSpc>
              <a:buClr>
                <a:schemeClr val="tx2">
                  <a:lumMod val="40000"/>
                  <a:lumOff val="60000"/>
                </a:schemeClr>
              </a:buClr>
              <a:buSzPct val="90000"/>
              <a:buFont typeface="+mj-lt"/>
              <a:buAutoNum type="arabicPeriod"/>
            </a:pPr>
            <a:r>
              <a:rPr lang="fa-IR" sz="3600" dirty="0" smtClean="0">
                <a:solidFill>
                  <a:schemeClr val="bg1">
                    <a:lumMod val="95000"/>
                  </a:schemeClr>
                </a:solidFill>
                <a:cs typeface="B Roya" pitchFamily="2" charset="-78"/>
              </a:rPr>
              <a:t>اعتلای جایگاه همدلی (</a:t>
            </a:r>
            <a:r>
              <a:rPr lang="en-US" sz="3600" dirty="0" smtClean="0">
                <a:solidFill>
                  <a:schemeClr val="bg1">
                    <a:lumMod val="95000"/>
                  </a:schemeClr>
                </a:solidFill>
                <a:cs typeface="B Roya" pitchFamily="2" charset="-78"/>
              </a:rPr>
              <a:t>empathy</a:t>
            </a:r>
            <a:r>
              <a:rPr lang="fa-IR" sz="3600" dirty="0" smtClean="0">
                <a:solidFill>
                  <a:schemeClr val="bg1">
                    <a:lumMod val="95000"/>
                  </a:schemeClr>
                </a:solidFill>
                <a:cs typeface="B Roya" pitchFamily="2" charset="-78"/>
              </a:rPr>
              <a:t>)</a:t>
            </a:r>
            <a:endParaRPr lang="en-US" sz="3600" dirty="0" smtClean="0">
              <a:solidFill>
                <a:schemeClr val="bg1">
                  <a:lumMod val="95000"/>
                </a:schemeClr>
              </a:solidFill>
              <a:cs typeface="B Roya" pitchFamily="2" charset="-78"/>
            </a:endParaRPr>
          </a:p>
          <a:p>
            <a:pPr marL="742950" indent="-742950" algn="r" rtl="1">
              <a:lnSpc>
                <a:spcPct val="150000"/>
              </a:lnSpc>
              <a:buClr>
                <a:schemeClr val="tx2">
                  <a:lumMod val="40000"/>
                  <a:lumOff val="60000"/>
                </a:schemeClr>
              </a:buClr>
              <a:buSzPct val="90000"/>
              <a:buFont typeface="+mj-lt"/>
              <a:buAutoNum type="arabicPeriod"/>
            </a:pPr>
            <a:r>
              <a:rPr lang="fa-IR" sz="3600" dirty="0" smtClean="0">
                <a:solidFill>
                  <a:schemeClr val="bg1">
                    <a:lumMod val="95000"/>
                  </a:schemeClr>
                </a:solidFill>
                <a:cs typeface="B Roya" pitchFamily="2" charset="-78"/>
              </a:rPr>
              <a:t>آسیب شناسی سایکوپاتی</a:t>
            </a:r>
            <a:endParaRPr lang="en-US" sz="3600" dirty="0">
              <a:solidFill>
                <a:schemeClr val="bg1">
                  <a:lumMod val="95000"/>
                </a:schemeClr>
              </a:solidFill>
              <a:cs typeface="B Roy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FFFF00"/>
                </a:solidFill>
              </a:rPr>
              <a:t>1957</a:t>
            </a:r>
            <a:endParaRPr lang="en-US" dirty="0">
              <a:solidFill>
                <a:srgbClr val="FFFF00"/>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62</a:t>
            </a:fld>
            <a:endParaRPr lang="en-US"/>
          </a:p>
        </p:txBody>
      </p:sp>
      <p:pic>
        <p:nvPicPr>
          <p:cNvPr id="446466" name="Picture 2"/>
          <p:cNvPicPr>
            <a:picLocks noChangeAspect="1" noChangeArrowheads="1"/>
          </p:cNvPicPr>
          <p:nvPr/>
        </p:nvPicPr>
        <p:blipFill>
          <a:blip r:embed="rId2" cstate="print"/>
          <a:srcRect/>
          <a:stretch>
            <a:fillRect/>
          </a:stretch>
        </p:blipFill>
        <p:spPr bwMode="auto">
          <a:xfrm>
            <a:off x="0" y="2924944"/>
            <a:ext cx="9144000" cy="2314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63</a:t>
            </a:fld>
            <a:endParaRPr lang="en-US"/>
          </a:p>
        </p:txBody>
      </p:sp>
      <p:sp>
        <p:nvSpPr>
          <p:cNvPr id="5" name="Content Placeholder 4"/>
          <p:cNvSpPr>
            <a:spLocks noGrp="1"/>
          </p:cNvSpPr>
          <p:nvPr>
            <p:ph sz="quarter" idx="1"/>
          </p:nvPr>
        </p:nvSpPr>
        <p:spPr/>
        <p:txBody>
          <a:bodyPr/>
          <a:lstStyle/>
          <a:p>
            <a:pPr algn="r" rtl="1">
              <a:spcBef>
                <a:spcPts val="2400"/>
              </a:spcBef>
            </a:pPr>
            <a:r>
              <a:rPr lang="fa-IR" dirty="0" smtClean="0">
                <a:solidFill>
                  <a:schemeClr val="accent6">
                    <a:lumMod val="40000"/>
                    <a:lumOff val="60000"/>
                  </a:schemeClr>
                </a:solidFill>
                <a:cs typeface="B Roya" pitchFamily="2" charset="-78"/>
              </a:rPr>
              <a:t>عدم تغییرات هدایت الکتریکی پوستی به محرکهای اضطراب آور و استرس زا</a:t>
            </a:r>
          </a:p>
          <a:p>
            <a:pPr algn="r" rtl="1">
              <a:spcBef>
                <a:spcPts val="2400"/>
              </a:spcBef>
            </a:pPr>
            <a:r>
              <a:rPr lang="fa-IR" dirty="0" smtClean="0">
                <a:solidFill>
                  <a:schemeClr val="accent6">
                    <a:lumMod val="40000"/>
                    <a:lumOff val="60000"/>
                  </a:schemeClr>
                </a:solidFill>
                <a:cs typeface="B Roya" pitchFamily="2" charset="-78"/>
              </a:rPr>
              <a:t>عدم پردازش خشم، اضطراب و دیسترس در چهره افراد</a:t>
            </a:r>
          </a:p>
          <a:p>
            <a:pPr algn="r" rtl="1">
              <a:spcBef>
                <a:spcPts val="2400"/>
              </a:spcBef>
            </a:pPr>
            <a:r>
              <a:rPr lang="fa-IR" dirty="0" smtClean="0">
                <a:solidFill>
                  <a:schemeClr val="accent6">
                    <a:lumMod val="40000"/>
                    <a:lumOff val="60000"/>
                  </a:schemeClr>
                </a:solidFill>
                <a:cs typeface="B Roya" pitchFamily="2" charset="-78"/>
              </a:rPr>
              <a:t>ضعف در ادراک چندش در چهره ها</a:t>
            </a:r>
          </a:p>
          <a:p>
            <a:pPr algn="r" rtl="1">
              <a:spcBef>
                <a:spcPts val="2400"/>
              </a:spcBef>
            </a:pPr>
            <a:r>
              <a:rPr lang="fa-IR" dirty="0" smtClean="0">
                <a:solidFill>
                  <a:schemeClr val="accent6">
                    <a:lumMod val="40000"/>
                    <a:lumOff val="60000"/>
                  </a:schemeClr>
                </a:solidFill>
                <a:cs typeface="B Roya" pitchFamily="2" charset="-78"/>
              </a:rPr>
              <a:t>اشکال در </a:t>
            </a:r>
            <a:r>
              <a:rPr lang="en-US" dirty="0" smtClean="0">
                <a:solidFill>
                  <a:schemeClr val="accent6">
                    <a:lumMod val="40000"/>
                    <a:lumOff val="60000"/>
                  </a:schemeClr>
                </a:solidFill>
                <a:cs typeface="B Roya" pitchFamily="2" charset="-78"/>
              </a:rPr>
              <a:t>ERP</a:t>
            </a:r>
            <a:endParaRPr lang="en-US" dirty="0">
              <a:solidFill>
                <a:schemeClr val="accent6">
                  <a:lumMod val="40000"/>
                  <a:lumOff val="60000"/>
                </a:schemeClr>
              </a:solidFill>
              <a:cs typeface="B Roya" pitchFamily="2" charset="-78"/>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FF00"/>
                </a:solidFill>
                <a:cs typeface="B Roya" pitchFamily="2" charset="-78"/>
              </a:rPr>
              <a:t>اشکالات ارگانیک در سایکوپات ها</a:t>
            </a:r>
            <a:endParaRPr lang="en-US" dirty="0">
              <a:solidFill>
                <a:srgbClr val="FFFF00"/>
              </a:solidFill>
              <a:cs typeface="B Roya" pitchFamily="2" charset="-78"/>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64</a:t>
            </a:fld>
            <a:endParaRPr lang="en-US"/>
          </a:p>
        </p:txBody>
      </p:sp>
      <p:sp>
        <p:nvSpPr>
          <p:cNvPr id="5" name="Content Placeholder 4"/>
          <p:cNvSpPr>
            <a:spLocks noGrp="1"/>
          </p:cNvSpPr>
          <p:nvPr>
            <p:ph sz="quarter" idx="1"/>
          </p:nvPr>
        </p:nvSpPr>
        <p:spPr/>
        <p:txBody>
          <a:bodyPr>
            <a:normAutofit/>
          </a:bodyPr>
          <a:lstStyle/>
          <a:p>
            <a:pPr>
              <a:lnSpc>
                <a:spcPct val="150000"/>
              </a:lnSpc>
            </a:pPr>
            <a:r>
              <a:rPr lang="en-US" sz="3200" dirty="0" err="1" smtClean="0">
                <a:solidFill>
                  <a:schemeClr val="accent6">
                    <a:lumMod val="40000"/>
                    <a:lumOff val="60000"/>
                  </a:schemeClr>
                </a:solidFill>
              </a:rPr>
              <a:t>Amygdala</a:t>
            </a:r>
            <a:endParaRPr lang="en-US" sz="3200" dirty="0" smtClean="0">
              <a:solidFill>
                <a:schemeClr val="accent6">
                  <a:lumMod val="40000"/>
                  <a:lumOff val="60000"/>
                </a:schemeClr>
              </a:solidFill>
            </a:endParaRPr>
          </a:p>
          <a:p>
            <a:pPr>
              <a:lnSpc>
                <a:spcPct val="150000"/>
              </a:lnSpc>
            </a:pPr>
            <a:r>
              <a:rPr lang="en-US" sz="3200" dirty="0" smtClean="0">
                <a:solidFill>
                  <a:schemeClr val="accent6">
                    <a:lumMod val="40000"/>
                    <a:lumOff val="60000"/>
                  </a:schemeClr>
                </a:solidFill>
              </a:rPr>
              <a:t>ACC</a:t>
            </a:r>
          </a:p>
          <a:p>
            <a:pPr>
              <a:lnSpc>
                <a:spcPct val="150000"/>
              </a:lnSpc>
            </a:pPr>
            <a:r>
              <a:rPr lang="en-US" sz="3200" dirty="0" smtClean="0">
                <a:solidFill>
                  <a:schemeClr val="accent6">
                    <a:lumMod val="40000"/>
                    <a:lumOff val="60000"/>
                  </a:schemeClr>
                </a:solidFill>
              </a:rPr>
              <a:t>Posterior </a:t>
            </a:r>
            <a:r>
              <a:rPr lang="en-US" sz="3200" dirty="0" err="1" smtClean="0">
                <a:solidFill>
                  <a:schemeClr val="accent6">
                    <a:lumMod val="40000"/>
                    <a:lumOff val="60000"/>
                  </a:schemeClr>
                </a:solidFill>
              </a:rPr>
              <a:t>cingulate</a:t>
            </a:r>
            <a:r>
              <a:rPr lang="en-US" sz="3200" dirty="0" smtClean="0">
                <a:solidFill>
                  <a:schemeClr val="accent6">
                    <a:lumMod val="40000"/>
                    <a:lumOff val="60000"/>
                  </a:schemeClr>
                </a:solidFill>
              </a:rPr>
              <a:t> cortex</a:t>
            </a:r>
          </a:p>
          <a:p>
            <a:pPr>
              <a:lnSpc>
                <a:spcPct val="150000"/>
              </a:lnSpc>
            </a:pPr>
            <a:r>
              <a:rPr lang="en-US" sz="3200" dirty="0" err="1" smtClean="0">
                <a:solidFill>
                  <a:schemeClr val="accent6">
                    <a:lumMod val="40000"/>
                    <a:lumOff val="60000"/>
                  </a:schemeClr>
                </a:solidFill>
              </a:rPr>
              <a:t>Parahippocampal</a:t>
            </a:r>
            <a:r>
              <a:rPr lang="en-US" sz="3200" dirty="0" smtClean="0">
                <a:solidFill>
                  <a:schemeClr val="accent6">
                    <a:lumMod val="40000"/>
                    <a:lumOff val="60000"/>
                  </a:schemeClr>
                </a:solidFill>
              </a:rPr>
              <a:t> </a:t>
            </a:r>
            <a:r>
              <a:rPr lang="en-US" sz="3200" dirty="0" err="1" smtClean="0">
                <a:solidFill>
                  <a:schemeClr val="accent6">
                    <a:lumMod val="40000"/>
                    <a:lumOff val="60000"/>
                  </a:schemeClr>
                </a:solidFill>
              </a:rPr>
              <a:t>gyrus</a:t>
            </a:r>
            <a:endParaRPr lang="en-US" sz="3200" dirty="0" smtClean="0">
              <a:solidFill>
                <a:schemeClr val="accent6">
                  <a:lumMod val="40000"/>
                  <a:lumOff val="60000"/>
                </a:schemeClr>
              </a:solidFill>
            </a:endParaRPr>
          </a:p>
          <a:p>
            <a:pPr>
              <a:lnSpc>
                <a:spcPct val="150000"/>
              </a:lnSpc>
            </a:pPr>
            <a:r>
              <a:rPr lang="en-US" sz="3200" dirty="0" smtClean="0">
                <a:solidFill>
                  <a:schemeClr val="accent6">
                    <a:lumMod val="40000"/>
                    <a:lumOff val="60000"/>
                  </a:schemeClr>
                </a:solidFill>
              </a:rPr>
              <a:t>Superior temporal </a:t>
            </a:r>
            <a:r>
              <a:rPr lang="en-US" sz="3200" dirty="0" err="1" smtClean="0">
                <a:solidFill>
                  <a:schemeClr val="accent6">
                    <a:lumMod val="40000"/>
                    <a:lumOff val="60000"/>
                  </a:schemeClr>
                </a:solidFill>
              </a:rPr>
              <a:t>gyrus</a:t>
            </a:r>
            <a:endParaRPr lang="en-US" sz="3200" dirty="0">
              <a:solidFill>
                <a:schemeClr val="accent6">
                  <a:lumMod val="40000"/>
                  <a:lumOff val="60000"/>
                </a:schemeClr>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65</a:t>
            </a:fld>
            <a:endParaRPr lang="en-US"/>
          </a:p>
        </p:txBody>
      </p:sp>
      <p:pic>
        <p:nvPicPr>
          <p:cNvPr id="368642" name="Picture 2"/>
          <p:cNvPicPr>
            <a:picLocks noChangeAspect="1" noChangeArrowheads="1"/>
          </p:cNvPicPr>
          <p:nvPr/>
        </p:nvPicPr>
        <p:blipFill>
          <a:blip r:embed="rId2" cstate="print"/>
          <a:srcRect/>
          <a:stretch>
            <a:fillRect/>
          </a:stretch>
        </p:blipFill>
        <p:spPr bwMode="auto">
          <a:xfrm>
            <a:off x="-1" y="1529082"/>
            <a:ext cx="9144001" cy="53012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66</a:t>
            </a:fld>
            <a:endParaRPr lang="en-US"/>
          </a:p>
        </p:txBody>
      </p:sp>
      <p:pic>
        <p:nvPicPr>
          <p:cNvPr id="369666" name="Picture 2"/>
          <p:cNvPicPr>
            <a:picLocks noChangeAspect="1" noChangeArrowheads="1"/>
          </p:cNvPicPr>
          <p:nvPr/>
        </p:nvPicPr>
        <p:blipFill>
          <a:blip r:embed="rId2" cstate="print"/>
          <a:srcRect/>
          <a:stretch>
            <a:fillRect/>
          </a:stretch>
        </p:blipFill>
        <p:spPr bwMode="auto">
          <a:xfrm>
            <a:off x="2271713" y="57150"/>
            <a:ext cx="4600575" cy="6743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67</a:t>
            </a:fld>
            <a:endParaRPr lang="en-US"/>
          </a:p>
        </p:txBody>
      </p:sp>
      <p:pic>
        <p:nvPicPr>
          <p:cNvPr id="102402" name="Picture 2" descr="Image result"/>
          <p:cNvPicPr>
            <a:picLocks noChangeAspect="1" noChangeArrowheads="1"/>
          </p:cNvPicPr>
          <p:nvPr/>
        </p:nvPicPr>
        <p:blipFill>
          <a:blip r:embed="rId2" cstate="print"/>
          <a:srcRect/>
          <a:stretch>
            <a:fillRect/>
          </a:stretch>
        </p:blipFill>
        <p:spPr bwMode="auto">
          <a:xfrm>
            <a:off x="1619672" y="188640"/>
            <a:ext cx="4296537" cy="6480810"/>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28600"/>
            <a:ext cx="8223448" cy="990600"/>
          </a:xfrm>
        </p:spPr>
        <p:txBody>
          <a:bodyPr>
            <a:noAutofit/>
          </a:bodyPr>
          <a:lstStyle/>
          <a:p>
            <a:r>
              <a:rPr lang="de-DE" sz="2400" dirty="0" smtClean="0">
                <a:solidFill>
                  <a:schemeClr val="bg1"/>
                </a:solidFill>
              </a:rPr>
              <a:t>Kosfeld, M., Heinrichs, M., Zak, P. J., Fischbacher, U., &amp; Fehr, </a:t>
            </a:r>
            <a:r>
              <a:rPr lang="en-US" sz="2400" dirty="0" smtClean="0">
                <a:solidFill>
                  <a:schemeClr val="bg1"/>
                </a:solidFill>
              </a:rPr>
              <a:t>E. (2005). </a:t>
            </a:r>
            <a:r>
              <a:rPr lang="en-US" sz="2400" dirty="0" err="1" smtClean="0">
                <a:solidFill>
                  <a:schemeClr val="bg1"/>
                </a:solidFill>
              </a:rPr>
              <a:t>Oxytocin</a:t>
            </a:r>
            <a:r>
              <a:rPr lang="en-US" sz="2400" dirty="0" smtClean="0">
                <a:solidFill>
                  <a:schemeClr val="bg1"/>
                </a:solidFill>
              </a:rPr>
              <a:t> increases trust in humans. </a:t>
            </a:r>
            <a:r>
              <a:rPr lang="en-US" sz="2400" i="1" dirty="0" smtClean="0">
                <a:solidFill>
                  <a:srgbClr val="FFFF00"/>
                </a:solidFill>
              </a:rPr>
              <a:t>Nature</a:t>
            </a:r>
            <a:r>
              <a:rPr lang="en-US" sz="2400" i="1" dirty="0" smtClean="0">
                <a:solidFill>
                  <a:schemeClr val="bg1"/>
                </a:solidFill>
              </a:rPr>
              <a:t>, 435, </a:t>
            </a:r>
            <a:r>
              <a:rPr lang="en-US" sz="2400" dirty="0" smtClean="0">
                <a:solidFill>
                  <a:schemeClr val="bg1"/>
                </a:solidFill>
              </a:rPr>
              <a:t>673–676</a:t>
            </a:r>
            <a:endParaRPr lang="en-US" sz="2400" dirty="0">
              <a:solidFill>
                <a:schemeClr val="bg1"/>
              </a:solidFill>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68</a:t>
            </a:fld>
            <a:endParaRPr lang="en-US"/>
          </a:p>
        </p:txBody>
      </p:sp>
      <p:pic>
        <p:nvPicPr>
          <p:cNvPr id="465922" name="Picture 2"/>
          <p:cNvPicPr>
            <a:picLocks noChangeAspect="1" noChangeArrowheads="1"/>
          </p:cNvPicPr>
          <p:nvPr/>
        </p:nvPicPr>
        <p:blipFill>
          <a:blip r:embed="rId2" cstate="print"/>
          <a:srcRect/>
          <a:stretch>
            <a:fillRect/>
          </a:stretch>
        </p:blipFill>
        <p:spPr bwMode="auto">
          <a:xfrm>
            <a:off x="1" y="2471738"/>
            <a:ext cx="9144000" cy="23974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dirty="0" smtClean="0">
                <a:solidFill>
                  <a:srgbClr val="FFFF00"/>
                </a:solidFill>
                <a:cs typeface="B Roya" pitchFamily="2" charset="-78"/>
              </a:rPr>
              <a:t>بازگشت به مقوله رفتار اخلاقی در علوم رفتاری</a:t>
            </a:r>
            <a:endParaRPr lang="en-US" sz="3600" dirty="0">
              <a:solidFill>
                <a:srgbClr val="FFFF00"/>
              </a:solidFill>
              <a:cs typeface="B Roya" pitchFamily="2" charset="-78"/>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69</a:t>
            </a:fld>
            <a:endParaRPr lang="en-US"/>
          </a:p>
        </p:txBody>
      </p:sp>
      <p:sp>
        <p:nvSpPr>
          <p:cNvPr id="5" name="Content Placeholder 4"/>
          <p:cNvSpPr>
            <a:spLocks noGrp="1"/>
          </p:cNvSpPr>
          <p:nvPr>
            <p:ph sz="quarter" idx="1"/>
          </p:nvPr>
        </p:nvSpPr>
        <p:spPr/>
        <p:txBody>
          <a:bodyPr>
            <a:normAutofit/>
          </a:bodyPr>
          <a:lstStyle/>
          <a:p>
            <a:pPr marL="742950" indent="-742950" algn="r" rtl="1">
              <a:lnSpc>
                <a:spcPct val="150000"/>
              </a:lnSpc>
              <a:buClr>
                <a:schemeClr val="tx2">
                  <a:lumMod val="40000"/>
                  <a:lumOff val="60000"/>
                </a:schemeClr>
              </a:buClr>
              <a:buSzPct val="90000"/>
              <a:buFont typeface="+mj-lt"/>
              <a:buAutoNum type="arabicPeriod"/>
            </a:pPr>
            <a:r>
              <a:rPr lang="fa-IR" sz="3600" dirty="0" smtClean="0">
                <a:solidFill>
                  <a:schemeClr val="bg1">
                    <a:lumMod val="95000"/>
                  </a:schemeClr>
                </a:solidFill>
                <a:cs typeface="B Roya" pitchFamily="2" charset="-78"/>
              </a:rPr>
              <a:t>تحولات معاصر در نظریه تکامل</a:t>
            </a:r>
            <a:endParaRPr lang="en-US" sz="3600" dirty="0" smtClean="0">
              <a:solidFill>
                <a:schemeClr val="bg1">
                  <a:lumMod val="95000"/>
                </a:schemeClr>
              </a:solidFill>
              <a:cs typeface="B Roya" pitchFamily="2" charset="-78"/>
            </a:endParaRPr>
          </a:p>
          <a:p>
            <a:pPr marL="742950" indent="-742950" algn="r" rtl="1">
              <a:lnSpc>
                <a:spcPct val="150000"/>
              </a:lnSpc>
              <a:buClr>
                <a:schemeClr val="tx2">
                  <a:lumMod val="40000"/>
                  <a:lumOff val="60000"/>
                </a:schemeClr>
              </a:buClr>
              <a:buSzPct val="90000"/>
              <a:buFont typeface="+mj-lt"/>
              <a:buAutoNum type="arabicPeriod"/>
            </a:pPr>
            <a:r>
              <a:rPr lang="fa-IR" sz="3600" dirty="0" smtClean="0">
                <a:solidFill>
                  <a:schemeClr val="bg1">
                    <a:lumMod val="95000"/>
                  </a:schemeClr>
                </a:solidFill>
                <a:cs typeface="B Roya" pitchFamily="2" charset="-78"/>
              </a:rPr>
              <a:t>اعتلای جایگاه همدلی (</a:t>
            </a:r>
            <a:r>
              <a:rPr lang="en-US" sz="3600" dirty="0" smtClean="0">
                <a:solidFill>
                  <a:schemeClr val="bg1">
                    <a:lumMod val="95000"/>
                  </a:schemeClr>
                </a:solidFill>
                <a:cs typeface="B Roya" pitchFamily="2" charset="-78"/>
              </a:rPr>
              <a:t>empathy</a:t>
            </a:r>
            <a:r>
              <a:rPr lang="fa-IR" sz="3600" dirty="0" smtClean="0">
                <a:solidFill>
                  <a:schemeClr val="bg1">
                    <a:lumMod val="95000"/>
                  </a:schemeClr>
                </a:solidFill>
                <a:cs typeface="B Roya" pitchFamily="2" charset="-78"/>
              </a:rPr>
              <a:t>)</a:t>
            </a:r>
            <a:endParaRPr lang="en-US" sz="3600" dirty="0" smtClean="0">
              <a:solidFill>
                <a:schemeClr val="bg1">
                  <a:lumMod val="95000"/>
                </a:schemeClr>
              </a:solidFill>
              <a:cs typeface="B Roya" pitchFamily="2" charset="-78"/>
            </a:endParaRPr>
          </a:p>
          <a:p>
            <a:pPr marL="742950" indent="-742950" algn="r" rtl="1">
              <a:lnSpc>
                <a:spcPct val="150000"/>
              </a:lnSpc>
              <a:buClr>
                <a:schemeClr val="tx2">
                  <a:lumMod val="40000"/>
                  <a:lumOff val="60000"/>
                </a:schemeClr>
              </a:buClr>
              <a:buSzPct val="90000"/>
              <a:buFont typeface="+mj-lt"/>
              <a:buAutoNum type="arabicPeriod"/>
            </a:pPr>
            <a:r>
              <a:rPr lang="fa-IR" sz="3600" dirty="0" smtClean="0">
                <a:solidFill>
                  <a:schemeClr val="bg1">
                    <a:lumMod val="95000"/>
                  </a:schemeClr>
                </a:solidFill>
                <a:cs typeface="B Roya" pitchFamily="2" charset="-78"/>
              </a:rPr>
              <a:t>آسیب شناسی سایکوپاتی</a:t>
            </a:r>
          </a:p>
          <a:p>
            <a:pPr marL="742950" indent="-742950" algn="r" rtl="1">
              <a:lnSpc>
                <a:spcPct val="150000"/>
              </a:lnSpc>
              <a:buClr>
                <a:schemeClr val="tx2">
                  <a:lumMod val="40000"/>
                  <a:lumOff val="60000"/>
                </a:schemeClr>
              </a:buClr>
              <a:buSzPct val="90000"/>
              <a:buFont typeface="+mj-lt"/>
              <a:buAutoNum type="arabicPeriod"/>
            </a:pPr>
            <a:r>
              <a:rPr lang="fa-IR" sz="3600" dirty="0" smtClean="0">
                <a:solidFill>
                  <a:schemeClr val="bg1">
                    <a:lumMod val="95000"/>
                  </a:schemeClr>
                </a:solidFill>
                <a:cs typeface="B Roya" pitchFamily="2" charset="-78"/>
              </a:rPr>
              <a:t>توجه مجدد به مسئله ”اراده“ و خویشتنداری</a:t>
            </a:r>
            <a:endParaRPr lang="en-US" sz="3600" dirty="0">
              <a:solidFill>
                <a:schemeClr val="bg1">
                  <a:lumMod val="95000"/>
                </a:schemeClr>
              </a:solidFill>
              <a:cs typeface="B Roy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7</a:t>
            </a:fld>
            <a:endParaRPr lang="en-US"/>
          </a:p>
        </p:txBody>
      </p:sp>
      <p:pic>
        <p:nvPicPr>
          <p:cNvPr id="454658" name="Picture 2"/>
          <p:cNvPicPr>
            <a:picLocks noChangeAspect="1" noChangeArrowheads="1"/>
          </p:cNvPicPr>
          <p:nvPr/>
        </p:nvPicPr>
        <p:blipFill>
          <a:blip r:embed="rId2" cstate="print"/>
          <a:srcRect/>
          <a:stretch>
            <a:fillRect/>
          </a:stretch>
        </p:blipFill>
        <p:spPr bwMode="auto">
          <a:xfrm>
            <a:off x="0" y="1988840"/>
            <a:ext cx="9144000" cy="42763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solidFill>
            <a:schemeClr val="tx1">
              <a:lumMod val="75000"/>
              <a:lumOff val="25000"/>
              <a:alpha val="80000"/>
            </a:schemeClr>
          </a:solidFill>
        </p:spPr>
        <p:txBody>
          <a:bodyPr>
            <a:normAutofit/>
          </a:bodyPr>
          <a:lstStyle/>
          <a:p>
            <a:pPr algn="r" rtl="1"/>
            <a:r>
              <a:rPr lang="fa-IR" sz="4000" dirty="0" smtClean="0">
                <a:solidFill>
                  <a:schemeClr val="accent1">
                    <a:lumMod val="60000"/>
                    <a:lumOff val="40000"/>
                  </a:schemeClr>
                </a:solidFill>
                <a:cs typeface="B Roya" pitchFamily="2" charset="-78"/>
              </a:rPr>
              <a:t>بازگشت مجدد مفهوم اراده به علوم رفتاری</a:t>
            </a:r>
            <a:endParaRPr lang="en-US" sz="4000" dirty="0">
              <a:solidFill>
                <a:schemeClr val="accent1">
                  <a:lumMod val="60000"/>
                  <a:lumOff val="40000"/>
                </a:schemeClr>
              </a:solidFill>
              <a:cs typeface="B Roya" pitchFamily="2" charset="-78"/>
            </a:endParaRPr>
          </a:p>
        </p:txBody>
      </p:sp>
      <p:sp>
        <p:nvSpPr>
          <p:cNvPr id="7" name="Content Placeholder 6"/>
          <p:cNvSpPr>
            <a:spLocks noGrp="1"/>
          </p:cNvSpPr>
          <p:nvPr>
            <p:ph sz="quarter" idx="1"/>
          </p:nvPr>
        </p:nvSpPr>
        <p:spPr>
          <a:solidFill>
            <a:srgbClr val="17111D">
              <a:alpha val="80000"/>
            </a:srgbClr>
          </a:solidFill>
        </p:spPr>
        <p:txBody>
          <a:bodyPr/>
          <a:lstStyle/>
          <a:p>
            <a:r>
              <a:rPr lang="en-US" dirty="0" smtClean="0">
                <a:solidFill>
                  <a:schemeClr val="accent1">
                    <a:lumMod val="60000"/>
                    <a:lumOff val="40000"/>
                  </a:schemeClr>
                </a:solidFill>
              </a:rPr>
              <a:t>Effortful control</a:t>
            </a:r>
          </a:p>
          <a:p>
            <a:r>
              <a:rPr lang="en-US" dirty="0" smtClean="0">
                <a:solidFill>
                  <a:schemeClr val="accent1">
                    <a:lumMod val="60000"/>
                    <a:lumOff val="40000"/>
                  </a:schemeClr>
                </a:solidFill>
              </a:rPr>
              <a:t>Self-control</a:t>
            </a:r>
          </a:p>
          <a:p>
            <a:r>
              <a:rPr lang="en-US" dirty="0" smtClean="0">
                <a:solidFill>
                  <a:schemeClr val="accent1">
                    <a:lumMod val="60000"/>
                    <a:lumOff val="40000"/>
                  </a:schemeClr>
                </a:solidFill>
              </a:rPr>
              <a:t>Executive control</a:t>
            </a:r>
          </a:p>
          <a:p>
            <a:r>
              <a:rPr lang="en-US" dirty="0" smtClean="0">
                <a:solidFill>
                  <a:schemeClr val="accent1">
                    <a:lumMod val="60000"/>
                    <a:lumOff val="40000"/>
                  </a:schemeClr>
                </a:solidFill>
              </a:rPr>
              <a:t>Perseverance</a:t>
            </a:r>
          </a:p>
          <a:p>
            <a:r>
              <a:rPr lang="en-US" dirty="0" smtClean="0">
                <a:solidFill>
                  <a:schemeClr val="accent1">
                    <a:lumMod val="60000"/>
                    <a:lumOff val="40000"/>
                  </a:schemeClr>
                </a:solidFill>
              </a:rPr>
              <a:t>Persistence</a:t>
            </a:r>
          </a:p>
          <a:p>
            <a:r>
              <a:rPr lang="en-US" dirty="0" smtClean="0">
                <a:solidFill>
                  <a:srgbClr val="FFFF00"/>
                </a:solidFill>
              </a:rPr>
              <a:t>Conscientiousness </a:t>
            </a:r>
          </a:p>
          <a:p>
            <a:r>
              <a:rPr lang="en-US" dirty="0" smtClean="0">
                <a:solidFill>
                  <a:schemeClr val="accent1">
                    <a:lumMod val="60000"/>
                    <a:lumOff val="40000"/>
                  </a:schemeClr>
                </a:solidFill>
              </a:rPr>
              <a:t>Grit</a:t>
            </a:r>
          </a:p>
          <a:p>
            <a:r>
              <a:rPr lang="en-US" dirty="0" smtClean="0">
                <a:solidFill>
                  <a:schemeClr val="accent1">
                    <a:lumMod val="60000"/>
                    <a:lumOff val="40000"/>
                  </a:schemeClr>
                </a:solidFill>
              </a:rPr>
              <a:t>Constraint</a:t>
            </a:r>
            <a:endParaRPr lang="en-US" dirty="0">
              <a:solidFill>
                <a:schemeClr val="accent1">
                  <a:lumMod val="60000"/>
                  <a:lumOff val="40000"/>
                </a:schemeClr>
              </a:solidFill>
            </a:endParaRPr>
          </a:p>
        </p:txBody>
      </p:sp>
      <p:sp>
        <p:nvSpPr>
          <p:cNvPr id="8" name="Content Placeholder 7"/>
          <p:cNvSpPr>
            <a:spLocks noGrp="1"/>
          </p:cNvSpPr>
          <p:nvPr>
            <p:ph sz="quarter" idx="2"/>
          </p:nvPr>
        </p:nvSpPr>
        <p:spPr>
          <a:solidFill>
            <a:srgbClr val="17111D">
              <a:alpha val="80000"/>
            </a:srgbClr>
          </a:solidFill>
        </p:spPr>
        <p:txBody>
          <a:bodyPr/>
          <a:lstStyle/>
          <a:p>
            <a:r>
              <a:rPr lang="en-US" dirty="0" smtClean="0">
                <a:solidFill>
                  <a:schemeClr val="accent1">
                    <a:lumMod val="60000"/>
                    <a:lumOff val="40000"/>
                  </a:schemeClr>
                </a:solidFill>
              </a:rPr>
              <a:t>Attention</a:t>
            </a:r>
          </a:p>
          <a:p>
            <a:r>
              <a:rPr lang="en-US" dirty="0" smtClean="0">
                <a:solidFill>
                  <a:schemeClr val="accent1">
                    <a:lumMod val="60000"/>
                    <a:lumOff val="40000"/>
                  </a:schemeClr>
                </a:solidFill>
              </a:rPr>
              <a:t>Striving</a:t>
            </a:r>
          </a:p>
          <a:p>
            <a:r>
              <a:rPr lang="en-US" dirty="0" smtClean="0">
                <a:solidFill>
                  <a:schemeClr val="accent1">
                    <a:lumMod val="60000"/>
                    <a:lumOff val="40000"/>
                  </a:schemeClr>
                </a:solidFill>
              </a:rPr>
              <a:t>Deliberate practice</a:t>
            </a:r>
          </a:p>
          <a:p>
            <a:r>
              <a:rPr lang="en-US" dirty="0" smtClean="0">
                <a:solidFill>
                  <a:schemeClr val="accent1">
                    <a:lumMod val="60000"/>
                    <a:lumOff val="40000"/>
                  </a:schemeClr>
                </a:solidFill>
              </a:rPr>
              <a:t>Ego power</a:t>
            </a:r>
          </a:p>
          <a:p>
            <a:r>
              <a:rPr lang="en-US" dirty="0" smtClean="0">
                <a:solidFill>
                  <a:srgbClr val="FFFF00"/>
                </a:solidFill>
              </a:rPr>
              <a:t>Self-directedness</a:t>
            </a:r>
          </a:p>
          <a:p>
            <a:r>
              <a:rPr lang="en-US" dirty="0" smtClean="0">
                <a:solidFill>
                  <a:schemeClr val="accent1">
                    <a:lumMod val="60000"/>
                    <a:lumOff val="40000"/>
                  </a:schemeClr>
                </a:solidFill>
              </a:rPr>
              <a:t>Mindfulness</a:t>
            </a:r>
            <a:endParaRPr lang="fa-IR" dirty="0" smtClean="0">
              <a:solidFill>
                <a:schemeClr val="accent1">
                  <a:lumMod val="60000"/>
                  <a:lumOff val="40000"/>
                </a:schemeClr>
              </a:solidFill>
            </a:endParaRPr>
          </a:p>
          <a:p>
            <a:r>
              <a:rPr lang="en-US" dirty="0" smtClean="0">
                <a:solidFill>
                  <a:schemeClr val="accent1">
                    <a:lumMod val="60000"/>
                    <a:lumOff val="40000"/>
                  </a:schemeClr>
                </a:solidFill>
              </a:rPr>
              <a:t>Impulse control</a:t>
            </a:r>
          </a:p>
          <a:p>
            <a:r>
              <a:rPr lang="en-US" dirty="0" smtClean="0">
                <a:solidFill>
                  <a:schemeClr val="accent1">
                    <a:lumMod val="60000"/>
                    <a:lumOff val="40000"/>
                  </a:schemeClr>
                </a:solidFill>
              </a:rPr>
              <a:t>Delay of gratification</a:t>
            </a:r>
          </a:p>
          <a:p>
            <a:endParaRPr lang="en-US" dirty="0" smtClean="0">
              <a:solidFill>
                <a:schemeClr val="accent1">
                  <a:lumMod val="60000"/>
                  <a:lumOff val="40000"/>
                </a:schemeClr>
              </a:solidFill>
            </a:endParaRPr>
          </a:p>
          <a:p>
            <a:endParaRPr lang="en-US" dirty="0">
              <a:solidFill>
                <a:schemeClr val="accent1">
                  <a:lumMod val="60000"/>
                  <a:lumOff val="40000"/>
                </a:schemeClr>
              </a:solidFill>
            </a:endParaRPr>
          </a:p>
        </p:txBody>
      </p:sp>
      <p:sp>
        <p:nvSpPr>
          <p:cNvPr id="4" name="Slide Number Placeholder 3"/>
          <p:cNvSpPr>
            <a:spLocks noGrp="1"/>
          </p:cNvSpPr>
          <p:nvPr>
            <p:ph type="sldNum" sz="quarter" idx="16"/>
          </p:nvPr>
        </p:nvSpPr>
        <p:spPr/>
        <p:txBody>
          <a:bodyPr>
            <a:normAutofit fontScale="85000" lnSpcReduction="20000"/>
          </a:bodyPr>
          <a:lstStyle/>
          <a:p>
            <a:fld id="{F86A6366-6285-40C7-BE09-FC3FA2DA8232}" type="slidenum">
              <a:rPr lang="en-US" smtClean="0"/>
              <a:pPr/>
              <a:t>70</a:t>
            </a:fld>
            <a:endParaRPr lang="en-US"/>
          </a:p>
        </p:txBody>
      </p:sp>
      <p:sp>
        <p:nvSpPr>
          <p:cNvPr id="3" name="Footer Placeholder 2"/>
          <p:cNvSpPr>
            <a:spLocks noGrp="1"/>
          </p:cNvSpPr>
          <p:nvPr>
            <p:ph type="ftr" sz="quarter" idx="17"/>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p:txBody>
          <a:bodyPr anchor="ctr">
            <a:normAutofit fontScale="92500"/>
          </a:bodyPr>
          <a:lstStyle/>
          <a:p>
            <a:r>
              <a:rPr lang="en-US" sz="3200" dirty="0" smtClean="0">
                <a:solidFill>
                  <a:schemeClr val="accent1">
                    <a:lumMod val="60000"/>
                    <a:lumOff val="40000"/>
                  </a:schemeClr>
                </a:solidFill>
              </a:rPr>
              <a:t>Higher achievement</a:t>
            </a:r>
          </a:p>
          <a:p>
            <a:r>
              <a:rPr lang="en-US" sz="3200" dirty="0" smtClean="0">
                <a:solidFill>
                  <a:schemeClr val="accent1">
                    <a:lumMod val="60000"/>
                    <a:lumOff val="40000"/>
                  </a:schemeClr>
                </a:solidFill>
              </a:rPr>
              <a:t>Happiness</a:t>
            </a:r>
          </a:p>
          <a:p>
            <a:r>
              <a:rPr lang="en-US" sz="3200" dirty="0" smtClean="0">
                <a:solidFill>
                  <a:schemeClr val="accent1">
                    <a:lumMod val="60000"/>
                    <a:lumOff val="40000"/>
                  </a:schemeClr>
                </a:solidFill>
              </a:rPr>
              <a:t>Creativity</a:t>
            </a:r>
          </a:p>
          <a:p>
            <a:r>
              <a:rPr lang="en-US" sz="3200" dirty="0" smtClean="0">
                <a:solidFill>
                  <a:schemeClr val="accent1">
                    <a:lumMod val="60000"/>
                    <a:lumOff val="40000"/>
                  </a:schemeClr>
                </a:solidFill>
              </a:rPr>
              <a:t>Mental health</a:t>
            </a:r>
          </a:p>
          <a:p>
            <a:r>
              <a:rPr lang="en-US" sz="3200" dirty="0" smtClean="0">
                <a:solidFill>
                  <a:schemeClr val="accent1">
                    <a:lumMod val="60000"/>
                    <a:lumOff val="40000"/>
                  </a:schemeClr>
                </a:solidFill>
              </a:rPr>
              <a:t>Physical health</a:t>
            </a:r>
          </a:p>
          <a:p>
            <a:r>
              <a:rPr lang="en-US" sz="3200" dirty="0" smtClean="0">
                <a:solidFill>
                  <a:schemeClr val="accent1">
                    <a:lumMod val="60000"/>
                    <a:lumOff val="40000"/>
                  </a:schemeClr>
                </a:solidFill>
              </a:rPr>
              <a:t>Economic prosperity</a:t>
            </a:r>
          </a:p>
          <a:p>
            <a:r>
              <a:rPr lang="en-US" sz="3200" dirty="0" smtClean="0">
                <a:solidFill>
                  <a:schemeClr val="accent1">
                    <a:lumMod val="60000"/>
                    <a:lumOff val="40000"/>
                  </a:schemeClr>
                </a:solidFill>
              </a:rPr>
              <a:t>Life expectancy</a:t>
            </a:r>
            <a:endParaRPr lang="en-US" sz="3200" dirty="0">
              <a:solidFill>
                <a:schemeClr val="accent1">
                  <a:lumMod val="60000"/>
                  <a:lumOff val="40000"/>
                </a:schemeClr>
              </a:solidFill>
            </a:endParaRPr>
          </a:p>
        </p:txBody>
      </p:sp>
      <p:sp>
        <p:nvSpPr>
          <p:cNvPr id="4" name="Content Placeholder 3"/>
          <p:cNvSpPr>
            <a:spLocks noGrp="1"/>
          </p:cNvSpPr>
          <p:nvPr>
            <p:ph sz="quarter" idx="2"/>
          </p:nvPr>
        </p:nvSpPr>
        <p:spPr/>
        <p:txBody>
          <a:bodyPr anchor="ctr">
            <a:normAutofit fontScale="92500"/>
          </a:bodyPr>
          <a:lstStyle/>
          <a:p>
            <a:r>
              <a:rPr lang="en-US" dirty="0" smtClean="0">
                <a:solidFill>
                  <a:srgbClr val="FFFF00"/>
                </a:solidFill>
              </a:rPr>
              <a:t>Depression</a:t>
            </a:r>
          </a:p>
          <a:p>
            <a:r>
              <a:rPr lang="en-US" dirty="0" smtClean="0">
                <a:solidFill>
                  <a:srgbClr val="FFFF00"/>
                </a:solidFill>
              </a:rPr>
              <a:t>Substance abuse</a:t>
            </a:r>
          </a:p>
          <a:p>
            <a:r>
              <a:rPr lang="en-US" dirty="0" smtClean="0">
                <a:solidFill>
                  <a:srgbClr val="FFFF00"/>
                </a:solidFill>
              </a:rPr>
              <a:t>High risk behavior</a:t>
            </a:r>
          </a:p>
          <a:p>
            <a:r>
              <a:rPr lang="en-US" dirty="0" smtClean="0">
                <a:solidFill>
                  <a:srgbClr val="FFFF00"/>
                </a:solidFill>
              </a:rPr>
              <a:t>Impulsive behavior</a:t>
            </a:r>
          </a:p>
          <a:p>
            <a:endParaRPr lang="en-US" dirty="0">
              <a:solidFill>
                <a:srgbClr val="FFFF00"/>
              </a:solidFill>
            </a:endParaRPr>
          </a:p>
        </p:txBody>
      </p:sp>
      <p:sp>
        <p:nvSpPr>
          <p:cNvPr id="5" name="Slide Number Placeholder 4"/>
          <p:cNvSpPr>
            <a:spLocks noGrp="1"/>
          </p:cNvSpPr>
          <p:nvPr>
            <p:ph type="sldNum" sz="quarter" idx="16"/>
          </p:nvPr>
        </p:nvSpPr>
        <p:spPr/>
        <p:txBody>
          <a:bodyPr>
            <a:normAutofit fontScale="85000" lnSpcReduction="20000"/>
          </a:bodyPr>
          <a:lstStyle/>
          <a:p>
            <a:fld id="{BBE55C84-39A8-4065-8C5D-351A4954280A}" type="slidenum">
              <a:rPr lang="en-US" smtClean="0"/>
              <a:pPr/>
              <a:t>71</a:t>
            </a:fld>
            <a:endParaRPr lang="en-US"/>
          </a:p>
        </p:txBody>
      </p:sp>
      <p:sp>
        <p:nvSpPr>
          <p:cNvPr id="6" name="Footer Placeholder 5"/>
          <p:cNvSpPr>
            <a:spLocks noGrp="1"/>
          </p:cNvSpPr>
          <p:nvPr>
            <p:ph type="ftr" sz="quarter" idx="17"/>
          </p:nvPr>
        </p:nvSpPr>
        <p:spPr/>
        <p:txBody>
          <a:bodyPr/>
          <a:lstStyle/>
          <a:p>
            <a:r>
              <a:rPr lang="en-US" smtClean="0">
                <a:solidFill>
                  <a:srgbClr val="775F55"/>
                </a:solidFill>
              </a:rPr>
              <a:t>Morality and Mental Health</a:t>
            </a:r>
            <a:endParaRPr lang="en-US">
              <a:solidFill>
                <a:srgbClr val="775F5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dissolve">
                                      <p:cBhvr>
                                        <p:cTn id="10" dur="500"/>
                                        <p:tgtEl>
                                          <p:spTgt spid="4">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dissolve">
                                      <p:cBhvr>
                                        <p:cTn id="13" dur="500"/>
                                        <p:tgtEl>
                                          <p:spTgt spid="4">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dissolve">
                                      <p:cBhvr>
                                        <p:cTn id="1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r"/>
            <a:r>
              <a:rPr lang="fa-IR" sz="4000" dirty="0" smtClean="0">
                <a:solidFill>
                  <a:schemeClr val="bg2">
                    <a:lumMod val="90000"/>
                  </a:schemeClr>
                </a:solidFill>
                <a:cs typeface="B Roya" pitchFamily="2" charset="-78"/>
              </a:rPr>
              <a:t>جمع بندی</a:t>
            </a:r>
            <a:endParaRPr lang="en-US" sz="4000" dirty="0">
              <a:solidFill>
                <a:schemeClr val="bg2">
                  <a:lumMod val="90000"/>
                </a:schemeClr>
              </a:solidFill>
              <a:cs typeface="B Roya" pitchFamily="2" charset="-78"/>
            </a:endParaRPr>
          </a:p>
        </p:txBody>
      </p:sp>
      <p:sp>
        <p:nvSpPr>
          <p:cNvPr id="3" name="Content Placeholder 2"/>
          <p:cNvSpPr>
            <a:spLocks noGrp="1"/>
          </p:cNvSpPr>
          <p:nvPr>
            <p:ph idx="1"/>
          </p:nvPr>
        </p:nvSpPr>
        <p:spPr/>
        <p:style>
          <a:lnRef idx="3">
            <a:schemeClr val="lt1"/>
          </a:lnRef>
          <a:fillRef idx="1">
            <a:schemeClr val="dk1"/>
          </a:fillRef>
          <a:effectRef idx="1">
            <a:schemeClr val="dk1"/>
          </a:effectRef>
          <a:fontRef idx="minor">
            <a:schemeClr val="lt1"/>
          </a:fontRef>
        </p:style>
        <p:txBody>
          <a:bodyPr anchor="ctr"/>
          <a:lstStyle/>
          <a:p>
            <a:pPr algn="r" rtl="1">
              <a:spcBef>
                <a:spcPts val="1800"/>
              </a:spcBef>
              <a:spcAft>
                <a:spcPts val="600"/>
              </a:spcAft>
            </a:pPr>
            <a:r>
              <a:rPr lang="fa-IR" dirty="0" smtClean="0">
                <a:cs typeface="B Roya" pitchFamily="2" charset="-78"/>
              </a:rPr>
              <a:t>روانپزشکی و روانشناسی مجدداً به بررسی رفتار اخلاقی بازگشته اند</a:t>
            </a:r>
          </a:p>
          <a:p>
            <a:pPr algn="r" rtl="1">
              <a:spcBef>
                <a:spcPts val="1800"/>
              </a:spcBef>
              <a:spcAft>
                <a:spcPts val="600"/>
              </a:spcAft>
            </a:pPr>
            <a:r>
              <a:rPr lang="fa-IR" dirty="0" smtClean="0">
                <a:cs typeface="B Roya" pitchFamily="2" charset="-78"/>
              </a:rPr>
              <a:t>میل به این است که سلامت روان بدون مقوله سلامت اخلاقی ممکن نیست</a:t>
            </a:r>
          </a:p>
        </p:txBody>
      </p:sp>
      <p:sp>
        <p:nvSpPr>
          <p:cNvPr id="4" name="Footer Placeholder 3"/>
          <p:cNvSpPr>
            <a:spLocks noGrp="1"/>
          </p:cNvSpPr>
          <p:nvPr>
            <p:ph type="ftr" sz="quarter" idx="11"/>
          </p:nvPr>
        </p:nvSpPr>
        <p:spPr/>
        <p:txBody>
          <a:bodyPr/>
          <a:lstStyle/>
          <a:p>
            <a:r>
              <a:rPr lang="en-US" smtClean="0"/>
              <a:t>Morality and Mental Health</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1BD9592-296B-4185-A170-9AACEEC1A07F}" type="slidenum">
              <a:rPr lang="en-US" smtClean="0"/>
              <a:pPr/>
              <a:t>72</a:t>
            </a:fld>
            <a:endParaRPr 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971600" y="2852936"/>
            <a:ext cx="7344816" cy="2376264"/>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pPr algn="ctr"/>
            <a:r>
              <a:rPr lang="en-US" dirty="0" smtClean="0">
                <a:solidFill>
                  <a:schemeClr val="accent2">
                    <a:lumMod val="40000"/>
                    <a:lumOff val="60000"/>
                  </a:schemeClr>
                </a:solidFill>
                <a:cs typeface="B Roya" pitchFamily="2" charset="-78"/>
              </a:rPr>
              <a:t>The Therapeutic Trend</a:t>
            </a:r>
            <a:endParaRPr lang="en-US" dirty="0">
              <a:solidFill>
                <a:schemeClr val="accent2">
                  <a:lumMod val="40000"/>
                  <a:lumOff val="60000"/>
                </a:schemeClr>
              </a:solidFill>
              <a:cs typeface="B Roya" pitchFamily="2" charset="-78"/>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8125E498-8712-4D64-8C0E-41BFAB561C9C}" type="slidenum">
              <a:rPr lang="en-US" smtClean="0"/>
              <a:pPr/>
              <a:t>73</a:t>
            </a:fld>
            <a:endParaRPr lang="en-US"/>
          </a:p>
        </p:txBody>
      </p:sp>
      <p:sp>
        <p:nvSpPr>
          <p:cNvPr id="7" name="Oval 6"/>
          <p:cNvSpPr/>
          <p:nvPr/>
        </p:nvSpPr>
        <p:spPr>
          <a:xfrm>
            <a:off x="1619672" y="3429000"/>
            <a:ext cx="2304256" cy="1296144"/>
          </a:xfrm>
          <a:prstGeom prst="ellipse">
            <a:avLst/>
          </a:prstGeom>
        </p:spPr>
        <p:style>
          <a:lnRef idx="3">
            <a:schemeClr val="lt1"/>
          </a:lnRef>
          <a:fillRef idx="1">
            <a:schemeClr val="dk1"/>
          </a:fillRef>
          <a:effectRef idx="1">
            <a:schemeClr val="dk1"/>
          </a:effectRef>
          <a:fontRef idx="minor">
            <a:schemeClr val="lt1"/>
          </a:fontRef>
        </p:style>
        <p:txBody>
          <a:bodyPr wrap="none" rtlCol="0" anchor="ctr"/>
          <a:lstStyle/>
          <a:p>
            <a:pPr algn="ctr"/>
            <a:r>
              <a:rPr lang="en-US" sz="2800" dirty="0" smtClean="0"/>
              <a:t>Mental </a:t>
            </a:r>
          </a:p>
          <a:p>
            <a:pPr algn="ctr"/>
            <a:r>
              <a:rPr lang="en-US" sz="2800" dirty="0" smtClean="0"/>
              <a:t>disorders</a:t>
            </a:r>
            <a:endParaRPr lang="en-US" dirty="0"/>
          </a:p>
        </p:txBody>
      </p:sp>
      <p:sp>
        <p:nvSpPr>
          <p:cNvPr id="8" name="Oval 7"/>
          <p:cNvSpPr/>
          <p:nvPr/>
        </p:nvSpPr>
        <p:spPr>
          <a:xfrm>
            <a:off x="5508104" y="3356992"/>
            <a:ext cx="2448272" cy="1152128"/>
          </a:xfrm>
          <a:prstGeom prst="ellipse">
            <a:avLst/>
          </a:prstGeom>
        </p:spPr>
        <p:style>
          <a:lnRef idx="3">
            <a:schemeClr val="lt1"/>
          </a:lnRef>
          <a:fillRef idx="1">
            <a:schemeClr val="accent1"/>
          </a:fillRef>
          <a:effectRef idx="1">
            <a:schemeClr val="accent1"/>
          </a:effectRef>
          <a:fontRef idx="minor">
            <a:schemeClr val="lt1"/>
          </a:fontRef>
        </p:style>
        <p:txBody>
          <a:bodyPr wrap="none" rtlCol="0" anchor="ctr"/>
          <a:lstStyle/>
          <a:p>
            <a:pPr algn="ctr"/>
            <a:r>
              <a:rPr lang="en-US" sz="2800" dirty="0" smtClean="0"/>
              <a:t>Moral defects</a:t>
            </a:r>
            <a:endParaRPr lang="en-US" dirty="0"/>
          </a:p>
        </p:txBody>
      </p:sp>
      <p:sp>
        <p:nvSpPr>
          <p:cNvPr id="5" name="Freeform 4"/>
          <p:cNvSpPr/>
          <p:nvPr/>
        </p:nvSpPr>
        <p:spPr>
          <a:xfrm>
            <a:off x="4404917" y="1744394"/>
            <a:ext cx="476572" cy="4557932"/>
          </a:xfrm>
          <a:custGeom>
            <a:avLst/>
            <a:gdLst>
              <a:gd name="connsiteX0" fmla="*/ 476572 w 476572"/>
              <a:gd name="connsiteY0" fmla="*/ 0 h 4557932"/>
              <a:gd name="connsiteX1" fmla="*/ 420301 w 476572"/>
              <a:gd name="connsiteY1" fmla="*/ 14068 h 4557932"/>
              <a:gd name="connsiteX2" fmla="*/ 96745 w 476572"/>
              <a:gd name="connsiteY2" fmla="*/ 42203 h 4557932"/>
              <a:gd name="connsiteX3" fmla="*/ 54541 w 476572"/>
              <a:gd name="connsiteY3" fmla="*/ 225083 h 4557932"/>
              <a:gd name="connsiteX4" fmla="*/ 68609 w 476572"/>
              <a:gd name="connsiteY4" fmla="*/ 492369 h 4557932"/>
              <a:gd name="connsiteX5" fmla="*/ 82677 w 476572"/>
              <a:gd name="connsiteY5" fmla="*/ 534572 h 4557932"/>
              <a:gd name="connsiteX6" fmla="*/ 110812 w 476572"/>
              <a:gd name="connsiteY6" fmla="*/ 647114 h 4557932"/>
              <a:gd name="connsiteX7" fmla="*/ 96745 w 476572"/>
              <a:gd name="connsiteY7" fmla="*/ 689317 h 4557932"/>
              <a:gd name="connsiteX8" fmla="*/ 110812 w 476572"/>
              <a:gd name="connsiteY8" fmla="*/ 745588 h 4557932"/>
              <a:gd name="connsiteX9" fmla="*/ 167083 w 476572"/>
              <a:gd name="connsiteY9" fmla="*/ 872197 h 4557932"/>
              <a:gd name="connsiteX10" fmla="*/ 181151 w 476572"/>
              <a:gd name="connsiteY10" fmla="*/ 942535 h 4557932"/>
              <a:gd name="connsiteX11" fmla="*/ 195218 w 476572"/>
              <a:gd name="connsiteY11" fmla="*/ 998806 h 4557932"/>
              <a:gd name="connsiteX12" fmla="*/ 181151 w 476572"/>
              <a:gd name="connsiteY12" fmla="*/ 1153551 h 4557932"/>
              <a:gd name="connsiteX13" fmla="*/ 153015 w 476572"/>
              <a:gd name="connsiteY13" fmla="*/ 1252024 h 4557932"/>
              <a:gd name="connsiteX14" fmla="*/ 124880 w 476572"/>
              <a:gd name="connsiteY14" fmla="*/ 1364566 h 4557932"/>
              <a:gd name="connsiteX15" fmla="*/ 110812 w 476572"/>
              <a:gd name="connsiteY15" fmla="*/ 1463040 h 4557932"/>
              <a:gd name="connsiteX16" fmla="*/ 138948 w 476572"/>
              <a:gd name="connsiteY16" fmla="*/ 1730326 h 4557932"/>
              <a:gd name="connsiteX17" fmla="*/ 153015 w 476572"/>
              <a:gd name="connsiteY17" fmla="*/ 1786597 h 4557932"/>
              <a:gd name="connsiteX18" fmla="*/ 181151 w 476572"/>
              <a:gd name="connsiteY18" fmla="*/ 1828800 h 4557932"/>
              <a:gd name="connsiteX19" fmla="*/ 181151 w 476572"/>
              <a:gd name="connsiteY19" fmla="*/ 2208628 h 4557932"/>
              <a:gd name="connsiteX20" fmla="*/ 167083 w 476572"/>
              <a:gd name="connsiteY20" fmla="*/ 2250831 h 4557932"/>
              <a:gd name="connsiteX21" fmla="*/ 124880 w 476572"/>
              <a:gd name="connsiteY21" fmla="*/ 2391508 h 4557932"/>
              <a:gd name="connsiteX22" fmla="*/ 96745 w 476572"/>
              <a:gd name="connsiteY22" fmla="*/ 2489981 h 4557932"/>
              <a:gd name="connsiteX23" fmla="*/ 82677 w 476572"/>
              <a:gd name="connsiteY23" fmla="*/ 2574388 h 4557932"/>
              <a:gd name="connsiteX24" fmla="*/ 96745 w 476572"/>
              <a:gd name="connsiteY24" fmla="*/ 2869809 h 4557932"/>
              <a:gd name="connsiteX25" fmla="*/ 110812 w 476572"/>
              <a:gd name="connsiteY25" fmla="*/ 2912012 h 4557932"/>
              <a:gd name="connsiteX26" fmla="*/ 138948 w 476572"/>
              <a:gd name="connsiteY26" fmla="*/ 3024554 h 4557932"/>
              <a:gd name="connsiteX27" fmla="*/ 138948 w 476572"/>
              <a:gd name="connsiteY27" fmla="*/ 3207434 h 4557932"/>
              <a:gd name="connsiteX28" fmla="*/ 110812 w 476572"/>
              <a:gd name="connsiteY28" fmla="*/ 3404381 h 4557932"/>
              <a:gd name="connsiteX29" fmla="*/ 82677 w 476572"/>
              <a:gd name="connsiteY29" fmla="*/ 3446584 h 4557932"/>
              <a:gd name="connsiteX30" fmla="*/ 54541 w 476572"/>
              <a:gd name="connsiteY30" fmla="*/ 3559126 h 4557932"/>
              <a:gd name="connsiteX31" fmla="*/ 12338 w 476572"/>
              <a:gd name="connsiteY31" fmla="*/ 3643532 h 4557932"/>
              <a:gd name="connsiteX32" fmla="*/ 40474 w 476572"/>
              <a:gd name="connsiteY32" fmla="*/ 3840480 h 4557932"/>
              <a:gd name="connsiteX33" fmla="*/ 54541 w 476572"/>
              <a:gd name="connsiteY33" fmla="*/ 3882683 h 4557932"/>
              <a:gd name="connsiteX34" fmla="*/ 82677 w 476572"/>
              <a:gd name="connsiteY34" fmla="*/ 3924886 h 4557932"/>
              <a:gd name="connsiteX35" fmla="*/ 82677 w 476572"/>
              <a:gd name="connsiteY35" fmla="*/ 4290646 h 4557932"/>
              <a:gd name="connsiteX36" fmla="*/ 68609 w 476572"/>
              <a:gd name="connsiteY36" fmla="*/ 4332849 h 4557932"/>
              <a:gd name="connsiteX37" fmla="*/ 40474 w 476572"/>
              <a:gd name="connsiteY37" fmla="*/ 4375052 h 4557932"/>
              <a:gd name="connsiteX38" fmla="*/ 26406 w 476572"/>
              <a:gd name="connsiteY38" fmla="*/ 4557932 h 455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76572" h="4557932">
                <a:moveTo>
                  <a:pt x="476572" y="0"/>
                </a:moveTo>
                <a:cubicBezTo>
                  <a:pt x="457815" y="4689"/>
                  <a:pt x="439569" y="12462"/>
                  <a:pt x="420301" y="14068"/>
                </a:cubicBezTo>
                <a:lnTo>
                  <a:pt x="96745" y="42203"/>
                </a:lnTo>
                <a:cubicBezTo>
                  <a:pt x="58123" y="158065"/>
                  <a:pt x="72803" y="97250"/>
                  <a:pt x="54541" y="225083"/>
                </a:cubicBezTo>
                <a:cubicBezTo>
                  <a:pt x="59230" y="314178"/>
                  <a:pt x="60531" y="403517"/>
                  <a:pt x="68609" y="492369"/>
                </a:cubicBezTo>
                <a:cubicBezTo>
                  <a:pt x="69952" y="507137"/>
                  <a:pt x="79080" y="520186"/>
                  <a:pt x="82677" y="534572"/>
                </a:cubicBezTo>
                <a:lnTo>
                  <a:pt x="110812" y="647114"/>
                </a:lnTo>
                <a:cubicBezTo>
                  <a:pt x="106123" y="661182"/>
                  <a:pt x="96745" y="674488"/>
                  <a:pt x="96745" y="689317"/>
                </a:cubicBezTo>
                <a:cubicBezTo>
                  <a:pt x="96745" y="708651"/>
                  <a:pt x="105256" y="727069"/>
                  <a:pt x="110812" y="745588"/>
                </a:cubicBezTo>
                <a:cubicBezTo>
                  <a:pt x="138205" y="836900"/>
                  <a:pt x="125969" y="810525"/>
                  <a:pt x="167083" y="872197"/>
                </a:cubicBezTo>
                <a:cubicBezTo>
                  <a:pt x="171772" y="895643"/>
                  <a:pt x="175964" y="919194"/>
                  <a:pt x="181151" y="942535"/>
                </a:cubicBezTo>
                <a:cubicBezTo>
                  <a:pt x="185345" y="961409"/>
                  <a:pt x="195218" y="979472"/>
                  <a:pt x="195218" y="998806"/>
                </a:cubicBezTo>
                <a:cubicBezTo>
                  <a:pt x="195218" y="1050600"/>
                  <a:pt x="187996" y="1102211"/>
                  <a:pt x="181151" y="1153551"/>
                </a:cubicBezTo>
                <a:cubicBezTo>
                  <a:pt x="175039" y="1199393"/>
                  <a:pt x="164337" y="1210511"/>
                  <a:pt x="153015" y="1252024"/>
                </a:cubicBezTo>
                <a:cubicBezTo>
                  <a:pt x="142841" y="1289330"/>
                  <a:pt x="130349" y="1326286"/>
                  <a:pt x="124880" y="1364566"/>
                </a:cubicBezTo>
                <a:lnTo>
                  <a:pt x="110812" y="1463040"/>
                </a:lnTo>
                <a:cubicBezTo>
                  <a:pt x="133481" y="1825728"/>
                  <a:pt x="99593" y="1592582"/>
                  <a:pt x="138948" y="1730326"/>
                </a:cubicBezTo>
                <a:cubicBezTo>
                  <a:pt x="144259" y="1748916"/>
                  <a:pt x="145399" y="1768826"/>
                  <a:pt x="153015" y="1786597"/>
                </a:cubicBezTo>
                <a:cubicBezTo>
                  <a:pt x="159675" y="1802137"/>
                  <a:pt x="171772" y="1814732"/>
                  <a:pt x="181151" y="1828800"/>
                </a:cubicBezTo>
                <a:cubicBezTo>
                  <a:pt x="213565" y="1990879"/>
                  <a:pt x="204530" y="1916386"/>
                  <a:pt x="181151" y="2208628"/>
                </a:cubicBezTo>
                <a:cubicBezTo>
                  <a:pt x="179969" y="2223409"/>
                  <a:pt x="171157" y="2236573"/>
                  <a:pt x="167083" y="2250831"/>
                </a:cubicBezTo>
                <a:cubicBezTo>
                  <a:pt x="124559" y="2399662"/>
                  <a:pt x="191746" y="2190910"/>
                  <a:pt x="124880" y="2391508"/>
                </a:cubicBezTo>
                <a:cubicBezTo>
                  <a:pt x="111470" y="2431738"/>
                  <a:pt x="105579" y="2445812"/>
                  <a:pt x="96745" y="2489981"/>
                </a:cubicBezTo>
                <a:cubicBezTo>
                  <a:pt x="91151" y="2517951"/>
                  <a:pt x="87366" y="2546252"/>
                  <a:pt x="82677" y="2574388"/>
                </a:cubicBezTo>
                <a:cubicBezTo>
                  <a:pt x="87366" y="2672862"/>
                  <a:pt x="88558" y="2771564"/>
                  <a:pt x="96745" y="2869809"/>
                </a:cubicBezTo>
                <a:cubicBezTo>
                  <a:pt x="97976" y="2884586"/>
                  <a:pt x="107216" y="2897626"/>
                  <a:pt x="110812" y="2912012"/>
                </a:cubicBezTo>
                <a:lnTo>
                  <a:pt x="138948" y="3024554"/>
                </a:lnTo>
                <a:cubicBezTo>
                  <a:pt x="105086" y="3126137"/>
                  <a:pt x="138948" y="3005372"/>
                  <a:pt x="138948" y="3207434"/>
                </a:cubicBezTo>
                <a:cubicBezTo>
                  <a:pt x="138948" y="3239786"/>
                  <a:pt x="136847" y="3352311"/>
                  <a:pt x="110812" y="3404381"/>
                </a:cubicBezTo>
                <a:cubicBezTo>
                  <a:pt x="103251" y="3419503"/>
                  <a:pt x="92055" y="3432516"/>
                  <a:pt x="82677" y="3446584"/>
                </a:cubicBezTo>
                <a:cubicBezTo>
                  <a:pt x="77326" y="3473340"/>
                  <a:pt x="68961" y="3530286"/>
                  <a:pt x="54541" y="3559126"/>
                </a:cubicBezTo>
                <a:cubicBezTo>
                  <a:pt x="0" y="3668208"/>
                  <a:pt x="47698" y="3537453"/>
                  <a:pt x="12338" y="3643532"/>
                </a:cubicBezTo>
                <a:cubicBezTo>
                  <a:pt x="21093" y="3722323"/>
                  <a:pt x="22557" y="3768811"/>
                  <a:pt x="40474" y="3840480"/>
                </a:cubicBezTo>
                <a:cubicBezTo>
                  <a:pt x="44070" y="3854866"/>
                  <a:pt x="47909" y="3869420"/>
                  <a:pt x="54541" y="3882683"/>
                </a:cubicBezTo>
                <a:cubicBezTo>
                  <a:pt x="62102" y="3897805"/>
                  <a:pt x="73298" y="3910818"/>
                  <a:pt x="82677" y="3924886"/>
                </a:cubicBezTo>
                <a:cubicBezTo>
                  <a:pt x="109897" y="4088202"/>
                  <a:pt x="105694" y="4025952"/>
                  <a:pt x="82677" y="4290646"/>
                </a:cubicBezTo>
                <a:cubicBezTo>
                  <a:pt x="81392" y="4305419"/>
                  <a:pt x="75241" y="4319586"/>
                  <a:pt x="68609" y="4332849"/>
                </a:cubicBezTo>
                <a:cubicBezTo>
                  <a:pt x="61048" y="4347971"/>
                  <a:pt x="49852" y="4360984"/>
                  <a:pt x="40474" y="4375052"/>
                </a:cubicBezTo>
                <a:lnTo>
                  <a:pt x="26406" y="4557932"/>
                </a:lnTo>
              </a:path>
            </a:pathLst>
          </a:custGeom>
          <a:ln w="104775">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1000" fill="hold"/>
                                        <p:tgtEl>
                                          <p:spTgt spid="2"/>
                                        </p:tgtEl>
                                        <p:attrNameLst>
                                          <p:attrName>ppt_x</p:attrName>
                                        </p:attrNameLst>
                                      </p:cBhvr>
                                      <p:tavLst>
                                        <p:tav tm="0">
                                          <p:val>
                                            <p:strVal val="#ppt_x"/>
                                          </p:val>
                                        </p:tav>
                                        <p:tav tm="100000">
                                          <p:val>
                                            <p:strVal val="#ppt_x"/>
                                          </p:val>
                                        </p:tav>
                                      </p:tavLst>
                                    </p:anim>
                                    <p:anim calcmode="lin" valueType="num">
                                      <p:cBhvr additive="base">
                                        <p:cTn id="2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3" presetClass="path" presetSubtype="0" accel="50000" decel="50000" fill="hold" grpId="1" nodeType="clickEffect">
                                  <p:stCondLst>
                                    <p:cond delay="0"/>
                                  </p:stCondLst>
                                  <p:childTnLst>
                                    <p:animMotion origin="layout" path="M 1.38889E-6 2.22222E-6 L 0.13976 2.22222E-6 " pathEditMode="relative" rAng="0" ptsTypes="AA">
                                      <p:cBhvr>
                                        <p:cTn id="27" dur="2000" fill="hold"/>
                                        <p:tgtEl>
                                          <p:spTgt spid="5"/>
                                        </p:tgtEl>
                                        <p:attrNameLst>
                                          <p:attrName>ppt_x</p:attrName>
                                          <p:attrName>ppt_y</p:attrName>
                                        </p:attrNameLst>
                                      </p:cBhvr>
                                      <p:rCtr x="7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5" grpId="0" animBg="1"/>
      <p:bldP spid="5" grpId="1"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74</a:t>
            </a:fld>
            <a:endParaRPr lang="en-US"/>
          </a:p>
        </p:txBody>
      </p:sp>
      <p:sp>
        <p:nvSpPr>
          <p:cNvPr id="5" name="Content Placeholder 4"/>
          <p:cNvSpPr>
            <a:spLocks noGrp="1"/>
          </p:cNvSpPr>
          <p:nvPr>
            <p:ph sz="quarter" idx="1"/>
          </p:nvPr>
        </p:nvSpPr>
        <p:spPr/>
        <p:txBody>
          <a:bodyPr/>
          <a:lstStyle/>
          <a:p>
            <a:pPr algn="r" rtl="1"/>
            <a:r>
              <a:rPr lang="fa-IR" dirty="0" smtClean="0">
                <a:solidFill>
                  <a:schemeClr val="bg2">
                    <a:lumMod val="75000"/>
                  </a:schemeClr>
                </a:solidFill>
                <a:cs typeface="B Roya" pitchFamily="2" charset="-78"/>
              </a:rPr>
              <a:t>آیا این روند متکی بر یافته های متقن است؟</a:t>
            </a:r>
            <a:endParaRPr lang="en-US" dirty="0">
              <a:solidFill>
                <a:schemeClr val="bg2">
                  <a:lumMod val="75000"/>
                </a:schemeClr>
              </a:solidFill>
              <a:cs typeface="B Roya" pitchFamily="2" charset="-78"/>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75</a:t>
            </a:fld>
            <a:endParaRPr lang="en-US"/>
          </a:p>
        </p:txBody>
      </p:sp>
      <p:pic>
        <p:nvPicPr>
          <p:cNvPr id="178178" name="Picture 2"/>
          <p:cNvPicPr>
            <a:picLocks noChangeAspect="1" noChangeArrowheads="1"/>
          </p:cNvPicPr>
          <p:nvPr/>
        </p:nvPicPr>
        <p:blipFill>
          <a:blip r:embed="rId2" cstate="print"/>
          <a:srcRect/>
          <a:stretch>
            <a:fillRect/>
          </a:stretch>
        </p:blipFill>
        <p:spPr bwMode="auto">
          <a:xfrm>
            <a:off x="3635896" y="476672"/>
            <a:ext cx="3990975" cy="6086475"/>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76</a:t>
            </a:fld>
            <a:endParaRPr lang="en-US"/>
          </a:p>
        </p:txBody>
      </p:sp>
      <p:pic>
        <p:nvPicPr>
          <p:cNvPr id="179202" name="Picture 2"/>
          <p:cNvPicPr>
            <a:picLocks noChangeAspect="1" noChangeArrowheads="1"/>
          </p:cNvPicPr>
          <p:nvPr/>
        </p:nvPicPr>
        <p:blipFill>
          <a:blip r:embed="rId2" cstate="print"/>
          <a:srcRect/>
          <a:stretch>
            <a:fillRect/>
          </a:stretch>
        </p:blipFill>
        <p:spPr bwMode="auto">
          <a:xfrm rot="849776">
            <a:off x="2089497" y="523486"/>
            <a:ext cx="4852130" cy="5624322"/>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77</a:t>
            </a:fld>
            <a:endParaRPr lang="en-US"/>
          </a:p>
        </p:txBody>
      </p:sp>
      <p:pic>
        <p:nvPicPr>
          <p:cNvPr id="222210" name="Picture 2"/>
          <p:cNvPicPr>
            <a:picLocks noChangeAspect="1" noChangeArrowheads="1"/>
          </p:cNvPicPr>
          <p:nvPr/>
        </p:nvPicPr>
        <p:blipFill>
          <a:blip r:embed="rId2" cstate="print"/>
          <a:srcRect/>
          <a:stretch>
            <a:fillRect/>
          </a:stretch>
        </p:blipFill>
        <p:spPr bwMode="auto">
          <a:xfrm>
            <a:off x="2483768" y="44624"/>
            <a:ext cx="4473988" cy="67134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78</a:t>
            </a:fld>
            <a:endParaRPr lang="en-US"/>
          </a:p>
        </p:txBody>
      </p:sp>
      <p:sp>
        <p:nvSpPr>
          <p:cNvPr id="5" name="Content Placeholder 4"/>
          <p:cNvSpPr>
            <a:spLocks noGrp="1"/>
          </p:cNvSpPr>
          <p:nvPr>
            <p:ph sz="quarter" idx="1"/>
          </p:nvPr>
        </p:nvSpPr>
        <p:spPr/>
        <p:txBody>
          <a:bodyPr/>
          <a:lstStyle/>
          <a:p>
            <a:pPr algn="r" rtl="1"/>
            <a:r>
              <a:rPr lang="fa-IR" dirty="0" smtClean="0">
                <a:solidFill>
                  <a:schemeClr val="bg2">
                    <a:lumMod val="75000"/>
                  </a:schemeClr>
                </a:solidFill>
                <a:cs typeface="B Roya" pitchFamily="2" charset="-78"/>
              </a:rPr>
              <a:t>آیا این روند متکی بر یافته های متقن است؟</a:t>
            </a:r>
          </a:p>
          <a:p>
            <a:pPr algn="r" rtl="1"/>
            <a:r>
              <a:rPr lang="fa-IR" dirty="0" smtClean="0">
                <a:solidFill>
                  <a:schemeClr val="bg2">
                    <a:lumMod val="75000"/>
                  </a:schemeClr>
                </a:solidFill>
                <a:cs typeface="B Roya" pitchFamily="2" charset="-78"/>
              </a:rPr>
              <a:t>آیا مداخلات مفید و موثر هستند؟</a:t>
            </a:r>
          </a:p>
          <a:p>
            <a:pPr algn="r" rtl="1"/>
            <a:endParaRPr lang="en-US" dirty="0">
              <a:solidFill>
                <a:schemeClr val="bg2">
                  <a:lumMod val="75000"/>
                </a:schemeClr>
              </a:solidFill>
              <a:cs typeface="B Roya" pitchFamily="2" charset="-78"/>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79</a:t>
            </a:fld>
            <a:endParaRPr lang="en-US"/>
          </a:p>
        </p:txBody>
      </p:sp>
      <p:pic>
        <p:nvPicPr>
          <p:cNvPr id="131074" name="Picture 2"/>
          <p:cNvPicPr>
            <a:picLocks noChangeAspect="1" noChangeArrowheads="1"/>
          </p:cNvPicPr>
          <p:nvPr/>
        </p:nvPicPr>
        <p:blipFill>
          <a:blip r:embed="rId2" cstate="print"/>
          <a:srcRect/>
          <a:stretch>
            <a:fillRect/>
          </a:stretch>
        </p:blipFill>
        <p:spPr bwMode="auto">
          <a:xfrm>
            <a:off x="525484" y="0"/>
            <a:ext cx="8604448" cy="6872662"/>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8</a:t>
            </a:fld>
            <a:endParaRPr lang="en-US"/>
          </a:p>
        </p:txBody>
      </p:sp>
      <p:pic>
        <p:nvPicPr>
          <p:cNvPr id="453634" name="Picture 2"/>
          <p:cNvPicPr>
            <a:picLocks noChangeAspect="1" noChangeArrowheads="1"/>
          </p:cNvPicPr>
          <p:nvPr/>
        </p:nvPicPr>
        <p:blipFill>
          <a:blip r:embed="rId2" cstate="print"/>
          <a:srcRect/>
          <a:stretch>
            <a:fillRect/>
          </a:stretch>
        </p:blipFill>
        <p:spPr bwMode="auto">
          <a:xfrm>
            <a:off x="539552" y="908720"/>
            <a:ext cx="8267700" cy="4714875"/>
          </a:xfrm>
          <a:prstGeom prst="rect">
            <a:avLst/>
          </a:prstGeom>
          <a:noFill/>
          <a:ln w="9525">
            <a:noFill/>
            <a:miter lim="800000"/>
            <a:headEnd/>
            <a:tailEnd/>
          </a:ln>
        </p:spPr>
      </p:pic>
      <p:sp>
        <p:nvSpPr>
          <p:cNvPr id="6" name="Oval 5"/>
          <p:cNvSpPr/>
          <p:nvPr/>
        </p:nvSpPr>
        <p:spPr>
          <a:xfrm>
            <a:off x="539552" y="3645024"/>
            <a:ext cx="3744416" cy="914400"/>
          </a:xfrm>
          <a:prstGeom prst="ellipse">
            <a:avLst/>
          </a:prstGeom>
          <a:solidFill>
            <a:schemeClr val="accent6">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000" dirty="0" err="1" smtClean="0">
                <a:solidFill>
                  <a:srgbClr val="FFFF00"/>
                </a:solidFill>
              </a:rPr>
              <a:t>Angermeyer</a:t>
            </a:r>
            <a:r>
              <a:rPr lang="en-US" sz="2000" dirty="0" smtClean="0">
                <a:solidFill>
                  <a:srgbClr val="FFFF00"/>
                </a:solidFill>
              </a:rPr>
              <a:t> MC, </a:t>
            </a:r>
            <a:r>
              <a:rPr lang="en-US" sz="2000" dirty="0" err="1" smtClean="0">
                <a:solidFill>
                  <a:srgbClr val="FFFF00"/>
                </a:solidFill>
              </a:rPr>
              <a:t>Matschinger</a:t>
            </a:r>
            <a:r>
              <a:rPr lang="en-US" sz="2000" dirty="0" smtClean="0">
                <a:solidFill>
                  <a:srgbClr val="FFFF00"/>
                </a:solidFill>
              </a:rPr>
              <a:t> H, </a:t>
            </a:r>
            <a:r>
              <a:rPr lang="en-US" sz="2000" dirty="0" err="1" smtClean="0">
                <a:solidFill>
                  <a:srgbClr val="FFFF00"/>
                </a:solidFill>
              </a:rPr>
              <a:t>Schomerus</a:t>
            </a:r>
            <a:r>
              <a:rPr lang="en-US" sz="2000" dirty="0" smtClean="0">
                <a:solidFill>
                  <a:srgbClr val="FFFF00"/>
                </a:solidFill>
              </a:rPr>
              <a:t> G. Attitudes towards psychiatric treatment and people with mental illness: changes over two decades. </a:t>
            </a:r>
            <a:br>
              <a:rPr lang="en-US" sz="2000" dirty="0" smtClean="0">
                <a:solidFill>
                  <a:srgbClr val="FFFF00"/>
                </a:solidFill>
              </a:rPr>
            </a:br>
            <a:r>
              <a:rPr lang="en-US" sz="2000" i="1" dirty="0" smtClean="0">
                <a:solidFill>
                  <a:srgbClr val="FFFF00"/>
                </a:solidFill>
              </a:rPr>
              <a:t>Br J Psychiatry </a:t>
            </a:r>
            <a:r>
              <a:rPr lang="en-US" sz="2000" dirty="0" smtClean="0">
                <a:solidFill>
                  <a:srgbClr val="FFFF00"/>
                </a:solidFill>
              </a:rPr>
              <a:t>2013;203:146-51</a:t>
            </a:r>
            <a:endParaRPr lang="en-US" sz="2000" dirty="0">
              <a:solidFill>
                <a:srgbClr val="FFFF00"/>
              </a:solidFill>
            </a:endParaRPr>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80</a:t>
            </a:fld>
            <a:endParaRPr lang="en-US"/>
          </a:p>
        </p:txBody>
      </p:sp>
      <p:pic>
        <p:nvPicPr>
          <p:cNvPr id="132098" name="Picture 2"/>
          <p:cNvPicPr>
            <a:picLocks noChangeAspect="1" noChangeArrowheads="1"/>
          </p:cNvPicPr>
          <p:nvPr/>
        </p:nvPicPr>
        <p:blipFill>
          <a:blip r:embed="rId2" cstate="print"/>
          <a:srcRect/>
          <a:stretch>
            <a:fillRect/>
          </a:stretch>
        </p:blipFill>
        <p:spPr bwMode="auto">
          <a:xfrm>
            <a:off x="0" y="1838325"/>
            <a:ext cx="9144000" cy="3181350"/>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chemeClr val="bg2">
                    <a:lumMod val="90000"/>
                  </a:schemeClr>
                </a:solidFill>
                <a:cs typeface="B Roya" pitchFamily="2" charset="-78"/>
              </a:rPr>
              <a:t>سوالاتی برای تامل</a:t>
            </a:r>
            <a:endParaRPr lang="en-US" dirty="0">
              <a:solidFill>
                <a:schemeClr val="bg2">
                  <a:lumMod val="90000"/>
                </a:schemeClr>
              </a:solidFill>
              <a:cs typeface="B Roya" pitchFamily="2" charset="-78"/>
            </a:endParaRPr>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81</a:t>
            </a:fld>
            <a:endParaRPr lang="en-US"/>
          </a:p>
        </p:txBody>
      </p:sp>
      <p:sp>
        <p:nvSpPr>
          <p:cNvPr id="5" name="Content Placeholder 4"/>
          <p:cNvSpPr>
            <a:spLocks noGrp="1"/>
          </p:cNvSpPr>
          <p:nvPr>
            <p:ph sz="quarter" idx="1"/>
          </p:nvPr>
        </p:nvSpPr>
        <p:spPr/>
        <p:txBody>
          <a:bodyPr/>
          <a:lstStyle/>
          <a:p>
            <a:pPr algn="r" rtl="1">
              <a:spcBef>
                <a:spcPts val="2400"/>
              </a:spcBef>
            </a:pPr>
            <a:r>
              <a:rPr lang="fa-IR" dirty="0" smtClean="0">
                <a:solidFill>
                  <a:schemeClr val="bg2">
                    <a:lumMod val="75000"/>
                  </a:schemeClr>
                </a:solidFill>
                <a:cs typeface="B Roya" pitchFamily="2" charset="-78"/>
              </a:rPr>
              <a:t>آیا این روند متکی بر یافته های متقن است؟</a:t>
            </a:r>
          </a:p>
          <a:p>
            <a:pPr algn="r" rtl="1">
              <a:spcBef>
                <a:spcPts val="2400"/>
              </a:spcBef>
            </a:pPr>
            <a:r>
              <a:rPr lang="fa-IR" dirty="0" smtClean="0">
                <a:solidFill>
                  <a:schemeClr val="bg2">
                    <a:lumMod val="75000"/>
                  </a:schemeClr>
                </a:solidFill>
                <a:cs typeface="B Roya" pitchFamily="2" charset="-78"/>
              </a:rPr>
              <a:t>آیا مداخلات مفید و موثر هستند؟</a:t>
            </a:r>
          </a:p>
          <a:p>
            <a:pPr algn="r" rtl="1">
              <a:spcBef>
                <a:spcPts val="2400"/>
              </a:spcBef>
            </a:pPr>
            <a:r>
              <a:rPr lang="fa-IR" dirty="0" smtClean="0">
                <a:solidFill>
                  <a:schemeClr val="bg2">
                    <a:lumMod val="75000"/>
                  </a:schemeClr>
                </a:solidFill>
                <a:cs typeface="B Roya" pitchFamily="2" charset="-78"/>
              </a:rPr>
              <a:t>آیا مبانی اخلاقی جهان شمول وجود دارد؟</a:t>
            </a:r>
          </a:p>
          <a:p>
            <a:pPr algn="r" rtl="1">
              <a:spcBef>
                <a:spcPts val="2400"/>
              </a:spcBef>
            </a:pPr>
            <a:r>
              <a:rPr lang="fa-IR" dirty="0" smtClean="0">
                <a:solidFill>
                  <a:schemeClr val="bg2">
                    <a:lumMod val="75000"/>
                  </a:schemeClr>
                </a:solidFill>
                <a:cs typeface="B Roya" pitchFamily="2" charset="-78"/>
              </a:rPr>
              <a:t>مشکلات اخلاقی (و بیماری های روانپزشکی) ماهیت وجودی دارند یا سازه های اجتماعی هستند؟</a:t>
            </a:r>
          </a:p>
          <a:p>
            <a:pPr algn="r" rtl="1"/>
            <a:endParaRPr lang="en-US" dirty="0">
              <a:solidFill>
                <a:schemeClr val="bg2">
                  <a:lumMod val="75000"/>
                </a:schemeClr>
              </a:solidFill>
              <a:cs typeface="B Roya" pitchFamily="2" charset="-78"/>
            </a:endParaRPr>
          </a:p>
        </p:txBody>
      </p:sp>
      <p:sp>
        <p:nvSpPr>
          <p:cNvPr id="6" name="Down Arrow Callout 5"/>
          <p:cNvSpPr/>
          <p:nvPr/>
        </p:nvSpPr>
        <p:spPr>
          <a:xfrm>
            <a:off x="1547664" y="2996952"/>
            <a:ext cx="1800200" cy="914400"/>
          </a:xfrm>
          <a:prstGeom prst="downArrowCallou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US" sz="2800" dirty="0" smtClean="0">
                <a:solidFill>
                  <a:srgbClr val="FFFF00"/>
                </a:solidFill>
              </a:rPr>
              <a:t>Entities</a:t>
            </a:r>
            <a:endParaRPr lang="en-US" sz="2800" dirty="0">
              <a:solidFill>
                <a:srgbClr val="FFFF00"/>
              </a:solidFill>
            </a:endParaRPr>
          </a:p>
        </p:txBody>
      </p:sp>
      <p:sp>
        <p:nvSpPr>
          <p:cNvPr id="7" name="Down Arrow Callout 6"/>
          <p:cNvSpPr/>
          <p:nvPr/>
        </p:nvSpPr>
        <p:spPr>
          <a:xfrm>
            <a:off x="4788024" y="3429000"/>
            <a:ext cx="2952328" cy="914400"/>
          </a:xfrm>
          <a:prstGeom prst="downArrowCallou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2800" dirty="0" smtClean="0">
                <a:solidFill>
                  <a:srgbClr val="FFFF00"/>
                </a:solidFill>
              </a:rPr>
              <a:t>Social  constructs</a:t>
            </a:r>
            <a:endParaRPr lang="en-US" sz="2800"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dissolv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sz="9600" spc="300" dirty="0" smtClean="0">
                <a:solidFill>
                  <a:srgbClr val="FFFF00"/>
                </a:solidFill>
                <a:cs typeface="B Homa" pitchFamily="2" charset="-78"/>
              </a:rPr>
              <a:t>پایان</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82</a:t>
            </a:fld>
            <a:endParaRPr lang="en-US"/>
          </a:p>
        </p:txBody>
      </p:sp>
      <p:sp>
        <p:nvSpPr>
          <p:cNvPr id="5" name="Footer Placeholder 4"/>
          <p:cNvSpPr>
            <a:spLocks noGrp="1"/>
          </p:cNvSpPr>
          <p:nvPr>
            <p:ph type="ftr" sz="quarter" idx="11"/>
          </p:nvPr>
        </p:nvSpPr>
        <p:spPr/>
        <p:txBody>
          <a:bodyPr/>
          <a:lstStyle/>
          <a:p>
            <a:r>
              <a:rPr lang="en-US" smtClean="0"/>
              <a:t>Morality and Mental Health</a:t>
            </a:r>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rmAutofit fontScale="92500" lnSpcReduction="20000"/>
          </a:bodyPr>
          <a:lstStyle/>
          <a:p>
            <a:pPr algn="ctr"/>
            <a:r>
              <a:rPr lang="fa-IR" sz="13700" spc="300" dirty="0" smtClean="0">
                <a:solidFill>
                  <a:srgbClr val="FFFF00"/>
                </a:solidFill>
                <a:cs typeface="B Homa" pitchFamily="2" charset="-78"/>
              </a:rPr>
              <a:t>پایان</a:t>
            </a:r>
            <a:endParaRPr lang="en-US" spc="300" dirty="0">
              <a:solidFill>
                <a:srgbClr val="FFFF00"/>
              </a:solidFill>
              <a:cs typeface="B Homa" pitchFamily="2" charset="-78"/>
            </a:endParaRPr>
          </a:p>
        </p:txBody>
      </p:sp>
      <p:sp>
        <p:nvSpPr>
          <p:cNvPr id="3" name="Title 2"/>
          <p:cNvSpPr>
            <a:spLocks noGrp="1"/>
          </p:cNvSpPr>
          <p:nvPr>
            <p:ph type="title"/>
          </p:nvPr>
        </p:nvSpPr>
        <p:spPr/>
        <p:txBody>
          <a:bodyPr>
            <a:normAutofit/>
          </a:bodyPr>
          <a:lstStyle/>
          <a:p>
            <a:pPr algn="ctr"/>
            <a:r>
              <a:rPr lang="en-US" sz="4000" dirty="0" err="1" smtClean="0">
                <a:solidFill>
                  <a:schemeClr val="tx1"/>
                </a:solidFill>
                <a:latin typeface="Arial Rounded MT Bold" pitchFamily="34" charset="0"/>
                <a:cs typeface="Narkisim" pitchFamily="34" charset="-79"/>
              </a:rPr>
              <a:t>Telegram.me</a:t>
            </a:r>
            <a:r>
              <a:rPr lang="en-US" sz="4000" dirty="0" smtClean="0">
                <a:solidFill>
                  <a:schemeClr val="tx1"/>
                </a:solidFill>
                <a:latin typeface="Arial Rounded MT Bold" pitchFamily="34" charset="0"/>
                <a:cs typeface="Narkisim" pitchFamily="34" charset="-79"/>
              </a:rPr>
              <a:t>/</a:t>
            </a:r>
            <a:r>
              <a:rPr lang="en-US" sz="4000" dirty="0" err="1" smtClean="0">
                <a:solidFill>
                  <a:schemeClr val="tx1"/>
                </a:solidFill>
                <a:latin typeface="Arial Rounded MT Bold" pitchFamily="34" charset="0"/>
                <a:cs typeface="Narkisim" pitchFamily="34" charset="-79"/>
              </a:rPr>
              <a:t>DrAzarakhshMokri</a:t>
            </a:r>
            <a:endParaRPr lang="en-US" sz="4000" dirty="0">
              <a:solidFill>
                <a:schemeClr val="tx1"/>
              </a:solidFill>
              <a:latin typeface="Arial Rounded MT Bold" pitchFamily="34" charset="0"/>
              <a:cs typeface="Narkisim" pitchFamily="34" charset="-79"/>
            </a:endParaRPr>
          </a:p>
        </p:txBody>
      </p:sp>
      <p:sp>
        <p:nvSpPr>
          <p:cNvPr id="4" name="Slide Number Placeholder 3"/>
          <p:cNvSpPr>
            <a:spLocks noGrp="1"/>
          </p:cNvSpPr>
          <p:nvPr>
            <p:ph type="sldNum" sz="quarter" idx="11"/>
          </p:nvPr>
        </p:nvSpPr>
        <p:spPr/>
        <p:txBody>
          <a:bodyPr/>
          <a:lstStyle/>
          <a:p>
            <a:fld id="{F86A6366-6285-40C7-BE09-FC3FA2DA8232}" type="slidenum">
              <a:rPr lang="en-US" smtClean="0"/>
              <a:pPr/>
              <a:t>83</a:t>
            </a:fld>
            <a:endParaRPr lang="en-US"/>
          </a:p>
        </p:txBody>
      </p:sp>
      <p:sp>
        <p:nvSpPr>
          <p:cNvPr id="5" name="Footer Placeholder 4"/>
          <p:cNvSpPr>
            <a:spLocks noGrp="1"/>
          </p:cNvSpPr>
          <p:nvPr>
            <p:ph type="ftr" sz="quarter" idx="12"/>
          </p:nvPr>
        </p:nvSpPr>
        <p:spPr/>
        <p:txBody>
          <a:bodyPr/>
          <a:lstStyle/>
          <a:p>
            <a:r>
              <a:rPr lang="en-US" smtClean="0"/>
              <a:t>Morality and Mental Health</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Morality and Mental Health</a:t>
            </a:r>
            <a:endParaRPr lang="en-US"/>
          </a:p>
        </p:txBody>
      </p:sp>
      <p:sp>
        <p:nvSpPr>
          <p:cNvPr id="4" name="Slide Number Placeholder 3"/>
          <p:cNvSpPr>
            <a:spLocks noGrp="1"/>
          </p:cNvSpPr>
          <p:nvPr>
            <p:ph type="sldNum" sz="quarter" idx="12"/>
          </p:nvPr>
        </p:nvSpPr>
        <p:spPr/>
        <p:txBody>
          <a:bodyPr>
            <a:normAutofit fontScale="85000" lnSpcReduction="20000"/>
          </a:bodyPr>
          <a:lstStyle/>
          <a:p>
            <a:fld id="{F86A6366-6285-40C7-BE09-FC3FA2DA8232}" type="slidenum">
              <a:rPr lang="en-US" smtClean="0"/>
              <a:pPr/>
              <a:t>9</a:t>
            </a:fld>
            <a:endParaRPr lang="en-US"/>
          </a:p>
        </p:txBody>
      </p:sp>
      <p:pic>
        <p:nvPicPr>
          <p:cNvPr id="444418" name="Picture 2"/>
          <p:cNvPicPr>
            <a:picLocks noChangeAspect="1" noChangeArrowheads="1"/>
          </p:cNvPicPr>
          <p:nvPr/>
        </p:nvPicPr>
        <p:blipFill>
          <a:blip r:embed="rId2" cstate="print"/>
          <a:srcRect/>
          <a:stretch>
            <a:fillRect/>
          </a:stretch>
        </p:blipFill>
        <p:spPr bwMode="auto">
          <a:xfrm>
            <a:off x="0" y="2132856"/>
            <a:ext cx="9144000" cy="2707569"/>
          </a:xfrm>
          <a:prstGeom prst="rect">
            <a:avLst/>
          </a:prstGeom>
          <a:noFill/>
          <a:ln w="9525">
            <a:noFill/>
            <a:miter lim="800000"/>
            <a:headEnd/>
            <a:tailEnd/>
          </a:ln>
        </p:spPr>
      </p:pic>
      <p:sp>
        <p:nvSpPr>
          <p:cNvPr id="6" name="Down Arrow Callout 5"/>
          <p:cNvSpPr/>
          <p:nvPr/>
        </p:nvSpPr>
        <p:spPr>
          <a:xfrm>
            <a:off x="1619672" y="930424"/>
            <a:ext cx="1800200" cy="1346448"/>
          </a:xfrm>
          <a:prstGeom prst="downArrowCallou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rgbClr val="FFFF00"/>
                </a:solidFill>
                <a:cs typeface="B Roya" pitchFamily="2" charset="-78"/>
              </a:rPr>
              <a:t>مصرف کننده غیر معتاد</a:t>
            </a:r>
            <a:endParaRPr lang="en-US" sz="2400" b="1" dirty="0">
              <a:solidFill>
                <a:srgbClr val="FFFF00"/>
              </a:solidFill>
              <a:cs typeface="B Roya" pitchFamily="2" charset="-78"/>
            </a:endParaRPr>
          </a:p>
        </p:txBody>
      </p:sp>
      <p:sp>
        <p:nvSpPr>
          <p:cNvPr id="7" name="Down Arrow Callout 6"/>
          <p:cNvSpPr/>
          <p:nvPr/>
        </p:nvSpPr>
        <p:spPr>
          <a:xfrm>
            <a:off x="3275856" y="260648"/>
            <a:ext cx="1573054" cy="2016224"/>
          </a:xfrm>
          <a:prstGeom prst="downArrowCallout">
            <a:avLst>
              <a:gd name="adj1" fmla="val 20382"/>
              <a:gd name="adj2" fmla="val 20382"/>
              <a:gd name="adj3" fmla="val 19240"/>
              <a:gd name="adj4" fmla="val 56511"/>
            </a:avLst>
          </a:prstGeom>
          <a:solidFill>
            <a:schemeClr val="accent1">
              <a:lumMod val="75000"/>
            </a:schemeClr>
          </a:solidFill>
          <a:ln w="444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rgbClr val="FFFF00"/>
                </a:solidFill>
                <a:cs typeface="B Roya" pitchFamily="2" charset="-78"/>
              </a:rPr>
              <a:t>مصرف کننده معتاد</a:t>
            </a:r>
            <a:endParaRPr lang="en-US" sz="2400" b="1" dirty="0">
              <a:solidFill>
                <a:srgbClr val="FFFF00"/>
              </a:solidFill>
              <a:cs typeface="B Roya" pitchFamily="2" charset="-78"/>
            </a:endParaRPr>
          </a:p>
        </p:txBody>
      </p:sp>
      <p:sp>
        <p:nvSpPr>
          <p:cNvPr id="8" name="Down Arrow Callout 7"/>
          <p:cNvSpPr/>
          <p:nvPr/>
        </p:nvSpPr>
        <p:spPr>
          <a:xfrm>
            <a:off x="4943162" y="792414"/>
            <a:ext cx="1573054" cy="1512168"/>
          </a:xfrm>
          <a:prstGeom prst="downArrowCallout">
            <a:avLst>
              <a:gd name="adj1" fmla="val 20382"/>
              <a:gd name="adj2" fmla="val 20382"/>
              <a:gd name="adj3" fmla="val 19240"/>
              <a:gd name="adj4" fmla="val 56511"/>
            </a:avLst>
          </a:prstGeom>
          <a:solidFill>
            <a:srgbClr val="4A5C26"/>
          </a:solidFill>
          <a:ln w="444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rgbClr val="FFFF00"/>
                </a:solidFill>
                <a:cs typeface="B Roya" pitchFamily="2" charset="-78"/>
              </a:rPr>
              <a:t>افراد عادی</a:t>
            </a:r>
            <a:endParaRPr lang="en-US" sz="2400" b="1" dirty="0">
              <a:solidFill>
                <a:srgbClr val="FFFF00"/>
              </a:solidFill>
              <a:cs typeface="B Roya" pitchFamily="2" charset="-78"/>
            </a:endParaRPr>
          </a:p>
        </p:txBody>
      </p:sp>
      <p:sp>
        <p:nvSpPr>
          <p:cNvPr id="9" name="Rectangle 8"/>
          <p:cNvSpPr/>
          <p:nvPr/>
        </p:nvSpPr>
        <p:spPr>
          <a:xfrm>
            <a:off x="2267744" y="2852936"/>
            <a:ext cx="3888432" cy="360040"/>
          </a:xfrm>
          <a:prstGeom prst="rect">
            <a:avLst/>
          </a:prstGeom>
          <a:solidFill>
            <a:schemeClr val="accent6">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339752" y="3861048"/>
            <a:ext cx="3888432" cy="360040"/>
          </a:xfrm>
          <a:prstGeom prst="rect">
            <a:avLst/>
          </a:prstGeom>
          <a:solidFill>
            <a:schemeClr val="tx2">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467544" y="5085184"/>
            <a:ext cx="8208912" cy="1216152"/>
          </a:xfrm>
          <a:prstGeom prst="cube">
            <a:avLst>
              <a:gd name="adj" fmla="val 101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VLMD: Value Laden Mental Disorders</a:t>
            </a:r>
            <a:endParaRPr lang="en-US" sz="40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Median">
  <a:themeElements>
    <a:clrScheme name="Custom 11">
      <a:dk1>
        <a:sysClr val="windowText" lastClr="000000"/>
      </a:dk1>
      <a:lt1>
        <a:sysClr val="window" lastClr="FFFFFF"/>
      </a:lt1>
      <a:dk2>
        <a:srgbClr val="1F497D"/>
      </a:dk2>
      <a:lt2>
        <a:srgbClr val="EEECE1"/>
      </a:lt2>
      <a:accent1>
        <a:srgbClr val="244061"/>
      </a:accent1>
      <a:accent2>
        <a:srgbClr val="C0504D"/>
      </a:accent2>
      <a:accent3>
        <a:srgbClr val="9BBB59"/>
      </a:accent3>
      <a:accent4>
        <a:srgbClr val="3F3151"/>
      </a:accent4>
      <a:accent5>
        <a:srgbClr val="205867"/>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2_Median">
  <a:themeElements>
    <a:clrScheme name="Custom 11">
      <a:dk1>
        <a:sysClr val="windowText" lastClr="000000"/>
      </a:dk1>
      <a:lt1>
        <a:sysClr val="window" lastClr="FFFFFF"/>
      </a:lt1>
      <a:dk2>
        <a:srgbClr val="1F497D"/>
      </a:dk2>
      <a:lt2>
        <a:srgbClr val="EEECE1"/>
      </a:lt2>
      <a:accent1>
        <a:srgbClr val="244061"/>
      </a:accent1>
      <a:accent2>
        <a:srgbClr val="C0504D"/>
      </a:accent2>
      <a:accent3>
        <a:srgbClr val="9BBB59"/>
      </a:accent3>
      <a:accent4>
        <a:srgbClr val="3F3151"/>
      </a:accent4>
      <a:accent5>
        <a:srgbClr val="205867"/>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3_Median">
  <a:themeElements>
    <a:clrScheme name="Custom 11">
      <a:dk1>
        <a:sysClr val="windowText" lastClr="000000"/>
      </a:dk1>
      <a:lt1>
        <a:sysClr val="window" lastClr="FFFFFF"/>
      </a:lt1>
      <a:dk2>
        <a:srgbClr val="1F497D"/>
      </a:dk2>
      <a:lt2>
        <a:srgbClr val="EEECE1"/>
      </a:lt2>
      <a:accent1>
        <a:srgbClr val="244061"/>
      </a:accent1>
      <a:accent2>
        <a:srgbClr val="C0504D"/>
      </a:accent2>
      <a:accent3>
        <a:srgbClr val="9BBB59"/>
      </a:accent3>
      <a:accent4>
        <a:srgbClr val="3F3151"/>
      </a:accent4>
      <a:accent5>
        <a:srgbClr val="205867"/>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4_Median">
  <a:themeElements>
    <a:clrScheme name="Custom 11">
      <a:dk1>
        <a:sysClr val="windowText" lastClr="000000"/>
      </a:dk1>
      <a:lt1>
        <a:sysClr val="window" lastClr="FFFFFF"/>
      </a:lt1>
      <a:dk2>
        <a:srgbClr val="1F497D"/>
      </a:dk2>
      <a:lt2>
        <a:srgbClr val="EEECE1"/>
      </a:lt2>
      <a:accent1>
        <a:srgbClr val="244061"/>
      </a:accent1>
      <a:accent2>
        <a:srgbClr val="C0504D"/>
      </a:accent2>
      <a:accent3>
        <a:srgbClr val="9BBB59"/>
      </a:accent3>
      <a:accent4>
        <a:srgbClr val="3F3151"/>
      </a:accent4>
      <a:accent5>
        <a:srgbClr val="205867"/>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5_Median">
  <a:themeElements>
    <a:clrScheme name="Custom 11">
      <a:dk1>
        <a:sysClr val="windowText" lastClr="000000"/>
      </a:dk1>
      <a:lt1>
        <a:sysClr val="window" lastClr="FFFFFF"/>
      </a:lt1>
      <a:dk2>
        <a:srgbClr val="1F497D"/>
      </a:dk2>
      <a:lt2>
        <a:srgbClr val="EEECE1"/>
      </a:lt2>
      <a:accent1>
        <a:srgbClr val="244061"/>
      </a:accent1>
      <a:accent2>
        <a:srgbClr val="C0504D"/>
      </a:accent2>
      <a:accent3>
        <a:srgbClr val="9BBB59"/>
      </a:accent3>
      <a:accent4>
        <a:srgbClr val="3F3151"/>
      </a:accent4>
      <a:accent5>
        <a:srgbClr val="205867"/>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308893</TotalTime>
  <Words>1147</Words>
  <Application>Microsoft Office PowerPoint</Application>
  <PresentationFormat>On-screen Show (4:3)</PresentationFormat>
  <Paragraphs>343</Paragraphs>
  <Slides>83</Slides>
  <Notes>1</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83</vt:i4>
      </vt:variant>
    </vt:vector>
  </HeadingPairs>
  <TitlesOfParts>
    <vt:vector size="99" baseType="lpstr">
      <vt:lpstr>Arial</vt:lpstr>
      <vt:lpstr>Arial Rounded MT Bold</vt:lpstr>
      <vt:lpstr>B Homa</vt:lpstr>
      <vt:lpstr>B Roya</vt:lpstr>
      <vt:lpstr>Calibri</vt:lpstr>
      <vt:lpstr>Maiandra GD</vt:lpstr>
      <vt:lpstr>Narkisim</vt:lpstr>
      <vt:lpstr>Rockwell Condensed</vt:lpstr>
      <vt:lpstr>Tw Cen MT</vt:lpstr>
      <vt:lpstr>Wingdings</vt:lpstr>
      <vt:lpstr>Wingdings 2</vt:lpstr>
      <vt:lpstr>1_Median</vt:lpstr>
      <vt:lpstr>2_Median</vt:lpstr>
      <vt:lpstr>3_Median</vt:lpstr>
      <vt:lpstr>4_Median</vt:lpstr>
      <vt:lpstr>5_Median</vt:lpstr>
      <vt:lpstr>آیا مشکلات اخلاقی هم نوعی اختلال روانپزشکی هستند؟ نگاهی به تعامل مقوله اخلاق و سلامت روانی</vt:lpstr>
      <vt:lpstr>آیا اخلاق جایگاهی در روانپزشکی و روانشناسی دارد؟</vt:lpstr>
      <vt:lpstr>Faculty Psychology</vt:lpstr>
      <vt:lpstr>Robert Cloninger</vt:lpstr>
      <vt:lpstr>PowerPoint Presentation</vt:lpstr>
      <vt:lpstr>PowerPoint Presentation</vt:lpstr>
      <vt:lpstr>PowerPoint Presentation</vt:lpstr>
      <vt:lpstr>PowerPoint Presentation</vt:lpstr>
      <vt:lpstr>PowerPoint Presentation</vt:lpstr>
      <vt:lpstr>Dunedin Multidisciplinary Health and Development Study (n=1,000)</vt:lpstr>
      <vt:lpstr>Conscientiousness</vt:lpstr>
      <vt:lpstr>Adrian Raine</vt:lpstr>
      <vt:lpstr>PowerPoint Presentation</vt:lpstr>
      <vt:lpstr>آیا انسان سالم از نظر روانی اصولاً اخلاقی هم هست؟</vt:lpstr>
      <vt:lpstr>PowerPoint Presentation</vt:lpstr>
      <vt:lpstr>Walter Sinnott-Armstrong</vt:lpstr>
      <vt:lpstr>PowerPoint Presentation</vt:lpstr>
      <vt:lpstr>PowerPoint Presentation</vt:lpstr>
      <vt:lpstr>The Therapeutic Trend</vt:lpstr>
      <vt:lpstr>PowerPoint Presentation</vt:lpstr>
      <vt:lpstr>Degenerates</vt:lpstr>
      <vt:lpstr>PowerPoint Presentation</vt:lpstr>
      <vt:lpstr>PowerPoint Presentation</vt:lpstr>
      <vt:lpstr>Vermis </vt:lpstr>
      <vt:lpstr>Prehensile leg</vt:lpstr>
      <vt:lpstr>Polysarcia</vt:lpstr>
      <vt:lpstr>Phineas Gage (1848)</vt:lpstr>
      <vt:lpstr>John Hughlings Jackson (1835-1911)</vt:lpstr>
      <vt:lpstr>Atavism</vt:lpstr>
      <vt:lpstr>Robert Louis Stevenson (1850-1894) </vt:lpstr>
      <vt:lpstr>1931 (book:1886)</vt:lpstr>
      <vt:lpstr>Degenerates</vt:lpstr>
      <vt:lpstr>PowerPoint Presentation</vt:lpstr>
      <vt:lpstr>PowerPoint Presentation</vt:lpstr>
      <vt:lpstr>PowerPoint Presentation</vt:lpstr>
      <vt:lpstr>PowerPoint Presentation</vt:lpstr>
      <vt:lpstr>PowerPoint Presentation</vt:lpstr>
      <vt:lpstr>PowerPoint Presentation</vt:lpstr>
      <vt:lpstr>Neo-Darwinism</vt:lpstr>
      <vt:lpstr>Ernst Mayr (1904-2005)</vt:lpstr>
      <vt:lpstr>John Burdon Haldane (1892-1964)</vt:lpstr>
      <vt:lpstr>Peter Brian Medawar (1915-1987)</vt:lpstr>
      <vt:lpstr>PowerPoint Presentation</vt:lpstr>
      <vt:lpstr>Evolutionary Psychology &amp; Psychiatry??</vt:lpstr>
      <vt:lpstr>Current Trends</vt:lpstr>
      <vt:lpstr>1996</vt:lpstr>
      <vt:lpstr>2013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بازگشت به مقوله رفتار اخلاقی در علوم رفتاری</vt:lpstr>
      <vt:lpstr>بازگشت به مقوله رفتار اخلاقی در علوم رفتاری</vt:lpstr>
      <vt:lpstr>PowerPoint Presentation</vt:lpstr>
      <vt:lpstr>PowerPoint Presentation</vt:lpstr>
      <vt:lpstr>Tania Singer </vt:lpstr>
      <vt:lpstr>PowerPoint Presentation</vt:lpstr>
      <vt:lpstr>بازگشت به مقوله رفتار اخلاقی در علوم رفتاری</vt:lpstr>
      <vt:lpstr>1957</vt:lpstr>
      <vt:lpstr>PowerPoint Presentation</vt:lpstr>
      <vt:lpstr>اشکالات ارگانیک در سایکوپات ها</vt:lpstr>
      <vt:lpstr>PowerPoint Presentation</vt:lpstr>
      <vt:lpstr>PowerPoint Presentation</vt:lpstr>
      <vt:lpstr>PowerPoint Presentation</vt:lpstr>
      <vt:lpstr>Kosfeld, M., Heinrichs, M., Zak, P. J., Fischbacher, U., &amp; Fehr, E. (2005). Oxytocin increases trust in humans. Nature, 435, 673–676</vt:lpstr>
      <vt:lpstr>بازگشت به مقوله رفتار اخلاقی در علوم رفتاری</vt:lpstr>
      <vt:lpstr>بازگشت مجدد مفهوم اراده به علوم رفتاری</vt:lpstr>
      <vt:lpstr>PowerPoint Presentation</vt:lpstr>
      <vt:lpstr>جمع بندی</vt:lpstr>
      <vt:lpstr>The Therapeutic Trend</vt:lpstr>
      <vt:lpstr>PowerPoint Presentation</vt:lpstr>
      <vt:lpstr>PowerPoint Presentation</vt:lpstr>
      <vt:lpstr>PowerPoint Presentation</vt:lpstr>
      <vt:lpstr>PowerPoint Presentation</vt:lpstr>
      <vt:lpstr>PowerPoint Presentation</vt:lpstr>
      <vt:lpstr>PowerPoint Presentation</vt:lpstr>
      <vt:lpstr>Angermeyer MC, Matschinger H, Schomerus G. Attitudes towards psychiatric treatment and people with mental illness: changes over two decades.  Br J Psychiatry 2013;203:146-51</vt:lpstr>
      <vt:lpstr>سوالاتی برای تامل</vt:lpstr>
      <vt:lpstr>پایان</vt:lpstr>
      <vt:lpstr>Telegram.me/DrAzarakhshMokri</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dc:creator>
  <cp:lastModifiedBy>omid arzi</cp:lastModifiedBy>
  <cp:revision>416</cp:revision>
  <dcterms:created xsi:type="dcterms:W3CDTF">2016-02-11T11:14:49Z</dcterms:created>
  <dcterms:modified xsi:type="dcterms:W3CDTF">2022-01-19T13:44:44Z</dcterms:modified>
</cp:coreProperties>
</file>