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9.xml" ContentType="application/vnd.openxmlformats-officedocument.theme+xml"/>
  <Override PartName="/ppt/slides/slide42.xml" ContentType="application/vnd.openxmlformats-officedocument.presentationml.slide+xml"/>
  <Override PartName="/ppt/theme/theme6.xml" ContentType="application/vnd.openxmlformats-officedocument.them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theme/theme3.xml" ContentType="application/vnd.openxmlformats-officedocument.them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Masters/slideMaster9.xml" ContentType="application/vnd.openxmlformats-officedocument.presentationml.slideMaster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Layouts/slideLayout16.xml" ContentType="application/vnd.openxmlformats-officedocument.presentationml.slideLayout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s/slide7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Layouts/slideLayout2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theme/theme10.xml" ContentType="application/vnd.openxmlformats-officedocument.theme+xml"/>
  <Override PartName="/ppt/slideMasters/slideMaster1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92" r:id="rId1"/>
    <p:sldMasterId id="2147483693" r:id="rId2"/>
    <p:sldMasterId id="2147483694" r:id="rId3"/>
    <p:sldMasterId id="2147483695" r:id="rId4"/>
    <p:sldMasterId id="2147483696" r:id="rId5"/>
    <p:sldMasterId id="2147483697" r:id="rId6"/>
    <p:sldMasterId id="2147483698" r:id="rId7"/>
    <p:sldMasterId id="2147483699" r:id="rId8"/>
    <p:sldMasterId id="2147483700" r:id="rId9"/>
    <p:sldMasterId id="2147483701" r:id="rId10"/>
    <p:sldMasterId id="2147483702" r:id="rId11"/>
  </p:sldMasterIdLst>
  <p:sldIdLst>
    <p:sldId id="263" r:id="rId12"/>
    <p:sldId id="257" r:id="rId13"/>
    <p:sldId id="300" r:id="rId14"/>
    <p:sldId id="297" r:id="rId15"/>
    <p:sldId id="258" r:id="rId16"/>
    <p:sldId id="259" r:id="rId17"/>
    <p:sldId id="260" r:id="rId18"/>
    <p:sldId id="262" r:id="rId19"/>
    <p:sldId id="261" r:id="rId20"/>
    <p:sldId id="264" r:id="rId21"/>
    <p:sldId id="265" r:id="rId22"/>
    <p:sldId id="266" r:id="rId23"/>
    <p:sldId id="278" r:id="rId24"/>
    <p:sldId id="267" r:id="rId25"/>
    <p:sldId id="268" r:id="rId26"/>
    <p:sldId id="269" r:id="rId27"/>
    <p:sldId id="270" r:id="rId28"/>
    <p:sldId id="271" r:id="rId29"/>
    <p:sldId id="272" r:id="rId30"/>
    <p:sldId id="298" r:id="rId31"/>
    <p:sldId id="273" r:id="rId32"/>
    <p:sldId id="274" r:id="rId33"/>
    <p:sldId id="275" r:id="rId34"/>
    <p:sldId id="276" r:id="rId35"/>
    <p:sldId id="296" r:id="rId36"/>
    <p:sldId id="277" r:id="rId37"/>
    <p:sldId id="280" r:id="rId38"/>
    <p:sldId id="282" r:id="rId39"/>
    <p:sldId id="279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303" r:id="rId53"/>
    <p:sldId id="302" r:id="rId54"/>
  </p:sldIdLst>
  <p:sldSz cx="9144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9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40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41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42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5" Type="http://schemas.openxmlformats.org/officeDocument/2006/relationships/slideMaster" Target="slideMasters/slideMaster5.xml"/><Relationship Id="rId8" Type="http://schemas.openxmlformats.org/officeDocument/2006/relationships/slideMaster" Target="slideMasters/slideMaster8.xml"/><Relationship Id="rId7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56" Type="http://schemas.openxmlformats.org/officeDocument/2006/relationships/theme" Target="theme/theme1.xml"/><Relationship Id="rId55" Type="http://schemas.openxmlformats.org/officeDocument/2006/relationships/presProps" Target="presProps.xml"/><Relationship Id="rId54" Type="http://schemas.openxmlformats.org/officeDocument/2006/relationships/slide" Target="slides/slide43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29" Type="http://schemas.openxmlformats.org/officeDocument/2006/relationships/slide" Target="slides/slide18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3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3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4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4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4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822960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457200" y="274320"/>
            <a:ext cx="8229600" cy="114528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 rot="0">
            <a:off x="457200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 rot="0">
            <a:off x="4654296" y="1604772"/>
            <a:ext cx="4023360" cy="4505706"/>
          </a:xfrm>
          <a:prstGeom prst="rect"/>
        </p:spPr>
        <p:txBody>
          <a:bodyPr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 idx="0"/>
          </p:nvPr>
        </p:nvSpPr>
        <p:spPr>
          <a:xfrm rot="0">
            <a:off x="685800" y="2125980"/>
            <a:ext cx="7772400" cy="1440180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title" idx="1"/>
          </p:nvPr>
        </p:nvSpPr>
        <p:spPr>
          <a:xfrm rot="0">
            <a:off x="1371600" y="3867912"/>
            <a:ext cx="6400800" cy="1762506"/>
          </a:xfrm>
          <a:prstGeom prst="rect"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9" Type="http://schemas.openxmlformats.org/officeDocument/2006/relationships/theme" Target="../theme/theme1.xml"/><Relationship Id="rId6" Type="http://schemas.openxmlformats.org/officeDocument/2006/relationships/slideLayout" Target="../slideLayouts/slideLayout2.xml"/><Relationship Id="rId5" Type="http://schemas.openxmlformats.org/officeDocument/2006/relationships/slideLayout" Target="../slideLayouts/slideLayout1.xml"/><Relationship Id="rId8" Type="http://schemas.openxmlformats.org/officeDocument/2006/relationships/slideLayout" Target="../slideLayouts/slideLayout4.xml"/><Relationship Id="rId7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9" Type="http://schemas.openxmlformats.org/officeDocument/2006/relationships/theme" Target="../theme/theme10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9" Type="http://schemas.openxmlformats.org/officeDocument/2006/relationships/theme" Target="../theme/theme11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9" Type="http://schemas.openxmlformats.org/officeDocument/2006/relationships/theme" Target="../theme/theme3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jpeg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6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5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9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grpSp>
        <p:nvGrpSpPr>
          <p:cNvPr id="10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11" name="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12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13" name=""/>
          <p:cNvGrpSpPr/>
          <p:nvPr/>
        </p:nvGrpSpPr>
        <p:grpSpPr>
          <a:xfrm rot="0">
            <a:off x="506413" y="1047750"/>
            <a:ext cx="8643937" cy="25400"/>
            <a:chOff x="319" y="660"/>
            <a:chExt cx="5445" cy="16"/>
          </a:xfrm>
        </p:grpSpPr>
        <p:pic>
          <p:nvPicPr>
            <p:cNvPr id="14" name="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9" y="660"/>
              <a:ext cx="5445" cy="16"/>
            </a:xfrm>
            <a:prstGeom prst="rect"/>
          </p:spPr>
        </p:pic>
        <p:sp>
          <p:nvSpPr>
            <p:cNvPr id="15" name=""/>
            <p:cNvSpPr txBox="1"/>
            <p:nvPr/>
          </p:nvSpPr>
          <p:spPr>
            <a:xfrm>
              <a:off x="324" y="666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48" r:id="rId5"/>
    <p:sldLayoutId id="2147483649" r:id="rId6"/>
    <p:sldLayoutId id="2147483650" r:id="rId7"/>
    <p:sldLayoutId id="2147483651" r:id="rId8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10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5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6" name="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7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8" name=""/>
          <p:cNvGrpSpPr/>
          <p:nvPr/>
        </p:nvGrpSpPr>
        <p:grpSpPr>
          <a:xfrm rot="0">
            <a:off x="506413" y="1047750"/>
            <a:ext cx="8643937" cy="25400"/>
            <a:chOff x="319" y="660"/>
            <a:chExt cx="5445" cy="16"/>
          </a:xfrm>
        </p:grpSpPr>
        <p:pic>
          <p:nvPicPr>
            <p:cNvPr id="9" name="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9" y="660"/>
              <a:ext cx="5445" cy="16"/>
            </a:xfrm>
            <a:prstGeom prst="rect"/>
          </p:spPr>
        </p:pic>
        <p:sp>
          <p:nvSpPr>
            <p:cNvPr id="10" name=""/>
            <p:cNvSpPr txBox="1"/>
            <p:nvPr/>
          </p:nvSpPr>
          <p:spPr>
            <a:xfrm>
              <a:off x="324" y="666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11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2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3" name=""/>
          <p:cNvSpPr/>
          <p:nvPr>
            <p:ph type="dt" idx="2" sz="half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4" name=""/>
          <p:cNvSpPr/>
          <p:nvPr>
            <p:ph type="ftr" idx="3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5" name=""/>
          <p:cNvSpPr/>
          <p:nvPr>
            <p:ph type="sldNum" idx="4" sz="quarter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84" r:id="rId5"/>
    <p:sldLayoutId id="2147483685" r:id="rId6"/>
    <p:sldLayoutId id="2147483686" r:id="rId7"/>
    <p:sldLayoutId id="2147483687" r:id="rId8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1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5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6" name="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7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8" name=""/>
          <p:cNvGrpSpPr/>
          <p:nvPr/>
        </p:nvGrpSpPr>
        <p:grpSpPr>
          <a:xfrm rot="0">
            <a:off x="506413" y="1047750"/>
            <a:ext cx="8643937" cy="25400"/>
            <a:chOff x="319" y="660"/>
            <a:chExt cx="5445" cy="16"/>
          </a:xfrm>
        </p:grpSpPr>
        <p:pic>
          <p:nvPicPr>
            <p:cNvPr id="9" name="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9" y="660"/>
              <a:ext cx="5445" cy="16"/>
            </a:xfrm>
            <a:prstGeom prst="rect"/>
          </p:spPr>
        </p:pic>
        <p:sp>
          <p:nvSpPr>
            <p:cNvPr id="10" name=""/>
            <p:cNvSpPr txBox="1"/>
            <p:nvPr/>
          </p:nvSpPr>
          <p:spPr>
            <a:xfrm>
              <a:off x="324" y="666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11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2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3" name=""/>
          <p:cNvSpPr/>
          <p:nvPr>
            <p:ph type="dt" idx="2" sz="half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4" name=""/>
          <p:cNvSpPr/>
          <p:nvPr>
            <p:ph type="ftr" idx="3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5" name=""/>
          <p:cNvSpPr/>
          <p:nvPr>
            <p:ph type="sldNum" idx="4" sz="quarter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88" r:id="rId5"/>
    <p:sldLayoutId id="2147483689" r:id="rId6"/>
    <p:sldLayoutId id="2147483690" r:id="rId7"/>
    <p:sldLayoutId id="2147483691" r:id="rId8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5340350"/>
            <a:ext cx="8643937" cy="23813"/>
            <a:chOff x="319" y="3364"/>
            <a:chExt cx="5445" cy="15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3364"/>
              <a:ext cx="5445" cy="15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3370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5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7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>
            <p:ph type="sldNum" idx="4" sz="quarter"/>
          </p:nvPr>
        </p:nvSpPr>
        <p:spPr>
          <a:xfrm>
            <a:off x="8229600" y="6473825"/>
            <a:ext cx="758826" cy="247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52" r:id="rId3"/>
    <p:sldLayoutId id="2147483653" r:id="rId4"/>
    <p:sldLayoutId id="2147483654" r:id="rId5"/>
    <p:sldLayoutId id="2147483655" r:id="rId6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3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5" name=""/>
          <p:cNvGrpSpPr/>
          <p:nvPr/>
        </p:nvGrpSpPr>
        <p:grpSpPr>
          <a:xfrm rot="0">
            <a:off x="506413" y="1036638"/>
            <a:ext cx="8643937" cy="30162"/>
            <a:chOff x="319" y="653"/>
            <a:chExt cx="5445" cy="19"/>
          </a:xfrm>
        </p:grpSpPr>
        <p:pic>
          <p:nvPicPr>
            <p:cNvPr id="6" name="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9" y="653"/>
              <a:ext cx="5445" cy="19"/>
            </a:xfrm>
            <a:prstGeom prst="rect"/>
          </p:spPr>
        </p:pic>
        <p:sp>
          <p:nvSpPr>
            <p:cNvPr id="7" name=""/>
            <p:cNvSpPr txBox="1"/>
            <p:nvPr/>
          </p:nvSpPr>
          <p:spPr>
            <a:xfrm>
              <a:off x="324" y="66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grpSp>
        <p:nvGrpSpPr>
          <p:cNvPr id="8" name=""/>
          <p:cNvGrpSpPr/>
          <p:nvPr/>
        </p:nvGrpSpPr>
        <p:grpSpPr>
          <a:xfrm rot="0">
            <a:off x="506413" y="1047750"/>
            <a:ext cx="8643937" cy="25400"/>
            <a:chOff x="319" y="660"/>
            <a:chExt cx="5445" cy="16"/>
          </a:xfrm>
        </p:grpSpPr>
        <p:pic>
          <p:nvPicPr>
            <p:cNvPr id="9" name="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9" y="660"/>
              <a:ext cx="5445" cy="16"/>
            </a:xfrm>
            <a:prstGeom prst="rect"/>
          </p:spPr>
        </p:pic>
        <p:sp>
          <p:nvSpPr>
            <p:cNvPr id="10" name=""/>
            <p:cNvSpPr txBox="1"/>
            <p:nvPr/>
          </p:nvSpPr>
          <p:spPr>
            <a:xfrm>
              <a:off x="324" y="666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11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2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3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4" name=""/>
          <p:cNvSpPr/>
          <p:nvPr>
            <p:ph type="ftr" idx="3" sz="quarte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5" name=""/>
          <p:cNvSpPr/>
          <p:nvPr>
            <p:ph type="sldNum" idx="4" sz="quarter"/>
          </p:nvPr>
        </p:nvSpPr>
        <p:spPr>
          <a:xfrm>
            <a:off x="8229600" y="6473825"/>
            <a:ext cx="758826" cy="247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56" r:id="rId5"/>
    <p:sldLayoutId id="2147483657" r:id="rId6"/>
    <p:sldLayoutId id="2147483658" r:id="rId7"/>
    <p:sldLayoutId id="2147483659" r:id="rId8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4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3432175"/>
            <a:ext cx="8643937" cy="23813"/>
            <a:chOff x="319" y="2162"/>
            <a:chExt cx="5445" cy="15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2162"/>
              <a:ext cx="5445" cy="15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2170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5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7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lt2" tx1="lt1" bg2="dk2" bg1="dk1" folHlink="folHlink" accent1="accent1"/>
  <p:sldLayoutIdLst>
    <p:sldLayoutId id="2147483660" r:id="rId3"/>
    <p:sldLayoutId id="2147483661" r:id="rId4"/>
    <p:sldLayoutId id="2147483662" r:id="rId5"/>
    <p:sldLayoutId id="2147483663" r:id="rId6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FBEEC9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FBEEC9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FFFFFF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5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6010275"/>
            <a:ext cx="8643937" cy="25400"/>
            <a:chOff x="319" y="3786"/>
            <a:chExt cx="5445" cy="16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3786"/>
              <a:ext cx="5445" cy="16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3792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5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7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>
            <p:ph type="sldNum" idx="4" sz="quarter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64" r:id="rId3"/>
    <p:sldLayoutId id="2147483665" r:id="rId4"/>
    <p:sldLayoutId id="2147483666" r:id="rId5"/>
    <p:sldLayoutId id="2147483667" r:id="rId6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6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3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4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68" r:id="rId2"/>
    <p:sldLayoutId id="2147483669" r:id="rId3"/>
    <p:sldLayoutId id="2147483670" r:id="rId4"/>
    <p:sldLayoutId id="2147483671" r:id="rId5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7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506413" y="5840413"/>
            <a:ext cx="8643937" cy="23812"/>
            <a:chOff x="319" y="3679"/>
            <a:chExt cx="5445" cy="15"/>
          </a:xfrm>
        </p:grpSpPr>
        <p:pic>
          <p:nvPicPr>
            <p:cNvPr id="3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19" y="3679"/>
              <a:ext cx="5445" cy="15"/>
            </a:xfrm>
            <a:prstGeom prst="rect"/>
          </p:spPr>
        </p:pic>
        <p:sp>
          <p:nvSpPr>
            <p:cNvPr id="4" name=""/>
            <p:cNvSpPr txBox="1"/>
            <p:nvPr/>
          </p:nvSpPr>
          <p:spPr>
            <a:xfrm>
              <a:off x="324" y="3684"/>
              <a:ext cx="0" cy="0"/>
            </a:xfrm>
            <a:prstGeom prst="rect"/>
            <a:noFill/>
            <a:ln>
              <a:noFill/>
            </a:ln>
          </p:spPr>
          <p:txBody>
            <a:bodyPr/>
            <a:lstStyle>
              <a:lvl1pPr lvl="0">
                <a:defRPr/>
              </a:lvl1pPr>
            </a:lstStyle>
            <a:p/>
          </p:txBody>
        </p:sp>
      </p:grpSp>
      <p:sp>
        <p:nvSpPr>
          <p:cNvPr id="5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7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72" r:id="rId3"/>
    <p:sldLayoutId id="2147483673" r:id="rId4"/>
    <p:sldLayoutId id="2147483674" r:id="rId5"/>
    <p:sldLayoutId id="2147483675" r:id="rId6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8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3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4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76" r:id="rId2"/>
    <p:sldLayoutId id="2147483677" r:id="rId3"/>
    <p:sldLayoutId id="2147483678" r:id="rId4"/>
    <p:sldLayoutId id="2147483679" r:id="rId5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Masters/slideMaster9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3" name=""/>
          <p:cNvSpPr/>
          <p:nvPr>
            <p:ph type="title" idx="0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4" name=""/>
          <p:cNvSpPr/>
          <p:nvPr>
            <p:ph type="dt" idx="2" sz="half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>
            <p:ph type="ftr" idx="3" sz="quarte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/>
          <p:nvPr>
            <p:ph type="sldNum" idx="4" sz="quarter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xmlns:a="http://schemas.openxmlformats.org/drawingml/2006/main" accent2="accent2" accent3="accent3" accent4="accent4" accent5="accent5" accent6="accent6" hlink="hlink" tx2="dk2" tx1="dk1" bg2="lt2" bg1="lt1" folHlink="folHlink" accent1="accent1"/>
  <p:sldLayoutIdLst>
    <p:sldLayoutId id="2147483680" r:id="rId2"/>
    <p:sldLayoutId id="2147483681" r:id="rId3"/>
    <p:sldLayoutId id="2147483682" r:id="rId4"/>
    <p:sldLayoutId id="2147483683" r:id="rId5"/>
  </p:sldLayoutIdLst>
  <p:txStyles>
    <p:titleStyle>
      <a:lvl1pPr lvl="0" algn="l" marL="0" indent="0">
        <a:lnSpc>
          <a:spcPct val="100000"/>
        </a:lnSpc>
        <a:buNone/>
        <a:defRPr sz="3600" b="0" i="0" u="none" strike="noStrike" baseline="0">
          <a:solidFill>
            <a:srgbClr val="4E3B30"/>
          </a:solidFill>
          <a:latin typeface="Franklin Gothic Medium"/>
        </a:defRPr>
      </a:lvl1pPr>
    </p:titleStyle>
    <p:bodyStyle>
      <a:lvl1pPr lvl="0" algn="r" marL="342900" indent="-342900">
        <a:lnSpc>
          <a:spcPct val="100000"/>
        </a:lnSpc>
        <a:spcBef>
          <a:spcPct val="20000"/>
        </a:spcBef>
        <a:buClr>
          <a:srgbClr val="F0A22E"/>
        </a:buClr>
        <a:buSzPct val="70000"/>
        <a:buFont typeface="Wingdings 2"/>
        <a:buChar char=""/>
        <a:defRPr sz="3200" b="0" i="0" u="none" strike="noStrike" baseline="0">
          <a:solidFill>
            <a:srgbClr val="4E3B30"/>
          </a:solidFill>
          <a:latin typeface="Franklin Gothic Book"/>
        </a:defRPr>
      </a:lvl1pPr>
      <a:lvl2pPr lvl="0" marL="742950" indent="-285750">
        <a:defRPr sz="2800"/>
      </a:lvl2pPr>
      <a:lvl3pPr lvl="0" marL="1143000" indent="-228600">
        <a:defRPr sz="2400"/>
      </a:lvl3pPr>
      <a:lvl4pPr lvl="0" marL="1600200" indent="-228600">
        <a:defRPr sz="2000"/>
      </a:lvl4pPr>
      <a:lvl5pPr lvl="0" marL="2057400" indent="-228600">
        <a:defRPr sz="1800"/>
      </a:lvl5pPr>
    </p:bodyStyle>
    <p:otherStyle>
      <a:lvl1pPr lvl="0" algn="r" marL="0" indent="0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Franklin Gothic Book"/>
        </a:defRPr>
      </a:lvl1pPr>
      <a:lvl2pPr lvl="0" marL="457200" indent="0">
        <a:defRPr/>
      </a:lvl2pPr>
      <a:lvl3pPr lvl="0" marL="914400" indent="0">
        <a:defRPr/>
      </a:lvl3pPr>
      <a:lvl4pPr lvl="0" marL="1371600" indent="0">
        <a:defRPr/>
      </a:lvl4pPr>
      <a:lvl5pPr lvl="0" marL="1828800" indent="0">
        <a:defRPr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3.png"/><Relationship Id="rId3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9.png"/><Relationship Id="rId3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 rot="0">
            <a:off x="304800" y="457200"/>
            <a:ext cx="8686800" cy="838200"/>
          </a:xfrm>
          <a:prstGeom prst="rect">
            <a:avLst/>
          </a:prstGeom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8313" y="476250"/>
            <a:ext cx="8207375" cy="5616575"/>
          </a:xfrm>
          <a:prstGeom prst="rect"/>
          <a:solidFill>
            <a:srgbClr val="CCFF33"/>
          </a:solidFill>
          <a:ln>
            <a:noFill/>
          </a:ln>
        </p:spPr>
      </p:pic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28588" y="292100"/>
            <a:ext cx="8161337" cy="1408113"/>
          </a:xfrm>
          <a:prstGeom prst="rect"/>
        </p:spPr>
      </p:pic>
      <p:grpSp>
        <p:nvGrpSpPr>
          <p:cNvPr id="3" name=""/>
          <p:cNvGrpSpPr/>
          <p:nvPr/>
        </p:nvGrpSpPr>
        <p:grpSpPr>
          <a:xfrm rot="0">
            <a:off x="468313" y="1916113"/>
            <a:ext cx="7834312" cy="4525962"/>
            <a:chOff x="272" y="151"/>
            <a:chExt cx="3168" cy="2880"/>
          </a:xfrm>
        </p:grpSpPr>
        <p:pic>
          <p:nvPicPr>
            <p:cNvPr id="4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2" y="151"/>
              <a:ext cx="3168" cy="2880"/>
            </a:xfrm>
            <a:prstGeom prst="rect"/>
            <a:solidFill>
              <a:srgbClr val="F0A22E"/>
            </a:solidFill>
            <a:ln w="38100">
              <a:solidFill>
                <a:srgbClr val="00CC00"/>
              </a:solidFill>
              <a:miter/>
            </a:ln>
          </p:spPr>
        </p:pic>
        <p:cxnSp>
          <p:nvCxnSpPr>
            <p:cNvPr id="5" name=""/>
            <p:cNvCxnSpPr/>
            <p:nvPr/>
          </p:nvCxnSpPr>
          <p:spPr>
            <a:xfrm rot="10800000">
              <a:off x="2432" y="2599"/>
              <a:ext cx="144" cy="289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6" name=""/>
            <p:cNvCxnSpPr/>
            <p:nvPr/>
          </p:nvCxnSpPr>
          <p:spPr>
            <a:xfrm rot="10800000">
              <a:off x="1856" y="2167"/>
              <a:ext cx="144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7" name=""/>
            <p:cNvCxnSpPr/>
            <p:nvPr/>
          </p:nvCxnSpPr>
          <p:spPr>
            <a:xfrm rot="10800000">
              <a:off x="1280" y="1735"/>
              <a:ext cx="144" cy="289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8" name=""/>
            <p:cNvCxnSpPr/>
            <p:nvPr/>
          </p:nvCxnSpPr>
          <p:spPr>
            <a:xfrm rot="10800000">
              <a:off x="704" y="1303"/>
              <a:ext cx="144" cy="289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9" name=""/>
            <p:cNvCxnSpPr/>
            <p:nvPr/>
          </p:nvCxnSpPr>
          <p:spPr>
            <a:xfrm rot="16200000">
              <a:off x="633" y="943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0" name=""/>
            <p:cNvCxnSpPr/>
            <p:nvPr/>
          </p:nvCxnSpPr>
          <p:spPr>
            <a:xfrm rot="16200000">
              <a:off x="633" y="511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sp>
          <p:nvSpPr>
            <p:cNvPr id="11" name=""/>
            <p:cNvSpPr/>
            <p:nvPr/>
          </p:nvSpPr>
          <p:spPr>
            <a:xfrm>
              <a:off x="272" y="151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   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نیازهای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جسمی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  </a:t>
              </a:r>
            </a:p>
          </p:txBody>
        </p:sp>
        <p:sp>
          <p:nvSpPr>
            <p:cNvPr id="12" name=""/>
            <p:cNvSpPr/>
            <p:nvPr/>
          </p:nvSpPr>
          <p:spPr>
            <a:xfrm>
              <a:off x="272" y="583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امنیت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3" name=""/>
            <p:cNvSpPr/>
            <p:nvPr/>
          </p:nvSpPr>
          <p:spPr>
            <a:xfrm>
              <a:off x="272" y="1015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محبت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4" name=""/>
            <p:cNvSpPr/>
            <p:nvPr/>
          </p:nvSpPr>
          <p:spPr>
            <a:xfrm>
              <a:off x="848" y="1447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احترام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5" name=""/>
            <p:cNvSpPr/>
            <p:nvPr/>
          </p:nvSpPr>
          <p:spPr>
            <a:xfrm>
              <a:off x="1424" y="1879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تعلق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6" name=""/>
            <p:cNvSpPr/>
            <p:nvPr/>
          </p:nvSpPr>
          <p:spPr>
            <a:xfrm>
              <a:off x="2000" y="2311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 baseline="0">
                  <a:solidFill>
                    <a:srgbClr val="0066FF"/>
                  </a:solidFill>
                  <a:latin typeface="Calibri"/>
                </a:rPr>
                <a:t>پذیرش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 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و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تایید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7" name=""/>
            <p:cNvSpPr/>
            <p:nvPr/>
          </p:nvSpPr>
          <p:spPr>
            <a:xfrm>
              <a:off x="2576" y="2743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600" baseline="0">
                  <a:solidFill>
                    <a:srgbClr val="0066FF"/>
                  </a:solidFill>
                  <a:latin typeface="Calibri"/>
                </a:rPr>
                <a:t>  </a:t>
              </a:r>
              <a:r>
                <a:rPr sz="2600" baseline="0">
                  <a:solidFill>
                    <a:srgbClr val="0066FF"/>
                  </a:solidFill>
                  <a:latin typeface="Calibri"/>
                </a:rPr>
                <a:t>اجتماعی</a:t>
              </a:r>
              <a:r>
                <a:rPr sz="2600" baseline="0">
                  <a:solidFill>
                    <a:srgbClr val="0066FF"/>
                  </a:solidFill>
                  <a:latin typeface="Calibri"/>
                </a:rPr>
                <a:t> </a:t>
              </a:r>
              <a:r>
                <a:rPr sz="2600" baseline="0">
                  <a:solidFill>
                    <a:srgbClr val="0066FF"/>
                  </a:solidFill>
                  <a:latin typeface="Calibri"/>
                </a:rPr>
                <a:t>و</a:t>
              </a:r>
              <a:r>
                <a:rPr sz="2600" baseline="0">
                  <a:solidFill>
                    <a:srgbClr val="0066FF"/>
                  </a:solidFill>
                  <a:latin typeface="Calibri"/>
                </a:rPr>
                <a:t> </a:t>
              </a:r>
              <a:r>
                <a:rPr sz="2600" baseline="0">
                  <a:solidFill>
                    <a:srgbClr val="0066FF"/>
                  </a:solidFill>
                  <a:latin typeface="Calibri"/>
                </a:rPr>
                <a:t>معنوی</a:t>
              </a:r>
              <a:r>
                <a:rPr sz="30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18" name=""/>
          <p:cNvSpPr/>
          <p:nvPr/>
        </p:nvSpPr>
        <p:spPr>
          <a:xfrm>
            <a:off x="539750" y="404813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solidFill>
                  <a:srgbClr val="0066FF"/>
                </a:solidFill>
                <a:latin typeface="Calibri"/>
              </a:rPr>
              <a:t>4</a:t>
            </a:r>
            <a:r>
              <a:rPr baseline="0">
                <a:solidFill>
                  <a:srgbClr val="0066FF"/>
                </a:solidFill>
                <a:latin typeface="Calibri"/>
              </a:rPr>
              <a:t> </a:t>
            </a:r>
          </a:p>
        </p:txBody>
      </p:sp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42862" y="323850"/>
            <a:ext cx="9070974" cy="152876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  مشخص کردن انتظارات در روابط باعث معین شدن  وظایف و حدود روابط افراد می شود . </a:t>
            </a:r>
          </a:p>
          <a:p>
            <a:pPr lvl="0">
              <a:lnSpc>
                <a:spcPct val="90000"/>
              </a:lnSpc>
            </a:pPr>
          </a:p>
          <a:p>
            <a:pPr lvl="0">
              <a:lnSpc>
                <a:spcPct val="90000"/>
              </a:lnSpc>
            </a:pPr>
            <a:r>
              <a:rPr/>
              <a:t>  آیا تا به حال روی انتظارات متقابل  با هم ،منظم صحبت کرده اید   ؟  </a:t>
            </a:r>
          </a:p>
          <a:p>
            <a:pPr lvl="0">
              <a:lnSpc>
                <a:spcPct val="90000"/>
              </a:lnSpc>
            </a:pPr>
            <a:r>
              <a:rPr/>
              <a:t>  تفاوت و تعارض در انتظارات موجب می شود فضایی نامساعد و کینه توزانه به وجود آید .</a:t>
            </a:r>
          </a:p>
          <a:p>
            <a:pPr lvl="0">
              <a:lnSpc>
                <a:spcPct val="90000"/>
              </a:lnSpc>
            </a:pPr>
            <a:r>
              <a:rPr/>
              <a:t> انتظارات بیش از تونایی فرد سلامت خانواده را تهدید می کند .  </a:t>
            </a:r>
          </a:p>
        </p:txBody>
      </p:sp>
      <p:sp>
        <p:nvSpPr>
          <p:cNvPr id="4" name=""/>
          <p:cNvSpPr/>
          <p:nvPr/>
        </p:nvSpPr>
        <p:spPr>
          <a:xfrm>
            <a:off x="468313" y="333375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5</a:t>
            </a:r>
          </a:p>
        </p:txBody>
      </p:sp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15887" y="133350"/>
            <a:ext cx="9180513" cy="202406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80000"/>
              </a:lnSpc>
            </a:pPr>
            <a:r>
              <a:rPr/>
              <a:t>  اکثر تحقیقات در ایران </a:t>
            </a:r>
            <a:r>
              <a:rPr b="1"/>
              <a:t> </a:t>
            </a:r>
            <a:r>
              <a:rPr b="1">
                <a:solidFill>
                  <a:srgbClr val="0A2099"/>
                </a:solidFill>
              </a:rPr>
              <a:t>¼</a:t>
            </a:r>
            <a:r>
              <a:rPr b="1"/>
              <a:t> </a:t>
            </a:r>
            <a:r>
              <a:rPr/>
              <a:t>تا </a:t>
            </a:r>
            <a:r>
              <a:rPr>
                <a:solidFill>
                  <a:srgbClr val="FF3300"/>
                </a:solidFill>
              </a:rPr>
              <a:t>5</a:t>
            </a:r>
            <a:r>
              <a:rPr b="1">
                <a:solidFill>
                  <a:srgbClr val="FF3300"/>
                </a:solidFill>
              </a:rPr>
              <a:t>/1</a:t>
            </a:r>
            <a:r>
              <a:rPr b="1"/>
              <a:t> </a:t>
            </a:r>
            <a:r>
              <a:rPr/>
              <a:t>طلاق ها را نتیجه دخالت  :والدین  ،آشنایان و اقوام زن و شوهر می دانند . </a:t>
            </a:r>
          </a:p>
          <a:p>
            <a:pPr lvl="0">
              <a:lnSpc>
                <a:spcPct val="80000"/>
              </a:lnSpc>
              <a:buNone/>
            </a:pPr>
          </a:p>
          <a:p>
            <a:pPr lvl="0">
              <a:lnSpc>
                <a:spcPct val="80000"/>
              </a:lnSpc>
            </a:pPr>
            <a:r>
              <a:rPr/>
              <a:t> اوایل ازدواج راهنمایی ناشیانه ،تحریک و حضور بیش از حد والدین علی رغم میل فرزندان ،منجر به مزاحمت و آسیب های را به وجود می آورد . </a:t>
            </a:r>
          </a:p>
          <a:p>
            <a:pPr lvl="0">
              <a:lnSpc>
                <a:spcPct val="80000"/>
              </a:lnSpc>
            </a:pPr>
          </a:p>
          <a:p>
            <a:pPr lvl="0">
              <a:lnSpc>
                <a:spcPct val="80000"/>
              </a:lnSpc>
            </a:pPr>
            <a:r>
              <a:rPr/>
              <a:t> تعادل بین حمایت ،محبت ،استقلال ،آزادی و دخالت به رشد   بلوغ فکری و عاطفی نیاز دارد .</a:t>
            </a:r>
          </a:p>
        </p:txBody>
      </p:sp>
      <p:sp>
        <p:nvSpPr>
          <p:cNvPr id="4" name=""/>
          <p:cNvSpPr/>
          <p:nvPr/>
        </p:nvSpPr>
        <p:spPr>
          <a:xfrm>
            <a:off x="684213" y="404813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6</a:t>
            </a:r>
          </a:p>
        </p:txBody>
      </p:sp>
      <p:sp>
        <p:nvSpPr>
          <p:cNvPr id="5" name=""/>
          <p:cNvSpPr/>
          <p:nvPr/>
        </p:nvSpPr>
        <p:spPr>
          <a:xfrm>
            <a:off x="4643438" y="2060575"/>
            <a:ext cx="433387" cy="0"/>
          </a:xfrm>
          <a:prstGeom prst="line">
            <a:avLst/>
          </a:prstGeom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/>
            </a:lvl1pPr>
          </a:lstStyle>
          <a:p/>
        </p:txBody>
      </p:sp>
    </p:spTree>
  </p:cSld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 rot="0">
            <a:off x="304800" y="457200"/>
            <a:ext cx="8686800" cy="838200"/>
          </a:xfrm>
          <a:prstGeom prst="rect">
            <a:avLst/>
          </a:prstGeom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8313" y="549275"/>
            <a:ext cx="8280399" cy="5543550"/>
          </a:xfrm>
          <a:prstGeom prst="rect"/>
          <a:noFill/>
          <a:ln>
            <a:noFill/>
          </a:ln>
        </p:spPr>
      </p:pic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15887" y="60325"/>
            <a:ext cx="9186863" cy="2139950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مخالفت والدین  زن یا شوهر از ازدواج به عمل آمد ه در آینده می تواند تداوم خانواده را تهدید کند . </a:t>
            </a:r>
          </a:p>
          <a:p>
            <a:pPr lvl="0">
              <a:lnSpc>
                <a:spcPct val="90000"/>
              </a:lnSpc>
            </a:pPr>
          </a:p>
          <a:p>
            <a:pPr lvl="0">
              <a:lnSpc>
                <a:spcPct val="90000"/>
              </a:lnSpc>
            </a:pPr>
            <a:r>
              <a:rPr/>
              <a:t> طلاق  :  در زمره حساس ترین ،پیچیده ترین و محرمانه ترین حوادث زندگی محسوب می شود . </a:t>
            </a:r>
          </a:p>
          <a:p>
            <a:pPr lvl="0">
              <a:lnSpc>
                <a:spcPct val="90000"/>
              </a:lnSpc>
            </a:pPr>
            <a:r>
              <a:rPr/>
              <a:t>  باید  :  بین آنچه زن و شوهر برای توجیه عمل خود می گویند واقعیت طلاق تمیز قائل شد .</a:t>
            </a:r>
          </a:p>
          <a:p>
            <a:pPr lvl="0">
              <a:lnSpc>
                <a:spcPct val="90000"/>
              </a:lnSpc>
            </a:pPr>
            <a:r>
              <a:rPr/>
              <a:t> طلاق  :  در مان طلاق به جراحی پیچیده روانی – رفتاری نیاز دارد .</a:t>
            </a:r>
          </a:p>
          <a:p>
            <a:pPr lvl="0">
              <a:lnSpc>
                <a:spcPct val="90000"/>
              </a:lnSpc>
            </a:pPr>
          </a:p>
        </p:txBody>
      </p:sp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244475"/>
            <a:ext cx="9077324" cy="173672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468313" y="1628775"/>
            <a:ext cx="8229599" cy="4525963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FF00FF"/>
                </a:solidFill>
              </a:rPr>
              <a:t> </a:t>
            </a:r>
            <a:r>
              <a:rPr/>
              <a:t> </a:t>
            </a:r>
            <a:r>
              <a:rPr b="1"/>
              <a:t>زندگی</a:t>
            </a:r>
            <a:r>
              <a:rPr b="1"/>
              <a:t> </a:t>
            </a:r>
            <a:r>
              <a:rPr b="1"/>
              <a:t>بر</a:t>
            </a:r>
            <a:r>
              <a:rPr b="1"/>
              <a:t> </a:t>
            </a:r>
            <a:r>
              <a:rPr b="1"/>
              <a:t>پایه</a:t>
            </a:r>
            <a:r>
              <a:rPr b="1"/>
              <a:t> </a:t>
            </a:r>
            <a:r>
              <a:rPr b="1"/>
              <a:t>های</a:t>
            </a:r>
            <a:r>
              <a:rPr b="1"/>
              <a:t> </a:t>
            </a:r>
            <a:r>
              <a:rPr b="1"/>
              <a:t>مشترک</a:t>
            </a:r>
            <a:r>
              <a:rPr b="1"/>
              <a:t> </a:t>
            </a:r>
            <a:r>
              <a:rPr b="1"/>
              <a:t>بنا</a:t>
            </a:r>
            <a:r>
              <a:rPr b="1"/>
              <a:t> </a:t>
            </a:r>
            <a:r>
              <a:rPr b="1"/>
              <a:t>شده</a:t>
            </a:r>
            <a:r>
              <a:rPr b="1"/>
              <a:t> </a:t>
            </a:r>
            <a:r>
              <a:rPr b="1"/>
              <a:t>است</a:t>
            </a:r>
            <a:r>
              <a:rPr b="1"/>
              <a:t> .</a:t>
            </a:r>
          </a:p>
          <a:p>
            <a:pPr lvl="0"/>
          </a:p>
          <a:p>
            <a:pPr lvl="0"/>
            <a:r>
              <a:rPr/>
              <a:t>   </a:t>
            </a:r>
            <a:r>
              <a:rPr b="1"/>
              <a:t>مال</a:t>
            </a:r>
            <a:r>
              <a:rPr b="1"/>
              <a:t> </a:t>
            </a:r>
            <a:r>
              <a:rPr b="1"/>
              <a:t>من</a:t>
            </a:r>
            <a:r>
              <a:rPr b="1"/>
              <a:t> </a:t>
            </a:r>
            <a:r>
              <a:rPr b="1"/>
              <a:t>،</a:t>
            </a:r>
            <a:r>
              <a:rPr b="1"/>
              <a:t> </a:t>
            </a:r>
            <a:r>
              <a:rPr b="1"/>
              <a:t>مال</a:t>
            </a:r>
            <a:r>
              <a:rPr b="1"/>
              <a:t> </a:t>
            </a:r>
            <a:r>
              <a:rPr b="1"/>
              <a:t>تو</a:t>
            </a:r>
            <a:r>
              <a:rPr b="1"/>
              <a:t>  </a:t>
            </a:r>
            <a:r>
              <a:rPr b="1"/>
              <a:t>،</a:t>
            </a:r>
            <a:r>
              <a:rPr b="1"/>
              <a:t> </a:t>
            </a:r>
            <a:r>
              <a:rPr b="1"/>
              <a:t>جهیزیه</a:t>
            </a:r>
            <a:r>
              <a:rPr b="1"/>
              <a:t> </a:t>
            </a:r>
            <a:r>
              <a:rPr b="1"/>
              <a:t>من</a:t>
            </a:r>
            <a:r>
              <a:rPr b="1"/>
              <a:t>  </a:t>
            </a:r>
            <a:r>
              <a:rPr b="1"/>
              <a:t>،حقوق</a:t>
            </a:r>
            <a:r>
              <a:rPr b="1"/>
              <a:t> </a:t>
            </a:r>
            <a:r>
              <a:rPr b="1"/>
              <a:t>من</a:t>
            </a:r>
            <a:r>
              <a:rPr b="1"/>
              <a:t> </a:t>
            </a:r>
            <a:r>
              <a:rPr b="1"/>
              <a:t>و</a:t>
            </a:r>
            <a:r>
              <a:rPr b="1"/>
              <a:t>... </a:t>
            </a:r>
            <a:r>
              <a:rPr b="1"/>
              <a:t>پایه</a:t>
            </a:r>
            <a:r>
              <a:rPr/>
              <a:t>    </a:t>
            </a:r>
            <a:r>
              <a:rPr b="1"/>
              <a:t>اشتراک</a:t>
            </a:r>
            <a:r>
              <a:rPr b="1"/>
              <a:t> </a:t>
            </a:r>
            <a:r>
              <a:rPr b="1"/>
              <a:t>را</a:t>
            </a:r>
            <a:r>
              <a:rPr b="1"/>
              <a:t> </a:t>
            </a:r>
            <a:r>
              <a:rPr b="1"/>
              <a:t>متزلزل</a:t>
            </a:r>
            <a:r>
              <a:rPr b="1"/>
              <a:t> </a:t>
            </a:r>
            <a:r>
              <a:rPr b="1"/>
              <a:t>و</a:t>
            </a:r>
            <a:r>
              <a:rPr b="1"/>
              <a:t> </a:t>
            </a:r>
            <a:r>
              <a:rPr b="1"/>
              <a:t>به</a:t>
            </a:r>
            <a:r>
              <a:rPr b="1"/>
              <a:t> </a:t>
            </a:r>
            <a:r>
              <a:rPr b="1"/>
              <a:t>تفرقه</a:t>
            </a:r>
            <a:r>
              <a:rPr b="1"/>
              <a:t> </a:t>
            </a:r>
            <a:r>
              <a:rPr b="1"/>
              <a:t>و</a:t>
            </a:r>
            <a:r>
              <a:rPr b="1"/>
              <a:t> </a:t>
            </a:r>
            <a:r>
              <a:rPr b="1"/>
              <a:t>جدایی</a:t>
            </a:r>
            <a:r>
              <a:rPr b="1"/>
              <a:t> </a:t>
            </a:r>
            <a:r>
              <a:rPr b="1"/>
              <a:t>منجر</a:t>
            </a:r>
            <a:r>
              <a:rPr b="1"/>
              <a:t> </a:t>
            </a:r>
            <a:r>
              <a:rPr b="1"/>
              <a:t>می</a:t>
            </a:r>
            <a:r>
              <a:rPr b="1"/>
              <a:t> </a:t>
            </a:r>
            <a:r>
              <a:rPr b="1"/>
              <a:t>شود</a:t>
            </a:r>
            <a:r>
              <a:rPr b="1"/>
              <a:t> .</a:t>
            </a:r>
            <a:r>
              <a:rPr/>
              <a:t> </a:t>
            </a:r>
          </a:p>
          <a:p>
            <a:pPr lvl="0"/>
          </a:p>
          <a:p>
            <a:pPr lvl="0"/>
            <a:r>
              <a:rPr/>
              <a:t>  </a:t>
            </a:r>
            <a:r>
              <a:rPr b="1"/>
              <a:t>آدم</a:t>
            </a:r>
            <a:r>
              <a:rPr b="1"/>
              <a:t> </a:t>
            </a:r>
            <a:r>
              <a:rPr b="1"/>
              <a:t>نان</a:t>
            </a:r>
            <a:r>
              <a:rPr b="1"/>
              <a:t> </a:t>
            </a:r>
            <a:r>
              <a:rPr b="1"/>
              <a:t>خالی</a:t>
            </a:r>
            <a:r>
              <a:rPr b="1"/>
              <a:t> </a:t>
            </a:r>
            <a:r>
              <a:rPr b="1"/>
              <a:t>بخورد</a:t>
            </a:r>
            <a:r>
              <a:rPr b="1"/>
              <a:t> </a:t>
            </a:r>
            <a:r>
              <a:rPr b="1"/>
              <a:t>اما</a:t>
            </a:r>
            <a:r>
              <a:rPr b="1"/>
              <a:t> </a:t>
            </a:r>
            <a:r>
              <a:rPr b="1"/>
              <a:t>دلش</a:t>
            </a:r>
            <a:r>
              <a:rPr b="1"/>
              <a:t> </a:t>
            </a:r>
            <a:r>
              <a:rPr b="1"/>
              <a:t>خوش</a:t>
            </a:r>
            <a:r>
              <a:rPr b="1"/>
              <a:t> </a:t>
            </a:r>
            <a:r>
              <a:rPr b="1"/>
              <a:t>باشد</a:t>
            </a:r>
            <a:r>
              <a:rPr/>
              <a:t> . </a:t>
            </a:r>
          </a:p>
        </p:txBody>
      </p:sp>
      <p:sp>
        <p:nvSpPr>
          <p:cNvPr id="4" name=""/>
          <p:cNvSpPr/>
          <p:nvPr/>
        </p:nvSpPr>
        <p:spPr>
          <a:xfrm>
            <a:off x="468313" y="333375"/>
            <a:ext cx="914400" cy="914400"/>
          </a:xfrm>
          <a:prstGeom prst="ellipse">
            <a:avLst/>
          </a:prstGeom>
          <a:solidFill>
            <a:srgbClr val="FF3300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5" name=""/>
          <p:cNvSpPr/>
          <p:nvPr/>
        </p:nvSpPr>
        <p:spPr>
          <a:xfrm>
            <a:off x="7380288" y="5661025"/>
            <a:ext cx="1512888" cy="863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00FF">
              <a:alpha val="98437"/>
            </a:srgbClr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400" baseline="0">
                <a:solidFill>
                  <a:srgbClr val="B4EACE"/>
                </a:solidFill>
                <a:latin typeface="Calibri"/>
              </a:rPr>
              <a:t>مال ما</a:t>
            </a:r>
            <a:r>
              <a:rPr baseline="0">
                <a:latin typeface="Calibri"/>
              </a:rPr>
              <a:t> </a:t>
            </a:r>
          </a:p>
        </p:txBody>
      </p:sp>
      <p:sp>
        <p:nvSpPr>
          <p:cNvPr id="6" name=""/>
          <p:cNvSpPr/>
          <p:nvPr/>
        </p:nvSpPr>
        <p:spPr>
          <a:xfrm>
            <a:off x="5435600" y="5418138"/>
            <a:ext cx="1871663" cy="1439862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400" baseline="0">
                <a:solidFill>
                  <a:srgbClr val="0066FF"/>
                </a:solidFill>
                <a:latin typeface="Calibri"/>
              </a:rPr>
              <a:t>مسئله ما</a:t>
            </a:r>
            <a:r>
              <a:rPr baseline="0">
                <a:latin typeface="Calibri"/>
              </a:rPr>
              <a:t>  </a:t>
            </a:r>
          </a:p>
        </p:txBody>
      </p:sp>
      <p:sp>
        <p:nvSpPr>
          <p:cNvPr id="7" name=""/>
          <p:cNvSpPr/>
          <p:nvPr/>
        </p:nvSpPr>
        <p:spPr>
          <a:xfrm>
            <a:off x="3563938" y="5373688"/>
            <a:ext cx="1727200" cy="1484312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3366FF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400" b="1" baseline="0">
                <a:solidFill>
                  <a:srgbClr val="FF3300"/>
                </a:solidFill>
                <a:latin typeface="Calibri"/>
              </a:rPr>
              <a:t>بچه ما</a:t>
            </a:r>
            <a:r>
              <a:rPr baseline="0">
                <a:latin typeface="Calibri"/>
              </a:rPr>
              <a:t> </a:t>
            </a:r>
          </a:p>
        </p:txBody>
      </p:sp>
      <p:sp>
        <p:nvSpPr>
          <p:cNvPr id="8" name=""/>
          <p:cNvSpPr/>
          <p:nvPr/>
        </p:nvSpPr>
        <p:spPr>
          <a:xfrm>
            <a:off x="611188" y="5416550"/>
            <a:ext cx="2663825" cy="144145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008000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400" baseline="0">
                <a:solidFill>
                  <a:srgbClr val="FFFFFF"/>
                </a:solidFill>
                <a:latin typeface="Calibri"/>
              </a:rPr>
              <a:t>زندگی ما</a:t>
            </a:r>
            <a:r>
              <a:rPr baseline="0">
                <a:latin typeface="Calibri"/>
              </a:rPr>
              <a:t> </a:t>
            </a:r>
          </a:p>
        </p:txBody>
      </p:sp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323850"/>
            <a:ext cx="9034462" cy="154146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>
                <a:solidFill>
                  <a:srgbClr val="FF0066"/>
                </a:solidFill>
              </a:rPr>
              <a:t> </a:t>
            </a:r>
            <a:r>
              <a:rPr sz="2800"/>
              <a:t> </a:t>
            </a:r>
            <a:r>
              <a:rPr sz="2800">
                <a:solidFill>
                  <a:srgbClr val="0A2099"/>
                </a:solidFill>
              </a:rPr>
              <a:t>گاه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فرهنگ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زن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یا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شوهر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متضاد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سلامت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خانواده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را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تهدید</a:t>
            </a:r>
            <a:r>
              <a:rPr sz="2800">
                <a:solidFill>
                  <a:srgbClr val="0A2099"/>
                </a:solidFill>
              </a:rPr>
              <a:t>    </a:t>
            </a:r>
            <a:r>
              <a:rPr sz="2800">
                <a:solidFill>
                  <a:srgbClr val="0A2099"/>
                </a:solidFill>
              </a:rPr>
              <a:t>می</a:t>
            </a:r>
            <a:r>
              <a:rPr sz="2800">
                <a:solidFill>
                  <a:srgbClr val="0A2099"/>
                </a:solidFill>
              </a:rPr>
              <a:t> </a:t>
            </a:r>
            <a:r>
              <a:rPr sz="2800">
                <a:solidFill>
                  <a:srgbClr val="0A2099"/>
                </a:solidFill>
              </a:rPr>
              <a:t>کند</a:t>
            </a:r>
            <a:r>
              <a:rPr sz="2800">
                <a:solidFill>
                  <a:srgbClr val="0A2099"/>
                </a:solidFill>
              </a:rPr>
              <a:t> .</a:t>
            </a:r>
          </a:p>
          <a:p>
            <a:pPr lvl="0"/>
          </a:p>
          <a:p>
            <a:pPr lvl="0"/>
            <a:r>
              <a:rPr>
                <a:solidFill>
                  <a:srgbClr val="0066FF"/>
                </a:solidFill>
              </a:rPr>
              <a:t>     </a:t>
            </a:r>
            <a:r>
              <a:rPr>
                <a:solidFill>
                  <a:srgbClr val="0066FF"/>
                </a:solidFill>
              </a:rPr>
              <a:t>مثال</a:t>
            </a:r>
            <a:r>
              <a:rPr>
                <a:solidFill>
                  <a:srgbClr val="0066FF"/>
                </a:solidFill>
              </a:rPr>
              <a:t>  :  </a:t>
            </a:r>
            <a:r>
              <a:rPr>
                <a:solidFill>
                  <a:srgbClr val="0066FF"/>
                </a:solidFill>
              </a:rPr>
              <a:t>اگر</a:t>
            </a:r>
            <a:r>
              <a:rPr>
                <a:solidFill>
                  <a:srgbClr val="0066FF"/>
                </a:solidFill>
              </a:rPr>
              <a:t>  </a:t>
            </a:r>
            <a:r>
              <a:rPr>
                <a:solidFill>
                  <a:srgbClr val="0066FF"/>
                </a:solidFill>
              </a:rPr>
              <a:t>احساس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تحقیر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تفاخر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،حقارت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و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سرزنش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در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روابط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زن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و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شوهر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وجود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داشته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باشد</a:t>
            </a:r>
            <a:r>
              <a:rPr>
                <a:solidFill>
                  <a:srgbClr val="0066FF"/>
                </a:solidFill>
              </a:rPr>
              <a:t> . </a:t>
            </a:r>
            <a:r>
              <a:rPr>
                <a:solidFill>
                  <a:srgbClr val="0066FF"/>
                </a:solidFill>
              </a:rPr>
              <a:t>فضای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روانی</a:t>
            </a:r>
            <a:r>
              <a:rPr>
                <a:solidFill>
                  <a:srgbClr val="0066FF"/>
                </a:solidFill>
              </a:rPr>
              <a:t> – </a:t>
            </a:r>
            <a:r>
              <a:rPr>
                <a:solidFill>
                  <a:srgbClr val="0066FF"/>
                </a:solidFill>
              </a:rPr>
              <a:t>عاطفی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خانواده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دچار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آسیب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می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شود</a:t>
            </a:r>
            <a:r>
              <a:rPr>
                <a:solidFill>
                  <a:srgbClr val="0066FF"/>
                </a:solidFill>
              </a:rPr>
              <a:t> .</a:t>
            </a:r>
          </a:p>
          <a:p>
            <a:pPr lvl="0">
              <a:buNone/>
            </a:pPr>
            <a:r>
              <a:rPr sz="2800"/>
              <a:t> </a:t>
            </a:r>
          </a:p>
          <a:p>
            <a:pPr lvl="0"/>
            <a:r>
              <a:rPr sz="3600"/>
              <a:t>   </a:t>
            </a:r>
            <a:r>
              <a:rPr sz="3600">
                <a:solidFill>
                  <a:srgbClr val="0066FF"/>
                </a:solidFill>
              </a:rPr>
              <a:t>توجه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به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مشترکات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و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پذیرش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منطقی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تفاوت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ها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وا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فزایش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تشابهات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بعد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از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ازدواج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باید</a:t>
            </a:r>
            <a:r>
              <a:rPr sz="3600">
                <a:solidFill>
                  <a:srgbClr val="0066FF"/>
                </a:solidFill>
              </a:rPr>
              <a:t>  </a:t>
            </a:r>
            <a:r>
              <a:rPr sz="3600">
                <a:solidFill>
                  <a:srgbClr val="0066FF"/>
                </a:solidFill>
              </a:rPr>
              <a:t>کنترل</a:t>
            </a:r>
            <a:r>
              <a:rPr sz="3600">
                <a:solidFill>
                  <a:srgbClr val="0066FF"/>
                </a:solidFill>
              </a:rPr>
              <a:t> </a:t>
            </a:r>
            <a:r>
              <a:rPr sz="3600">
                <a:solidFill>
                  <a:srgbClr val="0066FF"/>
                </a:solidFill>
              </a:rPr>
              <a:t>شود</a:t>
            </a:r>
            <a:r>
              <a:rPr sz="3600"/>
              <a:t> .  </a:t>
            </a:r>
          </a:p>
        </p:txBody>
      </p:sp>
      <p:sp>
        <p:nvSpPr>
          <p:cNvPr id="4" name=""/>
          <p:cNvSpPr/>
          <p:nvPr/>
        </p:nvSpPr>
        <p:spPr>
          <a:xfrm>
            <a:off x="684213" y="333375"/>
            <a:ext cx="914400" cy="914400"/>
          </a:xfrm>
          <a:prstGeom prst="ellipse">
            <a:avLst/>
          </a:prstGeom>
          <a:solidFill>
            <a:srgbClr val="FF99CC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8</a:t>
            </a:r>
          </a:p>
        </p:txBody>
      </p:sp>
    </p:spTree>
  </p:cSld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317500"/>
            <a:ext cx="9034462" cy="154781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CC99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  </a:t>
            </a:r>
            <a:r>
              <a:rPr sz="4000">
                <a:latin typeface="Akram"/>
              </a:rPr>
              <a:t>عدم فهم درست از نظرات طرف مقابل </a:t>
            </a:r>
          </a:p>
          <a:p>
            <a:pPr lvl="0">
              <a:buNone/>
            </a:pPr>
          </a:p>
          <a:p>
            <a:pPr lvl="0"/>
            <a:r>
              <a:rPr/>
              <a:t>   </a:t>
            </a:r>
            <a:r>
              <a:rPr sz="4800">
                <a:latin typeface="Akram"/>
              </a:rPr>
              <a:t>از دید او به مسائل نگاه نکردن </a:t>
            </a:r>
          </a:p>
          <a:p>
            <a:pPr lvl="0"/>
            <a:r>
              <a:rPr b="1">
                <a:solidFill>
                  <a:srgbClr val="A5644E"/>
                </a:solidFill>
                <a:latin typeface="Akram"/>
              </a:rPr>
              <a:t>   سوءتفاهم</a:t>
            </a:r>
            <a:r>
              <a:rPr b="1">
                <a:latin typeface="Akram"/>
              </a:rPr>
              <a:t>  :  به تدریج مثل گلوله برفی تبدیل به یک   بهمن بزرگ می شود و خانواده را از بیخ و بن متلاشی می کند</a:t>
            </a:r>
            <a:r>
              <a:rPr/>
              <a:t> . </a:t>
            </a:r>
          </a:p>
        </p:txBody>
      </p:sp>
      <p:sp>
        <p:nvSpPr>
          <p:cNvPr id="4" name="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00CC00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9</a:t>
            </a:r>
          </a:p>
        </p:txBody>
      </p:sp>
    </p:spTree>
  </p:cSld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42862" y="396875"/>
            <a:ext cx="9083674" cy="12858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b="1">
                <a:solidFill>
                  <a:srgbClr val="FF0066"/>
                </a:solidFill>
                <a:latin typeface="Latha"/>
              </a:rPr>
              <a:t>  </a:t>
            </a:r>
            <a:r>
              <a:rPr b="1">
                <a:solidFill>
                  <a:srgbClr val="FF0066"/>
                </a:solidFill>
                <a:latin typeface="Latha"/>
              </a:rPr>
              <a:t>انتقام</a:t>
            </a:r>
            <a:r>
              <a:rPr b="1">
                <a:solidFill>
                  <a:srgbClr val="FF0066"/>
                </a:solidFill>
                <a:latin typeface="Latha"/>
              </a:rPr>
              <a:t> </a:t>
            </a:r>
            <a:r>
              <a:rPr b="1">
                <a:solidFill>
                  <a:srgbClr val="FF0066"/>
                </a:solidFill>
                <a:latin typeface="Latha"/>
              </a:rPr>
              <a:t>گیری</a:t>
            </a:r>
            <a:r>
              <a:rPr b="1">
                <a:solidFill>
                  <a:srgbClr val="FF0066"/>
                </a:solidFill>
                <a:latin typeface="Latha"/>
              </a:rPr>
              <a:t> </a:t>
            </a:r>
            <a:r>
              <a:rPr b="1">
                <a:solidFill>
                  <a:srgbClr val="FF0066"/>
                </a:solidFill>
                <a:latin typeface="Latha"/>
              </a:rPr>
              <a:t>و</a:t>
            </a:r>
            <a:r>
              <a:rPr b="1">
                <a:solidFill>
                  <a:srgbClr val="FF0066"/>
                </a:solidFill>
                <a:latin typeface="Latha"/>
              </a:rPr>
              <a:t> </a:t>
            </a:r>
            <a:r>
              <a:rPr b="1">
                <a:solidFill>
                  <a:srgbClr val="FF0066"/>
                </a:solidFill>
                <a:latin typeface="Latha"/>
              </a:rPr>
              <a:t>بهانه</a:t>
            </a:r>
            <a:r>
              <a:rPr b="1">
                <a:solidFill>
                  <a:srgbClr val="FF0066"/>
                </a:solidFill>
                <a:latin typeface="Latha"/>
              </a:rPr>
              <a:t> </a:t>
            </a:r>
            <a:r>
              <a:rPr b="1">
                <a:solidFill>
                  <a:srgbClr val="FF0066"/>
                </a:solidFill>
                <a:latin typeface="Latha"/>
              </a:rPr>
              <a:t>جویی</a:t>
            </a:r>
            <a:r>
              <a:rPr b="1">
                <a:solidFill>
                  <a:srgbClr val="FF0066"/>
                </a:solidFill>
                <a:latin typeface="Latha"/>
              </a:rPr>
              <a:t> </a:t>
            </a:r>
            <a:r>
              <a:rPr b="1">
                <a:solidFill>
                  <a:srgbClr val="FF0066"/>
                </a:solidFill>
                <a:latin typeface="Latha"/>
              </a:rPr>
              <a:t>از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مهمترین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عوامل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آسیب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زای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خانواده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است</a:t>
            </a:r>
            <a:r>
              <a:rPr>
                <a:latin typeface="Latha"/>
              </a:rPr>
              <a:t>  .</a:t>
            </a:r>
            <a:r>
              <a:rPr>
                <a:latin typeface="Latha"/>
              </a:rPr>
              <a:t>بیان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کردن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مکرر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دل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خوری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ها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نقاط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ضعف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نارسایی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ها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،ساختمان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روابط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زناشویی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را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تهد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ید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تخریب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می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کند</a:t>
            </a:r>
            <a:r>
              <a:rPr>
                <a:latin typeface="Latha"/>
              </a:rPr>
              <a:t> . 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</a:pPr>
            <a:r>
              <a:rPr>
                <a:latin typeface="Latha"/>
              </a:rPr>
              <a:t>              </a:t>
            </a:r>
            <a:r>
              <a:rPr sz="5400">
                <a:solidFill>
                  <a:srgbClr val="660033"/>
                </a:solidFill>
                <a:latin typeface="Latha"/>
              </a:rPr>
              <a:t>کهنه</a:t>
            </a:r>
            <a:r>
              <a:rPr sz="5400">
                <a:latin typeface="Latha"/>
              </a:rPr>
              <a:t> </a:t>
            </a:r>
            <a:r>
              <a:rPr sz="5400">
                <a:latin typeface="Latha"/>
              </a:rPr>
              <a:t>قباله</a:t>
            </a:r>
            <a:r>
              <a:rPr sz="5400">
                <a:latin typeface="Latha"/>
              </a:rPr>
              <a:t> </a:t>
            </a:r>
            <a:r>
              <a:rPr sz="5400">
                <a:latin typeface="Latha"/>
              </a:rPr>
              <a:t>ها</a:t>
            </a:r>
            <a:r>
              <a:rPr sz="5400">
                <a:latin typeface="Latha"/>
              </a:rPr>
              <a:t> </a:t>
            </a:r>
            <a:r>
              <a:rPr sz="5400">
                <a:latin typeface="Latha"/>
              </a:rPr>
              <a:t>را</a:t>
            </a:r>
            <a:r>
              <a:rPr sz="5400">
                <a:latin typeface="Latha"/>
              </a:rPr>
              <a:t> </a:t>
            </a:r>
            <a:r>
              <a:rPr sz="5400">
                <a:latin typeface="Latha"/>
              </a:rPr>
              <a:t>زنده</a:t>
            </a:r>
            <a:r>
              <a:rPr sz="5400">
                <a:latin typeface="Latha"/>
              </a:rPr>
              <a:t> </a:t>
            </a:r>
            <a:r>
              <a:rPr sz="5400">
                <a:latin typeface="Latha"/>
              </a:rPr>
              <a:t>نکنید</a:t>
            </a:r>
            <a:r>
              <a:rPr sz="5400">
                <a:latin typeface="Latha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>
                <a:latin typeface="Latha"/>
              </a:rPr>
              <a:t>    </a:t>
            </a:r>
            <a:r>
              <a:rPr>
                <a:latin typeface="Latha"/>
              </a:rPr>
              <a:t>راستی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زن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شوهری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که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قصد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آزار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اذیت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یک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دیگر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را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دارند</a:t>
            </a:r>
            <a:r>
              <a:rPr>
                <a:latin typeface="Latha"/>
              </a:rPr>
              <a:t> </a:t>
            </a:r>
          </a:p>
          <a:p>
            <a:pPr lvl="0">
              <a:lnSpc>
                <a:spcPct val="90000"/>
              </a:lnSpc>
              <a:buNone/>
            </a:pPr>
            <a:r>
              <a:rPr>
                <a:latin typeface="Latha"/>
              </a:rPr>
              <a:t>       </a:t>
            </a:r>
            <a:r>
              <a:rPr>
                <a:latin typeface="Latha"/>
              </a:rPr>
              <a:t>کانون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خانواده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را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در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چه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وضعیتی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قرار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می</a:t>
            </a:r>
            <a:r>
              <a:rPr>
                <a:latin typeface="Latha"/>
              </a:rPr>
              <a:t> </a:t>
            </a:r>
            <a:r>
              <a:rPr>
                <a:latin typeface="Latha"/>
              </a:rPr>
              <a:t>دهند</a:t>
            </a:r>
            <a:r>
              <a:rPr>
                <a:latin typeface="Latha"/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333375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800" baseline="0">
                <a:solidFill>
                  <a:srgbClr val="A5644E"/>
                </a:solidFill>
                <a:latin typeface="Calibri"/>
              </a:rPr>
              <a:t>10</a:t>
            </a:r>
          </a:p>
        </p:txBody>
      </p:sp>
    </p:spTree>
  </p:cSld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162" y="323850"/>
            <a:ext cx="9070974" cy="152876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  <a:buNone/>
            </a:pPr>
            <a:r>
              <a:rPr sz="2800" b="1"/>
              <a:t>  خانواده</a:t>
            </a:r>
            <a:r>
              <a:rPr sz="2800"/>
              <a:t>  : کانون محبت ، آزا دی ، مشورت  و تفاهم است . 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  <a:buNone/>
            </a:pPr>
            <a:r>
              <a:rPr sz="2800"/>
              <a:t> </a:t>
            </a:r>
            <a:r>
              <a:rPr sz="2800" b="1"/>
              <a:t>تحمیل نظرات یک نفر</a:t>
            </a:r>
            <a:r>
              <a:rPr sz="2800"/>
              <a:t> : فضای زور ،خودخواهی و دستور دادن های مکرر و مداوم  حالت تهدید را بر خانواده حاکم می کند . </a:t>
            </a:r>
          </a:p>
          <a:p>
            <a:pPr lvl="0">
              <a:lnSpc>
                <a:spcPct val="90000"/>
              </a:lnSpc>
              <a:buNone/>
            </a:pPr>
            <a:r>
              <a:rPr sz="2800"/>
              <a:t>  این وضعیت </a:t>
            </a:r>
            <a:r>
              <a:rPr sz="2800" b="1"/>
              <a:t>بهداشت روانی خانواده</a:t>
            </a:r>
            <a:r>
              <a:rPr sz="2800"/>
              <a:t> را به خطر می اندازد و اعضاء خانواده احساس حقارت می کنند . </a:t>
            </a:r>
          </a:p>
          <a:p>
            <a:pPr lvl="0">
              <a:lnSpc>
                <a:spcPct val="90000"/>
              </a:lnSpc>
              <a:buNone/>
            </a:pPr>
            <a:r>
              <a:rPr sz="4000"/>
              <a:t>نتیجه</a:t>
            </a:r>
            <a:r>
              <a:rPr sz="2800"/>
              <a:t>  : رفتار سرکشی و نافرمانی در اعضاء خانواده بروز می کند</a:t>
            </a:r>
          </a:p>
        </p:txBody>
      </p:sp>
      <p:sp>
        <p:nvSpPr>
          <p:cNvPr id="4" name=""/>
          <p:cNvSpPr/>
          <p:nvPr/>
        </p:nvSpPr>
        <p:spPr>
          <a:xfrm>
            <a:off x="539750" y="404813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11</a:t>
            </a:r>
          </a:p>
        </p:txBody>
      </p:sp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88912" y="407988"/>
            <a:ext cx="9266238" cy="1341437"/>
          </a:xfrm>
          <a:prstGeom prst="rect"/>
        </p:spPr>
      </p:pic>
      <p:sp>
        <p:nvSpPr>
          <p:cNvPr id="3" name=""/>
          <p:cNvSpPr/>
          <p:nvPr>
            <p:ph type="obj" sz="half"/>
          </p:nvPr>
        </p:nvSpPr>
        <p:spPr>
          <a:xfrm rot="0">
            <a:off x="304800" y="1600200"/>
            <a:ext cx="4191000" cy="4724400"/>
          </a:xfrm>
          <a:prstGeom prst="rect">
            <a:avLst/>
          </a:prstGeom>
          <a:ln w="57150">
            <a:solidFill>
              <a:srgbClr val="000000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 موانع فرهنگی و طبقاتی </a:t>
            </a:r>
          </a:p>
          <a:p>
            <a:pPr lvl="0">
              <a:lnSpc>
                <a:spcPct val="90000"/>
              </a:lnSpc>
            </a:pPr>
            <a:r>
              <a:rPr/>
              <a:t> سوء تفاهم و سوء ارتباط </a:t>
            </a:r>
          </a:p>
          <a:p>
            <a:pPr lvl="0">
              <a:lnSpc>
                <a:spcPct val="90000"/>
              </a:lnSpc>
            </a:pPr>
            <a:r>
              <a:rPr/>
              <a:t> انتقام جویی و بهانه گیری </a:t>
            </a:r>
          </a:p>
          <a:p>
            <a:pPr lvl="0">
              <a:lnSpc>
                <a:spcPct val="90000"/>
              </a:lnSpc>
            </a:pPr>
            <a:r>
              <a:rPr/>
              <a:t> سلطه گری زن یا شوهر </a:t>
            </a:r>
          </a:p>
          <a:p>
            <a:pPr lvl="0">
              <a:lnSpc>
                <a:spcPct val="90000"/>
              </a:lnSpc>
            </a:pPr>
            <a:r>
              <a:rPr/>
              <a:t> بی نظمی و مسئولیت ناپذیری </a:t>
            </a:r>
          </a:p>
          <a:p>
            <a:pPr lvl="0">
              <a:lnSpc>
                <a:spcPct val="90000"/>
              </a:lnSpc>
            </a:pPr>
            <a:r>
              <a:rPr/>
              <a:t> نازایی و ناتوانی در مسائل جنسی  </a:t>
            </a:r>
          </a:p>
          <a:p>
            <a:pPr lvl="0">
              <a:lnSpc>
                <a:spcPct val="90000"/>
              </a:lnSpc>
            </a:pPr>
          </a:p>
        </p:txBody>
      </p:sp>
      <p:sp>
        <p:nvSpPr>
          <p:cNvPr id="4" name=""/>
          <p:cNvSpPr/>
          <p:nvPr>
            <p:ph type="obj" sz="half"/>
          </p:nvPr>
        </p:nvSpPr>
        <p:spPr>
          <a:xfrm rot="0">
            <a:off x="4648200" y="1600200"/>
            <a:ext cx="4343400" cy="4724400"/>
          </a:xfrm>
          <a:prstGeom prst="rect">
            <a:avLst/>
          </a:prstGeom>
          <a:ln w="57150">
            <a:solidFill>
              <a:srgbClr val="000000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 عدم آگاهی به اصول زندگی مشترک </a:t>
            </a:r>
          </a:p>
          <a:p>
            <a:pPr lvl="0">
              <a:lnSpc>
                <a:spcPct val="90000"/>
              </a:lnSpc>
            </a:pPr>
            <a:r>
              <a:rPr/>
              <a:t> سست شدن باورهای مذهبی </a:t>
            </a:r>
          </a:p>
          <a:p>
            <a:pPr lvl="0">
              <a:lnSpc>
                <a:spcPct val="90000"/>
              </a:lnSpc>
            </a:pPr>
            <a:r>
              <a:rPr/>
              <a:t> عدم صداقت و فریب  کاری عدم توجه به نیازهای همسر </a:t>
            </a:r>
          </a:p>
          <a:p>
            <a:pPr lvl="0">
              <a:lnSpc>
                <a:spcPct val="90000"/>
              </a:lnSpc>
            </a:pPr>
            <a:r>
              <a:rPr/>
              <a:t> ابهام و افراط در انتظارها </a:t>
            </a:r>
          </a:p>
          <a:p>
            <a:pPr lvl="0">
              <a:lnSpc>
                <a:spcPct val="90000"/>
              </a:lnSpc>
            </a:pPr>
            <a:r>
              <a:rPr/>
              <a:t>دخالت دیگران </a:t>
            </a:r>
          </a:p>
          <a:p>
            <a:pPr lvl="0">
              <a:lnSpc>
                <a:spcPct val="90000"/>
              </a:lnSpc>
            </a:pPr>
            <a:r>
              <a:rPr/>
              <a:t>مسائل اقتصادی مالی  </a:t>
            </a:r>
          </a:p>
        </p:txBody>
      </p:sp>
    </p:spTree>
  </p:cSld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 rot="0">
            <a:off x="304800" y="457200"/>
            <a:ext cx="8686800" cy="838200"/>
          </a:xfrm>
          <a:prstGeom prst="rect">
            <a:avLst/>
          </a:prstGeom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48000" y="-1755775"/>
            <a:ext cx="15240000" cy="10899775"/>
          </a:xfrm>
          <a:prstGeom prst="rect"/>
          <a:noFill/>
          <a:ln>
            <a:noFill/>
          </a:ln>
        </p:spPr>
      </p:pic>
    </p:spTree>
  </p:cSld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9213" y="139700"/>
            <a:ext cx="8686799" cy="232251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23850" y="1989138"/>
            <a:ext cx="82296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>
                <a:solidFill>
                  <a:srgbClr val="660033"/>
                </a:solidFill>
                <a:latin typeface="F_Lotus"/>
              </a:rPr>
              <a:t>  </a:t>
            </a:r>
            <a:r>
              <a:rPr>
                <a:solidFill>
                  <a:srgbClr val="660033"/>
                </a:solidFill>
                <a:latin typeface="F_Lotus"/>
              </a:rPr>
              <a:t>یکی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از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عواملی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که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ثبات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خانواده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را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تهدید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می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کند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بی</a:t>
            </a:r>
            <a:r>
              <a:rPr>
                <a:solidFill>
                  <a:srgbClr val="660033"/>
                </a:solidFill>
                <a:latin typeface="F_Lotus"/>
              </a:rPr>
              <a:t>   </a:t>
            </a:r>
            <a:r>
              <a:rPr>
                <a:solidFill>
                  <a:srgbClr val="660033"/>
                </a:solidFill>
                <a:latin typeface="F_Lotus"/>
              </a:rPr>
              <a:t>نظمی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در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آمدن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به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منزل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است</a:t>
            </a:r>
            <a:r>
              <a:rPr>
                <a:solidFill>
                  <a:srgbClr val="660033"/>
                </a:solidFill>
                <a:latin typeface="F_Lotus"/>
              </a:rPr>
              <a:t>  </a:t>
            </a:r>
            <a:r>
              <a:rPr>
                <a:solidFill>
                  <a:srgbClr val="660033"/>
                </a:solidFill>
                <a:latin typeface="F_Lotus"/>
              </a:rPr>
              <a:t>خصوصا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از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طرف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شوهر</a:t>
            </a:r>
            <a:r>
              <a:rPr>
                <a:solidFill>
                  <a:srgbClr val="660033"/>
                </a:solidFill>
                <a:latin typeface="F_Lotus"/>
              </a:rPr>
              <a:t> </a:t>
            </a:r>
            <a:r>
              <a:rPr>
                <a:solidFill>
                  <a:srgbClr val="660033"/>
                </a:solidFill>
                <a:latin typeface="F_Lotus"/>
              </a:rPr>
              <a:t>است</a:t>
            </a:r>
            <a:r>
              <a:rPr>
                <a:solidFill>
                  <a:srgbClr val="660033"/>
                </a:solidFill>
                <a:latin typeface="F_Lotus"/>
              </a:rPr>
              <a:t> . </a:t>
            </a:r>
          </a:p>
          <a:p>
            <a:pPr lvl="0">
              <a:lnSpc>
                <a:spcPct val="90000"/>
              </a:lnSpc>
            </a:pPr>
            <a:r>
              <a:rPr b="1">
                <a:solidFill>
                  <a:srgbClr val="0A2099"/>
                </a:solidFill>
              </a:rPr>
              <a:t>  </a:t>
            </a:r>
            <a:r>
              <a:rPr b="1">
                <a:solidFill>
                  <a:srgbClr val="69904E"/>
                </a:solidFill>
              </a:rPr>
              <a:t>گذراندن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وقت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با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دوستان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مجرد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و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مخدوش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شدن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روابط</a:t>
            </a:r>
            <a:r>
              <a:rPr b="1">
                <a:solidFill>
                  <a:srgbClr val="69904E"/>
                </a:solidFill>
              </a:rPr>
              <a:t> </a:t>
            </a:r>
            <a:r>
              <a:rPr b="1">
                <a:solidFill>
                  <a:srgbClr val="69904E"/>
                </a:solidFill>
              </a:rPr>
              <a:t>خانواده</a:t>
            </a:r>
            <a:r>
              <a:rPr b="1">
                <a:solidFill>
                  <a:srgbClr val="0A2099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>
                <a:solidFill>
                  <a:srgbClr val="0A2099"/>
                </a:solidFill>
              </a:rPr>
              <a:t>  </a:t>
            </a:r>
            <a:r>
              <a:rPr>
                <a:solidFill>
                  <a:srgbClr val="0A2099"/>
                </a:solidFill>
              </a:rPr>
              <a:t>بی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توجهی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و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عدم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مشارکت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در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امور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خانه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و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تعمیر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وسایل</a:t>
            </a:r>
            <a:r>
              <a:rPr>
                <a:solidFill>
                  <a:srgbClr val="0A2099"/>
                </a:solidFill>
              </a:rPr>
              <a:t>    </a:t>
            </a:r>
            <a:r>
              <a:rPr>
                <a:solidFill>
                  <a:srgbClr val="0A2099"/>
                </a:solidFill>
              </a:rPr>
              <a:t>در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صورت</a:t>
            </a:r>
            <a:r>
              <a:rPr>
                <a:solidFill>
                  <a:srgbClr val="0A2099"/>
                </a:solidFill>
              </a:rPr>
              <a:t> </a:t>
            </a:r>
            <a:r>
              <a:rPr>
                <a:solidFill>
                  <a:srgbClr val="0A2099"/>
                </a:solidFill>
              </a:rPr>
              <a:t>نیاز</a:t>
            </a:r>
            <a:r>
              <a:rPr>
                <a:solidFill>
                  <a:srgbClr val="0A2099"/>
                </a:solidFill>
              </a:rPr>
              <a:t>    </a:t>
            </a:r>
          </a:p>
          <a:p>
            <a:pPr lvl="0">
              <a:lnSpc>
                <a:spcPct val="90000"/>
              </a:lnSpc>
            </a:pPr>
            <a:r>
              <a:rPr>
                <a:solidFill>
                  <a:srgbClr val="A5644E"/>
                </a:solidFill>
              </a:rPr>
              <a:t>   </a:t>
            </a:r>
            <a:r>
              <a:rPr>
                <a:solidFill>
                  <a:srgbClr val="A5644E"/>
                </a:solidFill>
              </a:rPr>
              <a:t>مثال</a:t>
            </a:r>
            <a:r>
              <a:rPr>
                <a:solidFill>
                  <a:srgbClr val="A5644E"/>
                </a:solidFill>
              </a:rPr>
              <a:t>  :  </a:t>
            </a:r>
            <a:r>
              <a:rPr>
                <a:solidFill>
                  <a:srgbClr val="A5644E"/>
                </a:solidFill>
              </a:rPr>
              <a:t>تعمیر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ساعت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،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شیر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آب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،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ماشین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لباس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شوی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و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وسایل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صوتی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و</a:t>
            </a:r>
            <a:r>
              <a:rPr>
                <a:solidFill>
                  <a:srgbClr val="A5644E"/>
                </a:solidFill>
              </a:rPr>
              <a:t>.... </a:t>
            </a:r>
          </a:p>
          <a:p>
            <a:pPr lvl="0">
              <a:lnSpc>
                <a:spcPct val="90000"/>
              </a:lnSpc>
            </a:pPr>
            <a:r>
              <a:rPr b="1">
                <a:solidFill>
                  <a:srgbClr val="0066FF"/>
                </a:solidFill>
              </a:rPr>
              <a:t>  </a:t>
            </a:r>
            <a:r>
              <a:rPr b="1">
                <a:solidFill>
                  <a:srgbClr val="0066FF"/>
                </a:solidFill>
              </a:rPr>
              <a:t>نتیجه</a:t>
            </a:r>
            <a:r>
              <a:rPr>
                <a:solidFill>
                  <a:srgbClr val="A5644E"/>
                </a:solidFill>
              </a:rPr>
              <a:t>  :  </a:t>
            </a:r>
            <a:r>
              <a:rPr>
                <a:solidFill>
                  <a:srgbClr val="A5644E"/>
                </a:solidFill>
              </a:rPr>
              <a:t>همسرم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به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فکر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کار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خانه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نیست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و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من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برای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او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ارزشی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ندارم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،او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سرش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به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کار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خو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د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ش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گرم</a:t>
            </a:r>
            <a:r>
              <a:rPr>
                <a:solidFill>
                  <a:srgbClr val="A5644E"/>
                </a:solidFill>
              </a:rPr>
              <a:t> </a:t>
            </a:r>
            <a:r>
              <a:rPr>
                <a:solidFill>
                  <a:srgbClr val="A5644E"/>
                </a:solidFill>
              </a:rPr>
              <a:t>است</a:t>
            </a:r>
            <a:r>
              <a:rPr>
                <a:solidFill>
                  <a:srgbClr val="A5644E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620713"/>
            <a:ext cx="663575" cy="64135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lvl="0">
              <a:defRPr/>
            </a:lvl1pPr>
          </a:lstStyle>
          <a:p>
            <a:pPr lvl="0"/>
            <a:r>
              <a:rPr sz="5400">
                <a:latin typeface="Calibri"/>
              </a:rPr>
              <a:t>12</a:t>
            </a:r>
          </a:p>
        </p:txBody>
      </p:sp>
      <p:sp>
        <p:nvSpPr>
          <p:cNvPr id="5" name="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>
                <a:latin typeface="Calibri"/>
              </a:rPr>
              <a:t>12</a:t>
            </a:r>
          </a:p>
        </p:txBody>
      </p:sp>
    </p:spTree>
  </p:cSld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61938" y="244475"/>
            <a:ext cx="9070974" cy="1620838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300">
                <a:solidFill>
                  <a:srgbClr val="0033CC"/>
                </a:solidFill>
              </a:rPr>
              <a:t>یکی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از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هدف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های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ازدواج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تولید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مثل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است</a:t>
            </a:r>
            <a:r>
              <a:rPr sz="3300">
                <a:solidFill>
                  <a:srgbClr val="0033CC"/>
                </a:solidFill>
              </a:rPr>
              <a:t> . </a:t>
            </a:r>
          </a:p>
          <a:p>
            <a:pPr lvl="0"/>
          </a:p>
          <a:p>
            <a:pPr lvl="0"/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نازایی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در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بعضی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از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خانواده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ها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منجر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به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انحلال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خانواده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می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شود</a:t>
            </a:r>
            <a:r>
              <a:rPr sz="3300">
                <a:solidFill>
                  <a:srgbClr val="0033CC"/>
                </a:solidFill>
              </a:rPr>
              <a:t> . </a:t>
            </a:r>
          </a:p>
          <a:p>
            <a:pPr lvl="0"/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در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ازدواج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ها</a:t>
            </a:r>
            <a:r>
              <a:rPr sz="3300">
                <a:solidFill>
                  <a:srgbClr val="0033CC"/>
                </a:solidFill>
              </a:rPr>
              <a:t>  1/6 </a:t>
            </a:r>
            <a:r>
              <a:rPr sz="3300">
                <a:solidFill>
                  <a:srgbClr val="0033CC"/>
                </a:solidFill>
              </a:rPr>
              <a:t>تا</a:t>
            </a:r>
            <a:r>
              <a:rPr sz="3300">
                <a:solidFill>
                  <a:srgbClr val="0033CC"/>
                </a:solidFill>
              </a:rPr>
              <a:t>  1/10 </a:t>
            </a:r>
            <a:r>
              <a:rPr sz="3300">
                <a:solidFill>
                  <a:srgbClr val="0033CC"/>
                </a:solidFill>
              </a:rPr>
              <a:t>امکان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نازایی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وجود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دارد</a:t>
            </a:r>
            <a:r>
              <a:rPr sz="3300">
                <a:solidFill>
                  <a:srgbClr val="0033CC"/>
                </a:solidFill>
              </a:rPr>
              <a:t>  . </a:t>
            </a:r>
          </a:p>
          <a:p>
            <a:pPr lvl="0">
              <a:buNone/>
            </a:pPr>
            <a:r>
              <a:rPr sz="3300">
                <a:solidFill>
                  <a:srgbClr val="0033CC"/>
                </a:solidFill>
              </a:rPr>
              <a:t> </a:t>
            </a:r>
          </a:p>
          <a:p>
            <a:pPr lvl="0"/>
            <a:r>
              <a:rPr sz="3300" b="1">
                <a:solidFill>
                  <a:srgbClr val="660033"/>
                </a:solidFill>
              </a:rPr>
              <a:t> </a:t>
            </a:r>
            <a:r>
              <a:rPr sz="3300" b="1">
                <a:solidFill>
                  <a:srgbClr val="660033"/>
                </a:solidFill>
              </a:rPr>
              <a:t>نتیجه</a:t>
            </a:r>
            <a:r>
              <a:rPr sz="3300" b="1">
                <a:solidFill>
                  <a:srgbClr val="660033"/>
                </a:solidFill>
              </a:rPr>
              <a:t>  </a:t>
            </a:r>
            <a:r>
              <a:rPr sz="3300">
                <a:solidFill>
                  <a:srgbClr val="0033CC"/>
                </a:solidFill>
              </a:rPr>
              <a:t>: </a:t>
            </a:r>
            <a:r>
              <a:rPr sz="3300">
                <a:solidFill>
                  <a:srgbClr val="0033CC"/>
                </a:solidFill>
              </a:rPr>
              <a:t>تاثیر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داشتن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و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نداشتن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فرزند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بر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آسیب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پذیری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خانواده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به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وضوح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مشخص</a:t>
            </a:r>
            <a:r>
              <a:rPr sz="3300">
                <a:solidFill>
                  <a:srgbClr val="0033CC"/>
                </a:solidFill>
              </a:rPr>
              <a:t> </a:t>
            </a:r>
            <a:r>
              <a:rPr sz="3300">
                <a:solidFill>
                  <a:srgbClr val="0033CC"/>
                </a:solidFill>
              </a:rPr>
              <a:t>نیست</a:t>
            </a:r>
            <a:r>
              <a:rPr sz="3300">
                <a:solidFill>
                  <a:srgbClr val="0033CC"/>
                </a:solidFill>
              </a:rPr>
              <a:t> . </a:t>
            </a:r>
          </a:p>
        </p:txBody>
      </p:sp>
      <p:sp>
        <p:nvSpPr>
          <p:cNvPr id="4" name="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00CC00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>
                <a:latin typeface="Calibri"/>
              </a:rPr>
              <a:t>13</a:t>
            </a:r>
          </a:p>
        </p:txBody>
      </p:sp>
    </p:spTree>
  </p:cSld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244475"/>
            <a:ext cx="9077324" cy="139541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>
                <a:solidFill>
                  <a:srgbClr val="CC3300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یکی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از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هدف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های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ازدواج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پاسخگويی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نیاز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های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جنسی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است</a:t>
            </a:r>
            <a:r>
              <a:rPr>
                <a:solidFill>
                  <a:srgbClr val="0000FF"/>
                </a:solidFill>
              </a:rPr>
              <a:t> . </a:t>
            </a:r>
          </a:p>
          <a:p>
            <a:pPr lvl="0" algn="ctr"/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ناتوانی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در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دراز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مدت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آسیب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زا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است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؛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زوجین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با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صداقت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و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شجاعت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این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مشکل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توجه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کنند</a:t>
            </a:r>
            <a:r>
              <a:rPr>
                <a:solidFill>
                  <a:srgbClr val="0000FF"/>
                </a:solidFill>
              </a:rPr>
              <a:t> </a:t>
            </a:r>
          </a:p>
          <a:p>
            <a:pPr lvl="0" algn="ctr"/>
            <a:r>
              <a:rPr>
                <a:solidFill>
                  <a:srgbClr val="0000FF"/>
                </a:solidFill>
              </a:rPr>
              <a:t>با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مشورت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با</a:t>
            </a:r>
            <a:r>
              <a:rPr>
                <a:solidFill>
                  <a:srgbClr val="0000FF"/>
                </a:solidFill>
              </a:rPr>
              <a:t> : </a:t>
            </a:r>
            <a:r>
              <a:rPr>
                <a:solidFill>
                  <a:srgbClr val="0000FF"/>
                </a:solidFill>
              </a:rPr>
              <a:t>روانپزشک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متخصص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غدد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،زنان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و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زایمان،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اورولوژي</a:t>
            </a:r>
            <a:r>
              <a:rPr>
                <a:solidFill>
                  <a:srgbClr val="0000FF"/>
                </a:solidFill>
              </a:rPr>
              <a:t>(</a:t>
            </a:r>
            <a:r>
              <a:rPr>
                <a:solidFill>
                  <a:srgbClr val="0000FF"/>
                </a:solidFill>
              </a:rPr>
              <a:t>كليه</a:t>
            </a:r>
            <a:r>
              <a:rPr>
                <a:solidFill>
                  <a:srgbClr val="0000FF"/>
                </a:solidFill>
              </a:rPr>
              <a:t>)</a:t>
            </a:r>
            <a:r>
              <a:rPr>
                <a:solidFill>
                  <a:srgbClr val="0000FF"/>
                </a:solidFill>
              </a:rPr>
              <a:t>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روانشناس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و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مشاور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خانواده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حل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و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فصل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آن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پردازند</a:t>
            </a:r>
            <a:r>
              <a:rPr>
                <a:solidFill>
                  <a:srgbClr val="0000FF"/>
                </a:solidFill>
              </a:rPr>
              <a:t> . </a:t>
            </a:r>
          </a:p>
          <a:p>
            <a:pPr lvl="0" algn="ctr"/>
            <a:r>
              <a:rPr>
                <a:solidFill>
                  <a:srgbClr val="0000FF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سرد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مزاجی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بیشتر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جنبه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روانی</a:t>
            </a:r>
            <a:r>
              <a:rPr>
                <a:solidFill>
                  <a:srgbClr val="0000FF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دارد</a:t>
            </a:r>
            <a:r>
              <a:rPr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333375"/>
            <a:ext cx="914400" cy="914400"/>
          </a:xfrm>
          <a:prstGeom prst="ellipse">
            <a:avLst/>
          </a:prstGeom>
          <a:solidFill>
            <a:srgbClr val="F0A22E"/>
          </a:solidFill>
          <a:ln w="76200"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>
                <a:latin typeface="Calibri"/>
              </a:rPr>
              <a:t> 14</a:t>
            </a:r>
          </a:p>
        </p:txBody>
      </p:sp>
    </p:spTree>
  </p:cSld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847725" y="-55562"/>
            <a:ext cx="9845675" cy="2566987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600">
                <a:solidFill>
                  <a:srgbClr val="FF00FF"/>
                </a:solidFill>
              </a:rPr>
              <a:t>بعد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رفتاری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زن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و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مرد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،دعوا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و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مشاجره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گهگاهی،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ناشی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از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این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مسئله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است</a:t>
            </a:r>
            <a:r>
              <a:rPr sz="3600">
                <a:solidFill>
                  <a:srgbClr val="FF00FF"/>
                </a:solidFill>
              </a:rPr>
              <a:t> . </a:t>
            </a:r>
          </a:p>
          <a:p>
            <a:pPr lvl="0"/>
            <a:r>
              <a:rPr sz="3600">
                <a:solidFill>
                  <a:srgbClr val="FF00FF"/>
                </a:solidFill>
              </a:rPr>
              <a:t>مسئله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تمکین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که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توسط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شوهر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مطرح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شود</a:t>
            </a:r>
            <a:r>
              <a:rPr sz="3600">
                <a:solidFill>
                  <a:srgbClr val="FF00FF"/>
                </a:solidFill>
              </a:rPr>
              <a:t>  . </a:t>
            </a:r>
          </a:p>
          <a:p>
            <a:pPr lvl="0">
              <a:buNone/>
            </a:pPr>
          </a:p>
          <a:p>
            <a:pPr lvl="0"/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یکی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از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دشوارترین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انتقاد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ها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در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امور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زناشویی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است</a:t>
            </a:r>
            <a:r>
              <a:rPr sz="3600">
                <a:solidFill>
                  <a:srgbClr val="FF00FF"/>
                </a:solidFill>
              </a:rPr>
              <a:t>   .</a:t>
            </a:r>
          </a:p>
          <a:p>
            <a:pPr lvl="0"/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باید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اذعان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کرد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که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ریشه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اکثر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مسائل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و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مشکلات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از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بستر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زناشویی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آغاز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شود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و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ارتباط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سالم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،کلید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حل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آن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می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باشد</a:t>
            </a:r>
            <a:r>
              <a:rPr sz="3600">
                <a:solidFill>
                  <a:srgbClr val="FF00FF"/>
                </a:solidFill>
              </a:rPr>
              <a:t> </a:t>
            </a:r>
          </a:p>
        </p:txBody>
      </p:sp>
    </p:spTree>
  </p:cSld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0" y="260350"/>
            <a:ext cx="8820150" cy="6597650"/>
            <a:chOff x="1134" y="1270"/>
            <a:chExt cx="4319" cy="2016"/>
          </a:xfrm>
        </p:grpSpPr>
        <p:pic>
          <p:nvPicPr>
            <p:cNvPr id="3" name=""/>
            <p:cNvPicPr/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34" y="1270"/>
              <a:ext cx="4319" cy="2016"/>
            </a:xfrm>
            <a:prstGeom prst="rect"/>
            <a:noFill/>
            <a:ln>
              <a:noFill/>
            </a:ln>
          </p:spPr>
        </p:pic>
        <p:cxnSp>
          <p:nvCxnSpPr>
            <p:cNvPr id="4" name=""/>
            <p:cNvCxnSpPr/>
            <p:nvPr/>
          </p:nvCxnSpPr>
          <p:spPr>
            <a:xfrm rot="10800000">
              <a:off x="2141" y="2854"/>
              <a:ext cx="144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5" name=""/>
            <p:cNvCxnSpPr/>
            <p:nvPr/>
          </p:nvCxnSpPr>
          <p:spPr>
            <a:xfrm rot="10800000">
              <a:off x="1566" y="2422"/>
              <a:ext cx="144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6" name=""/>
            <p:cNvCxnSpPr/>
            <p:nvPr/>
          </p:nvCxnSpPr>
          <p:spPr>
            <a:xfrm rot="16200000">
              <a:off x="1495" y="2062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7" name=""/>
            <p:cNvCxnSpPr/>
            <p:nvPr/>
          </p:nvCxnSpPr>
          <p:spPr>
            <a:xfrm rot="10800000">
              <a:off x="3294" y="2854"/>
              <a:ext cx="143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8" name=""/>
            <p:cNvCxnSpPr/>
            <p:nvPr/>
          </p:nvCxnSpPr>
          <p:spPr>
            <a:xfrm rot="10800000">
              <a:off x="2719" y="2422"/>
              <a:ext cx="143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9" name=""/>
            <p:cNvCxnSpPr/>
            <p:nvPr/>
          </p:nvCxnSpPr>
          <p:spPr>
            <a:xfrm rot="16200000">
              <a:off x="2648" y="2062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0" name=""/>
            <p:cNvCxnSpPr/>
            <p:nvPr/>
          </p:nvCxnSpPr>
          <p:spPr>
            <a:xfrm rot="10800000">
              <a:off x="4446" y="2854"/>
              <a:ext cx="143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1" name=""/>
            <p:cNvCxnSpPr/>
            <p:nvPr/>
          </p:nvCxnSpPr>
          <p:spPr>
            <a:xfrm rot="10800000">
              <a:off x="3869" y="2422"/>
              <a:ext cx="144" cy="288"/>
            </a:xfrm>
            <a:prstGeom prst="bentConnector2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2" name=""/>
            <p:cNvCxnSpPr/>
            <p:nvPr/>
          </p:nvCxnSpPr>
          <p:spPr>
            <a:xfrm rot="16200000">
              <a:off x="3798" y="2062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3" name=""/>
            <p:cNvCxnSpPr/>
            <p:nvPr/>
          </p:nvCxnSpPr>
          <p:spPr>
            <a:xfrm rot="5400000" flipH="1">
              <a:off x="2718" y="1558"/>
              <a:ext cx="1151" cy="144"/>
            </a:xfrm>
            <a:prstGeom prst="bentConnector3">
              <a:avLst>
                <a:gd name="adj1" fmla="val 35296"/>
              </a:avLst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4" name=""/>
            <p:cNvCxnSpPr/>
            <p:nvPr/>
          </p:nvCxnSpPr>
          <p:spPr>
            <a:xfrm rot="5400000" flipH="1">
              <a:off x="2718" y="1558"/>
              <a:ext cx="1" cy="144"/>
            </a:xfrm>
            <a:prstGeom prst="bentConnector3">
              <a:avLst>
                <a:gd name="adj1" fmla="val 35296"/>
              </a:avLst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15" name=""/>
            <p:cNvCxnSpPr/>
            <p:nvPr/>
          </p:nvCxnSpPr>
          <p:spPr>
            <a:xfrm rot="16200000">
              <a:off x="1566" y="1558"/>
              <a:ext cx="1152" cy="144"/>
            </a:xfrm>
            <a:prstGeom prst="bentConnector3">
              <a:avLst>
                <a:gd name="adj1" fmla="val 35296"/>
              </a:avLst>
            </a:prstGeom>
            <a:ln w="28575">
              <a:solidFill>
                <a:srgbClr val="000000"/>
              </a:solidFill>
              <a:miter/>
            </a:ln>
          </p:spPr>
        </p:cxnSp>
        <p:sp>
          <p:nvSpPr>
            <p:cNvPr id="16" name=""/>
            <p:cNvSpPr/>
            <p:nvPr/>
          </p:nvSpPr>
          <p:spPr>
            <a:xfrm>
              <a:off x="2285" y="1270"/>
              <a:ext cx="864" cy="288"/>
            </a:xfrm>
            <a:prstGeom prst="roundRect">
              <a:avLst/>
            </a:prstGeom>
            <a:solidFill>
              <a:srgbClr val="99CC00">
                <a:alpha val="50781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5200" b="1">
                  <a:solidFill>
                    <a:srgbClr val="FF00FF"/>
                  </a:solidFill>
                  <a:latin typeface="Calibri"/>
                </a:rPr>
                <a:t>عوامل دیگر</a:t>
              </a:r>
              <a:r>
                <a:rPr sz="1500" b="1">
                  <a:solidFill>
                    <a:srgbClr val="FF00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7" name=""/>
            <p:cNvSpPr/>
            <p:nvPr/>
          </p:nvSpPr>
          <p:spPr>
            <a:xfrm>
              <a:off x="1134" y="1702"/>
              <a:ext cx="864" cy="288"/>
            </a:xfrm>
            <a:prstGeom prst="roundRect">
              <a:avLst/>
            </a:prstGeom>
            <a:solidFill>
              <a:srgbClr val="00FFFF">
                <a:alpha val="37890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5800">
                  <a:latin typeface="Calibri"/>
                </a:rPr>
                <a:t>بد</a:t>
              </a:r>
              <a:r>
                <a:rPr sz="5800">
                  <a:latin typeface="Calibri"/>
                </a:rPr>
                <a:t> </a:t>
              </a:r>
              <a:r>
                <a:rPr sz="5800">
                  <a:latin typeface="Calibri"/>
                </a:rPr>
                <a:t>بینی</a:t>
              </a:r>
              <a:r>
                <a:rPr sz="5800">
                  <a:latin typeface="Calibri"/>
                </a:rPr>
                <a:t>  </a:t>
              </a:r>
            </a:p>
          </p:txBody>
        </p:sp>
        <p:sp>
          <p:nvSpPr>
            <p:cNvPr id="18" name=""/>
            <p:cNvSpPr/>
            <p:nvPr/>
          </p:nvSpPr>
          <p:spPr>
            <a:xfrm>
              <a:off x="2286" y="1702"/>
              <a:ext cx="864" cy="288"/>
            </a:xfrm>
            <a:prstGeom prst="roundRect">
              <a:avLst/>
            </a:prstGeom>
            <a:solidFill>
              <a:srgbClr val="99CCFF">
                <a:alpha val="46875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000" baseline="0">
                  <a:latin typeface="Calibri"/>
                </a:rPr>
                <a:t>عدم</a:t>
              </a:r>
              <a:r>
                <a:rPr sz="2000" baseline="0">
                  <a:latin typeface="Calibri"/>
                </a:rPr>
                <a:t> </a:t>
              </a:r>
              <a:r>
                <a:rPr sz="2000" baseline="0">
                  <a:latin typeface="Calibri"/>
                </a:rPr>
                <a:t>رعایت</a:t>
              </a:r>
              <a:r>
                <a:rPr sz="2000" baseline="0">
                  <a:latin typeface="Calibri"/>
                </a:rPr>
                <a:t> </a:t>
              </a:r>
              <a:r>
                <a:rPr sz="2000" baseline="0">
                  <a:latin typeface="Calibri"/>
                </a:rPr>
                <a:t>حقوق</a:t>
              </a:r>
              <a:r>
                <a:rPr sz="1400" baseline="0">
                  <a:latin typeface="Calibri"/>
                </a:rPr>
                <a:t> </a:t>
              </a:r>
            </a:p>
            <a:p>
              <a:pPr lvl="0" algn="ctr"/>
              <a:r>
                <a:rPr sz="2800" baseline="0">
                  <a:latin typeface="Calibri"/>
                </a:rPr>
                <a:t>یکدیگر</a:t>
              </a:r>
              <a:r>
                <a:rPr sz="2800" baseline="0">
                  <a:latin typeface="Calibri"/>
                </a:rPr>
                <a:t> </a:t>
              </a:r>
            </a:p>
          </p:txBody>
        </p:sp>
        <p:sp>
          <p:nvSpPr>
            <p:cNvPr id="19" name=""/>
            <p:cNvSpPr/>
            <p:nvPr/>
          </p:nvSpPr>
          <p:spPr>
            <a:xfrm>
              <a:off x="3437" y="1702"/>
              <a:ext cx="864" cy="288"/>
            </a:xfrm>
            <a:prstGeom prst="roundRect">
              <a:avLst/>
            </a:prstGeom>
            <a:solidFill>
              <a:srgbClr val="CC99FF">
                <a:alpha val="39843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300">
                  <a:latin typeface="Calibri"/>
                </a:rPr>
                <a:t>بد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اخلاقی</a:t>
              </a:r>
            </a:p>
          </p:txBody>
        </p:sp>
        <p:sp>
          <p:nvSpPr>
            <p:cNvPr id="20" name=""/>
            <p:cNvSpPr/>
            <p:nvPr/>
          </p:nvSpPr>
          <p:spPr>
            <a:xfrm>
              <a:off x="3437" y="2134"/>
              <a:ext cx="864" cy="288"/>
            </a:xfrm>
            <a:prstGeom prst="roundRect">
              <a:avLst/>
            </a:prstGeom>
            <a:solidFill>
              <a:srgbClr val="0000FF">
                <a:alpha val="57812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300">
                  <a:latin typeface="Calibri"/>
                </a:rPr>
                <a:t>نظم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افراطی</a:t>
              </a:r>
              <a:r>
                <a:rPr sz="4300">
                  <a:latin typeface="Calibri"/>
                </a:rPr>
                <a:t> </a:t>
              </a:r>
            </a:p>
          </p:txBody>
        </p:sp>
        <p:sp>
          <p:nvSpPr>
            <p:cNvPr id="21" name=""/>
            <p:cNvSpPr/>
            <p:nvPr/>
          </p:nvSpPr>
          <p:spPr>
            <a:xfrm>
              <a:off x="4013" y="2566"/>
              <a:ext cx="864" cy="288"/>
            </a:xfrm>
            <a:prstGeom prst="roundRect">
              <a:avLst/>
            </a:prstGeom>
            <a:solidFill>
              <a:srgbClr val="333399">
                <a:alpha val="44921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300">
                  <a:latin typeface="Calibri"/>
                </a:rPr>
                <a:t>خود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خواهی</a:t>
              </a:r>
              <a:r>
                <a:rPr sz="4300">
                  <a:latin typeface="Calibri"/>
                </a:rPr>
                <a:t> </a:t>
              </a:r>
            </a:p>
          </p:txBody>
        </p:sp>
        <p:sp>
          <p:nvSpPr>
            <p:cNvPr id="22" name=""/>
            <p:cNvSpPr/>
            <p:nvPr/>
          </p:nvSpPr>
          <p:spPr>
            <a:xfrm>
              <a:off x="4589" y="2998"/>
              <a:ext cx="864" cy="288"/>
            </a:xfrm>
            <a:prstGeom prst="roundRect">
              <a:avLst/>
            </a:prstGeom>
            <a:solidFill>
              <a:srgbClr val="0066FF">
                <a:alpha val="31640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600">
                  <a:latin typeface="Calibri"/>
                </a:rPr>
                <a:t>  </a:t>
              </a:r>
              <a:r>
                <a:rPr sz="2600">
                  <a:latin typeface="Calibri"/>
                </a:rPr>
                <a:t>کار</a:t>
              </a:r>
              <a:r>
                <a:rPr sz="2600">
                  <a:latin typeface="Calibri"/>
                </a:rPr>
                <a:t> </a:t>
              </a:r>
              <a:r>
                <a:rPr sz="2600" baseline="0">
                  <a:latin typeface="Calibri"/>
                </a:rPr>
                <a:t> </a:t>
              </a:r>
              <a:r>
                <a:rPr sz="2600" baseline="0">
                  <a:latin typeface="Calibri"/>
                </a:rPr>
                <a:t>بیش</a:t>
              </a:r>
              <a:r>
                <a:rPr sz="2600" baseline="0">
                  <a:latin typeface="Calibri"/>
                </a:rPr>
                <a:t> </a:t>
              </a:r>
              <a:r>
                <a:rPr sz="2600" baseline="0">
                  <a:latin typeface="Calibri"/>
                </a:rPr>
                <a:t>از</a:t>
              </a:r>
              <a:r>
                <a:rPr sz="2600" baseline="0">
                  <a:latin typeface="Calibri"/>
                </a:rPr>
                <a:t> </a:t>
              </a:r>
              <a:r>
                <a:rPr sz="2600" baseline="0">
                  <a:latin typeface="Calibri"/>
                </a:rPr>
                <a:t>حد</a:t>
              </a:r>
              <a:r>
                <a:rPr sz="2600" baseline="0">
                  <a:latin typeface="Calibri"/>
                </a:rPr>
                <a:t> </a:t>
              </a:r>
            </a:p>
          </p:txBody>
        </p:sp>
        <p:sp>
          <p:nvSpPr>
            <p:cNvPr id="23" name=""/>
            <p:cNvSpPr/>
            <p:nvPr/>
          </p:nvSpPr>
          <p:spPr>
            <a:xfrm>
              <a:off x="2287" y="2134"/>
              <a:ext cx="863" cy="288"/>
            </a:xfrm>
            <a:prstGeom prst="roundRect">
              <a:avLst/>
            </a:prstGeom>
            <a:solidFill>
              <a:srgbClr val="69904E">
                <a:alpha val="0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900">
                  <a:latin typeface="Calibri"/>
                </a:rPr>
                <a:t>   </a:t>
              </a:r>
              <a:r>
                <a:rPr sz="3900">
                  <a:latin typeface="Calibri"/>
                </a:rPr>
                <a:t>ازدواج</a:t>
              </a:r>
              <a:r>
                <a:rPr sz="3900">
                  <a:latin typeface="Calibri"/>
                </a:rPr>
                <a:t> </a:t>
              </a:r>
              <a:r>
                <a:rPr sz="3900">
                  <a:latin typeface="Calibri"/>
                </a:rPr>
                <a:t>تحمیلی</a:t>
              </a:r>
              <a:r>
                <a:rPr sz="3900">
                  <a:latin typeface="Calibri"/>
                </a:rPr>
                <a:t>  </a:t>
              </a:r>
            </a:p>
          </p:txBody>
        </p:sp>
        <p:sp>
          <p:nvSpPr>
            <p:cNvPr id="24" name=""/>
            <p:cNvSpPr/>
            <p:nvPr/>
          </p:nvSpPr>
          <p:spPr>
            <a:xfrm>
              <a:off x="2862" y="2566"/>
              <a:ext cx="863" cy="288"/>
            </a:xfrm>
            <a:prstGeom prst="roundRect">
              <a:avLst/>
            </a:prstGeom>
            <a:solidFill>
              <a:srgbClr val="00FF00">
                <a:alpha val="29687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5100">
                  <a:latin typeface="Calibri"/>
                </a:rPr>
                <a:t>   </a:t>
              </a:r>
              <a:r>
                <a:rPr sz="5100">
                  <a:latin typeface="Calibri"/>
                </a:rPr>
                <a:t>ندادن</a:t>
              </a:r>
              <a:r>
                <a:rPr sz="5100">
                  <a:latin typeface="Calibri"/>
                </a:rPr>
                <a:t> </a:t>
              </a:r>
              <a:r>
                <a:rPr sz="5100">
                  <a:latin typeface="Calibri"/>
                </a:rPr>
                <a:t>نفقه</a:t>
              </a:r>
              <a:r>
                <a:rPr sz="5100" baseline="0">
                  <a:latin typeface="Calibri"/>
                </a:rPr>
                <a:t>  </a:t>
              </a:r>
            </a:p>
          </p:txBody>
        </p:sp>
        <p:sp>
          <p:nvSpPr>
            <p:cNvPr id="25" name=""/>
            <p:cNvSpPr/>
            <p:nvPr/>
          </p:nvSpPr>
          <p:spPr>
            <a:xfrm>
              <a:off x="3437" y="2998"/>
              <a:ext cx="863" cy="288"/>
            </a:xfrm>
            <a:prstGeom prst="roundRect">
              <a:avLst/>
            </a:prstGeom>
            <a:solidFill>
              <a:srgbClr val="808080">
                <a:alpha val="55859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300">
                  <a:latin typeface="Calibri"/>
                </a:rPr>
                <a:t>اعتیاد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به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مواد</a:t>
              </a:r>
              <a:r>
                <a:rPr sz="4300">
                  <a:latin typeface="Calibri"/>
                </a:rPr>
                <a:t> </a:t>
              </a:r>
            </a:p>
          </p:txBody>
        </p:sp>
        <p:sp>
          <p:nvSpPr>
            <p:cNvPr id="26" name=""/>
            <p:cNvSpPr/>
            <p:nvPr/>
          </p:nvSpPr>
          <p:spPr>
            <a:xfrm>
              <a:off x="1135" y="2134"/>
              <a:ext cx="863" cy="288"/>
            </a:xfrm>
            <a:prstGeom prst="roundRect">
              <a:avLst/>
            </a:prstGeom>
            <a:solidFill>
              <a:srgbClr val="FF0000">
                <a:alpha val="54687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000">
                  <a:latin typeface="Calibri"/>
                </a:rPr>
                <a:t>معاشرت</a:t>
              </a:r>
              <a:r>
                <a:rPr sz="3000">
                  <a:latin typeface="Calibri"/>
                </a:rPr>
                <a:t> </a:t>
              </a:r>
              <a:r>
                <a:rPr sz="3000">
                  <a:latin typeface="Calibri"/>
                </a:rPr>
                <a:t>های</a:t>
              </a:r>
              <a:r>
                <a:rPr sz="3000">
                  <a:latin typeface="Calibri"/>
                </a:rPr>
                <a:t> </a:t>
              </a:r>
              <a:r>
                <a:rPr sz="3000">
                  <a:latin typeface="Calibri"/>
                </a:rPr>
                <a:t>ناروا</a:t>
              </a:r>
            </a:p>
          </p:txBody>
        </p:sp>
        <p:sp>
          <p:nvSpPr>
            <p:cNvPr id="27" name=""/>
            <p:cNvSpPr/>
            <p:nvPr/>
          </p:nvSpPr>
          <p:spPr>
            <a:xfrm>
              <a:off x="1710" y="2566"/>
              <a:ext cx="863" cy="288"/>
            </a:xfrm>
            <a:prstGeom prst="roundRect">
              <a:avLst/>
            </a:prstGeom>
            <a:solidFill>
              <a:srgbClr val="993366">
                <a:alpha val="50781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300">
                  <a:latin typeface="Calibri"/>
                </a:rPr>
                <a:t>عدم</a:t>
              </a:r>
              <a:r>
                <a:rPr sz="4300">
                  <a:latin typeface="Calibri"/>
                </a:rPr>
                <a:t> </a:t>
              </a:r>
              <a:r>
                <a:rPr sz="4300">
                  <a:latin typeface="Calibri"/>
                </a:rPr>
                <a:t>استقلال</a:t>
              </a:r>
              <a:r>
                <a:rPr sz="4300">
                  <a:latin typeface="Calibri"/>
                </a:rPr>
                <a:t> </a:t>
              </a:r>
            </a:p>
          </p:txBody>
        </p:sp>
        <p:sp>
          <p:nvSpPr>
            <p:cNvPr id="28" name=""/>
            <p:cNvSpPr/>
            <p:nvPr/>
          </p:nvSpPr>
          <p:spPr>
            <a:xfrm>
              <a:off x="2285" y="2998"/>
              <a:ext cx="864" cy="288"/>
            </a:xfrm>
            <a:prstGeom prst="roundRect">
              <a:avLst/>
            </a:prstGeom>
            <a:solidFill>
              <a:srgbClr val="FFCC99">
                <a:alpha val="48828"/>
              </a:srgbClr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300">
                  <a:latin typeface="Calibri"/>
                </a:rPr>
                <a:t> </a:t>
              </a:r>
              <a:r>
                <a:rPr sz="2500">
                  <a:latin typeface="Calibri"/>
                </a:rPr>
                <a:t>اختلاف</a:t>
              </a:r>
              <a:r>
                <a:rPr sz="2500">
                  <a:latin typeface="Calibri"/>
                </a:rPr>
                <a:t> </a:t>
              </a:r>
              <a:r>
                <a:rPr sz="2500">
                  <a:latin typeface="Calibri"/>
                </a:rPr>
                <a:t>زیاد</a:t>
              </a:r>
              <a:r>
                <a:rPr sz="2500">
                  <a:latin typeface="Calibri"/>
                </a:rPr>
                <a:t> </a:t>
              </a:r>
              <a:r>
                <a:rPr sz="2500">
                  <a:latin typeface="Calibri"/>
                </a:rPr>
                <a:t>در</a:t>
              </a:r>
            </a:p>
            <a:p>
              <a:pPr lvl="0" algn="ctr"/>
              <a:r>
                <a:rPr sz="2500">
                  <a:latin typeface="Calibri"/>
                </a:rPr>
                <a:t>سن</a:t>
              </a:r>
              <a:r>
                <a:rPr sz="2500">
                  <a:latin typeface="Calibri"/>
                </a:rPr>
                <a:t> </a:t>
              </a:r>
              <a:r>
                <a:rPr sz="2500">
                  <a:latin typeface="Calibri"/>
                </a:rPr>
                <a:t>،علاقه</a:t>
              </a:r>
              <a:r>
                <a:rPr sz="3300">
                  <a:latin typeface="Calibri"/>
                </a:rPr>
                <a:t> </a:t>
              </a:r>
            </a:p>
            <a:p>
              <a:pPr lvl="0" algn="ctr"/>
              <a:r>
                <a:rPr sz="3300">
                  <a:latin typeface="Calibri"/>
                </a:rPr>
                <a:t> </a:t>
              </a:r>
              <a:r>
                <a:rPr sz="2500">
                  <a:latin typeface="Calibri"/>
                </a:rPr>
                <a:t>تحصیل</a:t>
              </a:r>
              <a:r>
                <a:rPr sz="2500">
                  <a:latin typeface="Calibri"/>
                </a:rPr>
                <a:t> </a:t>
              </a:r>
            </a:p>
          </p:txBody>
        </p:sp>
      </p:grpSp>
    </p:spTree>
  </p:cSld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33388" y="219075"/>
            <a:ext cx="7358062" cy="2085975"/>
          </a:xfrm>
          <a:prstGeom prst="rect"/>
        </p:spPr>
      </p:pic>
      <p:grpSp>
        <p:nvGrpSpPr>
          <p:cNvPr id="3" name=""/>
          <p:cNvGrpSpPr/>
          <p:nvPr/>
        </p:nvGrpSpPr>
        <p:grpSpPr>
          <a:xfrm rot="0">
            <a:off x="468313" y="2332038"/>
            <a:ext cx="8229599" cy="4525962"/>
            <a:chOff x="266" y="707"/>
            <a:chExt cx="5184" cy="2851"/>
          </a:xfrm>
        </p:grpSpPr>
        <p:pic>
          <p:nvPicPr>
            <p:cNvPr id="4" name="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6" y="707"/>
              <a:ext cx="5184" cy="2851"/>
            </a:xfrm>
            <a:prstGeom prst="rect"/>
            <a:solidFill>
              <a:srgbClr val="CCFF66">
                <a:alpha val="50000"/>
              </a:srgbClr>
            </a:solidFill>
            <a:ln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2615" y="918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6" name=""/>
            <p:cNvSpPr/>
            <p:nvPr/>
          </p:nvSpPr>
          <p:spPr>
            <a:xfrm rot="2160000">
              <a:off x="3187" y="1104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7" name=""/>
            <p:cNvSpPr/>
            <p:nvPr/>
          </p:nvSpPr>
          <p:spPr>
            <a:xfrm rot="4320000">
              <a:off x="3540" y="1590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8" name=""/>
            <p:cNvSpPr/>
            <p:nvPr/>
          </p:nvSpPr>
          <p:spPr>
            <a:xfrm rot="6480000">
              <a:off x="3540" y="2191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9" name=""/>
            <p:cNvSpPr/>
            <p:nvPr/>
          </p:nvSpPr>
          <p:spPr>
            <a:xfrm rot="8640000">
              <a:off x="3186" y="2677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0" name=""/>
            <p:cNvSpPr/>
            <p:nvPr/>
          </p:nvSpPr>
          <p:spPr>
            <a:xfrm rot="10800000">
              <a:off x="2615" y="2862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1" name=""/>
            <p:cNvSpPr/>
            <p:nvPr/>
          </p:nvSpPr>
          <p:spPr>
            <a:xfrm rot="12960000">
              <a:off x="2043" y="2676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2" name=""/>
            <p:cNvSpPr/>
            <p:nvPr/>
          </p:nvSpPr>
          <p:spPr>
            <a:xfrm rot="15120000">
              <a:off x="1690" y="2190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3" name=""/>
            <p:cNvSpPr/>
            <p:nvPr/>
          </p:nvSpPr>
          <p:spPr>
            <a:xfrm rot="17280000">
              <a:off x="1690" y="1589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4" name=""/>
            <p:cNvSpPr/>
            <p:nvPr/>
          </p:nvSpPr>
          <p:spPr>
            <a:xfrm rot="19440000">
              <a:off x="2044" y="1103"/>
              <a:ext cx="486" cy="486"/>
            </a:xfrm>
            <a:prstGeom prst="circularArrow">
              <a:avLst>
                <a:gd name="adj1" fmla="val 16667"/>
                <a:gd name="adj2" fmla="val 1140000"/>
                <a:gd name="adj3" fmla="val 16380000"/>
                <a:gd name="adj4" fmla="val 15480000"/>
                <a:gd name="adj5" fmla="val 12500"/>
              </a:avLst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lIns="0" tIns="0" rIns="0" bIns="0" anchor="ctr"/>
            <a:lstStyle>
              <a:lvl1pPr lvl="0">
                <a:defRPr/>
              </a:lvl1pPr>
            </a:lstStyle>
            <a:p/>
          </p:txBody>
        </p:sp>
        <p:sp>
          <p:nvSpPr>
            <p:cNvPr id="15" name=""/>
            <p:cNvSpPr/>
            <p:nvPr/>
          </p:nvSpPr>
          <p:spPr>
            <a:xfrm>
              <a:off x="3056" y="877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200" b="1">
                  <a:solidFill>
                    <a:srgbClr val="FF00FF"/>
                  </a:solidFill>
                  <a:latin typeface="Calibri"/>
                </a:rPr>
                <a:t>رشد</a:t>
              </a:r>
              <a:r>
                <a:rPr sz="3200">
                  <a:solidFill>
                    <a:srgbClr val="FF00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16" name=""/>
            <p:cNvSpPr/>
            <p:nvPr/>
          </p:nvSpPr>
          <p:spPr>
            <a:xfrm>
              <a:off x="1767" y="1298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800" b="1">
                  <a:solidFill>
                    <a:srgbClr val="FF00FF"/>
                  </a:solidFill>
                  <a:latin typeface="Calibri"/>
                </a:rPr>
                <a:t>وقت </a:t>
              </a:r>
            </a:p>
          </p:txBody>
        </p:sp>
        <p:sp>
          <p:nvSpPr>
            <p:cNvPr id="17" name=""/>
            <p:cNvSpPr/>
            <p:nvPr/>
          </p:nvSpPr>
          <p:spPr>
            <a:xfrm>
              <a:off x="2343" y="878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800" b="1">
                  <a:solidFill>
                    <a:srgbClr val="FF00FF"/>
                  </a:solidFill>
                  <a:latin typeface="Calibri"/>
                </a:rPr>
                <a:t>معنوی </a:t>
              </a:r>
            </a:p>
          </p:txBody>
        </p:sp>
        <p:sp>
          <p:nvSpPr>
            <p:cNvPr id="18" name=""/>
            <p:cNvSpPr/>
            <p:nvPr/>
          </p:nvSpPr>
          <p:spPr>
            <a:xfrm>
              <a:off x="1548" y="1976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400" b="1">
                  <a:solidFill>
                    <a:srgbClr val="FF00FF"/>
                  </a:solidFill>
                  <a:latin typeface="Calibri"/>
                </a:rPr>
                <a:t>راه های</a:t>
              </a:r>
              <a:r>
                <a:rPr sz="2400">
                  <a:solidFill>
                    <a:srgbClr val="FF00FF"/>
                  </a:solidFill>
                  <a:latin typeface="Calibri"/>
                </a:rPr>
                <a:t> </a:t>
              </a:r>
            </a:p>
            <a:p>
              <a:pPr lvl="0" algn="ctr"/>
              <a:r>
                <a:rPr sz="2400" b="1">
                  <a:solidFill>
                    <a:srgbClr val="FF00FF"/>
                  </a:solidFill>
                  <a:latin typeface="Calibri"/>
                </a:rPr>
                <a:t>مقابله </a:t>
              </a:r>
            </a:p>
          </p:txBody>
        </p:sp>
        <p:sp>
          <p:nvSpPr>
            <p:cNvPr id="19" name=""/>
            <p:cNvSpPr/>
            <p:nvPr/>
          </p:nvSpPr>
          <p:spPr>
            <a:xfrm>
              <a:off x="1769" y="2653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</a:p>
            <a:p>
              <a:pPr lvl="0" algn="ctr"/>
              <a:r>
                <a:rPr sz="2400" b="1">
                  <a:solidFill>
                    <a:srgbClr val="FF00FF"/>
                  </a:solidFill>
                  <a:latin typeface="Calibri"/>
                </a:rPr>
                <a:t>ارتباط </a:t>
              </a:r>
            </a:p>
            <a:p>
              <a:pPr lvl="0" algn="ctr"/>
              <a:r>
                <a:rPr sz="2400" b="1">
                  <a:solidFill>
                    <a:srgbClr val="FF00FF"/>
                  </a:solidFill>
                  <a:latin typeface="Calibri"/>
                </a:rPr>
                <a:t>با خانواده</a:t>
              </a:r>
            </a:p>
          </p:txBody>
        </p:sp>
        <p:sp>
          <p:nvSpPr>
            <p:cNvPr id="20" name=""/>
            <p:cNvSpPr/>
            <p:nvPr/>
          </p:nvSpPr>
          <p:spPr>
            <a:xfrm>
              <a:off x="2346" y="3071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000" b="1">
                  <a:solidFill>
                    <a:srgbClr val="FF00FF"/>
                  </a:solidFill>
                  <a:latin typeface="Calibri"/>
                </a:rPr>
                <a:t>مالی</a:t>
              </a:r>
              <a:r>
                <a:rPr sz="1200">
                  <a:solidFill>
                    <a:srgbClr val="FF00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21" name=""/>
            <p:cNvSpPr/>
            <p:nvPr/>
          </p:nvSpPr>
          <p:spPr>
            <a:xfrm>
              <a:off x="3058" y="3070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400" b="1">
                  <a:solidFill>
                    <a:srgbClr val="FF00FF"/>
                  </a:solidFill>
                  <a:latin typeface="Calibri"/>
                </a:rPr>
                <a:t>روابط</a:t>
              </a:r>
              <a:r>
                <a:rPr sz="2000" b="1">
                  <a:solidFill>
                    <a:srgbClr val="FF00FF"/>
                  </a:solidFill>
                  <a:latin typeface="Calibri"/>
                </a:rPr>
                <a:t> </a:t>
              </a:r>
            </a:p>
            <a:p>
              <a:pPr lvl="0" algn="ctr"/>
              <a:r>
                <a:rPr sz="2000" b="1">
                  <a:solidFill>
                    <a:srgbClr val="FF00FF"/>
                  </a:solidFill>
                  <a:latin typeface="Calibri"/>
                </a:rPr>
                <a:t>عاشقانه </a:t>
              </a:r>
            </a:p>
          </p:txBody>
        </p:sp>
        <p:sp>
          <p:nvSpPr>
            <p:cNvPr id="22" name=""/>
            <p:cNvSpPr/>
            <p:nvPr/>
          </p:nvSpPr>
          <p:spPr>
            <a:xfrm>
              <a:off x="3634" y="2651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200" b="1">
                  <a:solidFill>
                    <a:srgbClr val="FF00FF"/>
                  </a:solidFill>
                  <a:latin typeface="Calibri"/>
                </a:rPr>
                <a:t>تفاوت ها</a:t>
              </a:r>
              <a:r>
                <a:rPr sz="3200">
                  <a:solidFill>
                    <a:srgbClr val="FF00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23" name=""/>
            <p:cNvSpPr/>
            <p:nvPr/>
          </p:nvSpPr>
          <p:spPr>
            <a:xfrm>
              <a:off x="3854" y="1973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200" b="1">
                  <a:solidFill>
                    <a:srgbClr val="FF00FF"/>
                  </a:solidFill>
                  <a:latin typeface="Calibri"/>
                </a:rPr>
                <a:t>شخصیتی </a:t>
              </a:r>
            </a:p>
          </p:txBody>
        </p:sp>
        <p:sp>
          <p:nvSpPr>
            <p:cNvPr id="24" name=""/>
            <p:cNvSpPr/>
            <p:nvPr/>
          </p:nvSpPr>
          <p:spPr>
            <a:xfrm>
              <a:off x="3633" y="1295"/>
              <a:ext cx="316" cy="3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800" b="1">
                  <a:solidFill>
                    <a:srgbClr val="FF00FF"/>
                  </a:solidFill>
                  <a:latin typeface="Calibri"/>
                </a:rPr>
                <a:t>ارتباطی </a:t>
              </a:r>
            </a:p>
          </p:txBody>
        </p:sp>
      </p:grpSp>
    </p:spTree>
  </p:cSld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274763" y="231775"/>
            <a:ext cx="5894387" cy="14636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457200" y="1600200"/>
            <a:ext cx="8229600" cy="5257800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/>
              <a:t>  </a:t>
            </a:r>
            <a:r>
              <a:rPr sz="2800"/>
              <a:t>چگونه</a:t>
            </a:r>
            <a:r>
              <a:rPr sz="2800"/>
              <a:t> </a:t>
            </a:r>
            <a:r>
              <a:rPr sz="2800"/>
              <a:t>اظهار</a:t>
            </a:r>
            <a:r>
              <a:rPr sz="2800"/>
              <a:t> </a:t>
            </a:r>
            <a:r>
              <a:rPr sz="2800"/>
              <a:t>دوستی</a:t>
            </a:r>
            <a:r>
              <a:rPr sz="2800"/>
              <a:t> </a:t>
            </a:r>
            <a:r>
              <a:rPr sz="2800"/>
              <a:t>و</a:t>
            </a:r>
            <a:r>
              <a:rPr sz="2800"/>
              <a:t> </a:t>
            </a:r>
            <a:r>
              <a:rPr sz="2800"/>
              <a:t>محبت</a:t>
            </a:r>
            <a:r>
              <a:rPr sz="2800"/>
              <a:t> </a:t>
            </a:r>
            <a:r>
              <a:rPr sz="2800"/>
              <a:t>خود</a:t>
            </a:r>
            <a:r>
              <a:rPr sz="2800"/>
              <a:t> </a:t>
            </a:r>
            <a:r>
              <a:rPr sz="2800"/>
              <a:t>را</a:t>
            </a:r>
            <a:r>
              <a:rPr sz="2800"/>
              <a:t> </a:t>
            </a:r>
            <a:r>
              <a:rPr sz="2800"/>
              <a:t>به</a:t>
            </a:r>
            <a:r>
              <a:rPr sz="2800"/>
              <a:t> </a:t>
            </a:r>
            <a:r>
              <a:rPr sz="2800"/>
              <a:t>همسر</a:t>
            </a:r>
            <a:r>
              <a:rPr sz="2800"/>
              <a:t> </a:t>
            </a:r>
            <a:r>
              <a:rPr sz="2800"/>
              <a:t>تان</a:t>
            </a:r>
            <a:r>
              <a:rPr sz="2800"/>
              <a:t> </a:t>
            </a:r>
            <a:r>
              <a:rPr sz="2800"/>
              <a:t>نشان</a:t>
            </a:r>
            <a:r>
              <a:rPr sz="2800"/>
              <a:t> </a:t>
            </a:r>
            <a:r>
              <a:rPr sz="2800"/>
              <a:t>می</a:t>
            </a:r>
            <a:r>
              <a:rPr sz="2800"/>
              <a:t> </a:t>
            </a:r>
            <a:r>
              <a:rPr sz="2800"/>
              <a:t>دهید</a:t>
            </a:r>
            <a:r>
              <a:rPr sz="2800"/>
              <a:t> </a:t>
            </a:r>
            <a:r>
              <a:rPr sz="2800"/>
              <a:t>؟</a:t>
            </a:r>
            <a:r>
              <a:rPr sz="2800"/>
              <a:t> </a:t>
            </a:r>
          </a:p>
          <a:p>
            <a:pPr lvl="0"/>
            <a:r>
              <a:rPr sz="2800"/>
              <a:t> </a:t>
            </a:r>
            <a:r>
              <a:rPr sz="2800"/>
              <a:t>اگر</a:t>
            </a:r>
            <a:r>
              <a:rPr sz="2800"/>
              <a:t> </a:t>
            </a:r>
            <a:r>
              <a:rPr sz="2800"/>
              <a:t>همسر</a:t>
            </a:r>
            <a:r>
              <a:rPr sz="2800"/>
              <a:t> </a:t>
            </a:r>
            <a:r>
              <a:rPr sz="2800"/>
              <a:t>تان</a:t>
            </a:r>
            <a:r>
              <a:rPr sz="2800"/>
              <a:t> </a:t>
            </a:r>
            <a:r>
              <a:rPr sz="2800"/>
              <a:t>اشتباهی</a:t>
            </a:r>
            <a:r>
              <a:rPr sz="2800"/>
              <a:t> </a:t>
            </a:r>
            <a:r>
              <a:rPr sz="2800"/>
              <a:t>بکند</a:t>
            </a:r>
            <a:r>
              <a:rPr sz="2800"/>
              <a:t> </a:t>
            </a:r>
            <a:r>
              <a:rPr sz="2800"/>
              <a:t>در</a:t>
            </a:r>
            <a:r>
              <a:rPr sz="2800"/>
              <a:t> </a:t>
            </a:r>
            <a:r>
              <a:rPr sz="2800"/>
              <a:t>برابر</a:t>
            </a:r>
            <a:r>
              <a:rPr sz="2800"/>
              <a:t> </a:t>
            </a:r>
            <a:r>
              <a:rPr sz="2800"/>
              <a:t>او</a:t>
            </a:r>
            <a:r>
              <a:rPr sz="2800"/>
              <a:t> </a:t>
            </a:r>
            <a:r>
              <a:rPr sz="2800"/>
              <a:t>چه</a:t>
            </a:r>
            <a:r>
              <a:rPr sz="2800"/>
              <a:t> </a:t>
            </a:r>
            <a:r>
              <a:rPr sz="2800"/>
              <a:t>رفتاری</a:t>
            </a:r>
            <a:r>
              <a:rPr sz="2800"/>
              <a:t> </a:t>
            </a:r>
            <a:r>
              <a:rPr sz="2800"/>
              <a:t>را</a:t>
            </a:r>
            <a:r>
              <a:rPr sz="2800"/>
              <a:t> </a:t>
            </a:r>
            <a:r>
              <a:rPr sz="2800"/>
              <a:t>در</a:t>
            </a:r>
            <a:r>
              <a:rPr sz="2800"/>
              <a:t> </a:t>
            </a:r>
            <a:r>
              <a:rPr sz="2800"/>
              <a:t>پیش</a:t>
            </a:r>
            <a:r>
              <a:rPr sz="2800"/>
              <a:t> </a:t>
            </a:r>
            <a:r>
              <a:rPr sz="2800"/>
              <a:t>می</a:t>
            </a:r>
            <a:r>
              <a:rPr sz="2800"/>
              <a:t>  </a:t>
            </a:r>
            <a:r>
              <a:rPr sz="2800"/>
              <a:t>گیرید</a:t>
            </a:r>
            <a:r>
              <a:rPr sz="2800"/>
              <a:t> </a:t>
            </a:r>
            <a:r>
              <a:rPr sz="2800"/>
              <a:t>؟</a:t>
            </a:r>
            <a:r>
              <a:rPr sz="2800"/>
              <a:t> </a:t>
            </a:r>
          </a:p>
          <a:p>
            <a:pPr lvl="0"/>
            <a:r>
              <a:rPr sz="2800"/>
              <a:t>  </a:t>
            </a:r>
            <a:r>
              <a:rPr sz="2800"/>
              <a:t>وظیفه</a:t>
            </a:r>
            <a:r>
              <a:rPr sz="2800"/>
              <a:t> </a:t>
            </a:r>
            <a:r>
              <a:rPr sz="2800"/>
              <a:t>شما</a:t>
            </a:r>
            <a:r>
              <a:rPr sz="2800"/>
              <a:t> </a:t>
            </a:r>
            <a:r>
              <a:rPr sz="2800"/>
              <a:t>همسر</a:t>
            </a:r>
            <a:r>
              <a:rPr sz="2800"/>
              <a:t> </a:t>
            </a:r>
            <a:r>
              <a:rPr sz="2800"/>
              <a:t>تان</a:t>
            </a:r>
            <a:r>
              <a:rPr sz="2800"/>
              <a:t>  </a:t>
            </a:r>
            <a:r>
              <a:rPr sz="2800"/>
              <a:t>در</a:t>
            </a:r>
            <a:r>
              <a:rPr sz="2800"/>
              <a:t> </a:t>
            </a:r>
            <a:r>
              <a:rPr sz="2800"/>
              <a:t>زندگی</a:t>
            </a:r>
            <a:r>
              <a:rPr sz="2800"/>
              <a:t> </a:t>
            </a:r>
            <a:r>
              <a:rPr sz="2800"/>
              <a:t>چیست</a:t>
            </a:r>
            <a:r>
              <a:rPr sz="2800"/>
              <a:t> </a:t>
            </a:r>
            <a:r>
              <a:rPr sz="2800"/>
              <a:t>؟</a:t>
            </a:r>
            <a:r>
              <a:rPr sz="2800"/>
              <a:t> </a:t>
            </a:r>
            <a:r>
              <a:rPr sz="2800"/>
              <a:t>آنها</a:t>
            </a:r>
            <a:r>
              <a:rPr sz="2800"/>
              <a:t> </a:t>
            </a:r>
            <a:r>
              <a:rPr sz="2800"/>
              <a:t>را</a:t>
            </a:r>
            <a:r>
              <a:rPr sz="2800"/>
              <a:t> </a:t>
            </a:r>
            <a:r>
              <a:rPr sz="2800"/>
              <a:t>فهرست</a:t>
            </a:r>
            <a:r>
              <a:rPr sz="2800"/>
              <a:t> </a:t>
            </a:r>
            <a:r>
              <a:rPr sz="2800"/>
              <a:t>کنید</a:t>
            </a:r>
          </a:p>
          <a:p>
            <a:pPr lvl="0">
              <a:buNone/>
            </a:pPr>
            <a:r>
              <a:rPr sz="2800"/>
              <a:t> </a:t>
            </a:r>
          </a:p>
          <a:p>
            <a:pPr lvl="0"/>
            <a:r>
              <a:rPr sz="2800"/>
              <a:t> </a:t>
            </a:r>
            <a:r>
              <a:rPr sz="2800"/>
              <a:t>اگر</a:t>
            </a:r>
            <a:r>
              <a:rPr sz="2800"/>
              <a:t> </a:t>
            </a:r>
            <a:r>
              <a:rPr sz="2800"/>
              <a:t>در</a:t>
            </a:r>
            <a:r>
              <a:rPr sz="2800"/>
              <a:t> </a:t>
            </a:r>
            <a:r>
              <a:rPr sz="2800"/>
              <a:t>زندگی</a:t>
            </a:r>
            <a:r>
              <a:rPr sz="2800"/>
              <a:t> </a:t>
            </a:r>
            <a:r>
              <a:rPr sz="2800"/>
              <a:t>با</a:t>
            </a:r>
            <a:r>
              <a:rPr sz="2800"/>
              <a:t> </a:t>
            </a:r>
            <a:r>
              <a:rPr sz="2800"/>
              <a:t>همسر</a:t>
            </a:r>
            <a:r>
              <a:rPr sz="2800"/>
              <a:t> </a:t>
            </a:r>
            <a:r>
              <a:rPr sz="2800"/>
              <a:t>خود</a:t>
            </a:r>
            <a:r>
              <a:rPr sz="2800"/>
              <a:t> </a:t>
            </a:r>
            <a:r>
              <a:rPr sz="2800"/>
              <a:t>مشکلی</a:t>
            </a:r>
            <a:r>
              <a:rPr sz="2800"/>
              <a:t> </a:t>
            </a:r>
            <a:r>
              <a:rPr sz="2800"/>
              <a:t>پیدا</a:t>
            </a:r>
            <a:r>
              <a:rPr sz="2800"/>
              <a:t> </a:t>
            </a:r>
            <a:r>
              <a:rPr sz="2800"/>
              <a:t>کنید</a:t>
            </a:r>
            <a:r>
              <a:rPr sz="2800"/>
              <a:t> </a:t>
            </a:r>
            <a:r>
              <a:rPr sz="2800"/>
              <a:t>چه</a:t>
            </a:r>
            <a:r>
              <a:rPr sz="2800"/>
              <a:t> </a:t>
            </a:r>
            <a:r>
              <a:rPr sz="2800"/>
              <a:t>خواهید</a:t>
            </a:r>
            <a:r>
              <a:rPr sz="2800"/>
              <a:t> </a:t>
            </a:r>
            <a:r>
              <a:rPr sz="2800"/>
              <a:t>کرد</a:t>
            </a:r>
          </a:p>
          <a:p>
            <a:pPr lvl="0">
              <a:buNone/>
            </a:pPr>
          </a:p>
          <a:p>
            <a:pPr lvl="0">
              <a:buNone/>
            </a:pPr>
            <a:r>
              <a:rPr sz="2800"/>
              <a:t> </a:t>
            </a:r>
            <a:r>
              <a:rPr sz="2800">
                <a:solidFill>
                  <a:srgbClr val="FF0066"/>
                </a:solidFill>
              </a:rPr>
              <a:t>تهدید</a:t>
            </a:r>
            <a:r>
              <a:rPr sz="2800">
                <a:solidFill>
                  <a:srgbClr val="FF0066"/>
                </a:solidFill>
              </a:rPr>
              <a:t> </a:t>
            </a:r>
            <a:r>
              <a:rPr sz="2800">
                <a:solidFill>
                  <a:srgbClr val="FF0066"/>
                </a:solidFill>
              </a:rPr>
              <a:t>می</a:t>
            </a:r>
            <a:r>
              <a:rPr sz="2800">
                <a:solidFill>
                  <a:srgbClr val="FF0066"/>
                </a:solidFill>
              </a:rPr>
              <a:t> </a:t>
            </a:r>
            <a:r>
              <a:rPr sz="2800">
                <a:solidFill>
                  <a:srgbClr val="FF0066"/>
                </a:solidFill>
              </a:rPr>
              <a:t>کنید</a:t>
            </a:r>
            <a:r>
              <a:rPr sz="2800"/>
              <a:t>   </a:t>
            </a:r>
            <a:r>
              <a:rPr sz="2800"/>
              <a:t>؟</a:t>
            </a:r>
            <a:r>
              <a:rPr sz="2800"/>
              <a:t>  </a:t>
            </a:r>
            <a:r>
              <a:rPr sz="2800">
                <a:solidFill>
                  <a:srgbClr val="CC3300"/>
                </a:solidFill>
              </a:rPr>
              <a:t>انتقام</a:t>
            </a:r>
            <a:r>
              <a:rPr sz="2800">
                <a:solidFill>
                  <a:srgbClr val="CC3300"/>
                </a:solidFill>
              </a:rPr>
              <a:t> </a:t>
            </a:r>
            <a:r>
              <a:rPr sz="2800">
                <a:solidFill>
                  <a:srgbClr val="CC3300"/>
                </a:solidFill>
              </a:rPr>
              <a:t>می</a:t>
            </a:r>
            <a:r>
              <a:rPr sz="2800">
                <a:solidFill>
                  <a:srgbClr val="CC3300"/>
                </a:solidFill>
              </a:rPr>
              <a:t> </a:t>
            </a:r>
            <a:r>
              <a:rPr sz="2800">
                <a:solidFill>
                  <a:srgbClr val="CC3300"/>
                </a:solidFill>
              </a:rPr>
              <a:t>گیرید</a:t>
            </a:r>
            <a:r>
              <a:rPr sz="2800"/>
              <a:t>  </a:t>
            </a:r>
            <a:r>
              <a:rPr sz="2800"/>
              <a:t>؟</a:t>
            </a:r>
            <a:r>
              <a:rPr sz="2800"/>
              <a:t> </a:t>
            </a:r>
            <a:r>
              <a:rPr sz="2800">
                <a:solidFill>
                  <a:srgbClr val="A5644E"/>
                </a:solidFill>
              </a:rPr>
              <a:t>خانه</a:t>
            </a:r>
            <a:r>
              <a:rPr sz="2800">
                <a:solidFill>
                  <a:srgbClr val="A5644E"/>
                </a:solidFill>
              </a:rPr>
              <a:t> </a:t>
            </a:r>
            <a:r>
              <a:rPr sz="2800">
                <a:solidFill>
                  <a:srgbClr val="A5644E"/>
                </a:solidFill>
              </a:rPr>
              <a:t>را</a:t>
            </a:r>
            <a:r>
              <a:rPr sz="2800">
                <a:solidFill>
                  <a:srgbClr val="A5644E"/>
                </a:solidFill>
              </a:rPr>
              <a:t> </a:t>
            </a:r>
            <a:r>
              <a:rPr sz="2800">
                <a:solidFill>
                  <a:srgbClr val="A5644E"/>
                </a:solidFill>
              </a:rPr>
              <a:t>ترک</a:t>
            </a:r>
            <a:r>
              <a:rPr sz="2800">
                <a:solidFill>
                  <a:srgbClr val="A5644E"/>
                </a:solidFill>
              </a:rPr>
              <a:t> </a:t>
            </a:r>
            <a:r>
              <a:rPr sz="2800">
                <a:solidFill>
                  <a:srgbClr val="A5644E"/>
                </a:solidFill>
              </a:rPr>
              <a:t>می</a:t>
            </a:r>
            <a:r>
              <a:rPr sz="2800">
                <a:solidFill>
                  <a:srgbClr val="A5644E"/>
                </a:solidFill>
              </a:rPr>
              <a:t> </a:t>
            </a:r>
            <a:r>
              <a:rPr sz="2800">
                <a:solidFill>
                  <a:srgbClr val="A5644E"/>
                </a:solidFill>
              </a:rPr>
              <a:t>کنید</a:t>
            </a:r>
            <a:r>
              <a:rPr sz="2800"/>
              <a:t> </a:t>
            </a:r>
            <a:r>
              <a:rPr sz="2800"/>
              <a:t>؟</a:t>
            </a:r>
            <a:r>
              <a:rPr sz="2800"/>
              <a:t> </a:t>
            </a:r>
            <a:r>
              <a:rPr sz="2800"/>
              <a:t>یا</a:t>
            </a:r>
            <a:r>
              <a:rPr sz="2800"/>
              <a:t> </a:t>
            </a:r>
            <a:r>
              <a:rPr sz="2800"/>
              <a:t>سعی</a:t>
            </a:r>
            <a:r>
              <a:rPr sz="2800"/>
              <a:t> </a:t>
            </a:r>
            <a:r>
              <a:rPr sz="2800"/>
              <a:t>می</a:t>
            </a:r>
            <a:r>
              <a:rPr sz="2800"/>
              <a:t> </a:t>
            </a:r>
            <a:r>
              <a:rPr sz="2800"/>
              <a:t>کنید</a:t>
            </a:r>
            <a:r>
              <a:rPr sz="2800"/>
              <a:t> </a:t>
            </a:r>
            <a:r>
              <a:rPr sz="2800">
                <a:solidFill>
                  <a:srgbClr val="0066FF"/>
                </a:solidFill>
              </a:rPr>
              <a:t>در</a:t>
            </a:r>
            <a:r>
              <a:rPr sz="2800">
                <a:solidFill>
                  <a:srgbClr val="0066FF"/>
                </a:solidFill>
              </a:rPr>
              <a:t> </a:t>
            </a:r>
            <a:r>
              <a:rPr sz="2800">
                <a:solidFill>
                  <a:srgbClr val="0066FF"/>
                </a:solidFill>
              </a:rPr>
              <a:t>وقت</a:t>
            </a:r>
            <a:r>
              <a:rPr sz="2800">
                <a:solidFill>
                  <a:srgbClr val="0066FF"/>
                </a:solidFill>
              </a:rPr>
              <a:t> </a:t>
            </a:r>
            <a:r>
              <a:rPr sz="2800">
                <a:solidFill>
                  <a:srgbClr val="0066FF"/>
                </a:solidFill>
              </a:rPr>
              <a:t>مناسب</a:t>
            </a:r>
            <a:r>
              <a:rPr sz="2800">
                <a:solidFill>
                  <a:srgbClr val="0066FF"/>
                </a:solidFill>
              </a:rPr>
              <a:t> </a:t>
            </a:r>
            <a:r>
              <a:rPr sz="2800">
                <a:solidFill>
                  <a:srgbClr val="0066FF"/>
                </a:solidFill>
              </a:rPr>
              <a:t>مشکلات</a:t>
            </a:r>
            <a:r>
              <a:rPr sz="2800"/>
              <a:t> </a:t>
            </a:r>
            <a:r>
              <a:rPr sz="2800"/>
              <a:t>را</a:t>
            </a:r>
            <a:r>
              <a:rPr sz="2800"/>
              <a:t> </a:t>
            </a:r>
            <a:r>
              <a:rPr sz="2800"/>
              <a:t>در</a:t>
            </a:r>
            <a:r>
              <a:rPr sz="2800"/>
              <a:t> </a:t>
            </a:r>
            <a:r>
              <a:rPr sz="2800"/>
              <a:t>میان</a:t>
            </a:r>
            <a:r>
              <a:rPr sz="2800"/>
              <a:t> </a:t>
            </a:r>
            <a:r>
              <a:rPr sz="2800"/>
              <a:t>بگذارید</a:t>
            </a:r>
            <a:r>
              <a:rPr sz="2800"/>
              <a:t> </a:t>
            </a:r>
            <a:r>
              <a:rPr sz="2800"/>
              <a:t>؟</a:t>
            </a:r>
            <a:r>
              <a:rPr sz="2800"/>
              <a:t> </a:t>
            </a:r>
          </a:p>
        </p:txBody>
      </p:sp>
    </p:spTree>
  </p:cSld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 rot="0">
            <a:off x="304800" y="457200"/>
            <a:ext cx="8686800" cy="838200"/>
          </a:xfrm>
          <a:prstGeom prst="rect">
            <a:avLst/>
          </a:prstGeom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8313" y="333375"/>
            <a:ext cx="8207375" cy="5759450"/>
          </a:xfrm>
          <a:prstGeom prst="rect"/>
          <a:noFill/>
          <a:ln>
            <a:noFill/>
          </a:ln>
        </p:spPr>
      </p:pic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206625" y="231775"/>
            <a:ext cx="3565525" cy="140811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457200" y="1600200"/>
            <a:ext cx="8229600" cy="5257800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b="1">
                <a:solidFill>
                  <a:srgbClr val="FF00FF"/>
                </a:solidFill>
              </a:rPr>
              <a:t>خانواده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0066FF"/>
                </a:solidFill>
              </a:rPr>
              <a:t> :   </a:t>
            </a:r>
            <a:r>
              <a:rPr b="1">
                <a:solidFill>
                  <a:srgbClr val="0033CC"/>
                </a:solidFill>
              </a:rPr>
              <a:t>نزدیک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ترین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مداوم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ترین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ارتباطات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اجتماعی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را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فراهم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سازد</a:t>
            </a:r>
            <a:r>
              <a:rPr b="1">
                <a:solidFill>
                  <a:srgbClr val="0033CC"/>
                </a:solidFill>
              </a:rPr>
              <a:t> . </a:t>
            </a:r>
            <a:r>
              <a:rPr b="1">
                <a:solidFill>
                  <a:srgbClr val="0033CC"/>
                </a:solidFill>
              </a:rPr>
              <a:t>فرد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در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خانواده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رشد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کند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پایه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های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اصلی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شخصیت</a:t>
            </a:r>
            <a:r>
              <a:rPr b="1">
                <a:solidFill>
                  <a:srgbClr val="0033CC"/>
                </a:solidFill>
              </a:rPr>
              <a:t>  </a:t>
            </a:r>
            <a:r>
              <a:rPr b="1">
                <a:solidFill>
                  <a:srgbClr val="0033CC"/>
                </a:solidFill>
              </a:rPr>
              <a:t>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خصوصیات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رفتاری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شکل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گیرد</a:t>
            </a:r>
            <a:r>
              <a:rPr b="1">
                <a:solidFill>
                  <a:srgbClr val="0033CC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آموخته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های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مستقیم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غیر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مستقیم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در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خانواده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بر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سلامت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روان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آنها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تاثیر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می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گذارد</a:t>
            </a:r>
            <a:r>
              <a:rPr b="1">
                <a:solidFill>
                  <a:srgbClr val="0033CC"/>
                </a:solidFill>
              </a:rPr>
              <a:t> . </a:t>
            </a:r>
          </a:p>
          <a:p>
            <a:pPr lvl="0">
              <a:lnSpc>
                <a:spcPct val="90000"/>
              </a:lnSpc>
            </a:pPr>
            <a:r>
              <a:rPr b="1"/>
              <a:t> </a:t>
            </a:r>
            <a:r>
              <a:rPr b="1">
                <a:solidFill>
                  <a:srgbClr val="FF00FF"/>
                </a:solidFill>
              </a:rPr>
              <a:t>جامعه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سالم</a:t>
            </a:r>
            <a:r>
              <a:rPr b="1"/>
              <a:t> :  </a:t>
            </a:r>
            <a:r>
              <a:rPr b="1">
                <a:solidFill>
                  <a:srgbClr val="0033CC"/>
                </a:solidFill>
              </a:rPr>
              <a:t>از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خانواده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های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سالم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تشکیل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یافته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و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خانواده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سالم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از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افراد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سالم</a:t>
            </a:r>
            <a:r>
              <a:rPr b="1">
                <a:solidFill>
                  <a:srgbClr val="0033CC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b="1">
                <a:solidFill>
                  <a:srgbClr val="FF00FF"/>
                </a:solidFill>
              </a:rPr>
              <a:t>والدین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/>
              <a:t>:  </a:t>
            </a:r>
            <a:r>
              <a:rPr b="1"/>
              <a:t>موظفند</a:t>
            </a:r>
            <a:r>
              <a:rPr b="1"/>
              <a:t> </a:t>
            </a:r>
            <a:r>
              <a:rPr b="1"/>
              <a:t>در</a:t>
            </a:r>
            <a:r>
              <a:rPr b="1"/>
              <a:t> </a:t>
            </a:r>
            <a:r>
              <a:rPr b="1"/>
              <a:t>خانواده</a:t>
            </a:r>
            <a:r>
              <a:rPr b="1"/>
              <a:t> </a:t>
            </a:r>
            <a:r>
              <a:rPr b="1"/>
              <a:t>شرایطی</a:t>
            </a:r>
            <a:r>
              <a:rPr b="1"/>
              <a:t> </a:t>
            </a:r>
            <a:r>
              <a:rPr b="1"/>
              <a:t>بو</a:t>
            </a:r>
            <a:r>
              <a:rPr b="1"/>
              <a:t> </a:t>
            </a:r>
            <a:r>
              <a:rPr b="1"/>
              <a:t>جود</a:t>
            </a:r>
            <a:r>
              <a:rPr b="1"/>
              <a:t> </a:t>
            </a:r>
            <a:r>
              <a:rPr b="1"/>
              <a:t>آورند</a:t>
            </a:r>
            <a:r>
              <a:rPr b="1"/>
              <a:t> </a:t>
            </a:r>
            <a:r>
              <a:rPr b="1"/>
              <a:t>تا</a:t>
            </a:r>
            <a:r>
              <a:rPr b="1"/>
              <a:t> </a:t>
            </a:r>
            <a:r>
              <a:rPr b="1"/>
              <a:t>فرزندان</a:t>
            </a:r>
            <a:r>
              <a:rPr b="1"/>
              <a:t> </a:t>
            </a:r>
            <a:r>
              <a:rPr b="1"/>
              <a:t>در</a:t>
            </a:r>
            <a:r>
              <a:rPr b="1"/>
              <a:t> </a:t>
            </a:r>
            <a:r>
              <a:rPr b="1"/>
              <a:t>ابعاد</a:t>
            </a:r>
            <a:r>
              <a:rPr b="1"/>
              <a:t> </a:t>
            </a:r>
            <a:r>
              <a:rPr b="1"/>
              <a:t>جسمی</a:t>
            </a:r>
            <a:r>
              <a:rPr b="1"/>
              <a:t> </a:t>
            </a:r>
            <a:r>
              <a:rPr b="1"/>
              <a:t>،روانی</a:t>
            </a:r>
            <a:r>
              <a:rPr b="1"/>
              <a:t> </a:t>
            </a:r>
            <a:r>
              <a:rPr b="1"/>
              <a:t>،اجتماعی</a:t>
            </a:r>
            <a:r>
              <a:rPr b="1"/>
              <a:t> </a:t>
            </a:r>
            <a:r>
              <a:rPr b="1"/>
              <a:t>،اخلاقی</a:t>
            </a:r>
            <a:r>
              <a:rPr b="1"/>
              <a:t> </a:t>
            </a:r>
            <a:r>
              <a:rPr b="1"/>
              <a:t>و</a:t>
            </a:r>
            <a:r>
              <a:rPr b="1"/>
              <a:t> </a:t>
            </a:r>
            <a:r>
              <a:rPr b="1"/>
              <a:t>مذهبی</a:t>
            </a:r>
            <a:r>
              <a:rPr b="1"/>
              <a:t> </a:t>
            </a:r>
            <a:r>
              <a:rPr b="1"/>
              <a:t>رشد</a:t>
            </a:r>
            <a:r>
              <a:rPr b="1"/>
              <a:t>  </a:t>
            </a:r>
            <a:r>
              <a:rPr b="1"/>
              <a:t>و</a:t>
            </a:r>
            <a:r>
              <a:rPr b="1"/>
              <a:t> </a:t>
            </a:r>
            <a:r>
              <a:rPr b="1"/>
              <a:t>تکامل</a:t>
            </a:r>
            <a:r>
              <a:rPr b="1"/>
              <a:t> </a:t>
            </a:r>
            <a:r>
              <a:rPr b="1"/>
              <a:t>یابند</a:t>
            </a:r>
          </a:p>
        </p:txBody>
      </p:sp>
    </p:spTree>
  </p:cSld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408113" y="231775"/>
            <a:ext cx="6583362" cy="1255713"/>
          </a:xfrm>
          <a:prstGeom prst="rect"/>
        </p:spPr>
      </p:pic>
      <p:sp>
        <p:nvSpPr>
          <p:cNvPr id="3" name=""/>
          <p:cNvSpPr/>
          <p:nvPr>
            <p:ph type="obj" sz="half"/>
          </p:nvPr>
        </p:nvSpPr>
        <p:spPr>
          <a:xfrm rot="0">
            <a:off x="0" y="1628775"/>
            <a:ext cx="4427538" cy="5229225"/>
          </a:xfrm>
          <a:prstGeom prst="rect">
            <a:avLst/>
          </a:prstGeom>
          <a:ln w="57150" cap="flat">
            <a:solidFill>
              <a:srgbClr val="CC3300"/>
            </a:solidFill>
            <a:prstDash val="dash"/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80000"/>
              </a:lnSpc>
            </a:pPr>
            <a:r>
              <a:rPr sz="2000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توجه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مثبت</a:t>
            </a:r>
            <a:r>
              <a:rPr sz="2000" b="1">
                <a:solidFill>
                  <a:srgbClr val="0066FF"/>
                </a:solidFill>
              </a:rPr>
              <a:t>  </a:t>
            </a:r>
            <a:r>
              <a:rPr sz="2000" b="1">
                <a:solidFill>
                  <a:srgbClr val="0066FF"/>
                </a:solidFill>
              </a:rPr>
              <a:t>نا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مشروط</a:t>
            </a:r>
            <a:r>
              <a:rPr sz="2000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sz="1700" b="1">
                <a:solidFill>
                  <a:srgbClr val="0066FF"/>
                </a:solidFill>
              </a:rPr>
              <a:t>احساس</a:t>
            </a:r>
            <a:r>
              <a:rPr sz="1700" b="1">
                <a:solidFill>
                  <a:srgbClr val="0066FF"/>
                </a:solidFill>
              </a:rPr>
              <a:t>  </a:t>
            </a:r>
            <a:r>
              <a:rPr sz="1700" b="1">
                <a:solidFill>
                  <a:srgbClr val="0066FF"/>
                </a:solidFill>
              </a:rPr>
              <a:t>مسئولیت</a:t>
            </a:r>
            <a:r>
              <a:rPr sz="2000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مشورت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در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کارها</a:t>
            </a:r>
            <a:r>
              <a:rPr sz="2500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80000"/>
              </a:lnSpc>
              <a:buNone/>
            </a:pPr>
          </a:p>
          <a:p>
            <a:pPr lvl="0">
              <a:lnSpc>
                <a:spcPct val="80000"/>
              </a:lnSpc>
            </a:pP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توجه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به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اوقات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فراغت</a:t>
            </a:r>
            <a:r>
              <a:rPr sz="22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هماهنگی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در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برنامه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و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اهداف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زندگی</a:t>
            </a:r>
            <a:r>
              <a:rPr sz="20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sz="2000" b="1">
                <a:solidFill>
                  <a:srgbClr val="0066FF"/>
                </a:solidFill>
              </a:rPr>
              <a:t>بر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قراری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ارتباط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کلامی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موثر</a:t>
            </a:r>
          </a:p>
          <a:p>
            <a:pPr lvl="0">
              <a:lnSpc>
                <a:spcPct val="80000"/>
              </a:lnSpc>
            </a:pPr>
            <a:r>
              <a:rPr sz="2000" b="1">
                <a:solidFill>
                  <a:srgbClr val="0066FF"/>
                </a:solidFill>
              </a:rPr>
              <a:t>ضرورت</a:t>
            </a:r>
            <a:r>
              <a:rPr sz="2000" b="1">
                <a:solidFill>
                  <a:srgbClr val="0066FF"/>
                </a:solidFill>
              </a:rPr>
              <a:t> </a:t>
            </a:r>
            <a:r>
              <a:rPr sz="2000" b="1">
                <a:solidFill>
                  <a:srgbClr val="0066FF"/>
                </a:solidFill>
              </a:rPr>
              <a:t>مشاوره</a:t>
            </a:r>
            <a:r>
              <a:rPr sz="2000">
                <a:solidFill>
                  <a:srgbClr val="CC3300"/>
                </a:solidFill>
              </a:rPr>
              <a:t> </a:t>
            </a:r>
            <a:r>
              <a:rPr sz="1300">
                <a:solidFill>
                  <a:srgbClr val="CC3300"/>
                </a:solidFill>
              </a:rPr>
              <a:t>   </a:t>
            </a:r>
          </a:p>
        </p:txBody>
      </p:sp>
      <p:sp>
        <p:nvSpPr>
          <p:cNvPr id="4" name=""/>
          <p:cNvSpPr/>
          <p:nvPr>
            <p:ph type="obj" sz="half"/>
          </p:nvPr>
        </p:nvSpPr>
        <p:spPr>
          <a:xfrm rot="0">
            <a:off x="4572000" y="1744663"/>
            <a:ext cx="4176712" cy="5113337"/>
          </a:xfrm>
          <a:prstGeom prst="rect">
            <a:avLst/>
          </a:prstGeom>
          <a:ln w="76200" cap="flat">
            <a:solidFill>
              <a:srgbClr val="0066FF"/>
            </a:solidFill>
            <a:prstDash val="dash"/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</a:t>
            </a:r>
            <a:r>
              <a:rPr sz="2200" b="1">
                <a:solidFill>
                  <a:srgbClr val="A5644E"/>
                </a:solidFill>
              </a:rPr>
              <a:t>برقراری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رابطه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انسانی</a:t>
            </a: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</a:t>
            </a:r>
            <a:r>
              <a:rPr sz="2200" b="1">
                <a:solidFill>
                  <a:srgbClr val="A5644E"/>
                </a:solidFill>
              </a:rPr>
              <a:t>مشخص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کردن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هدف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های</a:t>
            </a:r>
            <a:r>
              <a:rPr sz="2200" b="1">
                <a:solidFill>
                  <a:srgbClr val="A5644E"/>
                </a:solidFill>
              </a:rPr>
              <a:t>   </a:t>
            </a:r>
            <a:r>
              <a:rPr sz="2200" b="1">
                <a:solidFill>
                  <a:srgbClr val="A5644E"/>
                </a:solidFill>
              </a:rPr>
              <a:t>ازدواج</a:t>
            </a:r>
            <a:r>
              <a:rPr sz="2200" b="1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</a:t>
            </a:r>
            <a:r>
              <a:rPr sz="2200" b="1" i="1">
                <a:solidFill>
                  <a:srgbClr val="A5644E"/>
                </a:solidFill>
              </a:rPr>
              <a:t>مشخص</a:t>
            </a:r>
            <a:r>
              <a:rPr sz="2200" b="1" i="1">
                <a:solidFill>
                  <a:srgbClr val="A5644E"/>
                </a:solidFill>
              </a:rPr>
              <a:t> </a:t>
            </a:r>
            <a:r>
              <a:rPr sz="2200" b="1" i="1">
                <a:solidFill>
                  <a:srgbClr val="A5644E"/>
                </a:solidFill>
              </a:rPr>
              <a:t>کردن</a:t>
            </a:r>
            <a:r>
              <a:rPr sz="2200" b="1" i="1">
                <a:solidFill>
                  <a:srgbClr val="A5644E"/>
                </a:solidFill>
              </a:rPr>
              <a:t> </a:t>
            </a:r>
            <a:r>
              <a:rPr sz="2200" b="1" i="1">
                <a:solidFill>
                  <a:srgbClr val="A5644E"/>
                </a:solidFill>
              </a:rPr>
              <a:t>انتظارات</a:t>
            </a: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 b="1">
                <a:solidFill>
                  <a:srgbClr val="A5644E"/>
                </a:solidFill>
              </a:rPr>
              <a:t>دوست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داشتن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همسر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اغماض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و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گذشت</a:t>
            </a: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</a:t>
            </a:r>
            <a:r>
              <a:rPr sz="2200" b="1">
                <a:solidFill>
                  <a:srgbClr val="A5644E"/>
                </a:solidFill>
              </a:rPr>
              <a:t>انتقاد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پذیری</a:t>
            </a: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 b="1">
                <a:solidFill>
                  <a:srgbClr val="A5644E"/>
                </a:solidFill>
              </a:rPr>
              <a:t>خطا</a:t>
            </a:r>
            <a:r>
              <a:rPr sz="2200" b="1">
                <a:solidFill>
                  <a:srgbClr val="A5644E"/>
                </a:solidFill>
              </a:rPr>
              <a:t> </a:t>
            </a:r>
            <a:r>
              <a:rPr sz="2200" b="1">
                <a:solidFill>
                  <a:srgbClr val="A5644E"/>
                </a:solidFill>
              </a:rPr>
              <a:t>پذیری</a:t>
            </a: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  <a:buNone/>
            </a:pPr>
            <a:r>
              <a:rPr sz="2200">
                <a:solidFill>
                  <a:srgbClr val="A5644E"/>
                </a:solidFill>
              </a:rPr>
              <a:t>  </a:t>
            </a:r>
          </a:p>
          <a:p>
            <a:pPr lvl="0">
              <a:lnSpc>
                <a:spcPct val="60000"/>
              </a:lnSpc>
              <a:buNone/>
            </a:pP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200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  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A5644E"/>
                </a:solidFill>
              </a:rPr>
              <a:t>    </a:t>
            </a:r>
          </a:p>
          <a:p>
            <a:pPr lvl="0">
              <a:lnSpc>
                <a:spcPct val="60000"/>
              </a:lnSpc>
              <a:buNone/>
            </a:pPr>
            <a:r>
              <a:rPr sz="2200">
                <a:solidFill>
                  <a:srgbClr val="A5644E"/>
                </a:solidFill>
              </a:rPr>
              <a:t>  </a:t>
            </a:r>
          </a:p>
        </p:txBody>
      </p:sp>
    </p:spTree>
  </p:cSld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407988"/>
            <a:ext cx="9034462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457200" y="1600200"/>
            <a:ext cx="8229600" cy="5257800"/>
          </a:xfrm>
          <a:prstGeom prst="rect">
            <a:avLst/>
          </a:prstGeom>
          <a:solidFill>
            <a:srgbClr val="FFFF99"/>
          </a:solidFill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lnSpc>
                <a:spcPct val="90000"/>
              </a:lnSpc>
              <a:buNone/>
            </a:pPr>
            <a:r>
              <a:rPr b="1">
                <a:solidFill>
                  <a:srgbClr val="0033CC"/>
                </a:solidFill>
              </a:rPr>
              <a:t>بعضی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از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اصول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روابط</a:t>
            </a:r>
            <a:r>
              <a:rPr b="1">
                <a:solidFill>
                  <a:srgbClr val="0033CC"/>
                </a:solidFill>
              </a:rPr>
              <a:t> </a:t>
            </a:r>
            <a:r>
              <a:rPr b="1">
                <a:solidFill>
                  <a:srgbClr val="0033CC"/>
                </a:solidFill>
              </a:rPr>
              <a:t>انسانی</a:t>
            </a:r>
            <a:r>
              <a:rPr>
                <a:solidFill>
                  <a:srgbClr val="0033CC"/>
                </a:solidFill>
              </a:rPr>
              <a:t>  :</a:t>
            </a:r>
          </a:p>
          <a:p>
            <a:pPr lvl="0">
              <a:lnSpc>
                <a:spcPct val="90000"/>
              </a:lnSpc>
              <a:buNone/>
            </a:pPr>
            <a:r>
              <a:rPr/>
              <a:t> </a:t>
            </a:r>
          </a:p>
          <a:p>
            <a:pPr lvl="0">
              <a:lnSpc>
                <a:spcPct val="90000"/>
              </a:lnSpc>
            </a:pPr>
            <a:r>
              <a:rPr>
                <a:solidFill>
                  <a:srgbClr val="A5644E"/>
                </a:solidFill>
              </a:rPr>
              <a:t>  </a:t>
            </a:r>
            <a:r>
              <a:rPr b="1">
                <a:solidFill>
                  <a:srgbClr val="A5644E"/>
                </a:solidFill>
              </a:rPr>
              <a:t>احترام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صداقت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،راز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داری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</a:t>
            </a:r>
            <a:r>
              <a:rPr b="1">
                <a:solidFill>
                  <a:srgbClr val="A5644E"/>
                </a:solidFill>
              </a:rPr>
              <a:t>  </a:t>
            </a:r>
            <a:r>
              <a:rPr b="1">
                <a:solidFill>
                  <a:srgbClr val="A5644E"/>
                </a:solidFill>
              </a:rPr>
              <a:t>ثبات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عاطفی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هم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فکری</a:t>
            </a:r>
            <a:r>
              <a:rPr b="1">
                <a:solidFill>
                  <a:srgbClr val="A5644E"/>
                </a:solidFill>
              </a:rPr>
              <a:t>     </a:t>
            </a:r>
            <a:r>
              <a:rPr b="1">
                <a:solidFill>
                  <a:srgbClr val="A5644E"/>
                </a:solidFill>
              </a:rPr>
              <a:t>همکاری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،همدلی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و</a:t>
            </a:r>
            <a:r>
              <a:rPr b="1">
                <a:solidFill>
                  <a:srgbClr val="A5644E"/>
                </a:solidFill>
              </a:rPr>
              <a:t>...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</a:pPr>
            <a:r>
              <a:rPr>
                <a:solidFill>
                  <a:srgbClr val="A5644E"/>
                </a:solidFill>
              </a:rPr>
              <a:t>   </a:t>
            </a:r>
            <a:r>
              <a:rPr b="1">
                <a:solidFill>
                  <a:srgbClr val="A5644E"/>
                </a:solidFill>
              </a:rPr>
              <a:t>روح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اعتماد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متقابل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خانواده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حاکم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است</a:t>
            </a:r>
            <a:r>
              <a:rPr b="1">
                <a:solidFill>
                  <a:srgbClr val="A5644E"/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</a:pPr>
          </a:p>
          <a:p>
            <a:pPr lvl="0">
              <a:lnSpc>
                <a:spcPct val="90000"/>
              </a:lnSpc>
            </a:pP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زن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و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شوهر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یک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دیگر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دوست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دارند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و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برای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یک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دیگر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بهترین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دوست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هستند</a:t>
            </a:r>
            <a:r>
              <a:rPr b="1">
                <a:solidFill>
                  <a:srgbClr val="A5644E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900113" y="476250"/>
            <a:ext cx="914400" cy="914400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>
                <a:latin typeface="Calibri"/>
              </a:rPr>
              <a:t>1</a:t>
            </a:r>
          </a:p>
        </p:txBody>
      </p:sp>
    </p:spTree>
  </p:cSld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74638" y="407988"/>
            <a:ext cx="8918574" cy="13239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      </a:t>
            </a:r>
            <a:r>
              <a:rPr b="1">
                <a:solidFill>
                  <a:srgbClr val="660033"/>
                </a:solidFill>
              </a:rPr>
              <a:t>در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یک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خانواده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موفق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هدف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های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مادی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تحصیلی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،</a:t>
            </a:r>
            <a:r>
              <a:rPr b="1">
                <a:solidFill>
                  <a:srgbClr val="660033"/>
                </a:solidFill>
              </a:rPr>
              <a:t>   </a:t>
            </a:r>
            <a:r>
              <a:rPr b="1">
                <a:solidFill>
                  <a:srgbClr val="660033"/>
                </a:solidFill>
              </a:rPr>
              <a:t>شغلی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معنوی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رشد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تربیت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فرزندان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مورد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بحث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توافق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قرار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گیرد</a:t>
            </a:r>
            <a:r>
              <a:rPr b="1">
                <a:solidFill>
                  <a:srgbClr val="660033"/>
                </a:solidFill>
              </a:rPr>
              <a:t>.</a:t>
            </a:r>
          </a:p>
          <a:p>
            <a:pPr lvl="0">
              <a:buNone/>
            </a:pPr>
          </a:p>
          <a:p>
            <a:pPr lvl="0"/>
            <a:r>
              <a:rPr b="1">
                <a:solidFill>
                  <a:srgbClr val="660033"/>
                </a:solidFill>
              </a:rPr>
              <a:t>      </a:t>
            </a:r>
            <a:r>
              <a:rPr b="1">
                <a:solidFill>
                  <a:srgbClr val="660033"/>
                </a:solidFill>
              </a:rPr>
              <a:t>زن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شوهر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با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صحبت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بیان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نظرات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خود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همسو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هماهنگ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با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مصلحت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و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منفعت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خانواده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تصمیم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می</a:t>
            </a:r>
            <a:r>
              <a:rPr b="1">
                <a:solidFill>
                  <a:srgbClr val="660033"/>
                </a:solidFill>
              </a:rPr>
              <a:t> </a:t>
            </a:r>
            <a:r>
              <a:rPr b="1">
                <a:solidFill>
                  <a:srgbClr val="660033"/>
                </a:solidFill>
              </a:rPr>
              <a:t>گیرند</a:t>
            </a:r>
            <a:r>
              <a:rPr b="1">
                <a:solidFill>
                  <a:srgbClr val="660033"/>
                </a:solidFill>
              </a:rPr>
              <a:t> .</a:t>
            </a:r>
          </a:p>
        </p:txBody>
      </p:sp>
      <p:sp>
        <p:nvSpPr>
          <p:cNvPr id="4" name=""/>
          <p:cNvSpPr/>
          <p:nvPr/>
        </p:nvSpPr>
        <p:spPr>
          <a:xfrm>
            <a:off x="539750" y="333375"/>
            <a:ext cx="936625" cy="985838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>
                <a:latin typeface="Calibri"/>
              </a:rPr>
              <a:t>2</a:t>
            </a:r>
          </a:p>
        </p:txBody>
      </p:sp>
    </p:spTree>
  </p:cSld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61938" y="407988"/>
            <a:ext cx="893127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250825" y="1600200"/>
            <a:ext cx="8435975" cy="4525963"/>
          </a:xfrm>
          <a:prstGeom prst="rect">
            <a:avLst/>
          </a:prstGeom>
          <a:ln w="57150">
            <a:solidFill>
              <a:srgbClr val="AD1F1F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000">
                <a:solidFill>
                  <a:srgbClr val="990099"/>
                </a:solidFill>
              </a:rPr>
              <a:t>  </a:t>
            </a:r>
            <a:r>
              <a:rPr sz="4000">
                <a:solidFill>
                  <a:srgbClr val="990099"/>
                </a:solidFill>
              </a:rPr>
              <a:t>آشنایی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به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حقوق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وظایف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متقابل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با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مطالعه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</a:t>
            </a:r>
            <a:r>
              <a:rPr sz="4000">
                <a:solidFill>
                  <a:srgbClr val="990099"/>
                </a:solidFill>
              </a:rPr>
              <a:t>.... </a:t>
            </a:r>
          </a:p>
          <a:p>
            <a:pPr lvl="0">
              <a:buNone/>
            </a:pPr>
          </a:p>
          <a:p>
            <a:pPr lvl="0"/>
            <a:r>
              <a:rPr sz="4000">
                <a:solidFill>
                  <a:srgbClr val="990099"/>
                </a:solidFill>
              </a:rPr>
              <a:t>  </a:t>
            </a:r>
            <a:r>
              <a:rPr sz="4000">
                <a:solidFill>
                  <a:srgbClr val="990099"/>
                </a:solidFill>
              </a:rPr>
              <a:t>شناخت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خصوصیات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روانی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،اجتماعی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شخصیتی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زن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مرد</a:t>
            </a:r>
            <a:r>
              <a:rPr sz="4000">
                <a:solidFill>
                  <a:srgbClr val="990099"/>
                </a:solidFill>
              </a:rPr>
              <a:t> </a:t>
            </a:r>
          </a:p>
          <a:p>
            <a:pPr lvl="0"/>
          </a:p>
          <a:p>
            <a:pPr lvl="0"/>
            <a:r>
              <a:rPr sz="4000">
                <a:solidFill>
                  <a:srgbClr val="990099"/>
                </a:solidFill>
              </a:rPr>
              <a:t>  </a:t>
            </a:r>
            <a:r>
              <a:rPr sz="4000">
                <a:solidFill>
                  <a:srgbClr val="990099"/>
                </a:solidFill>
              </a:rPr>
              <a:t>تلاش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در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جهت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رشد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بلوغ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عاطفی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و</a:t>
            </a:r>
            <a:r>
              <a:rPr sz="4000">
                <a:solidFill>
                  <a:srgbClr val="990099"/>
                </a:solidFill>
              </a:rPr>
              <a:t> </a:t>
            </a:r>
            <a:r>
              <a:rPr sz="4000">
                <a:solidFill>
                  <a:srgbClr val="990099"/>
                </a:solidFill>
              </a:rPr>
              <a:t>اخلاقی</a:t>
            </a:r>
            <a:r>
              <a:rPr sz="400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900113" y="260350"/>
            <a:ext cx="914400" cy="1081088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600">
                <a:latin typeface="Calibri"/>
              </a:rPr>
              <a:t>3</a:t>
            </a:r>
          </a:p>
        </p:txBody>
      </p:sp>
    </p:spTree>
  </p:cSld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61938" y="407988"/>
            <a:ext cx="8961438" cy="13239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0066FF"/>
                </a:solidFill>
              </a:rPr>
              <a:t>   </a:t>
            </a:r>
            <a:r>
              <a:rPr b="1">
                <a:solidFill>
                  <a:srgbClr val="FF00FF"/>
                </a:solidFill>
              </a:rPr>
              <a:t>وقتی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وارد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منزل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می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شوید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انتظار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دارید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چگونه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با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شما</a:t>
            </a:r>
            <a:r>
              <a:rPr b="1">
                <a:solidFill>
                  <a:srgbClr val="FF00FF"/>
                </a:solidFill>
              </a:rPr>
              <a:t>   </a:t>
            </a:r>
            <a:r>
              <a:rPr b="1">
                <a:solidFill>
                  <a:srgbClr val="FF00FF"/>
                </a:solidFill>
              </a:rPr>
              <a:t>رفتار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شود</a:t>
            </a:r>
            <a:r>
              <a:rPr b="1">
                <a:solidFill>
                  <a:srgbClr val="FF00FF"/>
                </a:solidFill>
              </a:rPr>
              <a:t>  </a:t>
            </a:r>
            <a:r>
              <a:rPr b="1">
                <a:solidFill>
                  <a:srgbClr val="FF00FF"/>
                </a:solidFill>
              </a:rPr>
              <a:t>؟</a:t>
            </a:r>
            <a:r>
              <a:rPr b="1">
                <a:solidFill>
                  <a:srgbClr val="FF00FF"/>
                </a:solidFill>
              </a:rPr>
              <a:t> </a:t>
            </a:r>
          </a:p>
          <a:p>
            <a:pPr lvl="0"/>
          </a:p>
          <a:p>
            <a:pPr lvl="0"/>
            <a:r>
              <a:rPr b="1">
                <a:solidFill>
                  <a:srgbClr val="FF00FF"/>
                </a:solidFill>
              </a:rPr>
              <a:t>  </a:t>
            </a:r>
            <a:r>
              <a:rPr b="1">
                <a:solidFill>
                  <a:srgbClr val="FF00FF"/>
                </a:solidFill>
              </a:rPr>
              <a:t>زن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و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شوهر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باید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انتظارات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خود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را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از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یک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دیگر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بیان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کنند</a:t>
            </a:r>
            <a:r>
              <a:rPr b="1">
                <a:solidFill>
                  <a:srgbClr val="FF00FF"/>
                </a:solidFill>
              </a:rPr>
              <a:t> .</a:t>
            </a:r>
          </a:p>
          <a:p>
            <a:pPr lvl="0"/>
            <a:r>
              <a:rPr b="1">
                <a:solidFill>
                  <a:srgbClr val="FF00FF"/>
                </a:solidFill>
              </a:rPr>
              <a:t>  </a:t>
            </a:r>
            <a:r>
              <a:rPr b="1">
                <a:solidFill>
                  <a:srgbClr val="FF00FF"/>
                </a:solidFill>
              </a:rPr>
              <a:t>توقعات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واقع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بینا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نه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و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متناسب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با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امکانات</a:t>
            </a:r>
            <a:r>
              <a:rPr b="1">
                <a:solidFill>
                  <a:srgbClr val="FF00FF"/>
                </a:solidFill>
              </a:rPr>
              <a:t> </a:t>
            </a:r>
          </a:p>
          <a:p>
            <a:pPr lvl="0"/>
          </a:p>
          <a:p>
            <a:pPr lvl="0"/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چشم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هم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چشمی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رقابت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آسیب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زا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می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باشد</a:t>
            </a:r>
            <a:r>
              <a:rPr>
                <a:solidFill>
                  <a:srgbClr val="0066FF"/>
                </a:solidFill>
              </a:rPr>
              <a:t>   </a:t>
            </a:r>
          </a:p>
        </p:txBody>
      </p:sp>
      <p:sp>
        <p:nvSpPr>
          <p:cNvPr id="4" name=""/>
          <p:cNvSpPr/>
          <p:nvPr/>
        </p:nvSpPr>
        <p:spPr>
          <a:xfrm>
            <a:off x="900113" y="333375"/>
            <a:ext cx="914400" cy="914400"/>
          </a:xfrm>
          <a:prstGeom prst="rect">
            <a:avLst/>
          </a:prstGeom>
          <a:solidFill>
            <a:srgbClr val="FFCCFF"/>
          </a:solidFill>
          <a:ln w="76200"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400">
                <a:latin typeface="Calibri"/>
              </a:rPr>
              <a:t>4</a:t>
            </a:r>
          </a:p>
        </p:txBody>
      </p:sp>
    </p:spTree>
  </p:cSld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162" y="407988"/>
            <a:ext cx="907097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539750" y="1700213"/>
            <a:ext cx="8229600" cy="4886325"/>
          </a:xfrm>
          <a:prstGeom prst="rect">
            <a:avLst/>
          </a:prstGeom>
          <a:solidFill>
            <a:srgbClr val="FFCCFF"/>
          </a:solidFill>
          <a:ln w="76200">
            <a:solidFill>
              <a:srgbClr val="000000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60000"/>
              </a:lnSpc>
              <a:buNone/>
            </a:pPr>
            <a:r>
              <a:rPr sz="3000" b="1">
                <a:solidFill>
                  <a:srgbClr val="0000FF"/>
                </a:solidFill>
                <a:latin typeface="AlMutanabi"/>
              </a:rPr>
              <a:t>     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زن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و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شوهر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باید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برای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یک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دیگر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ارزش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قائل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باشند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و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به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یک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دیگر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عشق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بور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زند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. 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  <a:r>
              <a:rPr sz="3000" b="1">
                <a:solidFill>
                  <a:srgbClr val="0000FF"/>
                </a:solidFill>
                <a:latin typeface="AlMutanabi"/>
              </a:rPr>
              <a:t> 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زوج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های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موفق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همسر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خود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را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به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خاطر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خودش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دوست</a:t>
            </a:r>
            <a:r>
              <a:rPr sz="3000" b="1">
                <a:solidFill>
                  <a:srgbClr val="0000FF"/>
                </a:solidFill>
                <a:latin typeface="AlMutanabi"/>
              </a:rPr>
              <a:t> 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دارد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 .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  <a:r>
              <a:rPr sz="3000" b="1">
                <a:solidFill>
                  <a:srgbClr val="0000FF"/>
                </a:solidFill>
                <a:latin typeface="AlMutanabi"/>
              </a:rPr>
              <a:t>   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راههای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ابراز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دوستی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: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قلبی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،کلامی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و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عملی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است</a:t>
            </a:r>
            <a:r>
              <a:rPr sz="3000" b="1">
                <a:solidFill>
                  <a:srgbClr val="0000FF"/>
                </a:solidFill>
                <a:latin typeface="AlMutanabi"/>
              </a:rPr>
              <a:t> .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  <a:r>
              <a:rPr sz="3000" b="1">
                <a:solidFill>
                  <a:srgbClr val="0000FF"/>
                </a:solidFill>
                <a:latin typeface="AlMutanabi"/>
              </a:rPr>
              <a:t>  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همسران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موفق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بدون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قید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و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شرط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یک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دیگر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را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دوست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دارند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و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از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صمیم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قلب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همدیگر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را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می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  <a:r>
              <a:rPr sz="3000" b="1">
                <a:solidFill>
                  <a:srgbClr val="0000FF"/>
                </a:solidFill>
                <a:latin typeface="AlMutanabi"/>
              </a:rPr>
              <a:t>خواهند</a:t>
            </a: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  <a:r>
              <a:rPr sz="3000" b="1">
                <a:solidFill>
                  <a:srgbClr val="0000FF"/>
                </a:solidFill>
                <a:latin typeface="AlMutanabi"/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260350"/>
            <a:ext cx="914400" cy="1058863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4800" b="1">
                <a:latin typeface="Calibri"/>
              </a:rPr>
              <a:t>5</a:t>
            </a:r>
          </a:p>
        </p:txBody>
      </p:sp>
    </p:spTree>
  </p:cSld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407988"/>
            <a:ext cx="907732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b="1">
                <a:solidFill>
                  <a:srgbClr val="0000FF"/>
                </a:solidFill>
              </a:rPr>
              <a:t>   </a:t>
            </a:r>
            <a:r>
              <a:rPr b="1">
                <a:solidFill>
                  <a:srgbClr val="0000FF"/>
                </a:solidFill>
              </a:rPr>
              <a:t>همه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انسانها</a:t>
            </a:r>
            <a:r>
              <a:rPr b="1">
                <a:solidFill>
                  <a:srgbClr val="0000FF"/>
                </a:solidFill>
              </a:rPr>
              <a:t>  </a:t>
            </a:r>
            <a:r>
              <a:rPr b="1">
                <a:solidFill>
                  <a:srgbClr val="0000FF"/>
                </a:solidFill>
              </a:rPr>
              <a:t>خطا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می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کنند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و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هیچ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کس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بی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عیب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نیست</a:t>
            </a:r>
            <a:r>
              <a:rPr b="1">
                <a:solidFill>
                  <a:srgbClr val="0000FF"/>
                </a:solidFill>
              </a:rPr>
              <a:t> . </a:t>
            </a:r>
          </a:p>
          <a:p>
            <a:pPr lvl="0"/>
          </a:p>
          <a:p>
            <a:pPr lvl="0"/>
            <a:r>
              <a:rPr b="1">
                <a:solidFill>
                  <a:srgbClr val="0000FF"/>
                </a:solidFill>
              </a:rPr>
              <a:t>   </a:t>
            </a:r>
            <a:r>
              <a:rPr b="1">
                <a:solidFill>
                  <a:srgbClr val="0000FF"/>
                </a:solidFill>
              </a:rPr>
              <a:t>پیش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از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ازدواج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چشم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ها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را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خوب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باز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کنید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و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بعد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از</a:t>
            </a:r>
            <a:r>
              <a:rPr b="1">
                <a:solidFill>
                  <a:srgbClr val="0000FF"/>
                </a:solidFill>
              </a:rPr>
              <a:t>       </a:t>
            </a:r>
            <a:r>
              <a:rPr b="1">
                <a:solidFill>
                  <a:srgbClr val="0000FF"/>
                </a:solidFill>
              </a:rPr>
              <a:t>ازدواج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کمی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چشم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ها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را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روی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هم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بگذارید</a:t>
            </a:r>
            <a:r>
              <a:rPr b="1">
                <a:solidFill>
                  <a:srgbClr val="0000FF"/>
                </a:solidFill>
              </a:rPr>
              <a:t> . </a:t>
            </a:r>
          </a:p>
          <a:p>
            <a:pPr lvl="0"/>
          </a:p>
          <a:p>
            <a:pPr lvl="0"/>
            <a:r>
              <a:rPr b="1">
                <a:solidFill>
                  <a:srgbClr val="0000FF"/>
                </a:solidFill>
              </a:rPr>
              <a:t>  </a:t>
            </a:r>
            <a:r>
              <a:rPr b="1">
                <a:solidFill>
                  <a:srgbClr val="0000FF"/>
                </a:solidFill>
              </a:rPr>
              <a:t>به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اصل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تفاوت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های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فردی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و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جنسیتی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توجه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کنید</a:t>
            </a:r>
            <a:r>
              <a:rPr b="1">
                <a:solidFill>
                  <a:srgbClr val="0000FF"/>
                </a:solidFill>
              </a:rPr>
              <a:t> .</a:t>
            </a:r>
          </a:p>
          <a:p>
            <a:pPr lvl="0">
              <a:buNone/>
            </a:pPr>
            <a:r>
              <a:rPr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404813"/>
            <a:ext cx="914400" cy="936625"/>
          </a:xfrm>
          <a:prstGeom prst="rect">
            <a:avLst/>
          </a:prstGeom>
          <a:solidFill>
            <a:srgbClr val="FFC42F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>
                <a:latin typeface="Calibri"/>
              </a:rPr>
              <a:t>6</a:t>
            </a:r>
          </a:p>
        </p:txBody>
      </p:sp>
    </p:spTree>
  </p:cSld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407988"/>
            <a:ext cx="907732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b="1">
                <a:solidFill>
                  <a:srgbClr val="A5644E"/>
                </a:solidFill>
              </a:rPr>
              <a:t>            </a:t>
            </a:r>
            <a:r>
              <a:rPr b="1">
                <a:solidFill>
                  <a:srgbClr val="FF00FF"/>
                </a:solidFill>
              </a:rPr>
              <a:t>انتقاد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سازنده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راهی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به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سوی</a:t>
            </a:r>
            <a:r>
              <a:rPr b="1">
                <a:solidFill>
                  <a:srgbClr val="FF00FF"/>
                </a:solidFill>
              </a:rPr>
              <a:t> </a:t>
            </a:r>
            <a:r>
              <a:rPr b="1">
                <a:solidFill>
                  <a:srgbClr val="FF00FF"/>
                </a:solidFill>
              </a:rPr>
              <a:t>کمال</a:t>
            </a:r>
            <a:r>
              <a:rPr b="1">
                <a:solidFill>
                  <a:srgbClr val="FF00FF"/>
                </a:solidFill>
              </a:rPr>
              <a:t> . </a:t>
            </a:r>
          </a:p>
          <a:p>
            <a:pPr lvl="0"/>
          </a:p>
          <a:p>
            <a:pPr lvl="0"/>
            <a:r>
              <a:rPr b="1">
                <a:solidFill>
                  <a:srgbClr val="A5644E"/>
                </a:solidFill>
              </a:rPr>
              <a:t>   </a:t>
            </a:r>
            <a:r>
              <a:rPr b="1"/>
              <a:t>زن</a:t>
            </a:r>
            <a:r>
              <a:rPr b="1"/>
              <a:t> </a:t>
            </a:r>
            <a:r>
              <a:rPr b="1"/>
              <a:t>و</a:t>
            </a:r>
            <a:r>
              <a:rPr b="1"/>
              <a:t> </a:t>
            </a:r>
            <a:r>
              <a:rPr b="1"/>
              <a:t>شوهر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اشکال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یک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دیگر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را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با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حالت</a:t>
            </a:r>
            <a:r>
              <a:rPr b="1">
                <a:solidFill>
                  <a:srgbClr val="A5644E"/>
                </a:solidFill>
              </a:rPr>
              <a:t>  : 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محرمانه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</a:t>
            </a:r>
            <a:r>
              <a:rPr b="1">
                <a:solidFill>
                  <a:srgbClr val="A5644E"/>
                </a:solidFill>
              </a:rPr>
              <a:t>  </a:t>
            </a:r>
          </a:p>
          <a:p>
            <a:pPr lvl="0">
              <a:buNone/>
            </a:pPr>
            <a:r>
              <a:rPr b="1">
                <a:solidFill>
                  <a:srgbClr val="A5644E"/>
                </a:solidFill>
              </a:rPr>
              <a:t>  </a:t>
            </a:r>
            <a:r>
              <a:rPr b="1">
                <a:solidFill>
                  <a:srgbClr val="0000FF"/>
                </a:solidFill>
              </a:rPr>
              <a:t>محترمانه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و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>
                <a:solidFill>
                  <a:srgbClr val="0000FF"/>
                </a:solidFill>
              </a:rPr>
              <a:t>صادقانه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به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یک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دیگر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بگویند</a:t>
            </a:r>
            <a:r>
              <a:rPr b="1">
                <a:solidFill>
                  <a:srgbClr val="A5644E"/>
                </a:solidFill>
              </a:rPr>
              <a:t> . </a:t>
            </a:r>
          </a:p>
          <a:p>
            <a:pPr lvl="0"/>
            <a:r>
              <a:rPr b="1">
                <a:solidFill>
                  <a:srgbClr val="A5644E"/>
                </a:solidFill>
              </a:rPr>
              <a:t>  </a:t>
            </a:r>
            <a:r>
              <a:rPr b="1">
                <a:solidFill>
                  <a:srgbClr val="800080"/>
                </a:solidFill>
              </a:rPr>
              <a:t>ناخشنودی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به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صورت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کلامی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و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غیر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کلامی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به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نمایش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گذاشته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می</a:t>
            </a:r>
            <a:r>
              <a:rPr b="1">
                <a:solidFill>
                  <a:srgbClr val="800080"/>
                </a:solidFill>
              </a:rPr>
              <a:t> </a:t>
            </a:r>
            <a:r>
              <a:rPr b="1">
                <a:solidFill>
                  <a:srgbClr val="800080"/>
                </a:solidFill>
              </a:rPr>
              <a:t>شود</a:t>
            </a:r>
            <a:r>
              <a:rPr b="1">
                <a:solidFill>
                  <a:srgbClr val="800080"/>
                </a:solidFill>
              </a:rPr>
              <a:t> . </a:t>
            </a:r>
          </a:p>
          <a:p>
            <a:pPr lvl="0"/>
            <a:r>
              <a:rPr b="1">
                <a:solidFill>
                  <a:srgbClr val="A5644E"/>
                </a:solidFill>
              </a:rPr>
              <a:t>  </a:t>
            </a:r>
            <a:r>
              <a:rPr b="1">
                <a:solidFill>
                  <a:srgbClr val="A5644E"/>
                </a:solidFill>
              </a:rPr>
              <a:t>جملاتی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مانند</a:t>
            </a:r>
            <a:r>
              <a:rPr b="1">
                <a:solidFill>
                  <a:srgbClr val="A5644E"/>
                </a:solidFill>
              </a:rPr>
              <a:t>  : </a:t>
            </a:r>
            <a:r>
              <a:rPr b="1">
                <a:solidFill>
                  <a:srgbClr val="FF0066"/>
                </a:solidFill>
              </a:rPr>
              <a:t>از</a:t>
            </a:r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ما</a:t>
            </a:r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گذشته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،من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همین</a:t>
            </a:r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هستم</a:t>
            </a:r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که</a:t>
            </a:r>
            <a:r>
              <a:rPr b="1">
                <a:solidFill>
                  <a:srgbClr val="FF0066"/>
                </a:solidFill>
              </a:rPr>
              <a:t> </a:t>
            </a:r>
            <a:r>
              <a:rPr b="1">
                <a:solidFill>
                  <a:srgbClr val="FF0066"/>
                </a:solidFill>
              </a:rPr>
              <a:t>هستم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008000"/>
                </a:solidFill>
              </a:rPr>
              <a:t>سلامت</a:t>
            </a:r>
            <a:r>
              <a:rPr b="1">
                <a:solidFill>
                  <a:srgbClr val="008000"/>
                </a:solidFill>
              </a:rPr>
              <a:t> </a:t>
            </a:r>
            <a:r>
              <a:rPr b="1">
                <a:solidFill>
                  <a:srgbClr val="008000"/>
                </a:solidFill>
              </a:rPr>
              <a:t>خانواده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را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تهدید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می</a:t>
            </a:r>
            <a:r>
              <a:rPr b="1">
                <a:solidFill>
                  <a:srgbClr val="A5644E"/>
                </a:solidFill>
              </a:rPr>
              <a:t> </a:t>
            </a:r>
            <a:r>
              <a:rPr b="1">
                <a:solidFill>
                  <a:srgbClr val="A5644E"/>
                </a:solidFill>
              </a:rPr>
              <a:t>کند</a:t>
            </a:r>
            <a:r>
              <a:rPr b="1">
                <a:solidFill>
                  <a:srgbClr val="A5644E"/>
                </a:solidFill>
              </a:rPr>
              <a:t> . </a:t>
            </a:r>
          </a:p>
        </p:txBody>
      </p:sp>
      <p:sp>
        <p:nvSpPr>
          <p:cNvPr id="4" name=""/>
          <p:cNvSpPr/>
          <p:nvPr/>
        </p:nvSpPr>
        <p:spPr>
          <a:xfrm>
            <a:off x="611188" y="333375"/>
            <a:ext cx="1584325" cy="1008063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>
                <a:latin typeface="Calibri"/>
              </a:rPr>
              <a:t>7</a:t>
            </a:r>
          </a:p>
        </p:txBody>
      </p:sp>
    </p:spTree>
  </p:cSld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73025" y="195263"/>
            <a:ext cx="9113837" cy="1773237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468313" y="1773238"/>
            <a:ext cx="8229599" cy="4525962"/>
          </a:xfrm>
          <a:prstGeom prst="rect">
            <a:avLst/>
          </a:prstGeom>
          <a:solidFill>
            <a:srgbClr val="F0A22E"/>
          </a:solidFill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  <a:buNone/>
            </a:pPr>
            <a:r>
              <a:rPr sz="3600">
                <a:solidFill>
                  <a:srgbClr val="0000FF"/>
                </a:solidFill>
              </a:rPr>
              <a:t>       </a:t>
            </a:r>
            <a:r>
              <a:rPr sz="5400">
                <a:solidFill>
                  <a:srgbClr val="0000FF"/>
                </a:solidFill>
              </a:rPr>
              <a:t>خطا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پذیری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نشانه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،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رشد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انسان</a:t>
            </a:r>
            <a:r>
              <a:rPr sz="5400">
                <a:solidFill>
                  <a:srgbClr val="0000FF"/>
                </a:solidFill>
              </a:rPr>
              <a:t> </a:t>
            </a:r>
            <a:r>
              <a:rPr sz="5400">
                <a:solidFill>
                  <a:srgbClr val="0000FF"/>
                </a:solidFill>
              </a:rPr>
              <a:t>است</a:t>
            </a:r>
            <a:r>
              <a:rPr sz="360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  <a:buNone/>
            </a:pPr>
            <a:r>
              <a:rPr sz="3600">
                <a:solidFill>
                  <a:srgbClr val="0000FF"/>
                </a:solidFill>
              </a:rPr>
              <a:t>  </a:t>
            </a:r>
            <a:r>
              <a:rPr sz="3600" b="1">
                <a:solidFill>
                  <a:srgbClr val="0000FF"/>
                </a:solidFill>
              </a:rPr>
              <a:t>اعتراف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به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خطا،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موجب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امنیت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روانی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فرد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می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شود</a:t>
            </a:r>
            <a:r>
              <a:rPr sz="3600" b="1">
                <a:solidFill>
                  <a:srgbClr val="0000FF"/>
                </a:solidFill>
              </a:rPr>
              <a:t> .</a:t>
            </a:r>
            <a:r>
              <a:rPr sz="3600" b="1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  <a:buNone/>
            </a:pPr>
            <a:r>
              <a:rPr sz="3600">
                <a:solidFill>
                  <a:srgbClr val="FF0066"/>
                </a:solidFill>
              </a:rPr>
              <a:t> </a:t>
            </a:r>
            <a:r>
              <a:rPr sz="3600" b="1">
                <a:solidFill>
                  <a:srgbClr val="FF0066"/>
                </a:solidFill>
              </a:rPr>
              <a:t>توبه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>
                <a:solidFill>
                  <a:srgbClr val="0000FF"/>
                </a:solidFill>
              </a:rPr>
              <a:t> : </a:t>
            </a:r>
            <a:r>
              <a:rPr sz="3600" b="1">
                <a:solidFill>
                  <a:srgbClr val="0000FF"/>
                </a:solidFill>
              </a:rPr>
              <a:t>بازگشت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به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رفتارهای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مطلوب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و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خدا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پسندا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نه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است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در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فرهنگ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قرآن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و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اسلام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برای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آرامش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فرد</a:t>
            </a:r>
            <a:r>
              <a:rPr sz="3600" b="1">
                <a:solidFill>
                  <a:srgbClr val="0000FF"/>
                </a:solidFill>
              </a:rPr>
              <a:t> </a:t>
            </a:r>
            <a:r>
              <a:rPr sz="3600" b="1">
                <a:solidFill>
                  <a:srgbClr val="0000FF"/>
                </a:solidFill>
              </a:rPr>
              <a:t>و</a:t>
            </a:r>
            <a:r>
              <a:rPr sz="3600" b="1">
                <a:solidFill>
                  <a:srgbClr val="0000FF"/>
                </a:solidFill>
              </a:rPr>
              <a:t> .  </a:t>
            </a:r>
          </a:p>
        </p:txBody>
      </p:sp>
      <p:sp>
        <p:nvSpPr>
          <p:cNvPr id="4" name=""/>
          <p:cNvSpPr/>
          <p:nvPr/>
        </p:nvSpPr>
        <p:spPr>
          <a:xfrm>
            <a:off x="395288" y="333375"/>
            <a:ext cx="1584325" cy="1079500"/>
          </a:xfrm>
          <a:prstGeom prst="rect">
            <a:avLst/>
          </a:prstGeom>
          <a:solidFill>
            <a:srgbClr val="FFC42F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7200">
                <a:solidFill>
                  <a:srgbClr val="FF00FF"/>
                </a:solidFill>
                <a:latin typeface="Calibri"/>
              </a:rPr>
              <a:t>8</a:t>
            </a:r>
          </a:p>
        </p:txBody>
      </p:sp>
    </p:spTree>
  </p:cSld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162" y="407988"/>
            <a:ext cx="907097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  <a:solidFill>
            <a:srgbClr val="FFFF99"/>
          </a:solidFill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b="1">
                <a:solidFill>
                  <a:srgbClr val="FF3399"/>
                </a:solidFill>
              </a:rPr>
              <a:t>   </a:t>
            </a:r>
            <a:r>
              <a:rPr b="1">
                <a:solidFill>
                  <a:srgbClr val="FF3399"/>
                </a:solidFill>
              </a:rPr>
              <a:t>زندگی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مشترک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مستلزم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رعایت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تعهد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پایبندی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زن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  </a:t>
            </a:r>
            <a:r>
              <a:rPr b="1">
                <a:solidFill>
                  <a:srgbClr val="FF3399"/>
                </a:solidFill>
              </a:rPr>
              <a:t>شوهر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به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قول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قرا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رهایی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است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که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مرئی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نامرئی</a:t>
            </a:r>
            <a:r>
              <a:rPr b="1">
                <a:solidFill>
                  <a:srgbClr val="FF3399"/>
                </a:solidFill>
              </a:rPr>
              <a:t>     </a:t>
            </a:r>
            <a:r>
              <a:rPr b="1">
                <a:solidFill>
                  <a:srgbClr val="FF3399"/>
                </a:solidFill>
              </a:rPr>
              <a:t>مشخص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کرده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اند</a:t>
            </a:r>
            <a:r>
              <a:rPr b="1">
                <a:solidFill>
                  <a:srgbClr val="FF3399"/>
                </a:solidFill>
              </a:rPr>
              <a:t> </a:t>
            </a:r>
          </a:p>
          <a:p>
            <a:pPr lvl="0"/>
            <a:r>
              <a:rPr b="1">
                <a:solidFill>
                  <a:srgbClr val="FF3399"/>
                </a:solidFill>
              </a:rPr>
              <a:t>  </a:t>
            </a:r>
            <a:r>
              <a:rPr b="1">
                <a:solidFill>
                  <a:srgbClr val="FF3399"/>
                </a:solidFill>
              </a:rPr>
              <a:t>داشتن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کانون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گرم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،صمیمی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تفاهم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در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گرو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احساس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مسئولیت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متقابل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است</a:t>
            </a:r>
            <a:r>
              <a:rPr b="1">
                <a:solidFill>
                  <a:srgbClr val="FF3399"/>
                </a:solidFill>
              </a:rPr>
              <a:t>  . </a:t>
            </a:r>
          </a:p>
          <a:p>
            <a:pPr lvl="0">
              <a:buNone/>
            </a:pPr>
          </a:p>
          <a:p>
            <a:pPr lvl="0"/>
            <a:r>
              <a:rPr b="1">
                <a:solidFill>
                  <a:srgbClr val="FF3399"/>
                </a:solidFill>
              </a:rPr>
              <a:t>  </a:t>
            </a:r>
            <a:r>
              <a:rPr b="1">
                <a:solidFill>
                  <a:srgbClr val="FF3399"/>
                </a:solidFill>
              </a:rPr>
              <a:t>آگاهی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از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وظایف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و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انجام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به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موقع</a:t>
            </a:r>
            <a:r>
              <a:rPr b="1">
                <a:solidFill>
                  <a:srgbClr val="FF3399"/>
                </a:solidFill>
              </a:rPr>
              <a:t> </a:t>
            </a:r>
            <a:r>
              <a:rPr b="1">
                <a:solidFill>
                  <a:srgbClr val="FF3399"/>
                </a:solidFill>
              </a:rPr>
              <a:t>آنها</a:t>
            </a:r>
            <a:r>
              <a:rPr b="1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468313" y="260350"/>
            <a:ext cx="1223962" cy="1081088"/>
          </a:xfrm>
          <a:prstGeom prst="rect">
            <a:avLst/>
          </a:prstGeom>
          <a:solidFill>
            <a:srgbClr val="99FF99"/>
          </a:solidFill>
          <a:ln w="76200"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>
                <a:latin typeface="Calibri"/>
              </a:rPr>
              <a:t>9</a:t>
            </a:r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title"/>
          </p:nvPr>
        </p:nvSpPr>
        <p:spPr>
          <a:xfrm rot="0">
            <a:off x="304800" y="457200"/>
            <a:ext cx="8686800" cy="838200"/>
          </a:xfrm>
          <a:prstGeom prst="rect">
            <a:avLst/>
          </a:prstGeom>
        </p:spPr>
        <p:txBody>
          <a:bodyPr wrap="square"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95288" y="549275"/>
            <a:ext cx="8280400" cy="5543550"/>
          </a:xfrm>
          <a:prstGeom prst="rect"/>
          <a:noFill/>
          <a:ln>
            <a:noFill/>
          </a:ln>
        </p:spPr>
      </p:pic>
    </p:spTree>
  </p:cSld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6512" y="407988"/>
            <a:ext cx="907732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buNone/>
            </a:pP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در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هنگام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بروز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مشکل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غیرقابل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حل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توسط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زن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و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شوهر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،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بهتر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است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به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افراد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متخصص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در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رشته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های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روانشناسی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و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مشاوره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خانواده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مراجعه</a:t>
            </a:r>
            <a:r>
              <a:rPr sz="5400" b="1">
                <a:solidFill>
                  <a:srgbClr val="0000FF"/>
                </a:solidFill>
              </a:rPr>
              <a:t> </a:t>
            </a:r>
            <a:r>
              <a:rPr sz="5400" b="1">
                <a:solidFill>
                  <a:srgbClr val="0000FF"/>
                </a:solidFill>
              </a:rPr>
              <a:t>کنند</a:t>
            </a:r>
            <a:r>
              <a:rPr sz="5400" b="1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4" name=""/>
          <p:cNvSpPr/>
          <p:nvPr/>
        </p:nvSpPr>
        <p:spPr>
          <a:xfrm>
            <a:off x="468313" y="260350"/>
            <a:ext cx="1130300" cy="1081088"/>
          </a:xfrm>
          <a:prstGeom prst="rect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600">
                <a:latin typeface="Calibri"/>
              </a:rPr>
              <a:t>10</a:t>
            </a:r>
            <a:r>
              <a:rPr>
                <a:latin typeface="Calibri"/>
              </a:rPr>
              <a:t> </a:t>
            </a:r>
          </a:p>
        </p:txBody>
      </p:sp>
    </p:spTree>
  </p:cSld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15887" y="133350"/>
            <a:ext cx="9156699" cy="19081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  <a:solidFill>
            <a:srgbClr val="FFFF99"/>
          </a:solidFill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80000"/>
              </a:lnSpc>
            </a:pPr>
            <a:r>
              <a:rPr sz="2800"/>
              <a:t>  </a:t>
            </a:r>
            <a:r>
              <a:rPr sz="2800" b="1">
                <a:solidFill>
                  <a:srgbClr val="0000FF"/>
                </a:solidFill>
              </a:rPr>
              <a:t>قدر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خودتان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،همسر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تان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،فرزندان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و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زندگی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را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800" b="1">
                <a:solidFill>
                  <a:srgbClr val="0000FF"/>
                </a:solidFill>
              </a:rPr>
              <a:t>بدانید</a:t>
            </a:r>
            <a:r>
              <a:rPr sz="2800">
                <a:solidFill>
                  <a:srgbClr val="0000FF"/>
                </a:solidFill>
              </a:rPr>
              <a:t> .</a:t>
            </a:r>
          </a:p>
          <a:p>
            <a:pPr lvl="0">
              <a:lnSpc>
                <a:spcPct val="80000"/>
              </a:lnSpc>
            </a:pPr>
          </a:p>
          <a:p>
            <a:pPr lvl="0">
              <a:lnSpc>
                <a:spcPct val="80000"/>
              </a:lnSpc>
            </a:pPr>
            <a:r>
              <a:rPr sz="2800"/>
              <a:t> </a:t>
            </a:r>
            <a:r>
              <a:rPr sz="2800" b="1"/>
              <a:t>یاد</a:t>
            </a:r>
            <a:r>
              <a:rPr sz="2800" b="1"/>
              <a:t> </a:t>
            </a:r>
            <a:r>
              <a:rPr sz="2800" b="1"/>
              <a:t>تان</a:t>
            </a:r>
            <a:r>
              <a:rPr sz="2800" b="1"/>
              <a:t> </a:t>
            </a:r>
            <a:r>
              <a:rPr sz="2800" b="1"/>
              <a:t>باشد</a:t>
            </a:r>
            <a:r>
              <a:rPr sz="2800" b="1"/>
              <a:t> </a:t>
            </a:r>
            <a:r>
              <a:rPr sz="2800" b="1"/>
              <a:t>که</a:t>
            </a:r>
            <a:r>
              <a:rPr sz="2800" b="1"/>
              <a:t> </a:t>
            </a:r>
            <a:r>
              <a:rPr sz="2800" b="1"/>
              <a:t>خانواده</a:t>
            </a:r>
            <a:r>
              <a:rPr sz="2800" b="1"/>
              <a:t> </a:t>
            </a:r>
            <a:r>
              <a:rPr sz="2800" b="1"/>
              <a:t>سالم</a:t>
            </a:r>
            <a:r>
              <a:rPr sz="2800" b="1"/>
              <a:t> </a:t>
            </a:r>
            <a:r>
              <a:rPr sz="2800" b="1"/>
              <a:t>به</a:t>
            </a:r>
            <a:r>
              <a:rPr sz="2800" b="1"/>
              <a:t> : </a:t>
            </a:r>
          </a:p>
          <a:p>
            <a:pPr lvl="0">
              <a:lnSpc>
                <a:spcPct val="80000"/>
              </a:lnSpc>
            </a:pPr>
          </a:p>
          <a:p>
            <a:pPr lvl="0">
              <a:lnSpc>
                <a:spcPct val="80000"/>
              </a:lnSpc>
            </a:pPr>
            <a:r>
              <a:rPr sz="2800"/>
              <a:t>       </a:t>
            </a:r>
            <a:r>
              <a:rPr sz="3600">
                <a:solidFill>
                  <a:srgbClr val="FF00FF"/>
                </a:solidFill>
              </a:rPr>
              <a:t>همدلی</a:t>
            </a:r>
            <a:r>
              <a:rPr sz="3600">
                <a:solidFill>
                  <a:srgbClr val="FF00FF"/>
                </a:solidFill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sz="3600">
                <a:solidFill>
                  <a:srgbClr val="FF00FF"/>
                </a:solidFill>
              </a:rPr>
              <a:t>                </a:t>
            </a:r>
            <a:r>
              <a:rPr sz="3600">
                <a:solidFill>
                  <a:srgbClr val="FF00FF"/>
                </a:solidFill>
              </a:rPr>
              <a:t>هم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فکری</a:t>
            </a:r>
            <a:r>
              <a:rPr sz="3600">
                <a:solidFill>
                  <a:srgbClr val="FF00FF"/>
                </a:solidFill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sz="3600">
                <a:solidFill>
                  <a:srgbClr val="FF00FF"/>
                </a:solidFill>
              </a:rPr>
              <a:t>                               </a:t>
            </a:r>
            <a:r>
              <a:rPr sz="3600">
                <a:solidFill>
                  <a:srgbClr val="FF00FF"/>
                </a:solidFill>
              </a:rPr>
              <a:t>هم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کار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ی</a:t>
            </a:r>
          </a:p>
          <a:p>
            <a:pPr lvl="0">
              <a:lnSpc>
                <a:spcPct val="80000"/>
              </a:lnSpc>
              <a:buNone/>
            </a:pPr>
            <a:r>
              <a:rPr sz="3600">
                <a:solidFill>
                  <a:srgbClr val="FF00FF"/>
                </a:solidFill>
              </a:rPr>
              <a:t>                                             </a:t>
            </a:r>
            <a:r>
              <a:rPr sz="3600">
                <a:solidFill>
                  <a:srgbClr val="FF00FF"/>
                </a:solidFill>
              </a:rPr>
              <a:t>هماهنگی</a:t>
            </a:r>
            <a:r>
              <a:rPr sz="3600">
                <a:solidFill>
                  <a:srgbClr val="FF00FF"/>
                </a:solidFill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sz="3600">
                <a:solidFill>
                  <a:srgbClr val="FF00FF"/>
                </a:solidFill>
              </a:rPr>
              <a:t>                                                         </a:t>
            </a:r>
            <a:r>
              <a:rPr sz="3600">
                <a:solidFill>
                  <a:srgbClr val="FF00FF"/>
                </a:solidFill>
              </a:rPr>
              <a:t>نیاز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دارد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و</a:t>
            </a:r>
            <a:r>
              <a:rPr sz="3600">
                <a:solidFill>
                  <a:srgbClr val="FF00FF"/>
                </a:solidFill>
              </a:rPr>
              <a:t> </a:t>
            </a:r>
            <a:r>
              <a:rPr sz="3600">
                <a:solidFill>
                  <a:srgbClr val="FF00FF"/>
                </a:solidFill>
              </a:rPr>
              <a:t>بس</a:t>
            </a:r>
            <a:r>
              <a:rPr sz="3600">
                <a:solidFill>
                  <a:srgbClr val="FF00FF"/>
                </a:solidFill>
              </a:rPr>
              <a:t> .            </a:t>
            </a:r>
          </a:p>
          <a:p>
            <a:pPr lvl="0">
              <a:lnSpc>
                <a:spcPct val="80000"/>
              </a:lnSpc>
              <a:buNone/>
            </a:pPr>
          </a:p>
        </p:txBody>
      </p:sp>
      <p:sp>
        <p:nvSpPr>
          <p:cNvPr id="4" name=""/>
          <p:cNvSpPr/>
          <p:nvPr/>
        </p:nvSpPr>
        <p:spPr>
          <a:xfrm>
            <a:off x="395288" y="260350"/>
            <a:ext cx="1489075" cy="1130300"/>
          </a:xfrm>
          <a:prstGeom prst="rect">
            <a:avLst/>
          </a:prstGeom>
          <a:solidFill>
            <a:srgbClr val="99FF99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>
                <a:latin typeface="Calibri"/>
              </a:rPr>
              <a:t>11</a:t>
            </a:r>
          </a:p>
        </p:txBody>
      </p:sp>
    </p:spTree>
  </p:cSld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42862" y="292100"/>
            <a:ext cx="9040812" cy="159226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000" b="1">
                <a:solidFill>
                  <a:srgbClr val="6600FF"/>
                </a:solidFill>
              </a:rPr>
              <a:t>نظر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خواهي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در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مورد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مخارج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زندگي</a:t>
            </a:r>
            <a:r>
              <a:rPr sz="4000" b="1">
                <a:solidFill>
                  <a:srgbClr val="6600FF"/>
                </a:solidFill>
              </a:rPr>
              <a:t> </a:t>
            </a:r>
          </a:p>
          <a:p>
            <a:pPr lvl="0"/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داشتن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برنامه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و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تنظيم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وقت</a:t>
            </a:r>
            <a:r>
              <a:rPr sz="4000" b="1">
                <a:solidFill>
                  <a:srgbClr val="6600FF"/>
                </a:solidFill>
              </a:rPr>
              <a:t> </a:t>
            </a:r>
          </a:p>
          <a:p>
            <a:pPr lvl="0"/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نظم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و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انضباط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به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جاي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استبداد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و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خشونت</a:t>
            </a:r>
            <a:r>
              <a:rPr sz="4000" b="1">
                <a:solidFill>
                  <a:srgbClr val="6600FF"/>
                </a:solidFill>
              </a:rPr>
              <a:t> </a:t>
            </a:r>
          </a:p>
          <a:p>
            <a:pPr lvl="0"/>
            <a:r>
              <a:rPr sz="4000" b="1">
                <a:solidFill>
                  <a:srgbClr val="6600FF"/>
                </a:solidFill>
              </a:rPr>
              <a:t>همدلي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و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صميميت</a:t>
            </a:r>
            <a:r>
              <a:rPr sz="4000" b="1">
                <a:solidFill>
                  <a:srgbClr val="6600FF"/>
                </a:solidFill>
              </a:rPr>
              <a:t> </a:t>
            </a:r>
          </a:p>
          <a:p>
            <a:pPr lvl="0"/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تقسيم</a:t>
            </a:r>
            <a:r>
              <a:rPr sz="4000" b="1">
                <a:solidFill>
                  <a:srgbClr val="6600FF"/>
                </a:solidFill>
              </a:rPr>
              <a:t> </a:t>
            </a:r>
            <a:r>
              <a:rPr sz="4000" b="1">
                <a:solidFill>
                  <a:srgbClr val="6600FF"/>
                </a:solidFill>
              </a:rPr>
              <a:t>كار</a:t>
            </a:r>
            <a:r>
              <a:rPr sz="4000" b="1">
                <a:solidFill>
                  <a:srgbClr val="6600FF"/>
                </a:solidFill>
              </a:rPr>
              <a:t> </a:t>
            </a:r>
          </a:p>
        </p:txBody>
      </p:sp>
    </p:spTree>
  </p:cSld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7988" y="433388"/>
            <a:ext cx="8315324" cy="1438275"/>
          </a:xfrm>
          <a:prstGeom prst="rect"/>
        </p:spPr>
      </p:pic>
      <p:sp>
        <p:nvSpPr>
          <p:cNvPr id="3" name=""/>
          <p:cNvSpPr/>
          <p:nvPr>
            <p:ph type="obj" sz="half"/>
          </p:nvPr>
        </p:nvSpPr>
        <p:spPr>
          <a:xfrm rot="0">
            <a:off x="395288" y="1933575"/>
            <a:ext cx="3970337" cy="4924425"/>
          </a:xfrm>
          <a:prstGeom prst="rect">
            <a:avLst/>
          </a:prstGeom>
          <a:solidFill>
            <a:srgbClr val="FFFFFF"/>
          </a:solidFill>
          <a:ln w="76200">
            <a:solidFill>
              <a:srgbClr val="0066FF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lnSpc>
                <a:spcPct val="60000"/>
              </a:lnSpc>
              <a:buNone/>
            </a:pPr>
            <a:r>
              <a:rPr sz="3700" b="1">
                <a:solidFill>
                  <a:srgbClr val="008000"/>
                </a:solidFill>
              </a:rPr>
              <a:t>زن</a:t>
            </a:r>
            <a:r>
              <a:rPr sz="3700" b="1">
                <a:solidFill>
                  <a:srgbClr val="008000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 xx  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شنوایی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بویایی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 </a:t>
            </a:r>
            <a:r>
              <a:rPr sz="2600" b="1">
                <a:solidFill>
                  <a:srgbClr val="0066FF"/>
                </a:solidFill>
              </a:rPr>
              <a:t>علایق</a:t>
            </a:r>
            <a:r>
              <a:rPr sz="2600" b="1">
                <a:solidFill>
                  <a:srgbClr val="0066FF"/>
                </a:solidFill>
              </a:rPr>
              <a:t>  :</a:t>
            </a:r>
            <a:r>
              <a:rPr sz="2600" b="1">
                <a:solidFill>
                  <a:srgbClr val="0066FF"/>
                </a:solidFill>
              </a:rPr>
              <a:t>زیبا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شناختی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،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دینی،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اخلاقی</a:t>
            </a: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،هنری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 </a:t>
            </a:r>
            <a:r>
              <a:rPr sz="2600" b="1">
                <a:solidFill>
                  <a:srgbClr val="0066FF"/>
                </a:solidFill>
              </a:rPr>
              <a:t>عواطف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رشد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کلامی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پرخاشگری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کلامی</a:t>
            </a:r>
            <a:r>
              <a:rPr sz="2600" b="1">
                <a:solidFill>
                  <a:srgbClr val="0066FF"/>
                </a:solidFill>
              </a:rPr>
              <a:t> 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هوش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کلامی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</a:t>
            </a:r>
            <a:r>
              <a:rPr sz="2600" b="1">
                <a:solidFill>
                  <a:srgbClr val="0066FF"/>
                </a:solidFill>
              </a:rPr>
              <a:t>معاشرت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و</a:t>
            </a:r>
            <a:r>
              <a:rPr sz="2600" b="1">
                <a:solidFill>
                  <a:srgbClr val="0066FF"/>
                </a:solidFill>
              </a:rPr>
              <a:t> </a:t>
            </a:r>
            <a:r>
              <a:rPr sz="2600" b="1">
                <a:solidFill>
                  <a:srgbClr val="0066FF"/>
                </a:solidFill>
              </a:rPr>
              <a:t>ارتباط</a:t>
            </a:r>
            <a:r>
              <a:rPr sz="2600" b="1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60000"/>
              </a:lnSpc>
              <a:buNone/>
            </a:pPr>
          </a:p>
          <a:p>
            <a:pPr lvl="0">
              <a:lnSpc>
                <a:spcPct val="60000"/>
              </a:lnSpc>
              <a:buNone/>
            </a:pPr>
            <a:r>
              <a:rPr sz="2600" b="1">
                <a:solidFill>
                  <a:srgbClr val="0066FF"/>
                </a:solidFill>
              </a:rPr>
              <a:t>      </a:t>
            </a:r>
          </a:p>
        </p:txBody>
      </p:sp>
      <p:sp>
        <p:nvSpPr>
          <p:cNvPr id="4" name=""/>
          <p:cNvSpPr/>
          <p:nvPr>
            <p:ph type="obj" sz="half"/>
          </p:nvPr>
        </p:nvSpPr>
        <p:spPr>
          <a:xfrm rot="0">
            <a:off x="4716463" y="1962150"/>
            <a:ext cx="4427537" cy="4895850"/>
          </a:xfrm>
          <a:prstGeom prst="rect">
            <a:avLst/>
          </a:prstGeom>
          <a:ln w="76200">
            <a:solidFill>
              <a:srgbClr val="FF00FF"/>
            </a:solidFill>
            <a:miter/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lnSpc>
                <a:spcPct val="60000"/>
              </a:lnSpc>
              <a:buNone/>
            </a:pPr>
            <a:r>
              <a:rPr sz="2200">
                <a:solidFill>
                  <a:srgbClr val="FF00FF"/>
                </a:solidFill>
              </a:rPr>
              <a:t>مرد</a:t>
            </a:r>
            <a:r>
              <a:rPr sz="2200">
                <a:solidFill>
                  <a:srgbClr val="FF00FF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X y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توانایی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جسمی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بینایی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علایق</a:t>
            </a:r>
            <a:r>
              <a:rPr sz="2200">
                <a:solidFill>
                  <a:srgbClr val="FF6600"/>
                </a:solidFill>
              </a:rPr>
              <a:t> : </a:t>
            </a:r>
            <a:r>
              <a:rPr sz="2200">
                <a:solidFill>
                  <a:srgbClr val="FF6600"/>
                </a:solidFill>
              </a:rPr>
              <a:t>سیاسی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،تئوری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،ورزشی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رویکرد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شناختی</a:t>
            </a:r>
            <a:r>
              <a:rPr sz="2200">
                <a:solidFill>
                  <a:srgbClr val="FF6600"/>
                </a:solidFill>
              </a:rPr>
              <a:t> 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قطع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کلام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پرخاشگری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فیزیکی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اقتصاد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،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علم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هوش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غیر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کلامی</a:t>
            </a:r>
            <a:r>
              <a:rPr sz="2200">
                <a:solidFill>
                  <a:srgbClr val="FF6600"/>
                </a:solidFill>
              </a:rPr>
              <a:t> – </a:t>
            </a:r>
            <a:r>
              <a:rPr sz="2200">
                <a:solidFill>
                  <a:srgbClr val="FF6600"/>
                </a:solidFill>
              </a:rPr>
              <a:t>درک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فضایی</a:t>
            </a:r>
            <a:r>
              <a:rPr sz="2200">
                <a:solidFill>
                  <a:srgbClr val="FF6600"/>
                </a:solidFill>
              </a:rPr>
              <a:t>  </a:t>
            </a: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ثبات</a:t>
            </a:r>
            <a:r>
              <a:rPr sz="2200">
                <a:solidFill>
                  <a:srgbClr val="FF6600"/>
                </a:solidFill>
              </a:rPr>
              <a:t> </a:t>
            </a:r>
            <a:r>
              <a:rPr sz="2200">
                <a:solidFill>
                  <a:srgbClr val="FF6600"/>
                </a:solidFill>
              </a:rPr>
              <a:t>احساسات</a:t>
            </a:r>
            <a:r>
              <a:rPr sz="2200">
                <a:solidFill>
                  <a:srgbClr val="FF6600"/>
                </a:solidFill>
              </a:rPr>
              <a:t> </a:t>
            </a: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</a:p>
          <a:p>
            <a:pPr lvl="0">
              <a:lnSpc>
                <a:spcPct val="60000"/>
              </a:lnSpc>
            </a:pPr>
            <a:r>
              <a:rPr sz="2200">
                <a:solidFill>
                  <a:srgbClr val="FF6600"/>
                </a:solidFill>
              </a:rPr>
              <a:t>  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000250" y="219075"/>
            <a:ext cx="5357813" cy="1408113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  <a:solidFill>
            <a:srgbClr val="FAF0A4"/>
          </a:solidFill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80000"/>
              </a:lnSpc>
              <a:buNone/>
            </a:pPr>
            <a:r>
              <a:rPr/>
              <a:t> </a:t>
            </a:r>
            <a:r>
              <a:rPr>
                <a:solidFill>
                  <a:srgbClr val="0066FF"/>
                </a:solidFill>
              </a:rPr>
              <a:t>آسیب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شناسی</a:t>
            </a:r>
            <a:r>
              <a:rPr>
                <a:solidFill>
                  <a:srgbClr val="0066FF"/>
                </a:solidFill>
              </a:rPr>
              <a:t> </a:t>
            </a:r>
            <a:r>
              <a:rPr>
                <a:solidFill>
                  <a:srgbClr val="0066FF"/>
                </a:solidFill>
              </a:rPr>
              <a:t>خانواده</a:t>
            </a:r>
            <a:r>
              <a:rPr/>
              <a:t>  : </a:t>
            </a:r>
            <a:r>
              <a:rPr/>
              <a:t>مطالعه</a:t>
            </a:r>
            <a:r>
              <a:rPr/>
              <a:t> </a:t>
            </a:r>
            <a:r>
              <a:rPr/>
              <a:t>عواملی</a:t>
            </a:r>
            <a:r>
              <a:rPr/>
              <a:t> </a:t>
            </a:r>
            <a:r>
              <a:rPr/>
              <a:t>که</a:t>
            </a:r>
            <a:r>
              <a:rPr/>
              <a:t> </a:t>
            </a:r>
            <a:r>
              <a:rPr/>
              <a:t>سلامت</a:t>
            </a:r>
            <a:r>
              <a:rPr/>
              <a:t> </a:t>
            </a:r>
            <a:r>
              <a:rPr/>
              <a:t>،دوام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استحکام</a:t>
            </a:r>
            <a:r>
              <a:rPr/>
              <a:t> </a:t>
            </a:r>
            <a:r>
              <a:rPr/>
              <a:t>خانواده</a:t>
            </a:r>
            <a:r>
              <a:rPr/>
              <a:t> </a:t>
            </a:r>
            <a:r>
              <a:rPr/>
              <a:t>را</a:t>
            </a:r>
            <a:r>
              <a:rPr/>
              <a:t> </a:t>
            </a:r>
            <a:r>
              <a:rPr/>
              <a:t>تهدید</a:t>
            </a:r>
            <a:r>
              <a:rPr/>
              <a:t>   </a:t>
            </a:r>
            <a:r>
              <a:rPr/>
              <a:t>می</a:t>
            </a:r>
            <a:r>
              <a:rPr/>
              <a:t> </a:t>
            </a:r>
            <a:r>
              <a:rPr/>
              <a:t>کند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ازدواج</a:t>
            </a:r>
            <a:r>
              <a:rPr/>
              <a:t> </a:t>
            </a:r>
            <a:r>
              <a:rPr/>
              <a:t>پایدار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موفق</a:t>
            </a:r>
            <a:r>
              <a:rPr/>
              <a:t> را </a:t>
            </a:r>
            <a:r>
              <a:rPr/>
              <a:t>آسیب</a:t>
            </a:r>
            <a:r>
              <a:rPr/>
              <a:t> </a:t>
            </a:r>
            <a:r>
              <a:rPr/>
              <a:t>پذیر</a:t>
            </a:r>
            <a:r>
              <a:rPr/>
              <a:t> </a:t>
            </a:r>
            <a:r>
              <a:rPr/>
              <a:t>می</a:t>
            </a:r>
            <a:r>
              <a:rPr/>
              <a:t> </a:t>
            </a:r>
            <a:r>
              <a:rPr/>
              <a:t>سازد</a:t>
            </a:r>
            <a:r>
              <a:rPr/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>
                <a:solidFill>
                  <a:srgbClr val="0066FF"/>
                </a:solidFill>
              </a:rPr>
              <a:t>   </a:t>
            </a:r>
            <a:r>
              <a:rPr>
                <a:solidFill>
                  <a:srgbClr val="0066FF"/>
                </a:solidFill>
              </a:rPr>
              <a:t>هدف</a:t>
            </a:r>
            <a:r>
              <a:rPr/>
              <a:t>  : </a:t>
            </a:r>
            <a:r>
              <a:rPr/>
              <a:t>شناسا</a:t>
            </a:r>
            <a:r>
              <a:rPr/>
              <a:t>یی</a:t>
            </a:r>
            <a:r>
              <a:rPr/>
              <a:t> </a:t>
            </a:r>
            <a:r>
              <a:rPr/>
              <a:t>عوامل</a:t>
            </a:r>
            <a:r>
              <a:rPr/>
              <a:t> </a:t>
            </a:r>
            <a:r>
              <a:rPr/>
              <a:t>ناپا</a:t>
            </a:r>
            <a:r>
              <a:rPr/>
              <a:t>ی</a:t>
            </a:r>
            <a:r>
              <a:rPr/>
              <a:t>دار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گسسته</a:t>
            </a:r>
            <a:r>
              <a:rPr/>
              <a:t> </a:t>
            </a:r>
            <a:r>
              <a:rPr/>
              <a:t>شدن</a:t>
            </a:r>
            <a:r>
              <a:rPr/>
              <a:t> </a:t>
            </a:r>
            <a:r>
              <a:rPr/>
              <a:t>ارکان</a:t>
            </a:r>
            <a:r>
              <a:rPr/>
              <a:t> </a:t>
            </a:r>
            <a:r>
              <a:rPr/>
              <a:t>خانواده</a:t>
            </a:r>
            <a:r>
              <a:rPr/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/>
              <a:t> </a:t>
            </a:r>
            <a:r>
              <a:rPr>
                <a:solidFill>
                  <a:srgbClr val="0066FF"/>
                </a:solidFill>
              </a:rPr>
              <a:t>زیرا</a:t>
            </a:r>
            <a:r>
              <a:rPr>
                <a:solidFill>
                  <a:srgbClr val="0066FF"/>
                </a:solidFill>
              </a:rPr>
              <a:t> </a:t>
            </a:r>
            <a:r>
              <a:rPr/>
              <a:t> :  </a:t>
            </a:r>
          </a:p>
          <a:p>
            <a:pPr lvl="0">
              <a:lnSpc>
                <a:spcPct val="80000"/>
              </a:lnSpc>
              <a:buNone/>
            </a:pPr>
            <a:r>
              <a:rPr/>
              <a:t> </a:t>
            </a:r>
            <a:r>
              <a:rPr/>
              <a:t>ریشه</a:t>
            </a:r>
            <a:r>
              <a:rPr/>
              <a:t> </a:t>
            </a:r>
            <a:r>
              <a:rPr/>
              <a:t>اکثر</a:t>
            </a:r>
            <a:r>
              <a:rPr/>
              <a:t> </a:t>
            </a:r>
            <a:r>
              <a:rPr/>
              <a:t>مشکلات</a:t>
            </a:r>
            <a:r>
              <a:rPr/>
              <a:t> </a:t>
            </a:r>
            <a:r>
              <a:rPr/>
              <a:t>رفتاری</a:t>
            </a:r>
            <a:r>
              <a:rPr/>
              <a:t> </a:t>
            </a:r>
            <a:r>
              <a:rPr/>
              <a:t>،اجتماعی</a:t>
            </a:r>
            <a:r>
              <a:rPr/>
              <a:t> </a:t>
            </a:r>
            <a:r>
              <a:rPr/>
              <a:t>،عاطفی</a:t>
            </a:r>
          </a:p>
          <a:p>
            <a:pPr lvl="0">
              <a:lnSpc>
                <a:spcPct val="80000"/>
              </a:lnSpc>
              <a:buNone/>
            </a:pPr>
            <a:r>
              <a:rPr/>
              <a:t> </a:t>
            </a:r>
            <a:r>
              <a:rPr/>
              <a:t>افراد</a:t>
            </a:r>
            <a:r>
              <a:rPr/>
              <a:t> </a:t>
            </a:r>
            <a:r>
              <a:rPr/>
              <a:t>جامعه</a:t>
            </a:r>
            <a:r>
              <a:rPr/>
              <a:t> </a:t>
            </a:r>
            <a:r>
              <a:rPr/>
              <a:t>از</a:t>
            </a:r>
            <a:r>
              <a:rPr/>
              <a:t> </a:t>
            </a:r>
            <a:r>
              <a:rPr/>
              <a:t>خانواده</a:t>
            </a:r>
            <a:r>
              <a:rPr/>
              <a:t> </a:t>
            </a:r>
            <a:r>
              <a:rPr/>
              <a:t>بحرانی</a:t>
            </a:r>
            <a:r>
              <a:rPr/>
              <a:t> </a:t>
            </a:r>
            <a:r>
              <a:rPr/>
              <a:t>سرچشمه</a:t>
            </a:r>
            <a:r>
              <a:rPr/>
              <a:t> </a:t>
            </a:r>
            <a:r>
              <a:rPr/>
              <a:t>می</a:t>
            </a:r>
            <a:r>
              <a:rPr/>
              <a:t> </a:t>
            </a:r>
            <a:r>
              <a:rPr/>
              <a:t>گیرد</a:t>
            </a:r>
            <a:r>
              <a:rPr/>
              <a:t>.</a:t>
            </a:r>
          </a:p>
          <a:p>
            <a:pPr lvl="0">
              <a:lnSpc>
                <a:spcPct val="80000"/>
              </a:lnSpc>
              <a:buNone/>
            </a:pPr>
            <a:r>
              <a:rPr/>
              <a:t>  . </a:t>
            </a:r>
          </a:p>
          <a:p>
            <a:pPr lvl="0">
              <a:lnSpc>
                <a:spcPct val="80000"/>
              </a:lnSpc>
              <a:buNone/>
            </a:pPr>
          </a:p>
          <a:p>
            <a:pPr lvl="0">
              <a:lnSpc>
                <a:spcPct val="80000"/>
              </a:lnSpc>
              <a:buNone/>
            </a:pP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 rot="0">
            <a:off x="431800" y="239713"/>
            <a:ext cx="8208962" cy="5832475"/>
            <a:chOff x="272" y="151"/>
            <a:chExt cx="2880" cy="720"/>
          </a:xfrm>
        </p:grpSpPr>
        <p:pic>
          <p:nvPicPr>
            <p:cNvPr id="3" name=""/>
            <p:cNvPicPr/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272" y="151"/>
              <a:ext cx="2880" cy="720"/>
            </a:xfrm>
            <a:prstGeom prst="rect"/>
            <a:noFill/>
            <a:ln>
              <a:noFill/>
            </a:ln>
          </p:spPr>
        </p:pic>
        <p:cxnSp>
          <p:nvCxnSpPr>
            <p:cNvPr id="4" name=""/>
            <p:cNvCxnSpPr/>
            <p:nvPr/>
          </p:nvCxnSpPr>
          <p:spPr>
            <a:xfrm rot="5400000" flipH="1">
              <a:off x="1712" y="439"/>
              <a:ext cx="1008" cy="144"/>
            </a:xfrm>
            <a:prstGeom prst="bentConnector3">
              <a:avLst>
                <a:gd name="adj1" fmla="val 9810"/>
              </a:avLst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5" name=""/>
            <p:cNvCxnSpPr/>
            <p:nvPr/>
          </p:nvCxnSpPr>
          <p:spPr>
            <a:xfrm rot="16200000">
              <a:off x="1641" y="511"/>
              <a:ext cx="144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miter/>
            </a:ln>
          </p:spPr>
        </p:cxnSp>
        <p:cxnSp>
          <p:nvCxnSpPr>
            <p:cNvPr id="6" name=""/>
            <p:cNvCxnSpPr/>
            <p:nvPr/>
          </p:nvCxnSpPr>
          <p:spPr>
            <a:xfrm rot="16200000">
              <a:off x="704" y="439"/>
              <a:ext cx="1008" cy="144"/>
            </a:xfrm>
            <a:prstGeom prst="bentConnector3">
              <a:avLst>
                <a:gd name="adj1" fmla="val 9810"/>
              </a:avLst>
            </a:prstGeom>
            <a:ln w="28575">
              <a:solidFill>
                <a:srgbClr val="000000"/>
              </a:solidFill>
              <a:miter/>
            </a:ln>
          </p:spPr>
        </p:cxnSp>
        <p:sp>
          <p:nvSpPr>
            <p:cNvPr id="7" name=""/>
            <p:cNvSpPr/>
            <p:nvPr/>
          </p:nvSpPr>
          <p:spPr>
            <a:xfrm>
              <a:off x="1280" y="151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2800" baseline="0">
                  <a:solidFill>
                    <a:srgbClr val="0066FF"/>
                  </a:solidFill>
                  <a:latin typeface="Calibri"/>
                </a:rPr>
                <a:t>آسیب شناسی </a:t>
              </a:r>
            </a:p>
            <a:p>
              <a:pPr lvl="0" algn="ctr"/>
              <a:r>
                <a:rPr sz="2800" baseline="0">
                  <a:solidFill>
                    <a:srgbClr val="0066FF"/>
                  </a:solidFill>
                  <a:latin typeface="Calibri"/>
                </a:rPr>
                <a:t> </a:t>
              </a:r>
              <a:r>
                <a:rPr sz="4400" baseline="0">
                  <a:solidFill>
                    <a:srgbClr val="0066FF"/>
                  </a:solidFill>
                  <a:latin typeface="Calibri"/>
                </a:rPr>
                <a:t>ازدواج</a:t>
              </a:r>
              <a:r>
                <a:rPr baseline="0">
                  <a:solidFill>
                    <a:srgbClr val="0066FF"/>
                  </a:solidFill>
                  <a:latin typeface="Calibri"/>
                </a:rPr>
                <a:t> </a:t>
              </a:r>
            </a:p>
            <a:p>
              <a:pPr lvl="0" algn="ctr"/>
              <a:r>
                <a:rPr sz="3600" baseline="0">
                  <a:solidFill>
                    <a:srgbClr val="0066FF"/>
                  </a:solidFill>
                  <a:latin typeface="Calibri"/>
                </a:rPr>
                <a:t>و</a:t>
              </a:r>
              <a:r>
                <a:rPr sz="2800" baseline="0">
                  <a:solidFill>
                    <a:srgbClr val="0066FF"/>
                  </a:solidFill>
                  <a:latin typeface="Calibri"/>
                </a:rPr>
                <a:t> </a:t>
              </a:r>
            </a:p>
            <a:p>
              <a:pPr lvl="0" algn="ctr"/>
              <a:r>
                <a:rPr sz="3600" baseline="0">
                  <a:solidFill>
                    <a:srgbClr val="0066FF"/>
                  </a:solidFill>
                  <a:latin typeface="Calibri"/>
                </a:rPr>
                <a:t>خانواده </a:t>
              </a:r>
            </a:p>
          </p:txBody>
        </p:sp>
        <p:sp>
          <p:nvSpPr>
            <p:cNvPr id="8" name=""/>
            <p:cNvSpPr/>
            <p:nvPr/>
          </p:nvSpPr>
          <p:spPr>
            <a:xfrm>
              <a:off x="272" y="583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000" baseline="0">
                  <a:solidFill>
                    <a:srgbClr val="FF0000"/>
                  </a:solidFill>
                  <a:latin typeface="Calibri"/>
                </a:rPr>
                <a:t>پس از ازدواج</a:t>
              </a:r>
              <a:r>
                <a:rPr sz="2100" baseline="0">
                  <a:latin typeface="Calibri"/>
                </a:rPr>
                <a:t> </a:t>
              </a:r>
            </a:p>
          </p:txBody>
        </p:sp>
        <p:sp>
          <p:nvSpPr>
            <p:cNvPr id="9" name=""/>
            <p:cNvSpPr/>
            <p:nvPr/>
          </p:nvSpPr>
          <p:spPr>
            <a:xfrm>
              <a:off x="1280" y="583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4000" baseline="0">
                  <a:solidFill>
                    <a:srgbClr val="FF0000"/>
                  </a:solidFill>
                  <a:latin typeface="Calibri"/>
                </a:rPr>
                <a:t>هنگام ازدواج</a:t>
              </a:r>
              <a:r>
                <a:rPr sz="3200" baseline="0">
                  <a:latin typeface="Calibri"/>
                </a:rPr>
                <a:t> </a:t>
              </a:r>
            </a:p>
          </p:txBody>
        </p:sp>
        <p:sp>
          <p:nvSpPr>
            <p:cNvPr id="10" name=""/>
            <p:cNvSpPr/>
            <p:nvPr/>
          </p:nvSpPr>
          <p:spPr>
            <a:xfrm>
              <a:off x="2288" y="583"/>
              <a:ext cx="864" cy="288"/>
            </a:xfrm>
            <a:prstGeom prst="roundRect">
              <a:avLst/>
            </a:prstGeom>
            <a:solidFill>
              <a:srgbClr val="F0A22E"/>
            </a:solidFill>
            <a:ln>
              <a:solidFill>
                <a:srgbClr val="000000"/>
              </a:solidFill>
              <a:miter/>
            </a:ln>
          </p:spPr>
          <p:txBody>
            <a:bodyPr wrap="none" lIns="0" tIns="0" rIns="0" bIns="0" anchor="ctr"/>
            <a:lstStyle>
              <a:lvl1pPr lvl="0">
                <a:defRPr/>
              </a:lvl1pPr>
            </a:lstStyle>
            <a:p>
              <a:pPr lvl="0" algn="ctr"/>
              <a:r>
                <a:rPr sz="3600" baseline="0">
                  <a:solidFill>
                    <a:srgbClr val="FF0000"/>
                  </a:solidFill>
                  <a:latin typeface="Calibri"/>
                </a:rPr>
                <a:t>پیش از ازدواج</a:t>
              </a:r>
              <a:r>
                <a:rPr sz="1900" baseline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23812" y="133350"/>
            <a:ext cx="8729662" cy="2670175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23850" y="2708275"/>
            <a:ext cx="8229600" cy="3878263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sz="4000">
                <a:solidFill>
                  <a:srgbClr val="0066FF"/>
                </a:solidFill>
              </a:rPr>
              <a:t>عدم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شناخت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و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آگاهی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به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اصول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000">
                <a:solidFill>
                  <a:srgbClr val="0066FF"/>
                </a:solidFill>
              </a:rPr>
              <a:t>زندگی</a:t>
            </a:r>
            <a:r>
              <a:rPr sz="4400">
                <a:solidFill>
                  <a:srgbClr val="0066FF"/>
                </a:solidFill>
              </a:rPr>
              <a:t> </a:t>
            </a:r>
            <a:r>
              <a:rPr sz="4400">
                <a:solidFill>
                  <a:srgbClr val="0066FF"/>
                </a:solidFill>
              </a:rPr>
              <a:t>مشترک</a:t>
            </a:r>
            <a:r>
              <a:rPr sz="3600">
                <a:solidFill>
                  <a:srgbClr val="0066FF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</a:p>
          <a:p>
            <a:pPr lvl="0">
              <a:lnSpc>
                <a:spcPct val="90000"/>
              </a:lnSpc>
            </a:pPr>
            <a:r>
              <a:rPr sz="4800">
                <a:solidFill>
                  <a:srgbClr val="0066FF"/>
                </a:solidFill>
              </a:rPr>
              <a:t>  </a:t>
            </a:r>
            <a:r>
              <a:rPr sz="6000">
                <a:solidFill>
                  <a:srgbClr val="0066FF"/>
                </a:solidFill>
              </a:rPr>
              <a:t>توانایی</a:t>
            </a:r>
            <a:r>
              <a:rPr sz="6000">
                <a:solidFill>
                  <a:srgbClr val="0066FF"/>
                </a:solidFill>
              </a:rPr>
              <a:t> </a:t>
            </a:r>
            <a:r>
              <a:rPr sz="6000">
                <a:solidFill>
                  <a:srgbClr val="0066FF"/>
                </a:solidFill>
              </a:rPr>
              <a:t>در</a:t>
            </a:r>
            <a:r>
              <a:rPr sz="6000">
                <a:solidFill>
                  <a:srgbClr val="0066FF"/>
                </a:solidFill>
              </a:rPr>
              <a:t> </a:t>
            </a:r>
            <a:r>
              <a:rPr sz="6000">
                <a:solidFill>
                  <a:srgbClr val="0066FF"/>
                </a:solidFill>
              </a:rPr>
              <a:t>دانایی</a:t>
            </a:r>
            <a:r>
              <a:rPr sz="6000">
                <a:solidFill>
                  <a:srgbClr val="0066FF"/>
                </a:solidFill>
              </a:rPr>
              <a:t> </a:t>
            </a:r>
            <a:r>
              <a:rPr sz="6000">
                <a:solidFill>
                  <a:srgbClr val="0066FF"/>
                </a:solidFill>
              </a:rPr>
              <a:t>است</a:t>
            </a:r>
            <a:r>
              <a:rPr sz="6000">
                <a:solidFill>
                  <a:srgbClr val="0066FF"/>
                </a:solidFill>
              </a:rPr>
              <a:t> .</a:t>
            </a:r>
          </a:p>
          <a:p>
            <a:pPr lvl="0">
              <a:lnSpc>
                <a:spcPct val="90000"/>
              </a:lnSpc>
            </a:pPr>
            <a:r>
              <a:rPr sz="4000">
                <a:solidFill>
                  <a:srgbClr val="0066FF"/>
                </a:solidFill>
              </a:rPr>
              <a:t>  </a:t>
            </a:r>
            <a:r>
              <a:rPr sz="4800">
                <a:solidFill>
                  <a:srgbClr val="0066FF"/>
                </a:solidFill>
              </a:rPr>
              <a:t>شناخت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تفاوت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های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زن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مرد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،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آیین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همسر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داری</a:t>
            </a:r>
            <a:r>
              <a:rPr sz="4800">
                <a:solidFill>
                  <a:srgbClr val="0066FF"/>
                </a:solidFill>
              </a:rPr>
              <a:t>  </a:t>
            </a:r>
            <a:r>
              <a:rPr sz="4800">
                <a:solidFill>
                  <a:srgbClr val="0066FF"/>
                </a:solidFill>
              </a:rPr>
              <a:t>حقوق</a:t>
            </a:r>
            <a:r>
              <a:rPr sz="40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متقابل</a:t>
            </a:r>
            <a:r>
              <a:rPr sz="4800">
                <a:solidFill>
                  <a:srgbClr val="0066FF"/>
                </a:solidFill>
              </a:rPr>
              <a:t> </a:t>
            </a:r>
            <a:r>
              <a:rPr sz="4800">
                <a:solidFill>
                  <a:srgbClr val="0066FF"/>
                </a:solidFill>
              </a:rPr>
              <a:t>و</a:t>
            </a:r>
            <a:r>
              <a:rPr sz="4800">
                <a:solidFill>
                  <a:srgbClr val="0066FF"/>
                </a:solidFill>
              </a:rPr>
              <a:t>.... </a:t>
            </a:r>
          </a:p>
        </p:txBody>
      </p:sp>
      <p:sp>
        <p:nvSpPr>
          <p:cNvPr id="4" name=""/>
          <p:cNvSpPr/>
          <p:nvPr/>
        </p:nvSpPr>
        <p:spPr>
          <a:xfrm>
            <a:off x="395288" y="3860800"/>
            <a:ext cx="914400" cy="914400"/>
          </a:xfrm>
          <a:prstGeom prst="ellipse">
            <a:avLst/>
          </a:prstGeom>
          <a:solidFill>
            <a:srgbClr val="F0A22E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6000" baseline="0">
                <a:latin typeface="Calibri"/>
              </a:rPr>
              <a:t>1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162" y="407988"/>
            <a:ext cx="907097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یکی</a:t>
            </a:r>
            <a:r>
              <a:rPr/>
              <a:t> </a:t>
            </a:r>
            <a:r>
              <a:rPr/>
              <a:t>از</a:t>
            </a:r>
            <a:r>
              <a:rPr/>
              <a:t> </a:t>
            </a:r>
            <a:r>
              <a:rPr/>
              <a:t>مهمترین</a:t>
            </a:r>
            <a:r>
              <a:rPr/>
              <a:t> </a:t>
            </a:r>
            <a:r>
              <a:rPr/>
              <a:t>عاملی</a:t>
            </a:r>
            <a:r>
              <a:rPr/>
              <a:t> </a:t>
            </a:r>
            <a:r>
              <a:rPr/>
              <a:t>که</a:t>
            </a:r>
            <a:r>
              <a:rPr/>
              <a:t> </a:t>
            </a:r>
            <a:r>
              <a:rPr/>
              <a:t>سلامت</a:t>
            </a:r>
            <a:r>
              <a:rPr/>
              <a:t> </a:t>
            </a:r>
            <a:r>
              <a:rPr/>
              <a:t>خانواده</a:t>
            </a:r>
            <a:r>
              <a:rPr/>
              <a:t> </a:t>
            </a:r>
            <a:r>
              <a:rPr/>
              <a:t>را</a:t>
            </a:r>
            <a:r>
              <a:rPr/>
              <a:t> </a:t>
            </a:r>
            <a:r>
              <a:rPr/>
              <a:t>تهدید</a:t>
            </a:r>
            <a:r>
              <a:rPr/>
              <a:t> </a:t>
            </a:r>
            <a:r>
              <a:rPr/>
              <a:t>میکند</a:t>
            </a:r>
            <a:r>
              <a:rPr/>
              <a:t> </a:t>
            </a:r>
            <a:r>
              <a:rPr/>
              <a:t>عدم</a:t>
            </a:r>
            <a:r>
              <a:rPr/>
              <a:t> </a:t>
            </a:r>
            <a:r>
              <a:rPr/>
              <a:t>پایبندی</a:t>
            </a:r>
            <a:r>
              <a:rPr/>
              <a:t> </a:t>
            </a:r>
            <a:r>
              <a:rPr/>
              <a:t>به</a:t>
            </a:r>
            <a:r>
              <a:rPr/>
              <a:t> </a:t>
            </a:r>
            <a:r>
              <a:rPr/>
              <a:t>باورهای</a:t>
            </a:r>
            <a:r>
              <a:rPr/>
              <a:t> </a:t>
            </a:r>
            <a:r>
              <a:rPr/>
              <a:t>مذهبی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اصول</a:t>
            </a:r>
            <a:r>
              <a:rPr/>
              <a:t> </a:t>
            </a:r>
            <a:r>
              <a:rPr/>
              <a:t>اخلاقی</a:t>
            </a:r>
            <a:r>
              <a:rPr/>
              <a:t> </a:t>
            </a:r>
            <a:r>
              <a:rPr/>
              <a:t>است</a:t>
            </a:r>
            <a:r>
              <a:rPr/>
              <a:t> . </a:t>
            </a:r>
          </a:p>
          <a:p>
            <a:pPr lvl="0">
              <a:lnSpc>
                <a:spcPct val="90000"/>
              </a:lnSpc>
            </a:pPr>
            <a:r>
              <a:rPr/>
              <a:t> </a:t>
            </a:r>
            <a:r>
              <a:rPr/>
              <a:t>گذاشتن</a:t>
            </a:r>
            <a:r>
              <a:rPr/>
              <a:t> </a:t>
            </a:r>
            <a:r>
              <a:rPr/>
              <a:t>قرآن</a:t>
            </a:r>
            <a:r>
              <a:rPr/>
              <a:t> </a:t>
            </a:r>
            <a:r>
              <a:rPr/>
              <a:t>روی</a:t>
            </a:r>
            <a:r>
              <a:rPr/>
              <a:t> </a:t>
            </a:r>
            <a:r>
              <a:rPr/>
              <a:t>سفره</a:t>
            </a:r>
            <a:r>
              <a:rPr/>
              <a:t> </a:t>
            </a:r>
            <a:r>
              <a:rPr/>
              <a:t>عقد</a:t>
            </a:r>
            <a:r>
              <a:rPr/>
              <a:t> </a:t>
            </a:r>
          </a:p>
          <a:p>
            <a:pPr lvl="0">
              <a:lnSpc>
                <a:spcPct val="90000"/>
              </a:lnSpc>
            </a:pPr>
            <a:r>
              <a:rPr/>
              <a:t> </a:t>
            </a:r>
            <a:r>
              <a:rPr/>
              <a:t>اعتقاد</a:t>
            </a:r>
            <a:r>
              <a:rPr/>
              <a:t> </a:t>
            </a:r>
            <a:r>
              <a:rPr/>
              <a:t>زن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شوهر</a:t>
            </a:r>
            <a:r>
              <a:rPr/>
              <a:t> </a:t>
            </a:r>
            <a:r>
              <a:rPr/>
              <a:t>به</a:t>
            </a:r>
            <a:r>
              <a:rPr/>
              <a:t> </a:t>
            </a:r>
            <a:r>
              <a:rPr/>
              <a:t>قرآن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عمل</a:t>
            </a:r>
            <a:r>
              <a:rPr/>
              <a:t> </a:t>
            </a:r>
            <a:r>
              <a:rPr/>
              <a:t>به</a:t>
            </a:r>
            <a:r>
              <a:rPr/>
              <a:t> </a:t>
            </a:r>
            <a:r>
              <a:rPr/>
              <a:t>آن</a:t>
            </a:r>
            <a:r>
              <a:rPr/>
              <a:t> </a:t>
            </a:r>
          </a:p>
          <a:p>
            <a:pPr lvl="0">
              <a:lnSpc>
                <a:spcPct val="90000"/>
              </a:lnSpc>
            </a:pPr>
            <a:r>
              <a:rPr/>
              <a:t>حضور</a:t>
            </a:r>
            <a:r>
              <a:rPr/>
              <a:t> </a:t>
            </a:r>
            <a:r>
              <a:rPr/>
              <a:t>خدا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اعتقاد</a:t>
            </a:r>
            <a:r>
              <a:rPr/>
              <a:t> </a:t>
            </a:r>
            <a:r>
              <a:rPr/>
              <a:t>به</a:t>
            </a:r>
            <a:r>
              <a:rPr/>
              <a:t> </a:t>
            </a:r>
            <a:r>
              <a:rPr/>
              <a:t>ناظر</a:t>
            </a:r>
            <a:r>
              <a:rPr/>
              <a:t> </a:t>
            </a:r>
            <a:r>
              <a:rPr/>
              <a:t>بودن</a:t>
            </a:r>
            <a:r>
              <a:rPr/>
              <a:t> </a:t>
            </a:r>
            <a:r>
              <a:rPr/>
              <a:t>او</a:t>
            </a:r>
            <a:r>
              <a:rPr/>
              <a:t> </a:t>
            </a:r>
            <a:r>
              <a:rPr/>
              <a:t>بر</a:t>
            </a:r>
            <a:r>
              <a:rPr/>
              <a:t> </a:t>
            </a:r>
            <a:r>
              <a:rPr/>
              <a:t>اعمال</a:t>
            </a:r>
            <a:r>
              <a:rPr/>
              <a:t> </a:t>
            </a:r>
            <a:r>
              <a:rPr/>
              <a:t>،رفتار</a:t>
            </a:r>
            <a:r>
              <a:rPr/>
              <a:t> </a:t>
            </a:r>
            <a:r>
              <a:rPr/>
              <a:t>و</a:t>
            </a:r>
            <a:r>
              <a:rPr/>
              <a:t> </a:t>
            </a:r>
            <a:r>
              <a:rPr/>
              <a:t>گفتار</a:t>
            </a:r>
            <a:r>
              <a:rPr/>
              <a:t> </a:t>
            </a:r>
            <a:r>
              <a:rPr/>
              <a:t>انسان</a:t>
            </a:r>
            <a:r>
              <a:rPr/>
              <a:t> . </a:t>
            </a:r>
          </a:p>
          <a:p>
            <a:pPr lvl="0">
              <a:lnSpc>
                <a:spcPct val="90000"/>
              </a:lnSpc>
            </a:pPr>
            <a:r>
              <a:rPr/>
              <a:t>   </a:t>
            </a:r>
            <a:r>
              <a:rPr b="1">
                <a:solidFill>
                  <a:srgbClr val="0A2099"/>
                </a:solidFill>
              </a:rPr>
              <a:t>هر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آن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که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جانب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اهل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خدا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نگه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دارد</a:t>
            </a:r>
            <a:r>
              <a:rPr b="1">
                <a:solidFill>
                  <a:srgbClr val="0A2099"/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</a:pPr>
            <a:r>
              <a:rPr b="1">
                <a:solidFill>
                  <a:srgbClr val="0A2099"/>
                </a:solidFill>
              </a:rPr>
              <a:t>                            </a:t>
            </a:r>
            <a:r>
              <a:rPr b="1">
                <a:solidFill>
                  <a:srgbClr val="0A2099"/>
                </a:solidFill>
              </a:rPr>
              <a:t>خدایش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در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همه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حال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از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بلا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نگه</a:t>
            </a:r>
            <a:r>
              <a:rPr b="1">
                <a:solidFill>
                  <a:srgbClr val="0A2099"/>
                </a:solidFill>
              </a:rPr>
              <a:t> </a:t>
            </a:r>
            <a:r>
              <a:rPr b="1">
                <a:solidFill>
                  <a:srgbClr val="0A2099"/>
                </a:solidFill>
              </a:rPr>
              <a:t>دارد</a:t>
            </a:r>
            <a:r>
              <a:rPr b="1">
                <a:solidFill>
                  <a:srgbClr val="0A2099"/>
                </a:solidFill>
              </a:rPr>
              <a:t> </a:t>
            </a:r>
          </a:p>
        </p:txBody>
      </p:sp>
      <p:sp>
        <p:nvSpPr>
          <p:cNvPr id="4" name=""/>
          <p:cNvSpPr/>
          <p:nvPr/>
        </p:nvSpPr>
        <p:spPr>
          <a:xfrm>
            <a:off x="611188" y="333375"/>
            <a:ext cx="935037" cy="914400"/>
          </a:xfrm>
          <a:prstGeom prst="ellipse">
            <a:avLst/>
          </a:prstGeom>
          <a:solidFill>
            <a:srgbClr val="CC99FF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2</a:t>
            </a:r>
          </a:p>
        </p:txBody>
      </p:sp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30162" y="407988"/>
            <a:ext cx="9070974" cy="1262062"/>
          </a:xfrm>
          <a:prstGeom prst="rect"/>
        </p:spPr>
      </p:pic>
      <p:sp>
        <p:nvSpPr>
          <p:cNvPr id="3" name=""/>
          <p:cNvSpPr/>
          <p:nvPr>
            <p:ph type="obj"/>
          </p:nvPr>
        </p:nvSpPr>
        <p:spPr>
          <a:xfrm rot="0">
            <a:off x="304800" y="1554163"/>
            <a:ext cx="8686800" cy="4525962"/>
          </a:xfrm>
          <a:prstGeom prst="rect">
            <a:avLst/>
          </a:prstGeom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lnSpc>
                <a:spcPct val="90000"/>
              </a:lnSpc>
              <a:buNone/>
            </a:pPr>
            <a:r>
              <a:rPr sz="4000">
                <a:solidFill>
                  <a:srgbClr val="0033CC"/>
                </a:solidFill>
              </a:rPr>
              <a:t>        </a:t>
            </a:r>
            <a:r>
              <a:rPr sz="6600">
                <a:solidFill>
                  <a:srgbClr val="0033CC"/>
                </a:solidFill>
              </a:rPr>
              <a:t>صداقت</a:t>
            </a:r>
            <a:r>
              <a:rPr sz="6600">
                <a:solidFill>
                  <a:srgbClr val="0033CC"/>
                </a:solidFill>
              </a:rPr>
              <a:t> </a:t>
            </a:r>
            <a:r>
              <a:rPr sz="6600">
                <a:solidFill>
                  <a:srgbClr val="0033CC"/>
                </a:solidFill>
              </a:rPr>
              <a:t>قلب</a:t>
            </a:r>
            <a:r>
              <a:rPr sz="6600">
                <a:solidFill>
                  <a:srgbClr val="0033CC"/>
                </a:solidFill>
              </a:rPr>
              <a:t> </a:t>
            </a:r>
            <a:r>
              <a:rPr sz="6600">
                <a:solidFill>
                  <a:srgbClr val="0033CC"/>
                </a:solidFill>
              </a:rPr>
              <a:t>ارتباط</a:t>
            </a:r>
            <a:r>
              <a:rPr sz="6600">
                <a:solidFill>
                  <a:srgbClr val="0033CC"/>
                </a:solidFill>
              </a:rPr>
              <a:t> </a:t>
            </a:r>
            <a:r>
              <a:rPr sz="6600">
                <a:solidFill>
                  <a:srgbClr val="0033CC"/>
                </a:solidFill>
              </a:rPr>
              <a:t>است</a:t>
            </a:r>
            <a:r>
              <a:rPr sz="4000">
                <a:solidFill>
                  <a:srgbClr val="0033CC"/>
                </a:solidFill>
              </a:rPr>
              <a:t>  .</a:t>
            </a:r>
          </a:p>
          <a:p>
            <a:pPr lvl="0" algn="ctr">
              <a:lnSpc>
                <a:spcPct val="90000"/>
              </a:lnSpc>
              <a:buNone/>
            </a:pPr>
            <a:r>
              <a:rPr sz="4000">
                <a:solidFill>
                  <a:srgbClr val="0033CC"/>
                </a:solidFill>
              </a:rPr>
              <a:t>      </a:t>
            </a:r>
            <a:r>
              <a:rPr sz="6000">
                <a:solidFill>
                  <a:srgbClr val="0033CC"/>
                </a:solidFill>
              </a:rPr>
              <a:t>صداقت</a:t>
            </a:r>
            <a:r>
              <a:rPr sz="6000">
                <a:solidFill>
                  <a:srgbClr val="0033CC"/>
                </a:solidFill>
              </a:rPr>
              <a:t> </a:t>
            </a:r>
            <a:r>
              <a:rPr sz="6000">
                <a:solidFill>
                  <a:srgbClr val="0033CC"/>
                </a:solidFill>
              </a:rPr>
              <a:t>اعتماد</a:t>
            </a:r>
            <a:r>
              <a:rPr sz="6000">
                <a:solidFill>
                  <a:srgbClr val="0033CC"/>
                </a:solidFill>
              </a:rPr>
              <a:t> </a:t>
            </a:r>
            <a:r>
              <a:rPr sz="6000">
                <a:solidFill>
                  <a:srgbClr val="0033CC"/>
                </a:solidFill>
              </a:rPr>
              <a:t>را</a:t>
            </a:r>
            <a:r>
              <a:rPr sz="6000">
                <a:solidFill>
                  <a:srgbClr val="0033CC"/>
                </a:solidFill>
              </a:rPr>
              <a:t> </a:t>
            </a:r>
            <a:r>
              <a:rPr sz="6000">
                <a:solidFill>
                  <a:srgbClr val="0033CC"/>
                </a:solidFill>
              </a:rPr>
              <a:t>بنیاد</a:t>
            </a:r>
            <a:r>
              <a:rPr sz="6000">
                <a:solidFill>
                  <a:srgbClr val="0033CC"/>
                </a:solidFill>
              </a:rPr>
              <a:t> </a:t>
            </a:r>
            <a:r>
              <a:rPr sz="6000">
                <a:solidFill>
                  <a:srgbClr val="0033CC"/>
                </a:solidFill>
              </a:rPr>
              <a:t>می</a:t>
            </a:r>
            <a:r>
              <a:rPr sz="6000">
                <a:solidFill>
                  <a:srgbClr val="0033CC"/>
                </a:solidFill>
              </a:rPr>
              <a:t> </a:t>
            </a:r>
            <a:r>
              <a:rPr sz="6000">
                <a:solidFill>
                  <a:srgbClr val="0033CC"/>
                </a:solidFill>
              </a:rPr>
              <a:t>نهد</a:t>
            </a:r>
            <a:r>
              <a:rPr sz="4000">
                <a:solidFill>
                  <a:srgbClr val="0033CC"/>
                </a:solidFill>
              </a:rPr>
              <a:t> .</a:t>
            </a:r>
          </a:p>
          <a:p>
            <a:pPr lvl="0">
              <a:lnSpc>
                <a:spcPct val="90000"/>
              </a:lnSpc>
              <a:buNone/>
            </a:pPr>
          </a:p>
          <a:p>
            <a:pPr lvl="0">
              <a:lnSpc>
                <a:spcPct val="90000"/>
              </a:lnSpc>
            </a:pPr>
            <a:r>
              <a:rPr sz="4000">
                <a:solidFill>
                  <a:srgbClr val="0033CC"/>
                </a:solidFill>
              </a:rPr>
              <a:t>  </a:t>
            </a:r>
            <a:r>
              <a:rPr sz="4000">
                <a:solidFill>
                  <a:srgbClr val="0033CC"/>
                </a:solidFill>
              </a:rPr>
              <a:t>پنهان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کردن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حقایق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و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فریب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دادن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یک</a:t>
            </a:r>
            <a:r>
              <a:rPr sz="4000">
                <a:solidFill>
                  <a:srgbClr val="0033CC"/>
                </a:solidFill>
              </a:rPr>
              <a:t> </a:t>
            </a:r>
            <a:r>
              <a:rPr sz="4000">
                <a:solidFill>
                  <a:srgbClr val="0033CC"/>
                </a:solidFill>
              </a:rPr>
              <a:t>دیگر</a:t>
            </a:r>
            <a:r>
              <a:rPr sz="4000">
                <a:solidFill>
                  <a:srgbClr val="0033CC"/>
                </a:solidFill>
              </a:rPr>
              <a:t> = </a:t>
            </a:r>
            <a:r>
              <a:rPr sz="4000">
                <a:solidFill>
                  <a:srgbClr val="0033CC"/>
                </a:solidFill>
              </a:rPr>
              <a:t>تزلزل</a:t>
            </a:r>
            <a:r>
              <a:rPr sz="4000">
                <a:solidFill>
                  <a:srgbClr val="0033CC"/>
                </a:solidFill>
              </a:rPr>
              <a:t>  </a:t>
            </a:r>
            <a:r>
              <a:rPr sz="4000">
                <a:solidFill>
                  <a:srgbClr val="0033CC"/>
                </a:solidFill>
              </a:rPr>
              <a:t>خانواده</a:t>
            </a:r>
            <a:r>
              <a:rPr sz="4000">
                <a:solidFill>
                  <a:srgbClr val="0033CC"/>
                </a:solidFill>
              </a:rPr>
              <a:t> .</a:t>
            </a:r>
          </a:p>
          <a:p>
            <a:pPr lvl="0">
              <a:lnSpc>
                <a:spcPct val="90000"/>
              </a:lnSpc>
            </a:pPr>
            <a:r>
              <a:rPr sz="3600">
                <a:solidFill>
                  <a:srgbClr val="0033CC"/>
                </a:solidFill>
              </a:rPr>
              <a:t>  </a:t>
            </a:r>
            <a:r>
              <a:rPr sz="3600">
                <a:solidFill>
                  <a:srgbClr val="0033CC"/>
                </a:solidFill>
              </a:rPr>
              <a:t>وعده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و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وعید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،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اوهام</a:t>
            </a:r>
            <a:r>
              <a:rPr sz="3600">
                <a:solidFill>
                  <a:srgbClr val="0033CC"/>
                </a:solidFill>
              </a:rPr>
              <a:t>  </a:t>
            </a:r>
            <a:r>
              <a:rPr sz="3600">
                <a:solidFill>
                  <a:srgbClr val="0033CC"/>
                </a:solidFill>
              </a:rPr>
              <a:t>و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تخیلات</a:t>
            </a:r>
            <a:r>
              <a:rPr sz="3600">
                <a:solidFill>
                  <a:srgbClr val="0033CC"/>
                </a:solidFill>
              </a:rPr>
              <a:t>   =      </a:t>
            </a:r>
            <a:r>
              <a:rPr sz="3600">
                <a:solidFill>
                  <a:srgbClr val="0033CC"/>
                </a:solidFill>
              </a:rPr>
              <a:t>تزلزل</a:t>
            </a:r>
            <a:r>
              <a:rPr sz="3600">
                <a:solidFill>
                  <a:srgbClr val="0033CC"/>
                </a:solidFill>
              </a:rPr>
              <a:t> </a:t>
            </a:r>
            <a:r>
              <a:rPr sz="3600">
                <a:solidFill>
                  <a:srgbClr val="0033CC"/>
                </a:solidFill>
              </a:rPr>
              <a:t>خانواده</a:t>
            </a:r>
            <a:r>
              <a:rPr sz="3600">
                <a:solidFill>
                  <a:srgbClr val="0033CC"/>
                </a:solidFill>
              </a:rPr>
              <a:t> .</a:t>
            </a:r>
          </a:p>
        </p:txBody>
      </p:sp>
      <p:sp>
        <p:nvSpPr>
          <p:cNvPr id="4" name=""/>
          <p:cNvSpPr/>
          <p:nvPr/>
        </p:nvSpPr>
        <p:spPr>
          <a:xfrm>
            <a:off x="684213" y="476250"/>
            <a:ext cx="914400" cy="914400"/>
          </a:xfrm>
          <a:prstGeom prst="ellipse">
            <a:avLst/>
          </a:prstGeom>
          <a:solidFill>
            <a:srgbClr val="CCFF33"/>
          </a:solidFill>
          <a:ln>
            <a:solidFill>
              <a:srgbClr val="000000"/>
            </a:solidFill>
            <a:miter/>
          </a:ln>
        </p:spPr>
        <p:txBody>
          <a:bodyPr wrap="none" anchor="ctr"/>
          <a:lstStyle>
            <a:lvl1pPr lvl="0">
              <a:defRPr/>
            </a:lvl1pPr>
          </a:lstStyle>
          <a:p>
            <a:pPr lvl="0" algn="ctr"/>
            <a:r>
              <a:rPr sz="5400" baseline="0">
                <a:latin typeface="Calibri"/>
              </a:rPr>
              <a:t>3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