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72" r:id="rId2"/>
    <p:sldId id="303" r:id="rId3"/>
    <p:sldId id="258" r:id="rId4"/>
    <p:sldId id="256" r:id="rId5"/>
    <p:sldId id="257" r:id="rId6"/>
    <p:sldId id="259" r:id="rId7"/>
    <p:sldId id="260" r:id="rId8"/>
    <p:sldId id="262" r:id="rId9"/>
    <p:sldId id="263" r:id="rId10"/>
    <p:sldId id="264" r:id="rId11"/>
    <p:sldId id="265" r:id="rId12"/>
    <p:sldId id="266" r:id="rId13"/>
    <p:sldId id="267" r:id="rId14"/>
    <p:sldId id="269" r:id="rId15"/>
    <p:sldId id="268" r:id="rId16"/>
    <p:sldId id="300" r:id="rId17"/>
    <p:sldId id="301"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9" r:id="rId37"/>
    <p:sldId id="292" r:id="rId38"/>
    <p:sldId id="293" r:id="rId39"/>
    <p:sldId id="294" r:id="rId40"/>
    <p:sldId id="295" r:id="rId41"/>
    <p:sldId id="296" r:id="rId42"/>
    <p:sldId id="297" r:id="rId43"/>
    <p:sldId id="298" r:id="rId44"/>
    <p:sldId id="302" r:id="rId45"/>
    <p:sldId id="27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pc" initials="A" lastIdx="1" clrIdx="0">
    <p:extLst>
      <p:ext uri="{19B8F6BF-5375-455C-9EA6-DF929625EA0E}">
        <p15:presenceInfo xmlns:p15="http://schemas.microsoft.com/office/powerpoint/2012/main" xmlns="" userId="Asus-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8" d="100"/>
          <a:sy n="88" d="100"/>
        </p:scale>
        <p:origin x="-22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E9E607-39EC-4F9B-ACA8-582363FE1A00}" type="datetimeFigureOut">
              <a:rPr lang="en-US" smtClean="0"/>
              <a:pPr/>
              <a:t>12/9/2014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DEB7B-48A8-4DBD-A4D1-E0FE2BD5A699}" type="slidenum">
              <a:rPr lang="en-US" smtClean="0"/>
              <a:pPr/>
              <a:t>‹#›</a:t>
            </a:fld>
            <a:endParaRPr lang="en-US"/>
          </a:p>
        </p:txBody>
      </p:sp>
    </p:spTree>
    <p:extLst>
      <p:ext uri="{BB962C8B-B14F-4D97-AF65-F5344CB8AC3E}">
        <p14:creationId xmlns:p14="http://schemas.microsoft.com/office/powerpoint/2010/main" xmlns="" val="368978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CDEB7B-48A8-4DBD-A4D1-E0FE2BD5A699}" type="slidenum">
              <a:rPr lang="en-US" smtClean="0"/>
              <a:pPr/>
              <a:t>8</a:t>
            </a:fld>
            <a:endParaRPr lang="en-US"/>
          </a:p>
        </p:txBody>
      </p:sp>
    </p:spTree>
    <p:extLst>
      <p:ext uri="{BB962C8B-B14F-4D97-AF65-F5344CB8AC3E}">
        <p14:creationId xmlns:p14="http://schemas.microsoft.com/office/powerpoint/2010/main" xmlns="" val="265791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CDEB7B-48A8-4DBD-A4D1-E0FE2BD5A699}" type="slidenum">
              <a:rPr lang="en-US" smtClean="0"/>
              <a:pPr/>
              <a:t>14</a:t>
            </a:fld>
            <a:endParaRPr lang="en-US"/>
          </a:p>
        </p:txBody>
      </p:sp>
    </p:spTree>
    <p:extLst>
      <p:ext uri="{BB962C8B-B14F-4D97-AF65-F5344CB8AC3E}">
        <p14:creationId xmlns:p14="http://schemas.microsoft.com/office/powerpoint/2010/main" xmlns="" val="213286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6150" eaLnBrk="0" hangingPunct="0">
              <a:defRPr>
                <a:solidFill>
                  <a:schemeClr val="tx1"/>
                </a:solidFill>
                <a:latin typeface="Arial" panose="020B0604020202020204" pitchFamily="34" charset="0"/>
              </a:defRPr>
            </a:lvl1pPr>
            <a:lvl2pPr marL="742950" indent="-285750" defTabSz="946150" eaLnBrk="0" hangingPunct="0">
              <a:defRPr>
                <a:solidFill>
                  <a:schemeClr val="tx1"/>
                </a:solidFill>
                <a:latin typeface="Arial" panose="020B0604020202020204" pitchFamily="34" charset="0"/>
              </a:defRPr>
            </a:lvl2pPr>
            <a:lvl3pPr marL="1143000" indent="-228600" defTabSz="946150" eaLnBrk="0" hangingPunct="0">
              <a:defRPr>
                <a:solidFill>
                  <a:schemeClr val="tx1"/>
                </a:solidFill>
                <a:latin typeface="Arial" panose="020B0604020202020204" pitchFamily="34" charset="0"/>
              </a:defRPr>
            </a:lvl3pPr>
            <a:lvl4pPr marL="1600200" indent="-228600" defTabSz="946150" eaLnBrk="0" hangingPunct="0">
              <a:defRPr>
                <a:solidFill>
                  <a:schemeClr val="tx1"/>
                </a:solidFill>
                <a:latin typeface="Arial" panose="020B0604020202020204" pitchFamily="34" charset="0"/>
              </a:defRPr>
            </a:lvl4pPr>
            <a:lvl5pPr marL="2057400" indent="-228600" defTabSz="946150" eaLnBrk="0" hangingPunct="0">
              <a:defRPr>
                <a:solidFill>
                  <a:schemeClr val="tx1"/>
                </a:solidFill>
                <a:latin typeface="Arial" panose="020B0604020202020204" pitchFamily="34" charset="0"/>
              </a:defRPr>
            </a:lvl5pPr>
            <a:lvl6pPr marL="2514600" indent="-228600" algn="ctr"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461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7FCB5E-A6C7-4B0B-AC3B-CE5CDFDCB5EE}" type="slidenum">
              <a:rPr lang="da-DK"/>
              <a:pPr eaLnBrk="1" hangingPunct="1"/>
              <a:t>18</a:t>
            </a:fld>
            <a:endParaRPr lang="da-DK"/>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xmlns="" val="219242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6150" eaLnBrk="0" hangingPunct="0">
              <a:defRPr>
                <a:solidFill>
                  <a:schemeClr val="tx1"/>
                </a:solidFill>
                <a:latin typeface="Arial" panose="020B0604020202020204" pitchFamily="34" charset="0"/>
              </a:defRPr>
            </a:lvl1pPr>
            <a:lvl2pPr marL="742950" indent="-285750" defTabSz="946150" eaLnBrk="0" hangingPunct="0">
              <a:defRPr>
                <a:solidFill>
                  <a:schemeClr val="tx1"/>
                </a:solidFill>
                <a:latin typeface="Arial" panose="020B0604020202020204" pitchFamily="34" charset="0"/>
              </a:defRPr>
            </a:lvl2pPr>
            <a:lvl3pPr marL="1143000" indent="-228600" defTabSz="946150" eaLnBrk="0" hangingPunct="0">
              <a:defRPr>
                <a:solidFill>
                  <a:schemeClr val="tx1"/>
                </a:solidFill>
                <a:latin typeface="Arial" panose="020B0604020202020204" pitchFamily="34" charset="0"/>
              </a:defRPr>
            </a:lvl3pPr>
            <a:lvl4pPr marL="1600200" indent="-228600" defTabSz="946150" eaLnBrk="0" hangingPunct="0">
              <a:defRPr>
                <a:solidFill>
                  <a:schemeClr val="tx1"/>
                </a:solidFill>
                <a:latin typeface="Arial" panose="020B0604020202020204" pitchFamily="34" charset="0"/>
              </a:defRPr>
            </a:lvl4pPr>
            <a:lvl5pPr marL="2057400" indent="-228600" defTabSz="946150" eaLnBrk="0" hangingPunct="0">
              <a:defRPr>
                <a:solidFill>
                  <a:schemeClr val="tx1"/>
                </a:solidFill>
                <a:latin typeface="Arial" panose="020B0604020202020204" pitchFamily="34" charset="0"/>
              </a:defRPr>
            </a:lvl5pPr>
            <a:lvl6pPr marL="2514600" indent="-228600" algn="ctr"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461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1506C1-D6EF-46A7-B35E-B0416867240A}" type="slidenum">
              <a:rPr lang="da-DK"/>
              <a:pPr eaLnBrk="1" hangingPunct="1"/>
              <a:t>19</a:t>
            </a:fld>
            <a:endParaRPr lang="da-DK"/>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xmlns="" val="379187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6150" eaLnBrk="0" hangingPunct="0">
              <a:defRPr>
                <a:solidFill>
                  <a:schemeClr val="tx1"/>
                </a:solidFill>
                <a:latin typeface="Arial" panose="020B0604020202020204" pitchFamily="34" charset="0"/>
              </a:defRPr>
            </a:lvl1pPr>
            <a:lvl2pPr marL="742950" indent="-285750" defTabSz="946150" eaLnBrk="0" hangingPunct="0">
              <a:defRPr>
                <a:solidFill>
                  <a:schemeClr val="tx1"/>
                </a:solidFill>
                <a:latin typeface="Arial" panose="020B0604020202020204" pitchFamily="34" charset="0"/>
              </a:defRPr>
            </a:lvl2pPr>
            <a:lvl3pPr marL="1143000" indent="-228600" defTabSz="946150" eaLnBrk="0" hangingPunct="0">
              <a:defRPr>
                <a:solidFill>
                  <a:schemeClr val="tx1"/>
                </a:solidFill>
                <a:latin typeface="Arial" panose="020B0604020202020204" pitchFamily="34" charset="0"/>
              </a:defRPr>
            </a:lvl3pPr>
            <a:lvl4pPr marL="1600200" indent="-228600" defTabSz="946150" eaLnBrk="0" hangingPunct="0">
              <a:defRPr>
                <a:solidFill>
                  <a:schemeClr val="tx1"/>
                </a:solidFill>
                <a:latin typeface="Arial" panose="020B0604020202020204" pitchFamily="34" charset="0"/>
              </a:defRPr>
            </a:lvl4pPr>
            <a:lvl5pPr marL="2057400" indent="-228600" defTabSz="946150" eaLnBrk="0" hangingPunct="0">
              <a:defRPr>
                <a:solidFill>
                  <a:schemeClr val="tx1"/>
                </a:solidFill>
                <a:latin typeface="Arial" panose="020B0604020202020204" pitchFamily="34" charset="0"/>
              </a:defRPr>
            </a:lvl5pPr>
            <a:lvl6pPr marL="2514600" indent="-228600" algn="ctr"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461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08DCF5-2CC6-497D-BAE0-F4135BE2AC65}" type="slidenum">
              <a:rPr lang="da-DK"/>
              <a:pPr eaLnBrk="1" hangingPunct="1"/>
              <a:t>20</a:t>
            </a:fld>
            <a:endParaRPr lang="da-DK"/>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xmlns="" val="3574536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6150" eaLnBrk="0" hangingPunct="0">
              <a:defRPr>
                <a:solidFill>
                  <a:schemeClr val="tx1"/>
                </a:solidFill>
                <a:latin typeface="Arial" panose="020B0604020202020204" pitchFamily="34" charset="0"/>
              </a:defRPr>
            </a:lvl1pPr>
            <a:lvl2pPr marL="742950" indent="-285750" defTabSz="946150" eaLnBrk="0" hangingPunct="0">
              <a:defRPr>
                <a:solidFill>
                  <a:schemeClr val="tx1"/>
                </a:solidFill>
                <a:latin typeface="Arial" panose="020B0604020202020204" pitchFamily="34" charset="0"/>
              </a:defRPr>
            </a:lvl2pPr>
            <a:lvl3pPr marL="1143000" indent="-228600" defTabSz="946150" eaLnBrk="0" hangingPunct="0">
              <a:defRPr>
                <a:solidFill>
                  <a:schemeClr val="tx1"/>
                </a:solidFill>
                <a:latin typeface="Arial" panose="020B0604020202020204" pitchFamily="34" charset="0"/>
              </a:defRPr>
            </a:lvl3pPr>
            <a:lvl4pPr marL="1600200" indent="-228600" defTabSz="946150" eaLnBrk="0" hangingPunct="0">
              <a:defRPr>
                <a:solidFill>
                  <a:schemeClr val="tx1"/>
                </a:solidFill>
                <a:latin typeface="Arial" panose="020B0604020202020204" pitchFamily="34" charset="0"/>
              </a:defRPr>
            </a:lvl4pPr>
            <a:lvl5pPr marL="2057400" indent="-228600" defTabSz="946150" eaLnBrk="0" hangingPunct="0">
              <a:defRPr>
                <a:solidFill>
                  <a:schemeClr val="tx1"/>
                </a:solidFill>
                <a:latin typeface="Arial" panose="020B0604020202020204" pitchFamily="34" charset="0"/>
              </a:defRPr>
            </a:lvl5pPr>
            <a:lvl6pPr marL="2514600" indent="-228600" algn="ctr"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461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630DCD-3304-4855-8538-313767ED5F0B}" type="slidenum">
              <a:rPr lang="da-DK"/>
              <a:pPr eaLnBrk="1" hangingPunct="1"/>
              <a:t>21</a:t>
            </a:fld>
            <a:endParaRPr lang="da-DK"/>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xmlns="" val="169749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6150" eaLnBrk="0" hangingPunct="0">
              <a:defRPr>
                <a:solidFill>
                  <a:schemeClr val="tx1"/>
                </a:solidFill>
                <a:latin typeface="Arial" panose="020B0604020202020204" pitchFamily="34" charset="0"/>
              </a:defRPr>
            </a:lvl1pPr>
            <a:lvl2pPr marL="742950" indent="-285750" defTabSz="946150" eaLnBrk="0" hangingPunct="0">
              <a:defRPr>
                <a:solidFill>
                  <a:schemeClr val="tx1"/>
                </a:solidFill>
                <a:latin typeface="Arial" panose="020B0604020202020204" pitchFamily="34" charset="0"/>
              </a:defRPr>
            </a:lvl2pPr>
            <a:lvl3pPr marL="1143000" indent="-228600" defTabSz="946150" eaLnBrk="0" hangingPunct="0">
              <a:defRPr>
                <a:solidFill>
                  <a:schemeClr val="tx1"/>
                </a:solidFill>
                <a:latin typeface="Arial" panose="020B0604020202020204" pitchFamily="34" charset="0"/>
              </a:defRPr>
            </a:lvl3pPr>
            <a:lvl4pPr marL="1600200" indent="-228600" defTabSz="946150" eaLnBrk="0" hangingPunct="0">
              <a:defRPr>
                <a:solidFill>
                  <a:schemeClr val="tx1"/>
                </a:solidFill>
                <a:latin typeface="Arial" panose="020B0604020202020204" pitchFamily="34" charset="0"/>
              </a:defRPr>
            </a:lvl4pPr>
            <a:lvl5pPr marL="2057400" indent="-228600" defTabSz="946150" eaLnBrk="0" hangingPunct="0">
              <a:defRPr>
                <a:solidFill>
                  <a:schemeClr val="tx1"/>
                </a:solidFill>
                <a:latin typeface="Arial" panose="020B0604020202020204" pitchFamily="34" charset="0"/>
              </a:defRPr>
            </a:lvl5pPr>
            <a:lvl6pPr marL="2514600" indent="-228600" algn="ctr"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461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4680C0-8675-4809-9EC4-407F2C920EF8}" type="slidenum">
              <a:rPr lang="da-DK"/>
              <a:pPr eaLnBrk="1" hangingPunct="1"/>
              <a:t>23</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xmlns="" val="213516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B2C07A-6529-42C8-8B9E-959C65EFDDFC}" type="datetime1">
              <a:rPr lang="en-US" smtClean="0"/>
              <a:pPr/>
              <a:t>12/9/2014</a:t>
            </a:fld>
            <a:endParaRPr lang="en-US"/>
          </a:p>
        </p:txBody>
      </p:sp>
      <p:sp>
        <p:nvSpPr>
          <p:cNvPr id="5" name="Footer Placeholder 4"/>
          <p:cNvSpPr>
            <a:spLocks noGrp="1"/>
          </p:cNvSpPr>
          <p:nvPr>
            <p:ph type="ftr" sz="quarter" idx="11"/>
          </p:nvPr>
        </p:nvSpPr>
        <p:spPr/>
        <p:txBody>
          <a:bodyPr/>
          <a:lstStyle/>
          <a:p>
            <a:r>
              <a:rPr lang="en-US" smtClean="0"/>
              <a:t>vahid naderi</a:t>
            </a:r>
            <a:endParaRPr lang="en-US"/>
          </a:p>
        </p:txBody>
      </p:sp>
      <p:sp>
        <p:nvSpPr>
          <p:cNvPr id="6" name="Slide Number Placeholder 5"/>
          <p:cNvSpPr>
            <a:spLocks noGrp="1"/>
          </p:cNvSpPr>
          <p:nvPr>
            <p:ph type="sldNum" sz="quarter" idx="12"/>
          </p:nvPr>
        </p:nvSpPr>
        <p:spPr/>
        <p:txBody>
          <a:bodyPr/>
          <a:lstStyle/>
          <a:p>
            <a:fld id="{91D99C20-5CF5-43B7-914D-C2D522E43AEB}" type="slidenum">
              <a:rPr lang="en-US" smtClean="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3198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7CB438F-9A44-4944-B5E1-C65998239DAF}" type="datetime1">
              <a:rPr lang="en-US" smtClean="0"/>
              <a:pPr/>
              <a:t>12/9/2014</a:t>
            </a:fld>
            <a:endParaRPr lang="en-US"/>
          </a:p>
        </p:txBody>
      </p:sp>
      <p:sp>
        <p:nvSpPr>
          <p:cNvPr id="4" name="Footer Placeholder 3"/>
          <p:cNvSpPr>
            <a:spLocks noGrp="1"/>
          </p:cNvSpPr>
          <p:nvPr>
            <p:ph type="ftr" sz="quarter" idx="11"/>
          </p:nvPr>
        </p:nvSpPr>
        <p:spPr/>
        <p:txBody>
          <a:bodyPr/>
          <a:lstStyle/>
          <a:p>
            <a:r>
              <a:rPr lang="en-US" smtClean="0"/>
              <a:t>vahid naderi</a:t>
            </a:r>
            <a:endParaRPr lang="en-US"/>
          </a:p>
        </p:txBody>
      </p:sp>
      <p:sp>
        <p:nvSpPr>
          <p:cNvPr id="5" name="Slide Number Placeholder 4"/>
          <p:cNvSpPr>
            <a:spLocks noGrp="1"/>
          </p:cNvSpPr>
          <p:nvPr>
            <p:ph type="sldNum" sz="quarter" idx="12"/>
          </p:nvPr>
        </p:nvSpPr>
        <p:spPr/>
        <p:txBody>
          <a:bodyPr/>
          <a:lstStyle/>
          <a:p>
            <a:fld id="{91D99C20-5CF5-43B7-914D-C2D522E43AEB}" type="slidenum">
              <a:rPr lang="en-US" smtClean="0"/>
              <a:pPr/>
              <a:t>‹#›</a:t>
            </a:fld>
            <a:endParaRPr lang="en-US"/>
          </a:p>
        </p:txBody>
      </p:sp>
    </p:spTree>
    <p:extLst>
      <p:ext uri="{BB962C8B-B14F-4D97-AF65-F5344CB8AC3E}">
        <p14:creationId xmlns:p14="http://schemas.microsoft.com/office/powerpoint/2010/main" xmlns="" val="3825682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F6F2E-0CDF-489C-98A8-4B00218CFFCF}" type="datetime1">
              <a:rPr lang="en-US" smtClean="0"/>
              <a:pPr/>
              <a:t>12/9/2014</a:t>
            </a:fld>
            <a:endParaRPr lang="en-US"/>
          </a:p>
        </p:txBody>
      </p:sp>
      <p:sp>
        <p:nvSpPr>
          <p:cNvPr id="5" name="Footer Placeholder 4"/>
          <p:cNvSpPr>
            <a:spLocks noGrp="1"/>
          </p:cNvSpPr>
          <p:nvPr>
            <p:ph type="ftr" sz="quarter" idx="11"/>
          </p:nvPr>
        </p:nvSpPr>
        <p:spPr/>
        <p:txBody>
          <a:bodyPr/>
          <a:lstStyle/>
          <a:p>
            <a:r>
              <a:rPr lang="en-US" smtClean="0"/>
              <a:t>vahid naderi</a:t>
            </a:r>
            <a:endParaRPr lang="en-US"/>
          </a:p>
        </p:txBody>
      </p:sp>
      <p:sp>
        <p:nvSpPr>
          <p:cNvPr id="6" name="Slide Number Placeholder 5"/>
          <p:cNvSpPr>
            <a:spLocks noGrp="1"/>
          </p:cNvSpPr>
          <p:nvPr>
            <p:ph type="sldNum" sz="quarter" idx="12"/>
          </p:nvPr>
        </p:nvSpPr>
        <p:spPr/>
        <p:txBody>
          <a:bodyPr/>
          <a:lstStyle/>
          <a:p>
            <a:fld id="{91D99C20-5CF5-43B7-914D-C2D522E43AEB}" type="slidenum">
              <a:rPr lang="en-US" smtClean="0"/>
              <a:pPr/>
              <a:t>‹#›</a:t>
            </a:fld>
            <a:endParaRPr lang="en-US"/>
          </a:p>
        </p:txBody>
      </p:sp>
    </p:spTree>
    <p:extLst>
      <p:ext uri="{BB962C8B-B14F-4D97-AF65-F5344CB8AC3E}">
        <p14:creationId xmlns:p14="http://schemas.microsoft.com/office/powerpoint/2010/main" xmlns="" val="4260749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4CC954-89B3-4260-8AAA-B4D31120EB20}" type="datetime1">
              <a:rPr lang="en-US" smtClean="0"/>
              <a:pPr/>
              <a:t>12/9/2014</a:t>
            </a:fld>
            <a:endParaRPr lang="en-US"/>
          </a:p>
        </p:txBody>
      </p:sp>
      <p:sp>
        <p:nvSpPr>
          <p:cNvPr id="5" name="Footer Placeholder 4"/>
          <p:cNvSpPr>
            <a:spLocks noGrp="1"/>
          </p:cNvSpPr>
          <p:nvPr>
            <p:ph type="ftr" sz="quarter" idx="11"/>
          </p:nvPr>
        </p:nvSpPr>
        <p:spPr/>
        <p:txBody>
          <a:bodyPr/>
          <a:lstStyle/>
          <a:p>
            <a:r>
              <a:rPr lang="en-US" smtClean="0"/>
              <a:t>vahid naderi</a:t>
            </a:r>
            <a:endParaRPr lang="en-US"/>
          </a:p>
        </p:txBody>
      </p:sp>
      <p:sp>
        <p:nvSpPr>
          <p:cNvPr id="6" name="Slide Number Placeholder 5"/>
          <p:cNvSpPr>
            <a:spLocks noGrp="1"/>
          </p:cNvSpPr>
          <p:nvPr>
            <p:ph type="sldNum" sz="quarter" idx="12"/>
          </p:nvPr>
        </p:nvSpPr>
        <p:spPr/>
        <p:txBody>
          <a:bodyPr/>
          <a:lstStyle/>
          <a:p>
            <a:fld id="{91D99C20-5CF5-43B7-914D-C2D522E43AEB}" type="slidenum">
              <a:rPr lang="en-US" smtClean="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4065584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E588C5-4336-422C-984A-CC53DA81B540}" type="datetime1">
              <a:rPr lang="en-US" smtClean="0"/>
              <a:pPr/>
              <a:t>12/9/2014</a:t>
            </a:fld>
            <a:endParaRPr lang="en-US"/>
          </a:p>
        </p:txBody>
      </p:sp>
      <p:sp>
        <p:nvSpPr>
          <p:cNvPr id="5" name="Footer Placeholder 4"/>
          <p:cNvSpPr>
            <a:spLocks noGrp="1"/>
          </p:cNvSpPr>
          <p:nvPr>
            <p:ph type="ftr" sz="quarter" idx="11"/>
          </p:nvPr>
        </p:nvSpPr>
        <p:spPr/>
        <p:txBody>
          <a:bodyPr/>
          <a:lstStyle/>
          <a:p>
            <a:r>
              <a:rPr lang="en-US" smtClean="0"/>
              <a:t>vahid naderi</a:t>
            </a:r>
            <a:endParaRPr lang="en-US"/>
          </a:p>
        </p:txBody>
      </p:sp>
      <p:sp>
        <p:nvSpPr>
          <p:cNvPr id="6" name="Slide Number Placeholder 5"/>
          <p:cNvSpPr>
            <a:spLocks noGrp="1"/>
          </p:cNvSpPr>
          <p:nvPr>
            <p:ph type="sldNum" sz="quarter" idx="12"/>
          </p:nvPr>
        </p:nvSpPr>
        <p:spPr/>
        <p:txBody>
          <a:bodyPr/>
          <a:lstStyle/>
          <a:p>
            <a:fld id="{91D99C20-5CF5-43B7-914D-C2D522E43AEB}" type="slidenum">
              <a:rPr lang="en-US" smtClean="0"/>
              <a:pPr/>
              <a:t>‹#›</a:t>
            </a:fld>
            <a:endParaRPr lang="en-US"/>
          </a:p>
        </p:txBody>
      </p:sp>
    </p:spTree>
    <p:extLst>
      <p:ext uri="{BB962C8B-B14F-4D97-AF65-F5344CB8AC3E}">
        <p14:creationId xmlns:p14="http://schemas.microsoft.com/office/powerpoint/2010/main" xmlns="" val="3114421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D42086-102E-4E93-8900-8DFDA23C86B5}" type="datetime1">
              <a:rPr lang="en-US" smtClean="0"/>
              <a:pPr/>
              <a:t>12/9/2014</a:t>
            </a:fld>
            <a:endParaRPr lang="en-US"/>
          </a:p>
        </p:txBody>
      </p:sp>
      <p:sp>
        <p:nvSpPr>
          <p:cNvPr id="5" name="Footer Placeholder 4"/>
          <p:cNvSpPr>
            <a:spLocks noGrp="1"/>
          </p:cNvSpPr>
          <p:nvPr>
            <p:ph type="ftr" sz="quarter" idx="11"/>
          </p:nvPr>
        </p:nvSpPr>
        <p:spPr/>
        <p:txBody>
          <a:bodyPr/>
          <a:lstStyle/>
          <a:p>
            <a:r>
              <a:rPr lang="en-US" smtClean="0"/>
              <a:t>vahid naderi</a:t>
            </a:r>
            <a:endParaRPr lang="en-US"/>
          </a:p>
        </p:txBody>
      </p:sp>
      <p:sp>
        <p:nvSpPr>
          <p:cNvPr id="6" name="Slide Number Placeholder 5"/>
          <p:cNvSpPr>
            <a:spLocks noGrp="1"/>
          </p:cNvSpPr>
          <p:nvPr>
            <p:ph type="sldNum" sz="quarter" idx="12"/>
          </p:nvPr>
        </p:nvSpPr>
        <p:spPr/>
        <p:txBody>
          <a:bodyPr/>
          <a:lstStyle/>
          <a:p>
            <a:fld id="{91D99C20-5CF5-43B7-914D-C2D522E43AEB}" type="slidenum">
              <a:rPr lang="en-US" smtClean="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1151761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8ED8C1-3700-4849-831B-C6722DAEFAB4}" type="datetime1">
              <a:rPr lang="en-US" smtClean="0"/>
              <a:pPr/>
              <a:t>12/9/2014</a:t>
            </a:fld>
            <a:endParaRPr lang="en-US"/>
          </a:p>
        </p:txBody>
      </p:sp>
      <p:sp>
        <p:nvSpPr>
          <p:cNvPr id="5" name="Footer Placeholder 4"/>
          <p:cNvSpPr>
            <a:spLocks noGrp="1"/>
          </p:cNvSpPr>
          <p:nvPr>
            <p:ph type="ftr" sz="quarter" idx="11"/>
          </p:nvPr>
        </p:nvSpPr>
        <p:spPr/>
        <p:txBody>
          <a:bodyPr/>
          <a:lstStyle/>
          <a:p>
            <a:r>
              <a:rPr lang="en-US" smtClean="0"/>
              <a:t>vahid naderi</a:t>
            </a:r>
            <a:endParaRPr lang="en-US"/>
          </a:p>
        </p:txBody>
      </p:sp>
      <p:sp>
        <p:nvSpPr>
          <p:cNvPr id="6" name="Slide Number Placeholder 5"/>
          <p:cNvSpPr>
            <a:spLocks noGrp="1"/>
          </p:cNvSpPr>
          <p:nvPr>
            <p:ph type="sldNum" sz="quarter" idx="12"/>
          </p:nvPr>
        </p:nvSpPr>
        <p:spPr/>
        <p:txBody>
          <a:bodyPr/>
          <a:lstStyle/>
          <a:p>
            <a:fld id="{91D99C20-5CF5-43B7-914D-C2D522E43AEB}" type="slidenum">
              <a:rPr lang="en-US" smtClean="0"/>
              <a:pPr/>
              <a:t>‹#›</a:t>
            </a:fld>
            <a:endParaRPr lang="en-US"/>
          </a:p>
        </p:txBody>
      </p:sp>
    </p:spTree>
    <p:extLst>
      <p:ext uri="{BB962C8B-B14F-4D97-AF65-F5344CB8AC3E}">
        <p14:creationId xmlns:p14="http://schemas.microsoft.com/office/powerpoint/2010/main" xmlns="" val="690981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79FB26-42E4-41D8-8981-EB3C67F387E0}" type="datetime1">
              <a:rPr lang="en-US" smtClean="0"/>
              <a:pPr/>
              <a:t>12/9/2014</a:t>
            </a:fld>
            <a:endParaRPr lang="en-US"/>
          </a:p>
        </p:txBody>
      </p:sp>
      <p:sp>
        <p:nvSpPr>
          <p:cNvPr id="5" name="Footer Placeholder 4"/>
          <p:cNvSpPr>
            <a:spLocks noGrp="1"/>
          </p:cNvSpPr>
          <p:nvPr>
            <p:ph type="ftr" sz="quarter" idx="11"/>
          </p:nvPr>
        </p:nvSpPr>
        <p:spPr/>
        <p:txBody>
          <a:bodyPr/>
          <a:lstStyle/>
          <a:p>
            <a:r>
              <a:rPr lang="en-US" smtClean="0"/>
              <a:t>vahid naderi</a:t>
            </a:r>
            <a:endParaRPr lang="en-US"/>
          </a:p>
        </p:txBody>
      </p:sp>
      <p:sp>
        <p:nvSpPr>
          <p:cNvPr id="6" name="Slide Number Placeholder 5"/>
          <p:cNvSpPr>
            <a:spLocks noGrp="1"/>
          </p:cNvSpPr>
          <p:nvPr>
            <p:ph type="sldNum" sz="quarter" idx="12"/>
          </p:nvPr>
        </p:nvSpPr>
        <p:spPr/>
        <p:txBody>
          <a:bodyPr/>
          <a:lstStyle/>
          <a:p>
            <a:fld id="{91D99C20-5CF5-43B7-914D-C2D522E43AEB}" type="slidenum">
              <a:rPr lang="en-US" smtClean="0"/>
              <a:pPr/>
              <a:t>‹#›</a:t>
            </a:fld>
            <a:endParaRPr lang="en-US"/>
          </a:p>
        </p:txBody>
      </p:sp>
    </p:spTree>
    <p:extLst>
      <p:ext uri="{BB962C8B-B14F-4D97-AF65-F5344CB8AC3E}">
        <p14:creationId xmlns:p14="http://schemas.microsoft.com/office/powerpoint/2010/main" xmlns="" val="2580773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45ACB4-7DF4-4B38-BBAC-B8BFAD42A03D}" type="datetime1">
              <a:rPr lang="en-US" smtClean="0"/>
              <a:pPr/>
              <a:t>12/9/2014</a:t>
            </a:fld>
            <a:endParaRPr lang="en-US"/>
          </a:p>
        </p:txBody>
      </p:sp>
      <p:sp>
        <p:nvSpPr>
          <p:cNvPr id="5" name="Footer Placeholder 4"/>
          <p:cNvSpPr>
            <a:spLocks noGrp="1"/>
          </p:cNvSpPr>
          <p:nvPr>
            <p:ph type="ftr" sz="quarter" idx="11"/>
          </p:nvPr>
        </p:nvSpPr>
        <p:spPr/>
        <p:txBody>
          <a:bodyPr/>
          <a:lstStyle/>
          <a:p>
            <a:r>
              <a:rPr lang="en-US" smtClean="0"/>
              <a:t>vahid naderi</a:t>
            </a:r>
            <a:endParaRPr lang="en-US"/>
          </a:p>
        </p:txBody>
      </p:sp>
      <p:sp>
        <p:nvSpPr>
          <p:cNvPr id="6" name="Slide Number Placeholder 5"/>
          <p:cNvSpPr>
            <a:spLocks noGrp="1"/>
          </p:cNvSpPr>
          <p:nvPr>
            <p:ph type="sldNum" sz="quarter" idx="12"/>
          </p:nvPr>
        </p:nvSpPr>
        <p:spPr/>
        <p:txBody>
          <a:bodyPr/>
          <a:lstStyle/>
          <a:p>
            <a:fld id="{91D99C20-5CF5-43B7-914D-C2D522E43AEB}" type="slidenum">
              <a:rPr lang="en-US" smtClean="0"/>
              <a:pPr/>
              <a:t>‹#›</a:t>
            </a:fld>
            <a:endParaRPr lang="en-US"/>
          </a:p>
        </p:txBody>
      </p:sp>
    </p:spTree>
    <p:extLst>
      <p:ext uri="{BB962C8B-B14F-4D97-AF65-F5344CB8AC3E}">
        <p14:creationId xmlns:p14="http://schemas.microsoft.com/office/powerpoint/2010/main" xmlns="" val="164101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4A04F0-D7EC-46B7-AAF1-7A326697FEDB}" type="datetime1">
              <a:rPr lang="en-US" smtClean="0"/>
              <a:pPr/>
              <a:t>12/9/2014</a:t>
            </a:fld>
            <a:endParaRPr lang="en-US"/>
          </a:p>
        </p:txBody>
      </p:sp>
      <p:sp>
        <p:nvSpPr>
          <p:cNvPr id="5" name="Footer Placeholder 4"/>
          <p:cNvSpPr>
            <a:spLocks noGrp="1"/>
          </p:cNvSpPr>
          <p:nvPr>
            <p:ph type="ftr" sz="quarter" idx="11"/>
          </p:nvPr>
        </p:nvSpPr>
        <p:spPr/>
        <p:txBody>
          <a:bodyPr/>
          <a:lstStyle/>
          <a:p>
            <a:r>
              <a:rPr lang="en-US" smtClean="0"/>
              <a:t>vahid naderi</a:t>
            </a:r>
            <a:endParaRPr lang="en-US"/>
          </a:p>
        </p:txBody>
      </p:sp>
      <p:sp>
        <p:nvSpPr>
          <p:cNvPr id="6" name="Slide Number Placeholder 5"/>
          <p:cNvSpPr>
            <a:spLocks noGrp="1"/>
          </p:cNvSpPr>
          <p:nvPr>
            <p:ph type="sldNum" sz="quarter" idx="12"/>
          </p:nvPr>
        </p:nvSpPr>
        <p:spPr/>
        <p:txBody>
          <a:bodyPr/>
          <a:lstStyle/>
          <a:p>
            <a:fld id="{91D99C20-5CF5-43B7-914D-C2D522E43AEB}" type="slidenum">
              <a:rPr lang="en-US" smtClean="0"/>
              <a:pPr/>
              <a:t>‹#›</a:t>
            </a:fld>
            <a:endParaRPr lang="en-US"/>
          </a:p>
        </p:txBody>
      </p:sp>
    </p:spTree>
    <p:extLst>
      <p:ext uri="{BB962C8B-B14F-4D97-AF65-F5344CB8AC3E}">
        <p14:creationId xmlns:p14="http://schemas.microsoft.com/office/powerpoint/2010/main" xmlns="" val="84835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B221A-C3EE-4EAB-B513-C31AD83C74BE}" type="datetime1">
              <a:rPr lang="en-US" smtClean="0"/>
              <a:pPr/>
              <a:t>12/9/2014</a:t>
            </a:fld>
            <a:endParaRPr lang="en-US"/>
          </a:p>
        </p:txBody>
      </p:sp>
      <p:sp>
        <p:nvSpPr>
          <p:cNvPr id="5" name="Footer Placeholder 4"/>
          <p:cNvSpPr>
            <a:spLocks noGrp="1"/>
          </p:cNvSpPr>
          <p:nvPr>
            <p:ph type="ftr" sz="quarter" idx="11"/>
          </p:nvPr>
        </p:nvSpPr>
        <p:spPr/>
        <p:txBody>
          <a:bodyPr/>
          <a:lstStyle/>
          <a:p>
            <a:r>
              <a:rPr lang="en-US" smtClean="0"/>
              <a:t>vahid naderi</a:t>
            </a:r>
            <a:endParaRPr lang="en-US"/>
          </a:p>
        </p:txBody>
      </p:sp>
      <p:sp>
        <p:nvSpPr>
          <p:cNvPr id="6" name="Slide Number Placeholder 5"/>
          <p:cNvSpPr>
            <a:spLocks noGrp="1"/>
          </p:cNvSpPr>
          <p:nvPr>
            <p:ph type="sldNum" sz="quarter" idx="12"/>
          </p:nvPr>
        </p:nvSpPr>
        <p:spPr/>
        <p:txBody>
          <a:bodyPr/>
          <a:lstStyle/>
          <a:p>
            <a:fld id="{91D99C20-5CF5-43B7-914D-C2D522E43AEB}" type="slidenum">
              <a:rPr lang="en-US" smtClean="0"/>
              <a:pPr/>
              <a:t>‹#›</a:t>
            </a:fld>
            <a:endParaRPr lang="en-US"/>
          </a:p>
        </p:txBody>
      </p:sp>
    </p:spTree>
    <p:extLst>
      <p:ext uri="{BB962C8B-B14F-4D97-AF65-F5344CB8AC3E}">
        <p14:creationId xmlns:p14="http://schemas.microsoft.com/office/powerpoint/2010/main" xmlns="" val="4206048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6E3605-325F-47CC-AC17-C86DE00E8B6B}" type="datetime1">
              <a:rPr lang="en-US" smtClean="0"/>
              <a:pPr/>
              <a:t>12/9/2014</a:t>
            </a:fld>
            <a:endParaRPr lang="en-US"/>
          </a:p>
        </p:txBody>
      </p:sp>
      <p:sp>
        <p:nvSpPr>
          <p:cNvPr id="6" name="Footer Placeholder 5"/>
          <p:cNvSpPr>
            <a:spLocks noGrp="1"/>
          </p:cNvSpPr>
          <p:nvPr>
            <p:ph type="ftr" sz="quarter" idx="11"/>
          </p:nvPr>
        </p:nvSpPr>
        <p:spPr/>
        <p:txBody>
          <a:bodyPr/>
          <a:lstStyle/>
          <a:p>
            <a:r>
              <a:rPr lang="en-US" smtClean="0"/>
              <a:t>vahid naderi</a:t>
            </a:r>
            <a:endParaRPr lang="en-US"/>
          </a:p>
        </p:txBody>
      </p:sp>
      <p:sp>
        <p:nvSpPr>
          <p:cNvPr id="7" name="Slide Number Placeholder 6"/>
          <p:cNvSpPr>
            <a:spLocks noGrp="1"/>
          </p:cNvSpPr>
          <p:nvPr>
            <p:ph type="sldNum" sz="quarter" idx="12"/>
          </p:nvPr>
        </p:nvSpPr>
        <p:spPr/>
        <p:txBody>
          <a:bodyPr/>
          <a:lstStyle/>
          <a:p>
            <a:fld id="{91D99C20-5CF5-43B7-914D-C2D522E43AEB}" type="slidenum">
              <a:rPr lang="en-US" smtClean="0"/>
              <a:pPr/>
              <a:t>‹#›</a:t>
            </a:fld>
            <a:endParaRPr lang="en-US"/>
          </a:p>
        </p:txBody>
      </p:sp>
    </p:spTree>
    <p:extLst>
      <p:ext uri="{BB962C8B-B14F-4D97-AF65-F5344CB8AC3E}">
        <p14:creationId xmlns:p14="http://schemas.microsoft.com/office/powerpoint/2010/main" xmlns="" val="245498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C7E839-3847-4C24-BEE3-AE4FAAD5C677}" type="datetime1">
              <a:rPr lang="en-US" smtClean="0"/>
              <a:pPr/>
              <a:t>12/9/2014</a:t>
            </a:fld>
            <a:endParaRPr lang="en-US"/>
          </a:p>
        </p:txBody>
      </p:sp>
      <p:sp>
        <p:nvSpPr>
          <p:cNvPr id="8" name="Footer Placeholder 7"/>
          <p:cNvSpPr>
            <a:spLocks noGrp="1"/>
          </p:cNvSpPr>
          <p:nvPr>
            <p:ph type="ftr" sz="quarter" idx="11"/>
          </p:nvPr>
        </p:nvSpPr>
        <p:spPr/>
        <p:txBody>
          <a:bodyPr/>
          <a:lstStyle/>
          <a:p>
            <a:r>
              <a:rPr lang="en-US" smtClean="0"/>
              <a:t>vahid naderi</a:t>
            </a:r>
            <a:endParaRPr lang="en-US"/>
          </a:p>
        </p:txBody>
      </p:sp>
      <p:sp>
        <p:nvSpPr>
          <p:cNvPr id="9" name="Slide Number Placeholder 8"/>
          <p:cNvSpPr>
            <a:spLocks noGrp="1"/>
          </p:cNvSpPr>
          <p:nvPr>
            <p:ph type="sldNum" sz="quarter" idx="12"/>
          </p:nvPr>
        </p:nvSpPr>
        <p:spPr/>
        <p:txBody>
          <a:bodyPr/>
          <a:lstStyle/>
          <a:p>
            <a:fld id="{91D99C20-5CF5-43B7-914D-C2D522E43AEB}" type="slidenum">
              <a:rPr lang="en-US" smtClean="0"/>
              <a:pPr/>
              <a:t>‹#›</a:t>
            </a:fld>
            <a:endParaRPr lang="en-US"/>
          </a:p>
        </p:txBody>
      </p:sp>
    </p:spTree>
    <p:extLst>
      <p:ext uri="{BB962C8B-B14F-4D97-AF65-F5344CB8AC3E}">
        <p14:creationId xmlns:p14="http://schemas.microsoft.com/office/powerpoint/2010/main" xmlns="" val="8959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CB4003-A865-47FE-A514-420D68495FDE}" type="datetime1">
              <a:rPr lang="en-US" smtClean="0"/>
              <a:pPr/>
              <a:t>12/9/2014</a:t>
            </a:fld>
            <a:endParaRPr lang="en-US"/>
          </a:p>
        </p:txBody>
      </p:sp>
      <p:sp>
        <p:nvSpPr>
          <p:cNvPr id="4" name="Footer Placeholder 3"/>
          <p:cNvSpPr>
            <a:spLocks noGrp="1"/>
          </p:cNvSpPr>
          <p:nvPr>
            <p:ph type="ftr" sz="quarter" idx="11"/>
          </p:nvPr>
        </p:nvSpPr>
        <p:spPr/>
        <p:txBody>
          <a:bodyPr/>
          <a:lstStyle/>
          <a:p>
            <a:r>
              <a:rPr lang="en-US" smtClean="0"/>
              <a:t>vahid naderi</a:t>
            </a:r>
            <a:endParaRPr lang="en-US"/>
          </a:p>
        </p:txBody>
      </p:sp>
      <p:sp>
        <p:nvSpPr>
          <p:cNvPr id="5" name="Slide Number Placeholder 4"/>
          <p:cNvSpPr>
            <a:spLocks noGrp="1"/>
          </p:cNvSpPr>
          <p:nvPr>
            <p:ph type="sldNum" sz="quarter" idx="12"/>
          </p:nvPr>
        </p:nvSpPr>
        <p:spPr/>
        <p:txBody>
          <a:bodyPr/>
          <a:lstStyle/>
          <a:p>
            <a:fld id="{91D99C20-5CF5-43B7-914D-C2D522E43AEB}" type="slidenum">
              <a:rPr lang="en-US" smtClean="0"/>
              <a:pPr/>
              <a:t>‹#›</a:t>
            </a:fld>
            <a:endParaRPr lang="en-US"/>
          </a:p>
        </p:txBody>
      </p:sp>
    </p:spTree>
    <p:extLst>
      <p:ext uri="{BB962C8B-B14F-4D97-AF65-F5344CB8AC3E}">
        <p14:creationId xmlns:p14="http://schemas.microsoft.com/office/powerpoint/2010/main" xmlns="" val="336382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23911-876F-44C9-B2EC-16E08CC2E9FA}" type="datetime1">
              <a:rPr lang="en-US" smtClean="0"/>
              <a:pPr/>
              <a:t>12/9/2014</a:t>
            </a:fld>
            <a:endParaRPr lang="en-US"/>
          </a:p>
        </p:txBody>
      </p:sp>
      <p:sp>
        <p:nvSpPr>
          <p:cNvPr id="3" name="Footer Placeholder 2"/>
          <p:cNvSpPr>
            <a:spLocks noGrp="1"/>
          </p:cNvSpPr>
          <p:nvPr>
            <p:ph type="ftr" sz="quarter" idx="11"/>
          </p:nvPr>
        </p:nvSpPr>
        <p:spPr/>
        <p:txBody>
          <a:bodyPr/>
          <a:lstStyle/>
          <a:p>
            <a:r>
              <a:rPr lang="en-US" smtClean="0"/>
              <a:t>vahid naderi</a:t>
            </a:r>
            <a:endParaRPr lang="en-US"/>
          </a:p>
        </p:txBody>
      </p:sp>
      <p:sp>
        <p:nvSpPr>
          <p:cNvPr id="4" name="Slide Number Placeholder 3"/>
          <p:cNvSpPr>
            <a:spLocks noGrp="1"/>
          </p:cNvSpPr>
          <p:nvPr>
            <p:ph type="sldNum" sz="quarter" idx="12"/>
          </p:nvPr>
        </p:nvSpPr>
        <p:spPr/>
        <p:txBody>
          <a:bodyPr/>
          <a:lstStyle/>
          <a:p>
            <a:fld id="{91D99C20-5CF5-43B7-914D-C2D522E43AEB}" type="slidenum">
              <a:rPr lang="en-US" smtClean="0"/>
              <a:pPr/>
              <a:t>‹#›</a:t>
            </a:fld>
            <a:endParaRPr lang="en-US"/>
          </a:p>
        </p:txBody>
      </p:sp>
    </p:spTree>
    <p:extLst>
      <p:ext uri="{BB962C8B-B14F-4D97-AF65-F5344CB8AC3E}">
        <p14:creationId xmlns:p14="http://schemas.microsoft.com/office/powerpoint/2010/main" xmlns="" val="178819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42DB2-4C21-473E-837E-2100467D8202}" type="datetime1">
              <a:rPr lang="en-US" smtClean="0"/>
              <a:pPr/>
              <a:t>12/9/2014</a:t>
            </a:fld>
            <a:endParaRPr lang="en-US"/>
          </a:p>
        </p:txBody>
      </p:sp>
      <p:sp>
        <p:nvSpPr>
          <p:cNvPr id="6" name="Footer Placeholder 5"/>
          <p:cNvSpPr>
            <a:spLocks noGrp="1"/>
          </p:cNvSpPr>
          <p:nvPr>
            <p:ph type="ftr" sz="quarter" idx="11"/>
          </p:nvPr>
        </p:nvSpPr>
        <p:spPr/>
        <p:txBody>
          <a:bodyPr/>
          <a:lstStyle/>
          <a:p>
            <a:r>
              <a:rPr lang="en-US" smtClean="0"/>
              <a:t>vahid naderi</a:t>
            </a:r>
            <a:endParaRPr lang="en-US"/>
          </a:p>
        </p:txBody>
      </p:sp>
      <p:sp>
        <p:nvSpPr>
          <p:cNvPr id="7" name="Slide Number Placeholder 6"/>
          <p:cNvSpPr>
            <a:spLocks noGrp="1"/>
          </p:cNvSpPr>
          <p:nvPr>
            <p:ph type="sldNum" sz="quarter" idx="12"/>
          </p:nvPr>
        </p:nvSpPr>
        <p:spPr/>
        <p:txBody>
          <a:bodyPr/>
          <a:lstStyle/>
          <a:p>
            <a:fld id="{91D99C20-5CF5-43B7-914D-C2D522E43AEB}" type="slidenum">
              <a:rPr lang="en-US" smtClean="0"/>
              <a:pPr/>
              <a:t>‹#›</a:t>
            </a:fld>
            <a:endParaRPr lang="en-US"/>
          </a:p>
        </p:txBody>
      </p:sp>
    </p:spTree>
    <p:extLst>
      <p:ext uri="{BB962C8B-B14F-4D97-AF65-F5344CB8AC3E}">
        <p14:creationId xmlns:p14="http://schemas.microsoft.com/office/powerpoint/2010/main" xmlns="" val="7139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7044B6-010C-410B-AB0D-B0DD2FC89C3F}" type="datetime1">
              <a:rPr lang="en-US" smtClean="0"/>
              <a:pPr/>
              <a:t>12/9/2014</a:t>
            </a:fld>
            <a:endParaRPr lang="en-US"/>
          </a:p>
        </p:txBody>
      </p:sp>
      <p:sp>
        <p:nvSpPr>
          <p:cNvPr id="6" name="Footer Placeholder 5"/>
          <p:cNvSpPr>
            <a:spLocks noGrp="1"/>
          </p:cNvSpPr>
          <p:nvPr>
            <p:ph type="ftr" sz="quarter" idx="11"/>
          </p:nvPr>
        </p:nvSpPr>
        <p:spPr/>
        <p:txBody>
          <a:bodyPr/>
          <a:lstStyle/>
          <a:p>
            <a:r>
              <a:rPr lang="en-US" smtClean="0"/>
              <a:t>vahid naderi</a:t>
            </a:r>
            <a:endParaRPr lang="en-US"/>
          </a:p>
        </p:txBody>
      </p:sp>
      <p:sp>
        <p:nvSpPr>
          <p:cNvPr id="7" name="Slide Number Placeholder 6"/>
          <p:cNvSpPr>
            <a:spLocks noGrp="1"/>
          </p:cNvSpPr>
          <p:nvPr>
            <p:ph type="sldNum" sz="quarter" idx="12"/>
          </p:nvPr>
        </p:nvSpPr>
        <p:spPr/>
        <p:txBody>
          <a:bodyPr/>
          <a:lstStyle/>
          <a:p>
            <a:fld id="{91D99C20-5CF5-43B7-914D-C2D522E43AEB}" type="slidenum">
              <a:rPr lang="en-US" smtClean="0"/>
              <a:pPr/>
              <a:t>‹#›</a:t>
            </a:fld>
            <a:endParaRPr lang="en-US"/>
          </a:p>
        </p:txBody>
      </p:sp>
    </p:spTree>
    <p:extLst>
      <p:ext uri="{BB962C8B-B14F-4D97-AF65-F5344CB8AC3E}">
        <p14:creationId xmlns:p14="http://schemas.microsoft.com/office/powerpoint/2010/main" xmlns="" val="1269849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alpha val="18000"/>
                <a:lumMod val="37000"/>
                <a:lumOff val="63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9474085-5097-45A0-B382-2F04A1B27EB3}" type="datetime1">
              <a:rPr lang="en-US" smtClean="0"/>
              <a:pPr/>
              <a:t>12/9/2014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smtClean="0"/>
              <a:t>vahid naderi</a:t>
            </a:r>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1D99C20-5CF5-43B7-914D-C2D522E43AEB}" type="slidenum">
              <a:rPr lang="en-US" smtClean="0"/>
              <a:pPr/>
              <a:t>‹#›</a:t>
            </a:fld>
            <a:endParaRPr lang="en-US"/>
          </a:p>
        </p:txBody>
      </p:sp>
    </p:spTree>
    <p:extLst>
      <p:ext uri="{BB962C8B-B14F-4D97-AF65-F5344CB8AC3E}">
        <p14:creationId xmlns:p14="http://schemas.microsoft.com/office/powerpoint/2010/main" xmlns="" val="39734764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12131076" cy="6858001"/>
          </a:xfrm>
        </p:spPr>
      </p:pic>
      <p:sp>
        <p:nvSpPr>
          <p:cNvPr id="6" name="Footer Placeholder 5"/>
          <p:cNvSpPr>
            <a:spLocks noGrp="1"/>
          </p:cNvSpPr>
          <p:nvPr>
            <p:ph type="ftr" sz="quarter" idx="11"/>
          </p:nvPr>
        </p:nvSpPr>
        <p:spPr/>
        <p:txBody>
          <a:bodyPr/>
          <a:lstStyle/>
          <a:p>
            <a:r>
              <a:rPr lang="en-US" smtClean="0"/>
              <a:t>vahid naderi</a:t>
            </a:r>
            <a:endParaRPr lang="en-US"/>
          </a:p>
        </p:txBody>
      </p:sp>
    </p:spTree>
    <p:extLst>
      <p:ext uri="{BB962C8B-B14F-4D97-AF65-F5344CB8AC3E}">
        <p14:creationId xmlns:p14="http://schemas.microsoft.com/office/powerpoint/2010/main" xmlns="" val="701601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042928" cy="5537579"/>
          </a:xfrm>
        </p:spPr>
        <p:txBody>
          <a:bodyPr>
            <a:normAutofit/>
          </a:bodyPr>
          <a:lstStyle/>
          <a:p>
            <a:pPr marL="609600" lvl="0" indent="-609600" algn="r" defTabSz="914400" rtl="1" fontAlgn="base">
              <a:spcAft>
                <a:spcPct val="0"/>
              </a:spcAft>
              <a:buClr>
                <a:srgbClr val="00FFFF"/>
              </a:buClr>
              <a:buSzPct val="70000"/>
              <a:buFont typeface="Wingdings" panose="05000000000000000000" pitchFamily="2" charset="2"/>
              <a:buChar char="n"/>
            </a:pPr>
            <a:r>
              <a:rPr lang="fa-IR" sz="2400" dirty="0">
                <a:solidFill>
                  <a:schemeClr val="bg1"/>
                </a:solidFill>
                <a:latin typeface="Garamond"/>
                <a:cs typeface="B Nazanin" panose="00000400000000000000" pitchFamily="2" charset="-78"/>
              </a:rPr>
              <a:t>با وجود تمام نقاط قوت  </a:t>
            </a:r>
            <a:r>
              <a:rPr lang="en-US" sz="2400" dirty="0">
                <a:solidFill>
                  <a:schemeClr val="bg1"/>
                </a:solidFill>
                <a:latin typeface="Garamond"/>
                <a:cs typeface="B Nazanin" panose="00000400000000000000" pitchFamily="2" charset="-78"/>
              </a:rPr>
              <a:t>petri net</a:t>
            </a:r>
            <a:r>
              <a:rPr lang="fa-IR" sz="2400" dirty="0">
                <a:solidFill>
                  <a:schemeClr val="bg1"/>
                </a:solidFill>
                <a:latin typeface="Garamond"/>
                <a:cs typeface="B Nazanin" panose="00000400000000000000" pitchFamily="2" charset="-78"/>
              </a:rPr>
              <a:t> کلاسیک دارای ضعف های بسیاری در موقعیت های عملی است ونمی توان با آن بسیاری از فعالیتهای عملی را مدلسازی نمود.</a:t>
            </a:r>
          </a:p>
          <a:p>
            <a:pPr marL="609600" lvl="0" indent="-609600" algn="r" defTabSz="914400" rtl="1" fontAlgn="base">
              <a:spcAft>
                <a:spcPct val="0"/>
              </a:spcAft>
              <a:buClr>
                <a:srgbClr val="00FFFF"/>
              </a:buClr>
              <a:buSzPct val="70000"/>
              <a:buNone/>
            </a:pPr>
            <a:r>
              <a:rPr lang="fa-IR" sz="2400" dirty="0">
                <a:solidFill>
                  <a:schemeClr val="bg1"/>
                </a:solidFill>
                <a:latin typeface="Garamond"/>
                <a:cs typeface="B Nazanin" panose="00000400000000000000" pitchFamily="2" charset="-78"/>
              </a:rPr>
              <a:t>       به همین دلیل </a:t>
            </a:r>
            <a:r>
              <a:rPr lang="en-US" sz="2400" dirty="0">
                <a:solidFill>
                  <a:schemeClr val="bg1"/>
                </a:solidFill>
                <a:latin typeface="Garamond"/>
                <a:cs typeface="B Nazanin" panose="00000400000000000000" pitchFamily="2" charset="-78"/>
              </a:rPr>
              <a:t>petri net</a:t>
            </a:r>
            <a:r>
              <a:rPr lang="fa-IR" sz="2400" dirty="0">
                <a:solidFill>
                  <a:schemeClr val="bg1"/>
                </a:solidFill>
                <a:latin typeface="Garamond"/>
                <a:cs typeface="B Nazanin" panose="00000400000000000000" pitchFamily="2" charset="-78"/>
              </a:rPr>
              <a:t> در جهت های مختلف بسط یافته است که سه تا از مهمترین توسعه های </a:t>
            </a:r>
            <a:r>
              <a:rPr lang="en-US" sz="2400" dirty="0">
                <a:solidFill>
                  <a:schemeClr val="bg1"/>
                </a:solidFill>
                <a:latin typeface="Garamond"/>
                <a:cs typeface="B Nazanin" panose="00000400000000000000" pitchFamily="2" charset="-78"/>
              </a:rPr>
              <a:t>petri net</a:t>
            </a:r>
            <a:r>
              <a:rPr lang="fa-IR" sz="2400" dirty="0">
                <a:solidFill>
                  <a:schemeClr val="bg1"/>
                </a:solidFill>
                <a:latin typeface="Garamond"/>
                <a:cs typeface="B Nazanin" panose="00000400000000000000" pitchFamily="2" charset="-78"/>
              </a:rPr>
              <a:t> عبارتند از:</a:t>
            </a:r>
          </a:p>
          <a:p>
            <a:pPr marL="609600" lvl="0" indent="-609600" algn="r" defTabSz="914400" rtl="1" fontAlgn="base">
              <a:spcAft>
                <a:spcPct val="0"/>
              </a:spcAft>
              <a:buClr>
                <a:srgbClr val="00FFFF"/>
              </a:buClr>
              <a:buSzPct val="70000"/>
              <a:buFont typeface="Wingdings" panose="05000000000000000000" pitchFamily="2" charset="2"/>
              <a:buChar char="n"/>
            </a:pPr>
            <a:endParaRPr lang="fa-IR" dirty="0">
              <a:solidFill>
                <a:schemeClr val="bg1"/>
              </a:solidFill>
              <a:effectLst>
                <a:outerShdw blurRad="38100" dist="38100" dir="2700000" algn="tl">
                  <a:srgbClr val="000000"/>
                </a:outerShdw>
              </a:effectLst>
              <a:latin typeface="Garamond"/>
              <a:cs typeface="Arial"/>
            </a:endParaRPr>
          </a:p>
          <a:p>
            <a:pPr marL="1371600" lvl="2" indent="-457200" algn="r" defTabSz="914400" rtl="1" fontAlgn="base">
              <a:spcAft>
                <a:spcPct val="0"/>
              </a:spcAft>
              <a:buClr>
                <a:srgbClr val="DDDDDD"/>
              </a:buClr>
              <a:buSzPct val="70000"/>
              <a:buFont typeface="Wingdings" panose="05000000000000000000" pitchFamily="2" charset="2"/>
              <a:buAutoNum type="arabicPeriod"/>
            </a:pPr>
            <a:r>
              <a:rPr lang="fa-IR" sz="2400" dirty="0">
                <a:solidFill>
                  <a:schemeClr val="bg1"/>
                </a:solidFill>
                <a:latin typeface="Garamond"/>
                <a:cs typeface="B Nazanin" panose="00000400000000000000" pitchFamily="2" charset="-78"/>
              </a:rPr>
              <a:t>   </a:t>
            </a:r>
            <a:r>
              <a:rPr lang="fa-IR" sz="2400" b="1" dirty="0">
                <a:solidFill>
                  <a:schemeClr val="bg1"/>
                </a:solidFill>
                <a:latin typeface="Garamond"/>
                <a:cs typeface="B Nazanin" panose="00000400000000000000" pitchFamily="2" charset="-78"/>
              </a:rPr>
              <a:t>بسط رنگ    </a:t>
            </a:r>
            <a:r>
              <a:rPr lang="en-US" sz="2400" b="1" dirty="0">
                <a:solidFill>
                  <a:schemeClr val="bg1"/>
                </a:solidFill>
                <a:latin typeface="Garamond"/>
                <a:cs typeface="B Nazanin" panose="00000400000000000000" pitchFamily="2" charset="-78"/>
              </a:rPr>
              <a:t>     </a:t>
            </a:r>
            <a:r>
              <a:rPr lang="fa-IR" sz="2400" b="1" dirty="0">
                <a:solidFill>
                  <a:schemeClr val="bg1"/>
                </a:solidFill>
                <a:latin typeface="Garamond"/>
                <a:cs typeface="B Nazanin" panose="00000400000000000000" pitchFamily="2" charset="-78"/>
              </a:rPr>
              <a:t>   </a:t>
            </a:r>
            <a:r>
              <a:rPr lang="en-US" sz="2400" b="1" dirty="0">
                <a:solidFill>
                  <a:schemeClr val="bg1"/>
                </a:solidFill>
                <a:latin typeface="Garamond"/>
                <a:cs typeface="B Nazanin" panose="00000400000000000000" pitchFamily="2" charset="-78"/>
              </a:rPr>
              <a:t>&lt;----</a:t>
            </a:r>
            <a:r>
              <a:rPr lang="fa-IR" sz="2400" b="1" dirty="0">
                <a:solidFill>
                  <a:schemeClr val="bg1"/>
                </a:solidFill>
                <a:latin typeface="Garamond"/>
                <a:cs typeface="B Nazanin" panose="00000400000000000000" pitchFamily="2" charset="-78"/>
              </a:rPr>
              <a:t>    </a:t>
            </a:r>
            <a:r>
              <a:rPr lang="en-US" sz="2400" b="1" dirty="0">
                <a:solidFill>
                  <a:schemeClr val="bg1"/>
                </a:solidFill>
                <a:latin typeface="Garamond"/>
                <a:cs typeface="B Nazanin" panose="00000400000000000000" pitchFamily="2" charset="-78"/>
              </a:rPr>
              <a:t>petri net</a:t>
            </a:r>
            <a:r>
              <a:rPr lang="fa-IR" sz="2400" b="1" dirty="0">
                <a:solidFill>
                  <a:schemeClr val="bg1"/>
                </a:solidFill>
                <a:latin typeface="Garamond"/>
                <a:cs typeface="B Nazanin" panose="00000400000000000000" pitchFamily="2" charset="-78"/>
              </a:rPr>
              <a:t> رنگی</a:t>
            </a:r>
          </a:p>
          <a:p>
            <a:pPr marL="1371600" lvl="2" indent="-457200" algn="r" defTabSz="914400" rtl="1" fontAlgn="base">
              <a:spcAft>
                <a:spcPct val="0"/>
              </a:spcAft>
              <a:buClr>
                <a:srgbClr val="DDDDDD"/>
              </a:buClr>
              <a:buSzPct val="70000"/>
              <a:buFont typeface="Wingdings" panose="05000000000000000000" pitchFamily="2" charset="2"/>
              <a:buAutoNum type="arabicPeriod"/>
            </a:pPr>
            <a:r>
              <a:rPr lang="fa-IR" sz="2400" b="1" dirty="0">
                <a:solidFill>
                  <a:schemeClr val="bg1"/>
                </a:solidFill>
                <a:latin typeface="Garamond"/>
                <a:cs typeface="B Nazanin" panose="00000400000000000000" pitchFamily="2" charset="-78"/>
              </a:rPr>
              <a:t>   بسط زمان</a:t>
            </a:r>
            <a:r>
              <a:rPr lang="en-US" sz="2400" b="1" dirty="0">
                <a:solidFill>
                  <a:schemeClr val="bg1"/>
                </a:solidFill>
                <a:latin typeface="Garamond"/>
                <a:cs typeface="B Nazanin" panose="00000400000000000000" pitchFamily="2" charset="-78"/>
              </a:rPr>
              <a:t>&lt;----           </a:t>
            </a:r>
            <a:r>
              <a:rPr lang="fa-IR" sz="2400" b="1" dirty="0">
                <a:solidFill>
                  <a:schemeClr val="bg1"/>
                </a:solidFill>
                <a:latin typeface="Garamond"/>
                <a:cs typeface="B Nazanin" panose="00000400000000000000" pitchFamily="2" charset="-78"/>
              </a:rPr>
              <a:t>    </a:t>
            </a:r>
            <a:r>
              <a:rPr lang="en-US" sz="2400" b="1" dirty="0">
                <a:solidFill>
                  <a:schemeClr val="bg1"/>
                </a:solidFill>
                <a:latin typeface="Garamond"/>
                <a:cs typeface="B Nazanin" panose="00000400000000000000" pitchFamily="2" charset="-78"/>
              </a:rPr>
              <a:t>petri net</a:t>
            </a:r>
            <a:r>
              <a:rPr lang="fa-IR" sz="2400" b="1" dirty="0">
                <a:solidFill>
                  <a:schemeClr val="bg1"/>
                </a:solidFill>
                <a:latin typeface="Garamond"/>
                <a:cs typeface="B Nazanin" panose="00000400000000000000" pitchFamily="2" charset="-78"/>
              </a:rPr>
              <a:t> زمانی</a:t>
            </a:r>
          </a:p>
          <a:p>
            <a:pPr marL="1371600" lvl="2" indent="-457200" algn="r" defTabSz="914400" rtl="1" fontAlgn="base">
              <a:spcAft>
                <a:spcPct val="0"/>
              </a:spcAft>
              <a:buClr>
                <a:srgbClr val="DDDDDD"/>
              </a:buClr>
              <a:buSzPct val="70000"/>
              <a:buFont typeface="Wingdings" panose="05000000000000000000" pitchFamily="2" charset="2"/>
              <a:buAutoNum type="arabicPeriod"/>
            </a:pPr>
            <a:r>
              <a:rPr lang="fa-IR" sz="2400" b="1" dirty="0">
                <a:solidFill>
                  <a:schemeClr val="bg1"/>
                </a:solidFill>
                <a:latin typeface="Garamond"/>
                <a:cs typeface="B Nazanin" panose="00000400000000000000" pitchFamily="2" charset="-78"/>
              </a:rPr>
              <a:t>   بسط سلسله مراتبی     </a:t>
            </a:r>
            <a:r>
              <a:rPr lang="en-US" sz="2400" b="1" dirty="0">
                <a:solidFill>
                  <a:schemeClr val="bg1"/>
                </a:solidFill>
                <a:latin typeface="Garamond"/>
                <a:cs typeface="B Nazanin" panose="00000400000000000000" pitchFamily="2" charset="-78"/>
              </a:rPr>
              <a:t>&lt;----</a:t>
            </a:r>
            <a:r>
              <a:rPr lang="fa-IR" sz="2400" b="1" dirty="0">
                <a:solidFill>
                  <a:schemeClr val="bg1"/>
                </a:solidFill>
                <a:latin typeface="Garamond"/>
                <a:cs typeface="B Nazanin" panose="00000400000000000000" pitchFamily="2" charset="-78"/>
              </a:rPr>
              <a:t>    </a:t>
            </a:r>
            <a:r>
              <a:rPr lang="en-US" sz="2400" b="1" dirty="0">
                <a:solidFill>
                  <a:schemeClr val="bg1"/>
                </a:solidFill>
                <a:latin typeface="Garamond"/>
                <a:cs typeface="B Nazanin" panose="00000400000000000000" pitchFamily="2" charset="-78"/>
              </a:rPr>
              <a:t>petri net</a:t>
            </a:r>
            <a:r>
              <a:rPr lang="fa-IR" sz="2400" b="1" dirty="0">
                <a:solidFill>
                  <a:schemeClr val="bg1"/>
                </a:solidFill>
                <a:latin typeface="Garamond"/>
                <a:cs typeface="B Nazanin" panose="00000400000000000000" pitchFamily="2" charset="-78"/>
              </a:rPr>
              <a:t> سلسله مراتبی </a:t>
            </a:r>
          </a:p>
          <a:p>
            <a:pPr marL="1371600" lvl="2" indent="-457200" algn="r" defTabSz="914400" rtl="1" fontAlgn="base">
              <a:spcAft>
                <a:spcPct val="0"/>
              </a:spcAft>
              <a:buClr>
                <a:srgbClr val="DDDDDD"/>
              </a:buClr>
              <a:buSzPct val="70000"/>
              <a:buFont typeface="Wingdings" panose="05000000000000000000" pitchFamily="2" charset="2"/>
              <a:buAutoNum type="arabicPeriod"/>
            </a:pPr>
            <a:endParaRPr lang="en-US" sz="2400" b="1" dirty="0">
              <a:solidFill>
                <a:schemeClr val="bg1"/>
              </a:solidFill>
              <a:latin typeface="Garamond"/>
              <a:cs typeface="B Nazanin" panose="00000400000000000000" pitchFamily="2" charset="-78"/>
            </a:endParaRPr>
          </a:p>
          <a:p>
            <a:endParaRPr lang="en-US" dirty="0">
              <a:solidFill>
                <a:schemeClr val="bg1"/>
              </a:solidFill>
              <a:cs typeface="B Nazanin" panose="00000400000000000000" pitchFamily="2" charset="-78"/>
            </a:endParaRPr>
          </a:p>
        </p:txBody>
      </p:sp>
      <p:sp>
        <p:nvSpPr>
          <p:cNvPr id="2" name="Footer Placeholder 1"/>
          <p:cNvSpPr>
            <a:spLocks noGrp="1"/>
          </p:cNvSpPr>
          <p:nvPr>
            <p:ph type="ftr" sz="quarter" idx="11"/>
          </p:nvPr>
        </p:nvSpPr>
        <p:spPr/>
        <p:txBody>
          <a:bodyPr/>
          <a:lstStyle/>
          <a:p>
            <a:r>
              <a:rPr lang="en-US" smtClean="0"/>
              <a:t>vahid naderi</a:t>
            </a:r>
            <a:endParaRPr lang="en-US"/>
          </a:p>
        </p:txBody>
      </p:sp>
    </p:spTree>
    <p:extLst>
      <p:ext uri="{BB962C8B-B14F-4D97-AF65-F5344CB8AC3E}">
        <p14:creationId xmlns:p14="http://schemas.microsoft.com/office/powerpoint/2010/main" xmlns="" val="1110095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1707841"/>
            <a:ext cx="9892803" cy="4286559"/>
          </a:xfrm>
        </p:spPr>
        <p:txBody>
          <a:bodyPr>
            <a:normAutofit fontScale="90000"/>
          </a:bodyPr>
          <a:lstStyle/>
          <a:p>
            <a:pPr marL="342900" lvl="0" indent="-342900" algn="r" defTabSz="914400" rtl="1" fontAlgn="base">
              <a:spcBef>
                <a:spcPct val="20000"/>
              </a:spcBef>
              <a:spcAft>
                <a:spcPct val="0"/>
              </a:spcAft>
            </a:pPr>
            <a:r>
              <a:rPr lang="fa-IR" sz="2800" cap="none" dirty="0">
                <a:ln>
                  <a:noFill/>
                </a:ln>
                <a:solidFill>
                  <a:schemeClr val="bg1"/>
                </a:solidFill>
                <a:latin typeface="Garamond"/>
                <a:cs typeface="B Nazanin" panose="00000400000000000000" pitchFamily="2" charset="-78"/>
              </a:rPr>
              <a:t>به کمک اين خصوصيت بعد جديدي به توکن ها داده مي شود و به اين ترتيب توکن ها داراي </a:t>
            </a:r>
            <a:r>
              <a:rPr lang="en-US" sz="2800" b="1" cap="none" dirty="0">
                <a:ln>
                  <a:noFill/>
                </a:ln>
                <a:solidFill>
                  <a:schemeClr val="bg1"/>
                </a:solidFill>
                <a:latin typeface="MS PMincho" panose="02020600040205080304" pitchFamily="18" charset="-128"/>
                <a:cs typeface="B Nazanin" panose="00000400000000000000" pitchFamily="2" charset="-78"/>
              </a:rPr>
              <a:t>type</a:t>
            </a:r>
            <a:r>
              <a:rPr lang="fa-IR" sz="2800" cap="none" dirty="0">
                <a:ln>
                  <a:noFill/>
                </a:ln>
                <a:solidFill>
                  <a:schemeClr val="bg1"/>
                </a:solidFill>
                <a:latin typeface="Garamond"/>
                <a:cs typeface="B Nazanin" panose="00000400000000000000" pitchFamily="2" charset="-78"/>
              </a:rPr>
              <a:t> شده و محدوده انتخاب </a:t>
            </a:r>
            <a:r>
              <a:rPr lang="en-US" sz="2800" cap="none" dirty="0">
                <a:ln>
                  <a:noFill/>
                </a:ln>
                <a:solidFill>
                  <a:schemeClr val="bg1"/>
                </a:solidFill>
                <a:latin typeface="MS PMincho" panose="02020600040205080304" pitchFamily="18" charset="-128"/>
                <a:cs typeface="B Nazanin" panose="00000400000000000000" pitchFamily="2" charset="-78"/>
              </a:rPr>
              <a:t>firing</a:t>
            </a:r>
            <a:r>
              <a:rPr lang="fa-IR" sz="2800" cap="none" dirty="0">
                <a:ln>
                  <a:noFill/>
                </a:ln>
                <a:solidFill>
                  <a:schemeClr val="bg1"/>
                </a:solidFill>
                <a:latin typeface="Garamond"/>
                <a:cs typeface="B Nazanin" panose="00000400000000000000" pitchFamily="2" charset="-78"/>
              </a:rPr>
              <a:t> ها ، اضافه مي شود.</a:t>
            </a:r>
            <a:br>
              <a:rPr lang="fa-IR" sz="2800" cap="none" dirty="0">
                <a:ln>
                  <a:noFill/>
                </a:ln>
                <a:solidFill>
                  <a:schemeClr val="bg1"/>
                </a:solidFill>
                <a:latin typeface="Garamond"/>
                <a:cs typeface="B Nazanin" panose="00000400000000000000" pitchFamily="2" charset="-78"/>
              </a:rPr>
            </a:br>
            <a:r>
              <a:rPr lang="fa-IR" sz="2800" cap="none" dirty="0">
                <a:ln>
                  <a:noFill/>
                </a:ln>
                <a:solidFill>
                  <a:schemeClr val="bg1"/>
                </a:solidFill>
                <a:latin typeface="Garamond"/>
                <a:cs typeface="B Nazanin" panose="00000400000000000000" pitchFamily="2" charset="-78"/>
              </a:rPr>
              <a:t>توکن ها ، نماينده توابع متفاوتي هستند . به عنوان مثال ما مي توانيم از توکن هاي مختلف براي نمايش فراخواني هاي سيستم عامل و يا رده هاي متفاوت </a:t>
            </a:r>
            <a:r>
              <a:rPr lang="en-US" sz="2800" cap="none" dirty="0">
                <a:ln>
                  <a:noFill/>
                </a:ln>
                <a:solidFill>
                  <a:schemeClr val="bg1"/>
                </a:solidFill>
                <a:latin typeface="Garamond"/>
                <a:cs typeface="B Nazanin" panose="00000400000000000000" pitchFamily="2" charset="-78"/>
              </a:rPr>
              <a:t>job</a:t>
            </a:r>
            <a:r>
              <a:rPr lang="fa-IR" sz="2800" cap="none" dirty="0">
                <a:ln>
                  <a:noFill/>
                </a:ln>
                <a:solidFill>
                  <a:schemeClr val="bg1"/>
                </a:solidFill>
                <a:latin typeface="Garamond"/>
                <a:cs typeface="B Nazanin" panose="00000400000000000000" pitchFamily="2" charset="-78"/>
              </a:rPr>
              <a:t> ها استفاده کنيم . </a:t>
            </a:r>
            <a:br>
              <a:rPr lang="fa-IR" sz="2800" cap="none" dirty="0">
                <a:ln>
                  <a:noFill/>
                </a:ln>
                <a:solidFill>
                  <a:schemeClr val="bg1"/>
                </a:solidFill>
                <a:latin typeface="Garamond"/>
                <a:cs typeface="B Nazanin" panose="00000400000000000000" pitchFamily="2" charset="-78"/>
              </a:rPr>
            </a:br>
            <a:r>
              <a:rPr lang="fa-IR" sz="2800" cap="none" dirty="0">
                <a:ln>
                  <a:noFill/>
                </a:ln>
                <a:solidFill>
                  <a:schemeClr val="bg1"/>
                </a:solidFill>
                <a:latin typeface="Garamond"/>
                <a:cs typeface="B Nazanin" panose="00000400000000000000" pitchFamily="2" charset="-78"/>
              </a:rPr>
              <a:t>به کمک اين انواع توکن ها ، مشخص مي شود که از ميان چندين </a:t>
            </a:r>
            <a:r>
              <a:rPr lang="en-US" sz="2800" cap="none" dirty="0">
                <a:ln>
                  <a:noFill/>
                </a:ln>
                <a:solidFill>
                  <a:schemeClr val="bg1"/>
                </a:solidFill>
                <a:latin typeface="MS PMincho" panose="02020600040205080304" pitchFamily="18" charset="-128"/>
                <a:cs typeface="B Nazanin" panose="00000400000000000000" pitchFamily="2" charset="-78"/>
              </a:rPr>
              <a:t>transition</a:t>
            </a:r>
            <a:r>
              <a:rPr lang="fa-IR" sz="2800" cap="none" dirty="0">
                <a:ln>
                  <a:noFill/>
                </a:ln>
                <a:solidFill>
                  <a:schemeClr val="bg1"/>
                </a:solidFill>
                <a:latin typeface="Garamond"/>
                <a:cs typeface="B Nazanin" panose="00000400000000000000" pitchFamily="2" charset="-78"/>
              </a:rPr>
              <a:t> آماده  کدام يک از آنها مي تواند عمل کند . </a:t>
            </a:r>
            <a:br>
              <a:rPr lang="fa-IR" sz="2800" cap="none" dirty="0">
                <a:ln>
                  <a:noFill/>
                </a:ln>
                <a:solidFill>
                  <a:schemeClr val="bg1"/>
                </a:solidFill>
                <a:latin typeface="Garamond"/>
                <a:cs typeface="B Nazanin" panose="00000400000000000000" pitchFamily="2" charset="-78"/>
              </a:rPr>
            </a:br>
            <a:r>
              <a:rPr lang="fa-IR" sz="2800" cap="none" dirty="0">
                <a:ln>
                  <a:noFill/>
                </a:ln>
                <a:solidFill>
                  <a:schemeClr val="bg1"/>
                </a:solidFill>
                <a:latin typeface="Garamond"/>
                <a:cs typeface="B Nazanin" panose="00000400000000000000" pitchFamily="2" charset="-78"/>
              </a:rPr>
              <a:t>در اینجا منظور از رنگ یک صفت ویژه است که می توان به یک مهره اختصاص داده و آنرا از بقیه متمایز نمود.</a:t>
            </a:r>
            <a:br>
              <a:rPr lang="fa-IR" sz="2800" cap="none" dirty="0">
                <a:ln>
                  <a:noFill/>
                </a:ln>
                <a:solidFill>
                  <a:schemeClr val="bg1"/>
                </a:solidFill>
                <a:latin typeface="Garamond"/>
                <a:cs typeface="B Nazanin" panose="00000400000000000000" pitchFamily="2" charset="-78"/>
              </a:rPr>
            </a:br>
            <a:endParaRPr lang="en-US" dirty="0">
              <a:solidFill>
                <a:schemeClr val="bg1"/>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205167" y="439763"/>
            <a:ext cx="4529721" cy="1268078"/>
          </a:xfrm>
          <a:prstGeom prst="rect">
            <a:avLst/>
          </a:prstGeom>
        </p:spPr>
      </p:pic>
      <p:sp>
        <p:nvSpPr>
          <p:cNvPr id="3" name="Footer Placeholder 2"/>
          <p:cNvSpPr>
            <a:spLocks noGrp="1"/>
          </p:cNvSpPr>
          <p:nvPr>
            <p:ph type="ftr" sz="quarter" idx="11"/>
          </p:nvPr>
        </p:nvSpPr>
        <p:spPr/>
        <p:txBody>
          <a:bodyPr/>
          <a:lstStyle/>
          <a:p>
            <a:r>
              <a:rPr lang="en-US" smtClean="0"/>
              <a:t>vahid naderi</a:t>
            </a:r>
            <a:endParaRPr lang="en-US"/>
          </a:p>
        </p:txBody>
      </p:sp>
    </p:spTree>
    <p:extLst>
      <p:ext uri="{BB962C8B-B14F-4D97-AF65-F5344CB8AC3E}">
        <p14:creationId xmlns:p14="http://schemas.microsoft.com/office/powerpoint/2010/main" xmlns="" val="1576393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557716"/>
            <a:ext cx="9810916" cy="4436684"/>
          </a:xfrm>
        </p:spPr>
        <p:txBody>
          <a:bodyPr>
            <a:noAutofit/>
          </a:bodyPr>
          <a:lstStyle/>
          <a:p>
            <a:pPr marL="342900" lvl="0" indent="-342900" algn="r" defTabSz="914400" rtl="1" fontAlgn="base">
              <a:lnSpc>
                <a:spcPct val="90000"/>
              </a:lnSpc>
              <a:spcBef>
                <a:spcPct val="20000"/>
              </a:spcBef>
              <a:spcAft>
                <a:spcPct val="0"/>
              </a:spcAft>
            </a:pPr>
            <a:r>
              <a:rPr lang="fa-IR" sz="2800" cap="none" dirty="0">
                <a:ln>
                  <a:noFill/>
                </a:ln>
                <a:solidFill>
                  <a:schemeClr val="bg1"/>
                </a:solidFill>
                <a:latin typeface="Garamond"/>
                <a:cs typeface="B Nazanin" panose="00000400000000000000" pitchFamily="2" charset="-78"/>
              </a:rPr>
              <a:t>زمان را مي توان به تمام مولفه هاي يک</a:t>
            </a:r>
            <a:r>
              <a:rPr lang="en-US" sz="2800" cap="none" dirty="0">
                <a:ln>
                  <a:noFill/>
                </a:ln>
                <a:solidFill>
                  <a:schemeClr val="bg1"/>
                </a:solidFill>
                <a:latin typeface="MS PMincho" panose="02020600040205080304" pitchFamily="18" charset="-128"/>
                <a:cs typeface="B Nazanin" panose="00000400000000000000" pitchFamily="2" charset="-78"/>
              </a:rPr>
              <a:t>petri net</a:t>
            </a:r>
            <a:r>
              <a:rPr lang="fa-IR" sz="2800" cap="none" dirty="0">
                <a:ln>
                  <a:noFill/>
                </a:ln>
                <a:solidFill>
                  <a:schemeClr val="bg1"/>
                </a:solidFill>
                <a:latin typeface="Garamond"/>
                <a:cs typeface="B Nazanin" panose="00000400000000000000" pitchFamily="2" charset="-78"/>
              </a:rPr>
              <a:t> اضافه نمود</a:t>
            </a:r>
            <a:r>
              <a:rPr lang="en-US" sz="2800" cap="none" dirty="0">
                <a:ln>
                  <a:noFill/>
                </a:ln>
                <a:solidFill>
                  <a:schemeClr val="bg1"/>
                </a:solidFill>
                <a:latin typeface="Garamond"/>
                <a:cs typeface="B Nazanin" panose="00000400000000000000" pitchFamily="2" charset="-78"/>
              </a:rPr>
              <a:t>.</a:t>
            </a:r>
            <a:r>
              <a:rPr lang="fa-IR" sz="2800" cap="none" dirty="0">
                <a:ln>
                  <a:noFill/>
                </a:ln>
                <a:solidFill>
                  <a:schemeClr val="bg1"/>
                </a:solidFill>
                <a:latin typeface="Garamond"/>
                <a:cs typeface="B Nazanin" panose="00000400000000000000" pitchFamily="2" charset="-78"/>
              </a:rPr>
              <a:t>از جمله :</a:t>
            </a:r>
            <a:br>
              <a:rPr lang="fa-IR" sz="2800" cap="none" dirty="0">
                <a:ln>
                  <a:noFill/>
                </a:ln>
                <a:solidFill>
                  <a:schemeClr val="bg1"/>
                </a:solidFill>
                <a:latin typeface="Garamond"/>
                <a:cs typeface="B Nazanin" panose="00000400000000000000" pitchFamily="2" charset="-78"/>
              </a:rPr>
            </a:br>
            <a:r>
              <a:rPr lang="en-US" sz="2800" cap="none" dirty="0">
                <a:ln>
                  <a:noFill/>
                </a:ln>
                <a:solidFill>
                  <a:schemeClr val="bg1"/>
                </a:solidFill>
                <a:latin typeface="MS PMincho" panose="02020600040205080304" pitchFamily="18" charset="-128"/>
                <a:cs typeface="B Nazanin" panose="00000400000000000000" pitchFamily="2" charset="-78"/>
              </a:rPr>
              <a:t>Transitions</a:t>
            </a:r>
            <a:r>
              <a:rPr lang="fa-IR" sz="2800" cap="none" dirty="0">
                <a:ln>
                  <a:noFill/>
                </a:ln>
                <a:solidFill>
                  <a:schemeClr val="bg1"/>
                </a:solidFill>
                <a:latin typeface="MS PMincho" panose="02020600040205080304" pitchFamily="18" charset="-128"/>
                <a:cs typeface="B Nazanin" panose="00000400000000000000" pitchFamily="2" charset="-78"/>
              </a:rPr>
              <a:t/>
            </a:r>
            <a:br>
              <a:rPr lang="fa-IR" sz="2800" cap="none" dirty="0">
                <a:ln>
                  <a:noFill/>
                </a:ln>
                <a:solidFill>
                  <a:schemeClr val="bg1"/>
                </a:solidFill>
                <a:latin typeface="MS PMincho" panose="02020600040205080304" pitchFamily="18" charset="-128"/>
                <a:cs typeface="B Nazanin" panose="00000400000000000000" pitchFamily="2" charset="-78"/>
              </a:rPr>
            </a:br>
            <a:r>
              <a:rPr lang="en-US" sz="2800" cap="none" dirty="0">
                <a:ln>
                  <a:noFill/>
                </a:ln>
                <a:solidFill>
                  <a:schemeClr val="bg1"/>
                </a:solidFill>
                <a:latin typeface="MS PMincho" panose="02020600040205080304" pitchFamily="18" charset="-128"/>
                <a:cs typeface="B Nazanin" panose="00000400000000000000" pitchFamily="2" charset="-78"/>
              </a:rPr>
              <a:t>selection of paths</a:t>
            </a:r>
            <a:r>
              <a:rPr lang="fa-IR" sz="2800" cap="none" dirty="0">
                <a:ln>
                  <a:noFill/>
                </a:ln>
                <a:solidFill>
                  <a:schemeClr val="bg1"/>
                </a:solidFill>
                <a:latin typeface="MS PMincho" panose="02020600040205080304" pitchFamily="18" charset="-128"/>
                <a:cs typeface="B Nazanin" panose="00000400000000000000" pitchFamily="2" charset="-78"/>
              </a:rPr>
              <a:t/>
            </a:r>
            <a:br>
              <a:rPr lang="fa-IR" sz="2800" cap="none" dirty="0">
                <a:ln>
                  <a:noFill/>
                </a:ln>
                <a:solidFill>
                  <a:schemeClr val="bg1"/>
                </a:solidFill>
                <a:latin typeface="MS PMincho" panose="02020600040205080304" pitchFamily="18" charset="-128"/>
                <a:cs typeface="B Nazanin" panose="00000400000000000000" pitchFamily="2" charset="-78"/>
              </a:rPr>
            </a:br>
            <a:r>
              <a:rPr lang="en-US" sz="2800" cap="none" dirty="0">
                <a:ln>
                  <a:noFill/>
                </a:ln>
                <a:solidFill>
                  <a:schemeClr val="bg1"/>
                </a:solidFill>
                <a:latin typeface="MS PMincho" panose="02020600040205080304" pitchFamily="18" charset="-128"/>
                <a:cs typeface="B Nazanin" panose="00000400000000000000" pitchFamily="2" charset="-78"/>
              </a:rPr>
              <a:t>waiting in places</a:t>
            </a:r>
            <a:r>
              <a:rPr lang="fa-IR" sz="2800" cap="none" dirty="0">
                <a:ln>
                  <a:noFill/>
                </a:ln>
                <a:solidFill>
                  <a:schemeClr val="bg1"/>
                </a:solidFill>
                <a:latin typeface="MS PMincho" panose="02020600040205080304" pitchFamily="18" charset="-128"/>
                <a:cs typeface="B Nazanin" panose="00000400000000000000" pitchFamily="2" charset="-78"/>
              </a:rPr>
              <a:t/>
            </a:r>
            <a:br>
              <a:rPr lang="fa-IR" sz="2800" cap="none" dirty="0">
                <a:ln>
                  <a:noFill/>
                </a:ln>
                <a:solidFill>
                  <a:schemeClr val="bg1"/>
                </a:solidFill>
                <a:latin typeface="MS PMincho" panose="02020600040205080304" pitchFamily="18" charset="-128"/>
                <a:cs typeface="B Nazanin" panose="00000400000000000000" pitchFamily="2" charset="-78"/>
              </a:rPr>
            </a:br>
            <a:r>
              <a:rPr lang="en-US" sz="2800" cap="none" dirty="0">
                <a:ln>
                  <a:noFill/>
                </a:ln>
                <a:solidFill>
                  <a:schemeClr val="bg1"/>
                </a:solidFill>
                <a:latin typeface="MS PMincho" panose="02020600040205080304" pitchFamily="18" charset="-128"/>
                <a:cs typeface="B Nazanin" panose="00000400000000000000" pitchFamily="2" charset="-78"/>
              </a:rPr>
              <a:t>Inhibitors</a:t>
            </a:r>
            <a:r>
              <a:rPr lang="fa-IR" sz="2800" cap="none" dirty="0">
                <a:ln>
                  <a:noFill/>
                </a:ln>
                <a:solidFill>
                  <a:schemeClr val="bg1"/>
                </a:solidFill>
                <a:latin typeface="MS PMincho" panose="02020600040205080304" pitchFamily="18" charset="-128"/>
                <a:cs typeface="B Nazanin" panose="00000400000000000000" pitchFamily="2" charset="-78"/>
              </a:rPr>
              <a:t/>
            </a:r>
            <a:br>
              <a:rPr lang="fa-IR" sz="2800" cap="none" dirty="0">
                <a:ln>
                  <a:noFill/>
                </a:ln>
                <a:solidFill>
                  <a:schemeClr val="bg1"/>
                </a:solidFill>
                <a:latin typeface="MS PMincho" panose="02020600040205080304" pitchFamily="18" charset="-128"/>
                <a:cs typeface="B Nazanin" panose="00000400000000000000" pitchFamily="2" charset="-78"/>
              </a:rPr>
            </a:br>
            <a:r>
              <a:rPr lang="fa-IR" sz="2800" cap="none" dirty="0">
                <a:ln>
                  <a:noFill/>
                </a:ln>
                <a:solidFill>
                  <a:schemeClr val="bg1"/>
                </a:solidFill>
                <a:latin typeface="Garamond"/>
                <a:cs typeface="B Nazanin" panose="00000400000000000000" pitchFamily="2" charset="-78"/>
              </a:rPr>
              <a:t>....</a:t>
            </a:r>
            <a:br>
              <a:rPr lang="fa-IR" sz="2800" cap="none" dirty="0">
                <a:ln>
                  <a:noFill/>
                </a:ln>
                <a:solidFill>
                  <a:schemeClr val="bg1"/>
                </a:solidFill>
                <a:latin typeface="Garamond"/>
                <a:cs typeface="B Nazanin" panose="00000400000000000000" pitchFamily="2" charset="-78"/>
              </a:rPr>
            </a:br>
            <a:r>
              <a:rPr lang="fa-IR" sz="2400" cap="none" dirty="0">
                <a:ln>
                  <a:noFill/>
                </a:ln>
                <a:solidFill>
                  <a:schemeClr val="bg1"/>
                </a:solidFill>
                <a:latin typeface="Garamond"/>
                <a:cs typeface="B Nazanin" panose="00000400000000000000" pitchFamily="2" charset="-78"/>
              </a:rPr>
              <a:t>معمول ترين استفاده از زمان در </a:t>
            </a:r>
            <a:r>
              <a:rPr lang="arn-CL" sz="2400" cap="none" dirty="0">
                <a:ln>
                  <a:noFill/>
                </a:ln>
                <a:solidFill>
                  <a:schemeClr val="bg1"/>
                </a:solidFill>
                <a:latin typeface="Garamond"/>
                <a:cs typeface="B Nazanin" panose="00000400000000000000" pitchFamily="2" charset="-78"/>
              </a:rPr>
              <a:t>transition</a:t>
            </a:r>
            <a:r>
              <a:rPr lang="fa-IR" sz="2400" cap="none" dirty="0">
                <a:ln>
                  <a:noFill/>
                </a:ln>
                <a:solidFill>
                  <a:schemeClr val="bg1"/>
                </a:solidFill>
                <a:latin typeface="Garamond"/>
                <a:cs typeface="B Nazanin" panose="00000400000000000000" pitchFamily="2" charset="-78"/>
              </a:rPr>
              <a:t> هاست.(</a:t>
            </a:r>
            <a:r>
              <a:rPr lang="arn-CL" sz="2400" cap="none" dirty="0">
                <a:ln>
                  <a:noFill/>
                </a:ln>
                <a:solidFill>
                  <a:schemeClr val="bg1"/>
                </a:solidFill>
                <a:latin typeface="Garamond"/>
                <a:cs typeface="B Nazanin" panose="00000400000000000000" pitchFamily="2" charset="-78"/>
              </a:rPr>
              <a:t>transition</a:t>
            </a:r>
            <a:r>
              <a:rPr lang="en-US" sz="2400" cap="none" dirty="0">
                <a:ln>
                  <a:noFill/>
                </a:ln>
                <a:solidFill>
                  <a:schemeClr val="bg1"/>
                </a:solidFill>
                <a:latin typeface="Garamond"/>
                <a:cs typeface="B Nazanin" panose="00000400000000000000" pitchFamily="2" charset="-78"/>
              </a:rPr>
              <a:t> </a:t>
            </a:r>
            <a:r>
              <a:rPr lang="en-US" sz="2400" cap="none" dirty="0">
                <a:ln>
                  <a:noFill/>
                </a:ln>
                <a:solidFill>
                  <a:schemeClr val="bg1"/>
                </a:solidFill>
                <a:latin typeface="MS PMincho" panose="02020600040205080304" pitchFamily="18" charset="-128"/>
                <a:cs typeface="B Nazanin" panose="00000400000000000000" pitchFamily="2" charset="-78"/>
              </a:rPr>
              <a:t>timed</a:t>
            </a:r>
            <a:r>
              <a:rPr lang="en-US" sz="2400" cap="none" dirty="0">
                <a:ln>
                  <a:noFill/>
                </a:ln>
                <a:solidFill>
                  <a:schemeClr val="bg1"/>
                </a:solidFill>
                <a:latin typeface="Garamond"/>
                <a:cs typeface="B Nazanin" panose="00000400000000000000" pitchFamily="2" charset="-78"/>
              </a:rPr>
              <a:t> </a:t>
            </a:r>
            <a:r>
              <a:rPr lang="fa-IR" sz="2400" cap="none" dirty="0">
                <a:ln>
                  <a:noFill/>
                </a:ln>
                <a:solidFill>
                  <a:schemeClr val="bg1"/>
                </a:solidFill>
                <a:latin typeface="Garamond"/>
                <a:cs typeface="B Nazanin" panose="00000400000000000000" pitchFamily="2" charset="-78"/>
              </a:rPr>
              <a:t>)</a:t>
            </a:r>
            <a:r>
              <a:rPr lang="en-US" sz="2400" cap="none" dirty="0">
                <a:ln>
                  <a:noFill/>
                </a:ln>
                <a:solidFill>
                  <a:schemeClr val="bg1"/>
                </a:solidFill>
                <a:latin typeface="Garamond"/>
                <a:cs typeface="B Nazanin" panose="00000400000000000000" pitchFamily="2" charset="-78"/>
              </a:rPr>
              <a:t/>
            </a:r>
            <a:br>
              <a:rPr lang="en-US" sz="2400" cap="none" dirty="0">
                <a:ln>
                  <a:noFill/>
                </a:ln>
                <a:solidFill>
                  <a:schemeClr val="bg1"/>
                </a:solidFill>
                <a:latin typeface="Garamond"/>
                <a:cs typeface="B Nazanin" panose="00000400000000000000" pitchFamily="2" charset="-78"/>
              </a:rPr>
            </a:br>
            <a:r>
              <a:rPr lang="fa-IR" sz="2400" cap="none" dirty="0">
                <a:ln>
                  <a:noFill/>
                </a:ln>
                <a:solidFill>
                  <a:schemeClr val="bg1"/>
                </a:solidFill>
                <a:latin typeface="Garamond"/>
                <a:cs typeface="B Nazanin" panose="00000400000000000000" pitchFamily="2" charset="-78"/>
              </a:rPr>
              <a:t>و اين به دليل معادل بودن </a:t>
            </a:r>
            <a:r>
              <a:rPr lang="arn-CL" sz="2400" cap="none" dirty="0">
                <a:ln>
                  <a:noFill/>
                </a:ln>
                <a:solidFill>
                  <a:schemeClr val="bg1"/>
                </a:solidFill>
                <a:latin typeface="Garamond"/>
                <a:cs typeface="B Nazanin" panose="00000400000000000000" pitchFamily="2" charset="-78"/>
              </a:rPr>
              <a:t>fire</a:t>
            </a:r>
            <a:r>
              <a:rPr lang="fa-IR" sz="2400" cap="none" dirty="0">
                <a:ln>
                  <a:noFill/>
                </a:ln>
                <a:solidFill>
                  <a:schemeClr val="bg1"/>
                </a:solidFill>
                <a:latin typeface="Garamond"/>
                <a:cs typeface="B Nazanin" panose="00000400000000000000" pitchFamily="2" charset="-78"/>
              </a:rPr>
              <a:t> شدن يک </a:t>
            </a:r>
            <a:r>
              <a:rPr lang="arn-CL" sz="2400" cap="none" dirty="0">
                <a:ln>
                  <a:noFill/>
                </a:ln>
                <a:solidFill>
                  <a:schemeClr val="bg1"/>
                </a:solidFill>
                <a:latin typeface="Garamond"/>
                <a:cs typeface="B Nazanin" panose="00000400000000000000" pitchFamily="2" charset="-78"/>
              </a:rPr>
              <a:t>transition</a:t>
            </a:r>
            <a:r>
              <a:rPr lang="fa-IR" sz="2400" cap="none" dirty="0">
                <a:ln>
                  <a:noFill/>
                </a:ln>
                <a:solidFill>
                  <a:schemeClr val="bg1"/>
                </a:solidFill>
                <a:latin typeface="Garamond"/>
                <a:cs typeface="B Nazanin" panose="00000400000000000000" pitchFamily="2" charset="-78"/>
              </a:rPr>
              <a:t> واجراي يک رخداد مدلسازي مي باشد</a:t>
            </a:r>
            <a:r>
              <a:rPr lang="en-US" sz="2400" cap="none" dirty="0">
                <a:ln>
                  <a:noFill/>
                </a:ln>
                <a:solidFill>
                  <a:schemeClr val="bg1"/>
                </a:solidFill>
                <a:latin typeface="Garamond"/>
                <a:cs typeface="B Nazanin" panose="00000400000000000000" pitchFamily="2" charset="-78"/>
              </a:rPr>
              <a:t>.</a:t>
            </a:r>
            <a:r>
              <a:rPr lang="fa-IR" sz="2400" cap="none" dirty="0">
                <a:ln>
                  <a:noFill/>
                </a:ln>
                <a:solidFill>
                  <a:schemeClr val="bg1"/>
                </a:solidFill>
                <a:latin typeface="Garamond"/>
                <a:cs typeface="B Nazanin" panose="00000400000000000000" pitchFamily="2" charset="-78"/>
              </a:rPr>
              <a:t> اين نوع از </a:t>
            </a:r>
            <a:r>
              <a:rPr lang="arn-CL" sz="2400" cap="none" dirty="0">
                <a:ln>
                  <a:noFill/>
                </a:ln>
                <a:solidFill>
                  <a:schemeClr val="bg1"/>
                </a:solidFill>
                <a:latin typeface="Garamond"/>
                <a:cs typeface="B Nazanin" panose="00000400000000000000" pitchFamily="2" charset="-78"/>
              </a:rPr>
              <a:t>transition </a:t>
            </a:r>
            <a:r>
              <a:rPr lang="fa-IR" sz="2400" cap="none" dirty="0">
                <a:ln>
                  <a:noFill/>
                </a:ln>
                <a:solidFill>
                  <a:schemeClr val="bg1"/>
                </a:solidFill>
                <a:latin typeface="Garamond"/>
                <a:cs typeface="B Nazanin" panose="00000400000000000000" pitchFamily="2" charset="-78"/>
              </a:rPr>
              <a:t>ها با يک مستطيل يا يک </a:t>
            </a:r>
            <a:r>
              <a:rPr lang="arn-CL" sz="2400" cap="none" dirty="0">
                <a:ln>
                  <a:noFill/>
                </a:ln>
                <a:solidFill>
                  <a:schemeClr val="bg1"/>
                </a:solidFill>
                <a:latin typeface="Garamond"/>
                <a:cs typeface="B Nazanin" panose="00000400000000000000" pitchFamily="2" charset="-78"/>
              </a:rPr>
              <a:t>tick bar</a:t>
            </a:r>
            <a:r>
              <a:rPr lang="fa-IR" sz="2400" cap="none" dirty="0">
                <a:ln>
                  <a:noFill/>
                </a:ln>
                <a:solidFill>
                  <a:schemeClr val="bg1"/>
                </a:solidFill>
                <a:latin typeface="Garamond"/>
                <a:cs typeface="B Nazanin" panose="00000400000000000000" pitchFamily="2" charset="-78"/>
              </a:rPr>
              <a:t> نمايش داده مي شوندو نامگذاري آنها با </a:t>
            </a:r>
            <a:r>
              <a:rPr lang="arn-CL" sz="2400" cap="none" dirty="0">
                <a:ln>
                  <a:noFill/>
                </a:ln>
                <a:solidFill>
                  <a:schemeClr val="bg1"/>
                </a:solidFill>
                <a:latin typeface="Garamond"/>
                <a:cs typeface="B Nazanin" panose="00000400000000000000" pitchFamily="2" charset="-78"/>
              </a:rPr>
              <a:t>t </a:t>
            </a:r>
            <a:r>
              <a:rPr lang="fa-IR" sz="2400" cap="none" dirty="0">
                <a:ln>
                  <a:noFill/>
                </a:ln>
                <a:solidFill>
                  <a:schemeClr val="bg1"/>
                </a:solidFill>
                <a:latin typeface="Garamond"/>
                <a:cs typeface="B Nazanin" panose="00000400000000000000" pitchFamily="2" charset="-78"/>
              </a:rPr>
              <a:t> آغاز مي شود.</a:t>
            </a:r>
            <a:r>
              <a:rPr lang="en-US" sz="2400" cap="none" dirty="0">
                <a:ln>
                  <a:noFill/>
                </a:ln>
                <a:solidFill>
                  <a:schemeClr val="bg1"/>
                </a:solidFill>
                <a:latin typeface="Garamond"/>
                <a:cs typeface="B Nazanin" panose="00000400000000000000" pitchFamily="2" charset="-78"/>
              </a:rPr>
              <a:t/>
            </a:r>
            <a:br>
              <a:rPr lang="en-US" sz="2400" cap="none" dirty="0">
                <a:ln>
                  <a:noFill/>
                </a:ln>
                <a:solidFill>
                  <a:schemeClr val="bg1"/>
                </a:solidFill>
                <a:latin typeface="Garamond"/>
                <a:cs typeface="B Nazanin" panose="00000400000000000000" pitchFamily="2" charset="-78"/>
              </a:rPr>
            </a:br>
            <a:r>
              <a:rPr lang="en-US" sz="2400" cap="none" dirty="0">
                <a:ln>
                  <a:noFill/>
                </a:ln>
                <a:solidFill>
                  <a:schemeClr val="bg1"/>
                </a:solidFill>
                <a:latin typeface="Garamond"/>
                <a:cs typeface="B Nazanin" panose="00000400000000000000" pitchFamily="2" charset="-78"/>
              </a:rPr>
              <a:t/>
            </a:r>
            <a:br>
              <a:rPr lang="en-US" sz="2400" cap="none" dirty="0">
                <a:ln>
                  <a:noFill/>
                </a:ln>
                <a:solidFill>
                  <a:schemeClr val="bg1"/>
                </a:solidFill>
                <a:latin typeface="Garamond"/>
                <a:cs typeface="B Nazanin" panose="00000400000000000000" pitchFamily="2" charset="-78"/>
              </a:rPr>
            </a:br>
            <a:endParaRPr lang="en-US" dirty="0">
              <a:solidFill>
                <a:schemeClr val="bg1"/>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270220" y="289638"/>
            <a:ext cx="4590686" cy="1268078"/>
          </a:xfrm>
          <a:prstGeom prst="rect">
            <a:avLst/>
          </a:prstGeom>
        </p:spPr>
      </p:pic>
      <p:sp>
        <p:nvSpPr>
          <p:cNvPr id="3" name="Footer Placeholder 2"/>
          <p:cNvSpPr>
            <a:spLocks noGrp="1"/>
          </p:cNvSpPr>
          <p:nvPr>
            <p:ph type="ftr" sz="quarter" idx="11"/>
          </p:nvPr>
        </p:nvSpPr>
        <p:spPr/>
        <p:txBody>
          <a:bodyPr/>
          <a:lstStyle/>
          <a:p>
            <a:r>
              <a:rPr lang="en-US" smtClean="0"/>
              <a:t>vahid naderi</a:t>
            </a:r>
            <a:endParaRPr lang="en-US"/>
          </a:p>
        </p:txBody>
      </p:sp>
    </p:spTree>
    <p:extLst>
      <p:ext uri="{BB962C8B-B14F-4D97-AF65-F5344CB8AC3E}">
        <p14:creationId xmlns:p14="http://schemas.microsoft.com/office/powerpoint/2010/main" xmlns="" val="1054992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965" y="1842449"/>
            <a:ext cx="8534400" cy="4124656"/>
          </a:xfrm>
        </p:spPr>
        <p:txBody>
          <a:bodyPr/>
          <a:lstStyle/>
          <a:p>
            <a:pPr marL="342900" lvl="0" indent="-342900" algn="r" defTabSz="914400" rtl="1" fontAlgn="base">
              <a:spcBef>
                <a:spcPct val="20000"/>
              </a:spcBef>
              <a:spcAft>
                <a:spcPct val="0"/>
              </a:spcAft>
            </a:pPr>
            <a:r>
              <a:rPr lang="ar-SA" sz="3200" cap="none" dirty="0">
                <a:ln>
                  <a:noFill/>
                </a:ln>
                <a:solidFill>
                  <a:schemeClr val="bg1"/>
                </a:solidFill>
                <a:latin typeface="Garamond"/>
                <a:cs typeface="B Nazanin" panose="00000400000000000000" pitchFamily="2" charset="-78"/>
              </a:rPr>
              <a:t>در اواخر دهه 1980 توسعه پيدا كرده است.</a:t>
            </a:r>
            <a:br>
              <a:rPr lang="ar-SA" sz="3200" cap="none" dirty="0">
                <a:ln>
                  <a:noFill/>
                </a:ln>
                <a:solidFill>
                  <a:schemeClr val="bg1"/>
                </a:solidFill>
                <a:latin typeface="Garamond"/>
                <a:cs typeface="B Nazanin" panose="00000400000000000000" pitchFamily="2" charset="-78"/>
              </a:rPr>
            </a:br>
            <a:r>
              <a:rPr lang="ar-SA" sz="3200" cap="none" dirty="0">
                <a:ln>
                  <a:noFill/>
                </a:ln>
                <a:solidFill>
                  <a:schemeClr val="bg1"/>
                </a:solidFill>
                <a:latin typeface="Garamond"/>
                <a:cs typeface="B Nazanin" panose="00000400000000000000" pitchFamily="2" charset="-78"/>
              </a:rPr>
              <a:t>مشخصه ها و ويژگيها در يك سيستم واقعي به پيچيده و گسترده شدن تمايل دارند.</a:t>
            </a:r>
            <a:br>
              <a:rPr lang="ar-SA" sz="3200" cap="none" dirty="0">
                <a:ln>
                  <a:noFill/>
                </a:ln>
                <a:solidFill>
                  <a:schemeClr val="bg1"/>
                </a:solidFill>
                <a:latin typeface="Garamond"/>
                <a:cs typeface="B Nazanin" panose="00000400000000000000" pitchFamily="2" charset="-78"/>
              </a:rPr>
            </a:br>
            <a:r>
              <a:rPr lang="fa-IR" sz="3200" cap="none" dirty="0">
                <a:ln>
                  <a:noFill/>
                </a:ln>
                <a:solidFill>
                  <a:schemeClr val="bg1"/>
                </a:solidFill>
                <a:latin typeface="Garamond"/>
                <a:cs typeface="B Nazanin" panose="00000400000000000000" pitchFamily="2" charset="-78"/>
              </a:rPr>
              <a:t>امکان </a:t>
            </a:r>
            <a:r>
              <a:rPr lang="ar-SA" sz="3200" cap="none" dirty="0">
                <a:ln>
                  <a:noFill/>
                </a:ln>
                <a:solidFill>
                  <a:schemeClr val="bg1"/>
                </a:solidFill>
                <a:latin typeface="Garamond"/>
                <a:cs typeface="B Nazanin" panose="00000400000000000000" pitchFamily="2" charset="-78"/>
              </a:rPr>
              <a:t>جدا سازي و ساختار سلسله مراتبي در ايجاد ساخ</a:t>
            </a:r>
            <a:r>
              <a:rPr lang="fa-IR" sz="3200" cap="none" dirty="0">
                <a:ln>
                  <a:noFill/>
                </a:ln>
                <a:solidFill>
                  <a:schemeClr val="bg1"/>
                </a:solidFill>
                <a:latin typeface="Garamond"/>
                <a:cs typeface="B Nazanin" panose="00000400000000000000" pitchFamily="2" charset="-78"/>
              </a:rPr>
              <a:t>ت</a:t>
            </a:r>
            <a:r>
              <a:rPr lang="ar-SA" sz="3200" cap="none" dirty="0">
                <a:ln>
                  <a:noFill/>
                </a:ln>
                <a:solidFill>
                  <a:schemeClr val="bg1"/>
                </a:solidFill>
                <a:latin typeface="Garamond"/>
                <a:cs typeface="B Nazanin" panose="00000400000000000000" pitchFamily="2" charset="-78"/>
              </a:rPr>
              <a:t>ار ، بررسي و اصلاح آسانتر مدل مورد استفاده قرار ميگيرند.</a:t>
            </a:r>
            <a:br>
              <a:rPr lang="ar-SA" sz="3200" cap="none" dirty="0">
                <a:ln>
                  <a:noFill/>
                </a:ln>
                <a:solidFill>
                  <a:schemeClr val="bg1"/>
                </a:solidFill>
                <a:latin typeface="Garamond"/>
                <a:cs typeface="B Nazanin" panose="00000400000000000000" pitchFamily="2" charset="-78"/>
              </a:rPr>
            </a:br>
            <a:r>
              <a:rPr lang="ar-SA" sz="3200" cap="none" dirty="0">
                <a:ln>
                  <a:noFill/>
                </a:ln>
                <a:solidFill>
                  <a:schemeClr val="bg1"/>
                </a:solidFill>
                <a:latin typeface="Garamond"/>
                <a:cs typeface="B Nazanin" panose="00000400000000000000" pitchFamily="2" charset="-78"/>
              </a:rPr>
              <a:t>-ساخ</a:t>
            </a:r>
            <a:r>
              <a:rPr lang="fa-IR" sz="3200" cap="none" dirty="0">
                <a:ln>
                  <a:noFill/>
                </a:ln>
                <a:solidFill>
                  <a:schemeClr val="bg1"/>
                </a:solidFill>
                <a:latin typeface="Garamond"/>
                <a:cs typeface="B Nazanin" panose="00000400000000000000" pitchFamily="2" charset="-78"/>
              </a:rPr>
              <a:t>ت</a:t>
            </a:r>
            <a:r>
              <a:rPr lang="ar-SA" sz="3200" cap="none" dirty="0">
                <a:ln>
                  <a:noFill/>
                </a:ln>
                <a:solidFill>
                  <a:schemeClr val="bg1"/>
                </a:solidFill>
                <a:latin typeface="Garamond"/>
                <a:cs typeface="B Nazanin" panose="00000400000000000000" pitchFamily="2" charset="-78"/>
              </a:rPr>
              <a:t>ار سلسله مراتبي « ساب نت » ناميده ميشوند.</a:t>
            </a:r>
            <a:r>
              <a:rPr lang="fa-IR" sz="3200" cap="none" dirty="0">
                <a:ln>
                  <a:noFill/>
                </a:ln>
                <a:solidFill>
                  <a:schemeClr val="bg1"/>
                </a:solidFill>
                <a:latin typeface="Garamond"/>
                <a:cs typeface="B Nazanin" panose="00000400000000000000" pitchFamily="2" charset="-78"/>
              </a:rPr>
              <a:t/>
            </a:r>
            <a:br>
              <a:rPr lang="fa-IR" sz="3200" cap="none" dirty="0">
                <a:ln>
                  <a:noFill/>
                </a:ln>
                <a:solidFill>
                  <a:schemeClr val="bg1"/>
                </a:solidFill>
                <a:latin typeface="Garamond"/>
                <a:cs typeface="B Nazanin" panose="00000400000000000000" pitchFamily="2" charset="-78"/>
              </a:rPr>
            </a:br>
            <a:endParaRPr lang="en-US" dirty="0">
              <a:solidFill>
                <a:schemeClr val="bg1"/>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822191" y="232012"/>
            <a:ext cx="6059949" cy="1268078"/>
          </a:xfrm>
          <a:prstGeom prst="rect">
            <a:avLst/>
          </a:prstGeom>
        </p:spPr>
      </p:pic>
      <p:sp>
        <p:nvSpPr>
          <p:cNvPr id="3" name="Footer Placeholder 2"/>
          <p:cNvSpPr>
            <a:spLocks noGrp="1"/>
          </p:cNvSpPr>
          <p:nvPr>
            <p:ph type="ftr" sz="quarter" idx="11"/>
          </p:nvPr>
        </p:nvSpPr>
        <p:spPr/>
        <p:txBody>
          <a:bodyPr/>
          <a:lstStyle/>
          <a:p>
            <a:r>
              <a:rPr lang="en-US" smtClean="0"/>
              <a:t>vahid naderi</a:t>
            </a:r>
            <a:endParaRPr lang="en-US"/>
          </a:p>
        </p:txBody>
      </p:sp>
    </p:spTree>
    <p:extLst>
      <p:ext uri="{BB962C8B-B14F-4D97-AF65-F5344CB8AC3E}">
        <p14:creationId xmlns:p14="http://schemas.microsoft.com/office/powerpoint/2010/main" xmlns="" val="1708562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1362004"/>
            <a:ext cx="9892803" cy="4834080"/>
          </a:xfrm>
        </p:spPr>
        <p:txBody>
          <a:bodyPr>
            <a:normAutofit fontScale="90000"/>
          </a:bodyPr>
          <a:lstStyle/>
          <a:p>
            <a:pPr marL="342900" lvl="0" indent="-342900" algn="r" defTabSz="914400" rtl="1" fontAlgn="base">
              <a:lnSpc>
                <a:spcPct val="90000"/>
              </a:lnSpc>
              <a:spcBef>
                <a:spcPct val="20000"/>
              </a:spcBef>
              <a:spcAft>
                <a:spcPct val="0"/>
              </a:spcAft>
            </a:pPr>
            <a:r>
              <a:rPr lang="fa-IR" sz="3200" cap="none" dirty="0">
                <a:ln>
                  <a:noFill/>
                </a:ln>
                <a:solidFill>
                  <a:schemeClr val="bg1"/>
                </a:solidFill>
                <a:latin typeface="Garamond"/>
                <a:cs typeface="Arial"/>
              </a:rPr>
              <a:t>بدیهی است که ادعایی نیست که این روش مدلسازی از همه روشهای دیگر بهتر است اما از بعضی جهات استفاده از این روش مدل سازی بسیار مناسب تر است.</a:t>
            </a:r>
            <a:br>
              <a:rPr lang="fa-IR" sz="3200" cap="none" dirty="0">
                <a:ln>
                  <a:noFill/>
                </a:ln>
                <a:solidFill>
                  <a:schemeClr val="bg1"/>
                </a:solidFill>
                <a:latin typeface="Garamond"/>
                <a:cs typeface="Arial"/>
              </a:rPr>
            </a:br>
            <a:r>
              <a:rPr lang="fa-IR" sz="3200" cap="none" dirty="0">
                <a:ln>
                  <a:noFill/>
                </a:ln>
                <a:solidFill>
                  <a:schemeClr val="bg1"/>
                </a:solidFill>
                <a:latin typeface="Garamond"/>
                <a:cs typeface="Arial"/>
              </a:rPr>
              <a:t>نمایش گرافیکی شبکه پتری باعث جذابیت بیشتر میشود.</a:t>
            </a:r>
            <a:br>
              <a:rPr lang="fa-IR" sz="3200" cap="none" dirty="0">
                <a:ln>
                  <a:noFill/>
                </a:ln>
                <a:solidFill>
                  <a:schemeClr val="bg1"/>
                </a:solidFill>
                <a:latin typeface="Garamond"/>
                <a:cs typeface="Arial"/>
              </a:rPr>
            </a:br>
            <a:r>
              <a:rPr lang="fa-IR" sz="3200" cap="none" dirty="0">
                <a:ln>
                  <a:noFill/>
                </a:ln>
                <a:solidFill>
                  <a:schemeClr val="bg1"/>
                </a:solidFill>
                <a:latin typeface="Garamond"/>
                <a:cs typeface="Arial"/>
              </a:rPr>
              <a:t>برای مدلسازی تمام سیستم ها مناسب و مختص به نوع خاص از سیستم ها طراحی نشده است.</a:t>
            </a:r>
            <a:br>
              <a:rPr lang="fa-IR" sz="3200" cap="none" dirty="0">
                <a:ln>
                  <a:noFill/>
                </a:ln>
                <a:solidFill>
                  <a:schemeClr val="bg1"/>
                </a:solidFill>
                <a:latin typeface="Garamond"/>
                <a:cs typeface="Arial"/>
              </a:rPr>
            </a:br>
            <a:r>
              <a:rPr lang="fa-IR" sz="3200" cap="none" dirty="0">
                <a:ln>
                  <a:noFill/>
                </a:ln>
                <a:solidFill>
                  <a:schemeClr val="bg1"/>
                </a:solidFill>
                <a:latin typeface="Garamond"/>
                <a:cs typeface="Arial"/>
              </a:rPr>
              <a:t>شبکه های پتری دارای عناصر کم ولی کارآمد هستند که این ویژگی منجر به سادگی کار با این شبکه شده است.</a:t>
            </a:r>
            <a:br>
              <a:rPr lang="fa-IR" sz="3200" cap="none" dirty="0">
                <a:ln>
                  <a:noFill/>
                </a:ln>
                <a:solidFill>
                  <a:schemeClr val="bg1"/>
                </a:solidFill>
                <a:latin typeface="Garamond"/>
                <a:cs typeface="Arial"/>
              </a:rPr>
            </a:br>
            <a:r>
              <a:rPr lang="fa-IR" sz="3200" cap="none" dirty="0">
                <a:ln>
                  <a:noFill/>
                </a:ln>
                <a:solidFill>
                  <a:schemeClr val="bg1"/>
                </a:solidFill>
                <a:latin typeface="Garamond"/>
                <a:cs typeface="Arial"/>
              </a:rPr>
              <a:t>شبکه های پتری در برابر تغییرات کوچک در یک سیستم مدلسازی شده مقاوم هستند.</a:t>
            </a:r>
            <a:br>
              <a:rPr lang="fa-IR" sz="3200" cap="none" dirty="0">
                <a:ln>
                  <a:noFill/>
                </a:ln>
                <a:solidFill>
                  <a:schemeClr val="bg1"/>
                </a:solidFill>
                <a:latin typeface="Garamond"/>
                <a:cs typeface="Arial"/>
              </a:rPr>
            </a:br>
            <a:r>
              <a:rPr lang="en-US" sz="3200" cap="none" dirty="0">
                <a:ln>
                  <a:noFill/>
                </a:ln>
                <a:solidFill>
                  <a:schemeClr val="bg1"/>
                </a:solidFill>
                <a:latin typeface="Garamond"/>
                <a:cs typeface="Arial"/>
              </a:rPr>
              <a:t/>
            </a:r>
            <a:br>
              <a:rPr lang="en-US" sz="3200" cap="none" dirty="0">
                <a:ln>
                  <a:noFill/>
                </a:ln>
                <a:solidFill>
                  <a:schemeClr val="bg1"/>
                </a:solidFill>
                <a:latin typeface="Garamond"/>
                <a:cs typeface="Arial"/>
              </a:rPr>
            </a:br>
            <a:endParaRPr lang="en-US" dirty="0">
              <a:solidFill>
                <a:schemeClr val="bg1"/>
              </a:solidFill>
            </a:endParaRPr>
          </a:p>
        </p:txBody>
      </p:sp>
      <p:pic>
        <p:nvPicPr>
          <p:cNvPr id="4" name="Content Placeholder 3"/>
          <p:cNvPicPr>
            <a:picLocks noGrp="1" noChangeAspect="1"/>
          </p:cNvPicPr>
          <p:nvPr>
            <p:ph idx="1"/>
          </p:nvPr>
        </p:nvPicPr>
        <p:blipFill>
          <a:blip r:embed="rId3"/>
          <a:stretch>
            <a:fillRect/>
          </a:stretch>
        </p:blipFill>
        <p:spPr>
          <a:xfrm>
            <a:off x="4509057" y="130505"/>
            <a:ext cx="2822693" cy="1231499"/>
          </a:xfrm>
          <a:prstGeom prst="rect">
            <a:avLst/>
          </a:prstGeom>
        </p:spPr>
      </p:pic>
      <p:sp>
        <p:nvSpPr>
          <p:cNvPr id="3" name="Footer Placeholder 2"/>
          <p:cNvSpPr>
            <a:spLocks noGrp="1"/>
          </p:cNvSpPr>
          <p:nvPr>
            <p:ph type="ftr" sz="quarter" idx="11"/>
          </p:nvPr>
        </p:nvSpPr>
        <p:spPr/>
        <p:txBody>
          <a:bodyPr/>
          <a:lstStyle/>
          <a:p>
            <a:r>
              <a:rPr lang="en-US" smtClean="0"/>
              <a:t>vahid naderi</a:t>
            </a:r>
            <a:endParaRPr lang="en-US"/>
          </a:p>
        </p:txBody>
      </p:sp>
    </p:spTree>
    <p:extLst>
      <p:ext uri="{BB962C8B-B14F-4D97-AF65-F5344CB8AC3E}">
        <p14:creationId xmlns:p14="http://schemas.microsoft.com/office/powerpoint/2010/main" xmlns="" val="1666300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1231499"/>
            <a:ext cx="10329531" cy="4762901"/>
          </a:xfrm>
        </p:spPr>
        <p:txBody>
          <a:bodyPr>
            <a:normAutofit/>
          </a:bodyPr>
          <a:lstStyle/>
          <a:p>
            <a:pPr marL="342900" lvl="0" indent="-342900" algn="r" defTabSz="914400" rtl="1" fontAlgn="base">
              <a:spcBef>
                <a:spcPct val="20000"/>
              </a:spcBef>
              <a:spcAft>
                <a:spcPct val="0"/>
              </a:spcAft>
            </a:pPr>
            <a:r>
              <a:rPr lang="fa-IR" sz="3200" cap="none" dirty="0">
                <a:ln>
                  <a:noFill/>
                </a:ln>
                <a:solidFill>
                  <a:schemeClr val="bg1"/>
                </a:solidFill>
                <a:latin typeface="Garamond"/>
                <a:cs typeface="B Nazanin" panose="00000400000000000000" pitchFamily="2" charset="-78"/>
              </a:rPr>
              <a:t>شبكه پتري را مي توانیم با زمان ادغام كنيم تا كارائي سيستم را مورد ارزيابي قرار دهيم يعني گلوگاه هايي كه در سيستم زمان كش هستند را پيدا كنيم . </a:t>
            </a:r>
            <a:br>
              <a:rPr lang="fa-IR" sz="3200" cap="none" dirty="0">
                <a:ln>
                  <a:noFill/>
                </a:ln>
                <a:solidFill>
                  <a:schemeClr val="bg1"/>
                </a:solidFill>
                <a:latin typeface="Garamond"/>
                <a:cs typeface="B Nazanin" panose="00000400000000000000" pitchFamily="2" charset="-78"/>
              </a:rPr>
            </a:br>
            <a:r>
              <a:rPr lang="fa-IR" sz="3200" cap="none" dirty="0">
                <a:ln>
                  <a:noFill/>
                </a:ln>
                <a:solidFill>
                  <a:schemeClr val="bg1"/>
                </a:solidFill>
                <a:latin typeface="Garamond"/>
                <a:cs typeface="B Nazanin" panose="00000400000000000000" pitchFamily="2" charset="-78"/>
              </a:rPr>
              <a:t>شبکه های پتری امکان تعریف سلسله مراتبی را نیز دارند بدین صورت که یک شبکه پتری بزرگ را می توان از مرتبط کردن چندین شبکه پتری کوچکتر ساخت.</a:t>
            </a:r>
            <a:br>
              <a:rPr lang="fa-IR" sz="3200" cap="none" dirty="0">
                <a:ln>
                  <a:noFill/>
                </a:ln>
                <a:solidFill>
                  <a:schemeClr val="bg1"/>
                </a:solidFill>
                <a:latin typeface="Garamond"/>
                <a:cs typeface="B Nazanin" panose="00000400000000000000" pitchFamily="2" charset="-78"/>
              </a:rPr>
            </a:br>
            <a:r>
              <a:rPr lang="fa-IR" sz="3200" cap="none" dirty="0">
                <a:ln>
                  <a:noFill/>
                </a:ln>
                <a:solidFill>
                  <a:schemeClr val="bg1"/>
                </a:solidFill>
                <a:latin typeface="Garamond"/>
                <a:cs typeface="B Nazanin" panose="00000400000000000000" pitchFamily="2" charset="-78"/>
              </a:rPr>
              <a:t>شبکه های پتری قدرت زیادی دارند و الگوریتم های مختلفی جهت تحلیل شبکه ها ارائه شده است.</a:t>
            </a:r>
            <a:r>
              <a:rPr lang="en-US" sz="3200" cap="none" dirty="0">
                <a:ln>
                  <a:noFill/>
                </a:ln>
                <a:solidFill>
                  <a:schemeClr val="bg1"/>
                </a:solidFill>
                <a:latin typeface="Garamond"/>
                <a:cs typeface="B Nazanin" panose="00000400000000000000" pitchFamily="2" charset="-78"/>
              </a:rPr>
              <a:t/>
            </a:r>
            <a:br>
              <a:rPr lang="en-US" sz="3200" cap="none" dirty="0">
                <a:ln>
                  <a:noFill/>
                </a:ln>
                <a:solidFill>
                  <a:schemeClr val="bg1"/>
                </a:solidFill>
                <a:latin typeface="Garamond"/>
                <a:cs typeface="B Nazanin" panose="00000400000000000000" pitchFamily="2" charset="-78"/>
              </a:rPr>
            </a:br>
            <a:endParaRPr lang="en-US" dirty="0">
              <a:solidFill>
                <a:schemeClr val="bg1"/>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4550001" y="0"/>
            <a:ext cx="2822693" cy="1231499"/>
          </a:xfrm>
          <a:prstGeom prst="rect">
            <a:avLst/>
          </a:prstGeom>
        </p:spPr>
      </p:pic>
      <p:sp>
        <p:nvSpPr>
          <p:cNvPr id="3" name="Footer Placeholder 2"/>
          <p:cNvSpPr>
            <a:spLocks noGrp="1"/>
          </p:cNvSpPr>
          <p:nvPr>
            <p:ph type="ftr" sz="quarter" idx="11"/>
          </p:nvPr>
        </p:nvSpPr>
        <p:spPr/>
        <p:txBody>
          <a:bodyPr/>
          <a:lstStyle/>
          <a:p>
            <a:r>
              <a:rPr lang="en-US" smtClean="0"/>
              <a:t>vahid naderi</a:t>
            </a:r>
            <a:endParaRPr lang="en-US"/>
          </a:p>
        </p:txBody>
      </p:sp>
    </p:spTree>
    <p:extLst>
      <p:ext uri="{BB962C8B-B14F-4D97-AF65-F5344CB8AC3E}">
        <p14:creationId xmlns:p14="http://schemas.microsoft.com/office/powerpoint/2010/main" xmlns="" val="3007277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6158" y="1433015"/>
            <a:ext cx="8534400" cy="3251199"/>
          </a:xfrm>
        </p:spPr>
        <p:txBody>
          <a:bodyPr>
            <a:normAutofit fontScale="90000"/>
          </a:bodyPr>
          <a:lstStyle/>
          <a:p>
            <a:pPr algn="ctr"/>
            <a:r>
              <a:rPr lang="en-US" dirty="0" smtClean="0">
                <a:solidFill>
                  <a:schemeClr val="bg1"/>
                </a:solidFill>
                <a:cs typeface="B Nazanin" panose="00000400000000000000" pitchFamily="2" charset="-78"/>
              </a:rPr>
              <a:t>:</a:t>
            </a:r>
            <a:r>
              <a:rPr lang="fa-IR" dirty="0" smtClean="0">
                <a:solidFill>
                  <a:schemeClr val="bg1"/>
                </a:solidFill>
                <a:cs typeface="B Nazanin" panose="00000400000000000000" pitchFamily="2" charset="-78"/>
              </a:rPr>
              <a:t>مثالی برگرفته ا</a:t>
            </a:r>
            <a:r>
              <a:rPr lang="fa-IR" dirty="0">
                <a:solidFill>
                  <a:schemeClr val="bg1"/>
                </a:solidFill>
                <a:cs typeface="B Nazanin" panose="00000400000000000000" pitchFamily="2" charset="-78"/>
              </a:rPr>
              <a:t>ز</a:t>
            </a:r>
            <a:r>
              <a:rPr lang="fa-IR" dirty="0" smtClean="0">
                <a:solidFill>
                  <a:schemeClr val="bg1"/>
                </a:solidFill>
                <a:cs typeface="B Nazanin" panose="00000400000000000000" pitchFamily="2" charset="-78"/>
              </a:rPr>
              <a:t>کتاب</a:t>
            </a:r>
            <a:br>
              <a:rPr lang="fa-IR" dirty="0" smtClean="0">
                <a:solidFill>
                  <a:schemeClr val="bg1"/>
                </a:solidFill>
                <a:cs typeface="B Nazanin" panose="00000400000000000000" pitchFamily="2" charset="-78"/>
              </a:rPr>
            </a:br>
            <a:r>
              <a:rPr lang="fa-IR" dirty="0" smtClean="0">
                <a:solidFill>
                  <a:schemeClr val="bg1"/>
                </a:solidFill>
                <a:cs typeface="B Nazanin" panose="00000400000000000000" pitchFamily="2" charset="-78"/>
              </a:rPr>
              <a:t> </a:t>
            </a:r>
            <a:r>
              <a:rPr lang="en-US" dirty="0" err="1">
                <a:solidFill>
                  <a:schemeClr val="bg1"/>
                </a:solidFill>
                <a:cs typeface="B Nazanin" panose="00000400000000000000" pitchFamily="2" charset="-78"/>
              </a:rPr>
              <a:t>Coloured</a:t>
            </a:r>
            <a:r>
              <a:rPr lang="en-US" dirty="0">
                <a:solidFill>
                  <a:schemeClr val="bg1"/>
                </a:solidFill>
                <a:cs typeface="B Nazanin" panose="00000400000000000000" pitchFamily="2" charset="-78"/>
              </a:rPr>
              <a:t> Petri Nets: Modelling and Validation of Concurrent Systems </a:t>
            </a:r>
            <a:r>
              <a:rPr lang="fa-IR" dirty="0" smtClean="0">
                <a:solidFill>
                  <a:schemeClr val="bg1"/>
                </a:solidFill>
                <a:cs typeface="B Nazanin" panose="00000400000000000000" pitchFamily="2" charset="-78"/>
              </a:rPr>
              <a:t/>
            </a:r>
            <a:br>
              <a:rPr lang="fa-IR" dirty="0" smtClean="0">
                <a:solidFill>
                  <a:schemeClr val="bg1"/>
                </a:solidFill>
                <a:cs typeface="B Nazanin" panose="00000400000000000000" pitchFamily="2" charset="-78"/>
              </a:rPr>
            </a:br>
            <a:r>
              <a:rPr lang="en-US" dirty="0" smtClean="0">
                <a:solidFill>
                  <a:schemeClr val="bg1"/>
                </a:solidFill>
                <a:cs typeface="B Nazanin" panose="00000400000000000000" pitchFamily="2" charset="-78"/>
              </a:rPr>
              <a:t>:</a:t>
            </a:r>
            <a:r>
              <a:rPr lang="fa-IR" dirty="0" smtClean="0">
                <a:solidFill>
                  <a:schemeClr val="bg1"/>
                </a:solidFill>
                <a:cs typeface="B Nazanin" panose="00000400000000000000" pitchFamily="2" charset="-78"/>
              </a:rPr>
              <a:t>اثر</a:t>
            </a:r>
            <a:br>
              <a:rPr lang="fa-IR" dirty="0" smtClean="0">
                <a:solidFill>
                  <a:schemeClr val="bg1"/>
                </a:solidFill>
                <a:cs typeface="B Nazanin" panose="00000400000000000000" pitchFamily="2" charset="-78"/>
              </a:rPr>
            </a:br>
            <a:r>
              <a:rPr lang="en-US" dirty="0">
                <a:solidFill>
                  <a:schemeClr val="bg1"/>
                </a:solidFill>
                <a:cs typeface="B Nazanin" panose="00000400000000000000" pitchFamily="2" charset="-78"/>
              </a:rPr>
              <a:t>Kurt Jensen &amp;</a:t>
            </a:r>
            <a:r>
              <a:rPr lang="en-US" i="1" dirty="0">
                <a:solidFill>
                  <a:schemeClr val="bg1"/>
                </a:solidFill>
                <a:cs typeface="B Nazanin" panose="00000400000000000000" pitchFamily="2" charset="-78"/>
              </a:rPr>
              <a:t/>
            </a:r>
            <a:br>
              <a:rPr lang="en-US" i="1" dirty="0">
                <a:solidFill>
                  <a:schemeClr val="bg1"/>
                </a:solidFill>
                <a:cs typeface="B Nazanin" panose="00000400000000000000" pitchFamily="2" charset="-78"/>
              </a:rPr>
            </a:br>
            <a:r>
              <a:rPr lang="en-US" i="1" dirty="0">
                <a:solidFill>
                  <a:schemeClr val="bg1"/>
                </a:solidFill>
                <a:cs typeface="B Nazanin" panose="00000400000000000000" pitchFamily="2" charset="-78"/>
              </a:rPr>
              <a:t>Lars</a:t>
            </a:r>
            <a:r>
              <a:rPr lang="en-US" dirty="0">
                <a:solidFill>
                  <a:schemeClr val="bg1"/>
                </a:solidFill>
                <a:cs typeface="B Nazanin" panose="00000400000000000000" pitchFamily="2" charset="-78"/>
              </a:rPr>
              <a:t> Michael Kristensen</a:t>
            </a:r>
            <a:br>
              <a:rPr lang="en-US" dirty="0">
                <a:solidFill>
                  <a:schemeClr val="bg1"/>
                </a:solidFill>
                <a:cs typeface="B Nazanin" panose="00000400000000000000" pitchFamily="2" charset="-78"/>
              </a:rPr>
            </a:br>
            <a:endParaRPr lang="en-US" dirty="0">
              <a:solidFill>
                <a:schemeClr val="bg1"/>
              </a:solidFill>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vahid naderi</a:t>
            </a:r>
            <a:endParaRPr lang="en-US"/>
          </a:p>
        </p:txBody>
      </p:sp>
      <p:pic>
        <p:nvPicPr>
          <p:cNvPr id="5" name="Picture 4"/>
          <p:cNvPicPr>
            <a:picLocks noChangeAspect="1"/>
          </p:cNvPicPr>
          <p:nvPr/>
        </p:nvPicPr>
        <p:blipFill>
          <a:blip r:embed="rId2"/>
          <a:stretch>
            <a:fillRect/>
          </a:stretch>
        </p:blipFill>
        <p:spPr>
          <a:xfrm>
            <a:off x="1160059" y="3058615"/>
            <a:ext cx="1545736" cy="2318604"/>
          </a:xfrm>
          <a:prstGeom prst="rect">
            <a:avLst/>
          </a:prstGeom>
        </p:spPr>
      </p:pic>
    </p:spTree>
    <p:extLst>
      <p:ext uri="{BB962C8B-B14F-4D97-AF65-F5344CB8AC3E}">
        <p14:creationId xmlns:p14="http://schemas.microsoft.com/office/powerpoint/2010/main" xmlns="" val="516450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4" y="598573"/>
            <a:ext cx="9232259" cy="3237301"/>
          </a:xfrm>
        </p:spPr>
        <p:txBody>
          <a:bodyPr/>
          <a:lstStyle/>
          <a:p>
            <a:pPr algn="r"/>
            <a:r>
              <a:rPr lang="fa-IR" dirty="0" smtClean="0">
                <a:solidFill>
                  <a:schemeClr val="bg1"/>
                </a:solidFill>
                <a:cs typeface="B Nazanin" panose="00000400000000000000" pitchFamily="2" charset="-78"/>
              </a:rPr>
              <a:t>در این مثال یک پروتکل ساده را قدم به قدم بررسی می کنیم و بعد برنامه پیاده سازی شده را اجرا میکنیم.</a:t>
            </a:r>
            <a:endParaRPr lang="en-US" dirty="0">
              <a:solidFill>
                <a:schemeClr val="bg1"/>
              </a:solidFill>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vahid naderi</a:t>
            </a:r>
            <a:endParaRPr lang="en-US"/>
          </a:p>
        </p:txBody>
      </p:sp>
      <p:pic>
        <p:nvPicPr>
          <p:cNvPr id="5" name="Picture 4"/>
          <p:cNvPicPr>
            <a:picLocks noChangeAspect="1"/>
          </p:cNvPicPr>
          <p:nvPr/>
        </p:nvPicPr>
        <p:blipFill>
          <a:blip r:embed="rId2"/>
          <a:stretch>
            <a:fillRect/>
          </a:stretch>
        </p:blipFill>
        <p:spPr>
          <a:xfrm>
            <a:off x="1221191" y="3835874"/>
            <a:ext cx="1943100" cy="1943100"/>
          </a:xfrm>
          <a:prstGeom prst="rect">
            <a:avLst/>
          </a:prstGeom>
        </p:spPr>
      </p:pic>
    </p:spTree>
    <p:extLst>
      <p:ext uri="{BB962C8B-B14F-4D97-AF65-F5344CB8AC3E}">
        <p14:creationId xmlns:p14="http://schemas.microsoft.com/office/powerpoint/2010/main" xmlns="" val="2323975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400" b="1" dirty="0" err="1" smtClean="0">
                <a:solidFill>
                  <a:srgbClr val="003893"/>
                </a:solidFill>
                <a:latin typeface="Franklin Gothic Medium" panose="020B0603020102020204" pitchFamily="34" charset="0"/>
              </a:rPr>
              <a:t>vahid</a:t>
            </a:r>
            <a:r>
              <a:rPr lang="en-GB" sz="1400" b="1" dirty="0" smtClean="0">
                <a:solidFill>
                  <a:srgbClr val="003893"/>
                </a:solidFill>
                <a:latin typeface="Franklin Gothic Medium" panose="020B0603020102020204" pitchFamily="34" charset="0"/>
              </a:rPr>
              <a:t> </a:t>
            </a:r>
            <a:r>
              <a:rPr lang="en-GB" sz="1400" b="1" dirty="0" err="1" smtClean="0">
                <a:solidFill>
                  <a:srgbClr val="003893"/>
                </a:solidFill>
                <a:latin typeface="Franklin Gothic Medium" panose="020B0603020102020204" pitchFamily="34" charset="0"/>
              </a:rPr>
              <a:t>naderi</a:t>
            </a:r>
            <a:endParaRPr lang="en-GB" sz="1400" b="1" dirty="0" smtClean="0">
              <a:solidFill>
                <a:srgbClr val="003893"/>
              </a:solidFill>
              <a:latin typeface="Franklin Gothic Medium" panose="020B0603020102020204" pitchFamily="34" charset="0"/>
            </a:endParaRPr>
          </a:p>
        </p:txBody>
      </p:sp>
      <p:pic>
        <p:nvPicPr>
          <p:cNvPr id="3075" name="Picture 5" descr="Sequential"/>
          <p:cNvPicPr>
            <a:picLocks noChangeAspect="1" noChangeArrowheads="1"/>
          </p:cNvPicPr>
          <p:nvPr/>
        </p:nvPicPr>
        <p:blipFill>
          <a:blip r:embed="rId3">
            <a:extLst>
              <a:ext uri="{28A0092B-C50C-407E-A947-70E740481C1C}">
                <a14:useLocalDpi xmlns:a14="http://schemas.microsoft.com/office/drawing/2010/main" xmlns="" val="0"/>
              </a:ext>
            </a:extLst>
          </a:blip>
          <a:srcRect t="20029"/>
          <a:stretch>
            <a:fillRect/>
          </a:stretch>
        </p:blipFill>
        <p:spPr bwMode="auto">
          <a:xfrm>
            <a:off x="2351088" y="1016001"/>
            <a:ext cx="8208962" cy="450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2"/>
          <p:cNvSpPr>
            <a:spLocks noGrp="1" noChangeArrowheads="1"/>
          </p:cNvSpPr>
          <p:nvPr>
            <p:ph type="title"/>
          </p:nvPr>
        </p:nvSpPr>
        <p:spPr>
          <a:xfrm>
            <a:off x="4332288" y="333375"/>
            <a:ext cx="4176712" cy="647700"/>
          </a:xfrm>
        </p:spPr>
        <p:txBody>
          <a:bodyPr>
            <a:normAutofit fontScale="90000"/>
          </a:bodyPr>
          <a:lstStyle/>
          <a:p>
            <a:pPr eaLnBrk="1" hangingPunct="1"/>
            <a:r>
              <a:rPr lang="en-GB" b="1" dirty="0" smtClean="0">
                <a:solidFill>
                  <a:schemeClr val="bg1"/>
                </a:solidFill>
              </a:rPr>
              <a:t>Simple protocol</a:t>
            </a:r>
          </a:p>
        </p:txBody>
      </p:sp>
    </p:spTree>
    <p:extLst>
      <p:ext uri="{BB962C8B-B14F-4D97-AF65-F5344CB8AC3E}">
        <p14:creationId xmlns:p14="http://schemas.microsoft.com/office/powerpoint/2010/main" xmlns="" val="2277528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sp>
        <p:nvSpPr>
          <p:cNvPr id="4099" name="Rectangle 3"/>
          <p:cNvSpPr>
            <a:spLocks noGrp="1" noChangeArrowheads="1"/>
          </p:cNvSpPr>
          <p:nvPr>
            <p:ph type="title"/>
          </p:nvPr>
        </p:nvSpPr>
        <p:spPr>
          <a:xfrm>
            <a:off x="4079875" y="368300"/>
            <a:ext cx="5219700" cy="647700"/>
          </a:xfrm>
        </p:spPr>
        <p:txBody>
          <a:bodyPr>
            <a:normAutofit fontScale="90000"/>
          </a:bodyPr>
          <a:lstStyle/>
          <a:p>
            <a:pPr eaLnBrk="1" hangingPunct="1"/>
            <a:r>
              <a:rPr lang="en-GB" b="1" dirty="0" smtClean="0">
                <a:solidFill>
                  <a:schemeClr val="bg1"/>
                </a:solidFill>
              </a:rPr>
              <a:t>Informal description</a:t>
            </a:r>
          </a:p>
        </p:txBody>
      </p:sp>
      <p:sp>
        <p:nvSpPr>
          <p:cNvPr id="4100" name="Text Box 4"/>
          <p:cNvSpPr txBox="1">
            <a:spLocks noChangeArrowheads="1"/>
          </p:cNvSpPr>
          <p:nvPr/>
        </p:nvSpPr>
        <p:spPr bwMode="auto">
          <a:xfrm>
            <a:off x="3035301" y="5516563"/>
            <a:ext cx="11160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b="1">
                <a:solidFill>
                  <a:srgbClr val="FF0000"/>
                </a:solidFill>
              </a:rPr>
              <a:t>Sender</a:t>
            </a:r>
          </a:p>
        </p:txBody>
      </p:sp>
      <p:sp>
        <p:nvSpPr>
          <p:cNvPr id="4101" name="Text Box 7"/>
          <p:cNvSpPr txBox="1">
            <a:spLocks noChangeArrowheads="1"/>
          </p:cNvSpPr>
          <p:nvPr/>
        </p:nvSpPr>
        <p:spPr bwMode="auto">
          <a:xfrm>
            <a:off x="5772151" y="5516563"/>
            <a:ext cx="11160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b="1">
                <a:solidFill>
                  <a:srgbClr val="FF0000"/>
                </a:solidFill>
              </a:rPr>
              <a:t>Network</a:t>
            </a:r>
          </a:p>
        </p:txBody>
      </p:sp>
      <p:sp>
        <p:nvSpPr>
          <p:cNvPr id="4102" name="Text Box 8"/>
          <p:cNvSpPr txBox="1">
            <a:spLocks noChangeArrowheads="1"/>
          </p:cNvSpPr>
          <p:nvPr/>
        </p:nvSpPr>
        <p:spPr bwMode="auto">
          <a:xfrm>
            <a:off x="8112126" y="5516563"/>
            <a:ext cx="11160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b="1">
                <a:solidFill>
                  <a:srgbClr val="FF0000"/>
                </a:solidFill>
              </a:rPr>
              <a:t>Receiver</a:t>
            </a:r>
          </a:p>
        </p:txBody>
      </p:sp>
      <p:sp>
        <p:nvSpPr>
          <p:cNvPr id="4103" name="Line 9"/>
          <p:cNvSpPr>
            <a:spLocks noChangeShapeType="1"/>
          </p:cNvSpPr>
          <p:nvPr/>
        </p:nvSpPr>
        <p:spPr bwMode="auto">
          <a:xfrm flipH="1">
            <a:off x="4979988" y="1268413"/>
            <a:ext cx="0" cy="4356100"/>
          </a:xfrm>
          <a:prstGeom prst="line">
            <a:avLst/>
          </a:prstGeom>
          <a:noFill/>
          <a:ln w="190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04" name="Line 10"/>
          <p:cNvSpPr>
            <a:spLocks noChangeShapeType="1"/>
          </p:cNvSpPr>
          <p:nvPr/>
        </p:nvSpPr>
        <p:spPr bwMode="auto">
          <a:xfrm flipH="1">
            <a:off x="7751763" y="1268413"/>
            <a:ext cx="0" cy="4392612"/>
          </a:xfrm>
          <a:prstGeom prst="line">
            <a:avLst/>
          </a:prstGeom>
          <a:noFill/>
          <a:ln w="190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4105" name="Picture 2" descr="Sequential"/>
          <p:cNvPicPr>
            <a:picLocks noChangeAspect="1" noChangeArrowheads="1"/>
          </p:cNvPicPr>
          <p:nvPr/>
        </p:nvPicPr>
        <p:blipFill>
          <a:blip r:embed="rId3">
            <a:extLst>
              <a:ext uri="{28A0092B-C50C-407E-A947-70E740481C1C}">
                <a14:useLocalDpi xmlns:a14="http://schemas.microsoft.com/office/drawing/2010/main" xmlns="" val="0"/>
              </a:ext>
            </a:extLst>
          </a:blip>
          <a:srcRect t="20029"/>
          <a:stretch>
            <a:fillRect/>
          </a:stretch>
        </p:blipFill>
        <p:spPr bwMode="auto">
          <a:xfrm>
            <a:off x="2351088" y="1041401"/>
            <a:ext cx="8208962" cy="450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12" name="Text Box 12"/>
          <p:cNvSpPr txBox="1">
            <a:spLocks noChangeArrowheads="1"/>
          </p:cNvSpPr>
          <p:nvPr/>
        </p:nvSpPr>
        <p:spPr bwMode="auto">
          <a:xfrm>
            <a:off x="5232401" y="3392489"/>
            <a:ext cx="20161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600" b="1">
                <a:solidFill>
                  <a:srgbClr val="0000FF"/>
                </a:solidFill>
              </a:rPr>
              <a:t>No loss of packets</a:t>
            </a:r>
          </a:p>
          <a:p>
            <a:pPr eaLnBrk="1" hangingPunct="1"/>
            <a:r>
              <a:rPr lang="en-GB" sz="1600" b="1">
                <a:solidFill>
                  <a:srgbClr val="0000FF"/>
                </a:solidFill>
              </a:rPr>
              <a:t>No overtaking</a:t>
            </a:r>
          </a:p>
        </p:txBody>
      </p:sp>
    </p:spTree>
    <p:extLst>
      <p:ext uri="{BB962C8B-B14F-4D97-AF65-F5344CB8AC3E}">
        <p14:creationId xmlns:p14="http://schemas.microsoft.com/office/powerpoint/2010/main" xmlns="" val="100564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6326" y="729343"/>
            <a:ext cx="8534400" cy="4767943"/>
          </a:xfrm>
        </p:spPr>
        <p:txBody>
          <a:bodyPr/>
          <a:lstStyle/>
          <a:p>
            <a:pPr algn="ctr">
              <a:buNone/>
            </a:pPr>
            <a:r>
              <a:rPr lang="fa-IR" sz="2400" b="1" dirty="0" smtClean="0">
                <a:effectLst>
                  <a:outerShdw blurRad="38100" dist="38100" dir="2700000" algn="tl">
                    <a:srgbClr val="000000">
                      <a:alpha val="43137"/>
                    </a:srgbClr>
                  </a:outerShdw>
                </a:effectLst>
                <a:cs typeface="B Nazanin" pitchFamily="2" charset="-78"/>
              </a:rPr>
              <a:t>درس </a:t>
            </a:r>
            <a:r>
              <a:rPr lang="fa-IR" sz="2400" b="1" dirty="0" smtClean="0">
                <a:effectLst>
                  <a:outerShdw blurRad="38100" dist="38100" dir="2700000" algn="tl">
                    <a:srgbClr val="000000">
                      <a:alpha val="43137"/>
                    </a:srgbClr>
                  </a:outerShdw>
                </a:effectLst>
                <a:cs typeface="B Nazanin" pitchFamily="2" charset="-78"/>
              </a:rPr>
              <a:t>مدلسازی و ارزیابی سیستم های </a:t>
            </a:r>
            <a:r>
              <a:rPr lang="fa-IR" sz="2400" b="1" dirty="0" smtClean="0">
                <a:effectLst>
                  <a:outerShdw blurRad="38100" dist="38100" dir="2700000" algn="tl">
                    <a:srgbClr val="000000">
                      <a:alpha val="43137"/>
                    </a:srgbClr>
                  </a:outerShdw>
                </a:effectLst>
                <a:cs typeface="B Nazanin" pitchFamily="2" charset="-78"/>
              </a:rPr>
              <a:t>کامپیوتری</a:t>
            </a:r>
          </a:p>
          <a:p>
            <a:pPr algn="ctr">
              <a:buNone/>
            </a:pPr>
            <a:r>
              <a:rPr lang="fa-IR" sz="2400" b="1" dirty="0" smtClean="0">
                <a:effectLst>
                  <a:outerShdw blurRad="38100" dist="38100" dir="2700000" algn="tl">
                    <a:srgbClr val="000000">
                      <a:alpha val="43137"/>
                    </a:srgbClr>
                  </a:outerShdw>
                </a:effectLst>
                <a:cs typeface="B Nazanin" pitchFamily="2" charset="-78"/>
              </a:rPr>
              <a:t>دانشگاه آزاد اسلامی واحد تهران مرکز</a:t>
            </a:r>
            <a:endParaRPr lang="fa-IR" sz="2400" b="1" dirty="0" smtClean="0">
              <a:effectLst>
                <a:outerShdw blurRad="38100" dist="38100" dir="2700000" algn="tl">
                  <a:srgbClr val="000000">
                    <a:alpha val="43137"/>
                  </a:srgbClr>
                </a:outerShdw>
              </a:effectLst>
              <a:cs typeface="B Nazanin" pitchFamily="2" charset="-78"/>
            </a:endParaRPr>
          </a:p>
          <a:p>
            <a:pPr algn="ctr">
              <a:buNone/>
            </a:pPr>
            <a:r>
              <a:rPr lang="fa-IR" sz="2400" b="1" dirty="0" smtClean="0">
                <a:effectLst>
                  <a:outerShdw blurRad="38100" dist="38100" dir="2700000" algn="tl">
                    <a:srgbClr val="000000">
                      <a:alpha val="43137"/>
                    </a:srgbClr>
                  </a:outerShdw>
                </a:effectLst>
                <a:cs typeface="B Nazanin" pitchFamily="2" charset="-78"/>
              </a:rPr>
              <a:t>وحید نادری</a:t>
            </a:r>
          </a:p>
          <a:p>
            <a:pPr algn="ctr">
              <a:buNone/>
            </a:pPr>
            <a:r>
              <a:rPr lang="en-US" sz="2400" b="1" dirty="0" smtClean="0">
                <a:effectLst>
                  <a:outerShdw blurRad="38100" dist="38100" dir="2700000" algn="tl">
                    <a:srgbClr val="000000">
                      <a:alpha val="43137"/>
                    </a:srgbClr>
                  </a:outerShdw>
                </a:effectLst>
                <a:cs typeface="B Nazanin" pitchFamily="2" charset="-78"/>
              </a:rPr>
              <a:t>vnaderi20@yahoo.com</a:t>
            </a:r>
            <a:endParaRPr lang="fa-IR" sz="2400" b="1" dirty="0" smtClean="0">
              <a:effectLst>
                <a:outerShdw blurRad="38100" dist="38100" dir="2700000" algn="tl">
                  <a:srgbClr val="000000">
                    <a:alpha val="43137"/>
                  </a:srgbClr>
                </a:outerShdw>
              </a:effectLst>
              <a:cs typeface="B Nazanin" pitchFamily="2" charset="-78"/>
            </a:endParaRPr>
          </a:p>
          <a:p>
            <a:pPr algn="ctr">
              <a:buNone/>
            </a:pPr>
            <a:r>
              <a:rPr lang="fa-IR" sz="2400" b="1" dirty="0" smtClean="0">
                <a:effectLst>
                  <a:outerShdw blurRad="38100" dist="38100" dir="2700000" algn="tl">
                    <a:srgbClr val="000000">
                      <a:alpha val="43137"/>
                    </a:srgbClr>
                  </a:outerShdw>
                </a:effectLst>
                <a:cs typeface="B Nazanin" pitchFamily="2" charset="-78"/>
              </a:rPr>
              <a:t>استاد : جناب دکتر هارون آبادی</a:t>
            </a:r>
          </a:p>
          <a:p>
            <a:pPr algn="ctr" rtl="1">
              <a:buNone/>
            </a:pPr>
            <a:r>
              <a:rPr lang="fa-IR" sz="2400" b="1" dirty="0" smtClean="0">
                <a:effectLst>
                  <a:outerShdw blurRad="38100" dist="38100" dir="2700000" algn="tl">
                    <a:srgbClr val="000000">
                      <a:alpha val="43137"/>
                    </a:srgbClr>
                  </a:outerShdw>
                </a:effectLst>
                <a:cs typeface="B Nazanin" pitchFamily="2" charset="-78"/>
              </a:rPr>
              <a:t>ارائه </a:t>
            </a:r>
            <a:r>
              <a:rPr lang="fa-IR" sz="2400" b="1" dirty="0" smtClean="0">
                <a:effectLst>
                  <a:outerShdw blurRad="38100" dist="38100" dir="2700000" algn="tl">
                    <a:srgbClr val="000000">
                      <a:alpha val="43137"/>
                    </a:srgbClr>
                  </a:outerShdw>
                </a:effectLst>
                <a:cs typeface="B Nazanin" pitchFamily="2" charset="-78"/>
              </a:rPr>
              <a:t>مختصری ازشبکه های پتری </a:t>
            </a:r>
            <a:r>
              <a:rPr lang="fa-IR" sz="2400" b="1" dirty="0" smtClean="0">
                <a:effectLst>
                  <a:outerShdw blurRad="38100" dist="38100" dir="2700000" algn="tl">
                    <a:srgbClr val="000000">
                      <a:alpha val="43137"/>
                    </a:srgbClr>
                  </a:outerShdw>
                </a:effectLst>
                <a:cs typeface="B Nazanin" pitchFamily="2" charset="-78"/>
              </a:rPr>
              <a:t>و نحوه کارکرد نرم افزار </a:t>
            </a:r>
            <a:r>
              <a:rPr lang="en-US" sz="2400" b="1" dirty="0" smtClean="0">
                <a:effectLst>
                  <a:outerShdw blurRad="38100" dist="38100" dir="2700000" algn="tl">
                    <a:srgbClr val="000000">
                      <a:alpha val="43137"/>
                    </a:srgbClr>
                  </a:outerShdw>
                </a:effectLst>
                <a:cs typeface="B Nazanin" pitchFamily="2" charset="-78"/>
              </a:rPr>
              <a:t>cpn </a:t>
            </a:r>
            <a:r>
              <a:rPr lang="en-US" sz="2400" b="1" dirty="0" smtClean="0">
                <a:effectLst>
                  <a:outerShdw blurRad="38100" dist="38100" dir="2700000" algn="tl">
                    <a:srgbClr val="000000">
                      <a:alpha val="43137"/>
                    </a:srgbClr>
                  </a:outerShdw>
                </a:effectLst>
                <a:cs typeface="B Nazanin" pitchFamily="2" charset="-78"/>
              </a:rPr>
              <a:t>tools</a:t>
            </a:r>
            <a:endParaRPr lang="en-US" sz="2400" b="1" dirty="0" smtClean="0">
              <a:effectLst>
                <a:outerShdw blurRad="38100" dist="38100" dir="2700000" algn="tl">
                  <a:srgbClr val="000000">
                    <a:alpha val="43137"/>
                  </a:srgbClr>
                </a:outerShdw>
              </a:effectLst>
              <a:cs typeface="B Nazanin" pitchFamily="2" charset="-78"/>
            </a:endParaRPr>
          </a:p>
        </p:txBody>
      </p:sp>
      <p:sp>
        <p:nvSpPr>
          <p:cNvPr id="4" name="Footer Placeholder 3"/>
          <p:cNvSpPr>
            <a:spLocks noGrp="1"/>
          </p:cNvSpPr>
          <p:nvPr>
            <p:ph type="ftr" sz="quarter" idx="11"/>
          </p:nvPr>
        </p:nvSpPr>
        <p:spPr/>
        <p:txBody>
          <a:bodyPr/>
          <a:lstStyle/>
          <a:p>
            <a:r>
              <a:rPr lang="en-US" smtClean="0"/>
              <a:t>vahid naderi</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pic>
        <p:nvPicPr>
          <p:cNvPr id="5123" name="Picture 2" descr="Sequentia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51088" y="188914"/>
            <a:ext cx="8208962" cy="562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3"/>
          <p:cNvSpPr>
            <a:spLocks noGrp="1" noChangeArrowheads="1"/>
          </p:cNvSpPr>
          <p:nvPr>
            <p:ph type="title"/>
          </p:nvPr>
        </p:nvSpPr>
        <p:spPr>
          <a:xfrm>
            <a:off x="4403725" y="512763"/>
            <a:ext cx="5041900" cy="647700"/>
          </a:xfrm>
        </p:spPr>
        <p:txBody>
          <a:bodyPr/>
          <a:lstStyle/>
          <a:p>
            <a:pPr eaLnBrk="1" hangingPunct="1"/>
            <a:r>
              <a:rPr lang="en-GB" b="1" dirty="0" smtClean="0">
                <a:solidFill>
                  <a:schemeClr val="bg1"/>
                </a:solidFill>
              </a:rPr>
              <a:t>Coloured Petri Net</a:t>
            </a:r>
          </a:p>
        </p:txBody>
      </p:sp>
      <p:sp>
        <p:nvSpPr>
          <p:cNvPr id="151556" name="Text Box 4"/>
          <p:cNvSpPr txBox="1">
            <a:spLocks noChangeArrowheads="1"/>
          </p:cNvSpPr>
          <p:nvPr/>
        </p:nvSpPr>
        <p:spPr bwMode="auto">
          <a:xfrm>
            <a:off x="1674813" y="1441450"/>
            <a:ext cx="792162" cy="3365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GB" sz="1600" b="1">
                <a:solidFill>
                  <a:srgbClr val="FF0000"/>
                </a:solidFill>
              </a:rPr>
              <a:t>Place</a:t>
            </a:r>
          </a:p>
        </p:txBody>
      </p:sp>
      <p:sp>
        <p:nvSpPr>
          <p:cNvPr id="151557" name="Line 5"/>
          <p:cNvSpPr>
            <a:spLocks noChangeShapeType="1"/>
          </p:cNvSpPr>
          <p:nvPr/>
        </p:nvSpPr>
        <p:spPr bwMode="auto">
          <a:xfrm>
            <a:off x="2424114" y="1628775"/>
            <a:ext cx="649287"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51558" name="Line 6"/>
          <p:cNvSpPr>
            <a:spLocks noChangeShapeType="1"/>
          </p:cNvSpPr>
          <p:nvPr/>
        </p:nvSpPr>
        <p:spPr bwMode="auto">
          <a:xfrm flipH="1">
            <a:off x="3648076" y="2276475"/>
            <a:ext cx="574675"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51559" name="Text Box 7"/>
          <p:cNvSpPr txBox="1">
            <a:spLocks noChangeArrowheads="1"/>
          </p:cNvSpPr>
          <p:nvPr/>
        </p:nvSpPr>
        <p:spPr bwMode="auto">
          <a:xfrm>
            <a:off x="1255713" y="2732088"/>
            <a:ext cx="1281112" cy="3365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GB" sz="1600" b="1">
                <a:solidFill>
                  <a:srgbClr val="FF0000"/>
                </a:solidFill>
              </a:rPr>
              <a:t>Transition</a:t>
            </a:r>
          </a:p>
        </p:txBody>
      </p:sp>
      <p:sp>
        <p:nvSpPr>
          <p:cNvPr id="151560" name="Line 8"/>
          <p:cNvSpPr>
            <a:spLocks noChangeShapeType="1"/>
          </p:cNvSpPr>
          <p:nvPr/>
        </p:nvSpPr>
        <p:spPr bwMode="auto">
          <a:xfrm>
            <a:off x="2493964" y="2919413"/>
            <a:ext cx="649287"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51561" name="Text Box 9"/>
          <p:cNvSpPr txBox="1">
            <a:spLocks noChangeArrowheads="1"/>
          </p:cNvSpPr>
          <p:nvPr/>
        </p:nvSpPr>
        <p:spPr bwMode="auto">
          <a:xfrm>
            <a:off x="4224338" y="2084388"/>
            <a:ext cx="792162" cy="3365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GB" sz="1600" b="1">
                <a:solidFill>
                  <a:srgbClr val="FF0000"/>
                </a:solidFill>
              </a:rPr>
              <a:t>Arc</a:t>
            </a:r>
          </a:p>
        </p:txBody>
      </p:sp>
      <p:sp>
        <p:nvSpPr>
          <p:cNvPr id="151562" name="Line 10"/>
          <p:cNvSpPr>
            <a:spLocks noChangeShapeType="1"/>
          </p:cNvSpPr>
          <p:nvPr/>
        </p:nvSpPr>
        <p:spPr bwMode="auto">
          <a:xfrm flipH="1" flipV="1">
            <a:off x="4367213" y="3860800"/>
            <a:ext cx="647700" cy="287338"/>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51563" name="Text Box 11"/>
          <p:cNvSpPr txBox="1">
            <a:spLocks noChangeArrowheads="1"/>
          </p:cNvSpPr>
          <p:nvPr/>
        </p:nvSpPr>
        <p:spPr bwMode="auto">
          <a:xfrm>
            <a:off x="5016501" y="4005263"/>
            <a:ext cx="2016125" cy="3365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600" b="1">
                <a:solidFill>
                  <a:srgbClr val="FF0000"/>
                </a:solidFill>
              </a:rPr>
              <a:t>Net inscriptions</a:t>
            </a:r>
          </a:p>
        </p:txBody>
      </p:sp>
      <p:sp>
        <p:nvSpPr>
          <p:cNvPr id="151564" name="Line 12"/>
          <p:cNvSpPr>
            <a:spLocks noChangeShapeType="1"/>
          </p:cNvSpPr>
          <p:nvPr/>
        </p:nvSpPr>
        <p:spPr bwMode="auto">
          <a:xfrm flipH="1">
            <a:off x="4295776" y="4292601"/>
            <a:ext cx="720725" cy="144463"/>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51565" name="Line 13"/>
          <p:cNvSpPr>
            <a:spLocks noChangeShapeType="1"/>
          </p:cNvSpPr>
          <p:nvPr/>
        </p:nvSpPr>
        <p:spPr bwMode="auto">
          <a:xfrm flipH="1" flipV="1">
            <a:off x="5087938" y="3429001"/>
            <a:ext cx="360362" cy="576263"/>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51566" name="Line 14"/>
          <p:cNvSpPr>
            <a:spLocks noChangeShapeType="1"/>
          </p:cNvSpPr>
          <p:nvPr/>
        </p:nvSpPr>
        <p:spPr bwMode="auto">
          <a:xfrm flipH="1" flipV="1">
            <a:off x="5448301" y="2852739"/>
            <a:ext cx="252413" cy="1152525"/>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51567" name="Text Box 15"/>
          <p:cNvSpPr txBox="1">
            <a:spLocks noChangeArrowheads="1"/>
          </p:cNvSpPr>
          <p:nvPr/>
        </p:nvSpPr>
        <p:spPr bwMode="auto">
          <a:xfrm>
            <a:off x="1487488" y="2097088"/>
            <a:ext cx="900112" cy="3365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GB" sz="1600" b="1">
                <a:solidFill>
                  <a:srgbClr val="0033CC"/>
                </a:solidFill>
              </a:rPr>
              <a:t>Nodes</a:t>
            </a:r>
          </a:p>
        </p:txBody>
      </p:sp>
      <p:sp>
        <p:nvSpPr>
          <p:cNvPr id="151568" name="Line 16"/>
          <p:cNvSpPr>
            <a:spLocks noChangeShapeType="1"/>
          </p:cNvSpPr>
          <p:nvPr/>
        </p:nvSpPr>
        <p:spPr bwMode="auto">
          <a:xfrm flipV="1">
            <a:off x="6167438" y="2997201"/>
            <a:ext cx="144462" cy="1008063"/>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51569" name="Line 17"/>
          <p:cNvSpPr>
            <a:spLocks noChangeShapeType="1"/>
          </p:cNvSpPr>
          <p:nvPr/>
        </p:nvSpPr>
        <p:spPr bwMode="auto">
          <a:xfrm flipV="1">
            <a:off x="1955800" y="1773238"/>
            <a:ext cx="107950" cy="323850"/>
          </a:xfrm>
          <a:prstGeom prst="line">
            <a:avLst/>
          </a:prstGeom>
          <a:noFill/>
          <a:ln w="28575">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51570" name="Line 18"/>
          <p:cNvSpPr>
            <a:spLocks noChangeShapeType="1"/>
          </p:cNvSpPr>
          <p:nvPr/>
        </p:nvSpPr>
        <p:spPr bwMode="auto">
          <a:xfrm flipH="1">
            <a:off x="1739900" y="2420938"/>
            <a:ext cx="107950" cy="323850"/>
          </a:xfrm>
          <a:prstGeom prst="line">
            <a:avLst/>
          </a:prstGeom>
          <a:noFill/>
          <a:ln w="28575">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3895911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155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15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5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15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157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5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155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15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15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15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15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15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1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animBg="1"/>
      <p:bldP spid="151557" grpId="0" animBg="1"/>
      <p:bldP spid="151558" grpId="0" animBg="1"/>
      <p:bldP spid="151559" grpId="0" animBg="1"/>
      <p:bldP spid="151560" grpId="0" animBg="1"/>
      <p:bldP spid="151561" grpId="0" animBg="1"/>
      <p:bldP spid="151562" grpId="0" animBg="1"/>
      <p:bldP spid="151563" grpId="0" animBg="1"/>
      <p:bldP spid="151564" grpId="0" animBg="1"/>
      <p:bldP spid="151565" grpId="0" animBg="1"/>
      <p:bldP spid="151566" grpId="0" animBg="1"/>
      <p:bldP spid="151567" grpId="0" animBg="1"/>
      <p:bldP spid="151568" grpId="0" animBg="1"/>
      <p:bldP spid="151569" grpId="0" animBg="1"/>
      <p:bldP spid="1515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grpSp>
        <p:nvGrpSpPr>
          <p:cNvPr id="6147" name="Group 29"/>
          <p:cNvGrpSpPr>
            <a:grpSpLocks/>
          </p:cNvGrpSpPr>
          <p:nvPr/>
        </p:nvGrpSpPr>
        <p:grpSpPr bwMode="auto">
          <a:xfrm>
            <a:off x="3430589" y="1341439"/>
            <a:ext cx="3889375" cy="2771775"/>
            <a:chOff x="1441" y="845"/>
            <a:chExt cx="2450" cy="1746"/>
          </a:xfrm>
        </p:grpSpPr>
        <p:pic>
          <p:nvPicPr>
            <p:cNvPr id="6159" name="Picture 3" descr="Sequential"/>
            <p:cNvPicPr>
              <a:picLocks noChangeAspect="1" noChangeArrowheads="1"/>
            </p:cNvPicPr>
            <p:nvPr/>
          </p:nvPicPr>
          <p:blipFill>
            <a:blip r:embed="rId3">
              <a:extLst>
                <a:ext uri="{28A0092B-C50C-407E-A947-70E740481C1C}">
                  <a14:useLocalDpi xmlns:a14="http://schemas.microsoft.com/office/drawing/2010/main" xmlns="" val="0"/>
                </a:ext>
              </a:extLst>
            </a:blip>
            <a:srcRect r="67531" b="67007"/>
            <a:stretch>
              <a:fillRect/>
            </a:stretch>
          </p:blipFill>
          <p:spPr bwMode="auto">
            <a:xfrm>
              <a:off x="1441" y="845"/>
              <a:ext cx="2450" cy="1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0" name="Picture 2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62" y="2455"/>
              <a:ext cx="250"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148" name="Rectangle 2"/>
          <p:cNvSpPr>
            <a:spLocks noGrp="1" noChangeArrowheads="1"/>
          </p:cNvSpPr>
          <p:nvPr>
            <p:ph type="title"/>
          </p:nvPr>
        </p:nvSpPr>
        <p:spPr>
          <a:xfrm>
            <a:off x="1882776" y="225425"/>
            <a:ext cx="8532813" cy="647700"/>
          </a:xfrm>
        </p:spPr>
        <p:txBody>
          <a:bodyPr/>
          <a:lstStyle/>
          <a:p>
            <a:pPr eaLnBrk="1" hangingPunct="1"/>
            <a:r>
              <a:rPr lang="en-GB" sz="2800" b="1" dirty="0">
                <a:solidFill>
                  <a:schemeClr val="bg1"/>
                </a:solidFill>
              </a:rPr>
              <a:t>Places represent the state of the system</a:t>
            </a:r>
          </a:p>
        </p:txBody>
      </p:sp>
      <p:sp>
        <p:nvSpPr>
          <p:cNvPr id="107524" name="Text Box 4"/>
          <p:cNvSpPr txBox="1">
            <a:spLocks noChangeArrowheads="1"/>
          </p:cNvSpPr>
          <p:nvPr/>
        </p:nvSpPr>
        <p:spPr bwMode="auto">
          <a:xfrm>
            <a:off x="1704975" y="2673350"/>
            <a:ext cx="1619250" cy="13144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b="1">
                <a:solidFill>
                  <a:srgbClr val="FF0000"/>
                </a:solidFill>
              </a:rPr>
              <a:t>Name</a:t>
            </a:r>
            <a:br>
              <a:rPr lang="en-GB" sz="1600" b="1">
                <a:solidFill>
                  <a:srgbClr val="FF0000"/>
                </a:solidFill>
              </a:rPr>
            </a:br>
            <a:r>
              <a:rPr lang="en-GB" sz="1600" b="1">
                <a:solidFill>
                  <a:srgbClr val="FF0000"/>
                </a:solidFill>
              </a:rPr>
              <a:t>(no formal meaning;</a:t>
            </a:r>
            <a:br>
              <a:rPr lang="en-GB" sz="1600" b="1">
                <a:solidFill>
                  <a:srgbClr val="FF0000"/>
                </a:solidFill>
              </a:rPr>
            </a:br>
            <a:r>
              <a:rPr lang="en-GB" sz="1600" b="1">
                <a:solidFill>
                  <a:srgbClr val="FF0000"/>
                </a:solidFill>
              </a:rPr>
              <a:t>large impact on readability)</a:t>
            </a:r>
          </a:p>
        </p:txBody>
      </p:sp>
      <p:sp>
        <p:nvSpPr>
          <p:cNvPr id="107525" name="Line 5"/>
          <p:cNvSpPr>
            <a:spLocks noChangeShapeType="1"/>
          </p:cNvSpPr>
          <p:nvPr/>
        </p:nvSpPr>
        <p:spPr bwMode="auto">
          <a:xfrm>
            <a:off x="3359151" y="3357564"/>
            <a:ext cx="1439863" cy="71437"/>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07526" name="Line 6"/>
          <p:cNvSpPr>
            <a:spLocks noChangeShapeType="1"/>
          </p:cNvSpPr>
          <p:nvPr/>
        </p:nvSpPr>
        <p:spPr bwMode="auto">
          <a:xfrm flipV="1">
            <a:off x="3395663" y="4078288"/>
            <a:ext cx="360362" cy="75565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07527" name="Text Box 7"/>
          <p:cNvSpPr txBox="1">
            <a:spLocks noChangeArrowheads="1"/>
          </p:cNvSpPr>
          <p:nvPr/>
        </p:nvSpPr>
        <p:spPr bwMode="auto">
          <a:xfrm>
            <a:off x="6022976" y="909638"/>
            <a:ext cx="1655763" cy="82550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b="1">
                <a:solidFill>
                  <a:srgbClr val="FF0000"/>
                </a:solidFill>
              </a:rPr>
              <a:t>Initial marking (multiset of tokens)</a:t>
            </a:r>
          </a:p>
        </p:txBody>
      </p:sp>
      <p:sp>
        <p:nvSpPr>
          <p:cNvPr id="107528" name="Line 8"/>
          <p:cNvSpPr>
            <a:spLocks noChangeShapeType="1"/>
          </p:cNvSpPr>
          <p:nvPr/>
        </p:nvSpPr>
        <p:spPr bwMode="auto">
          <a:xfrm flipH="1">
            <a:off x="5014913" y="1270000"/>
            <a:ext cx="1008062" cy="719138"/>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07529" name="Text Box 9"/>
          <p:cNvSpPr txBox="1">
            <a:spLocks noChangeArrowheads="1"/>
          </p:cNvSpPr>
          <p:nvPr/>
        </p:nvSpPr>
        <p:spPr bwMode="auto">
          <a:xfrm>
            <a:off x="2603500" y="4762501"/>
            <a:ext cx="1295400" cy="58102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b="1">
                <a:solidFill>
                  <a:srgbClr val="FF0000"/>
                </a:solidFill>
              </a:rPr>
              <a:t>Colour set </a:t>
            </a:r>
            <a:br>
              <a:rPr lang="en-GB" sz="1600" b="1">
                <a:solidFill>
                  <a:srgbClr val="FF0000"/>
                </a:solidFill>
              </a:rPr>
            </a:br>
            <a:r>
              <a:rPr lang="en-GB" sz="1600" b="1">
                <a:solidFill>
                  <a:srgbClr val="FF0000"/>
                </a:solidFill>
              </a:rPr>
              <a:t>(type)</a:t>
            </a:r>
          </a:p>
        </p:txBody>
      </p:sp>
      <p:sp>
        <p:nvSpPr>
          <p:cNvPr id="107540" name="Rectangle 20"/>
          <p:cNvSpPr>
            <a:spLocks noChangeArrowheads="1"/>
          </p:cNvSpPr>
          <p:nvPr/>
        </p:nvSpPr>
        <p:spPr bwMode="auto">
          <a:xfrm>
            <a:off x="6275389" y="2889251"/>
            <a:ext cx="4427537" cy="1223963"/>
          </a:xfrm>
          <a:prstGeom prst="rect">
            <a:avLst/>
          </a:prstGeom>
          <a:noFill/>
          <a:ln w="381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pPr>
            <a:r>
              <a:rPr lang="en-GB" sz="1600" b="1">
                <a:solidFill>
                  <a:srgbClr val="0000FF"/>
                </a:solidFill>
              </a:rPr>
              <a:t>Definition of colour sets:</a:t>
            </a:r>
          </a:p>
          <a:p>
            <a:pPr algn="l" eaLnBrk="1" hangingPunct="1">
              <a:spcBef>
                <a:spcPct val="20000"/>
              </a:spcBef>
            </a:pPr>
            <a:r>
              <a:rPr lang="en-GB" sz="1600" b="1">
                <a:solidFill>
                  <a:srgbClr val="0000FF"/>
                </a:solidFill>
              </a:rPr>
              <a:t>colset NO             </a:t>
            </a:r>
            <a:r>
              <a:rPr lang="en-GB" sz="800" b="1">
                <a:solidFill>
                  <a:srgbClr val="0000FF"/>
                </a:solidFill>
              </a:rPr>
              <a:t> </a:t>
            </a:r>
            <a:r>
              <a:rPr lang="en-GB" sz="1600" b="1">
                <a:solidFill>
                  <a:srgbClr val="0000FF"/>
                </a:solidFill>
              </a:rPr>
              <a:t>= int;        (* integers *)</a:t>
            </a:r>
          </a:p>
          <a:p>
            <a:pPr algn="l" eaLnBrk="1" hangingPunct="1"/>
            <a:r>
              <a:rPr lang="en-GB" sz="1600" b="1">
                <a:solidFill>
                  <a:srgbClr val="0000FF"/>
                </a:solidFill>
              </a:rPr>
              <a:t>colset DATA         = string;  </a:t>
            </a:r>
            <a:r>
              <a:rPr lang="en-GB" sz="800" b="1">
                <a:solidFill>
                  <a:srgbClr val="0000FF"/>
                </a:solidFill>
              </a:rPr>
              <a:t> </a:t>
            </a:r>
            <a:r>
              <a:rPr lang="en-GB" sz="1600" b="1">
                <a:solidFill>
                  <a:srgbClr val="0000FF"/>
                </a:solidFill>
              </a:rPr>
              <a:t>(* text strings *)</a:t>
            </a:r>
          </a:p>
          <a:p>
            <a:pPr algn="l" eaLnBrk="1" hangingPunct="1"/>
            <a:r>
              <a:rPr lang="en-GB" sz="1600" b="1">
                <a:solidFill>
                  <a:srgbClr val="0000FF"/>
                </a:solidFill>
              </a:rPr>
              <a:t>colset NOxDATA </a:t>
            </a:r>
            <a:r>
              <a:rPr lang="en-GB" sz="800" b="1">
                <a:solidFill>
                  <a:srgbClr val="0000FF"/>
                </a:solidFill>
              </a:rPr>
              <a:t> </a:t>
            </a:r>
            <a:r>
              <a:rPr lang="en-GB" sz="1600" b="1">
                <a:solidFill>
                  <a:srgbClr val="0000FF"/>
                </a:solidFill>
              </a:rPr>
              <a:t>= product NO * DATA;</a:t>
            </a:r>
          </a:p>
        </p:txBody>
      </p:sp>
      <p:sp>
        <p:nvSpPr>
          <p:cNvPr id="107541" name="Text Box 21"/>
          <p:cNvSpPr txBox="1">
            <a:spLocks noChangeArrowheads="1"/>
          </p:cNvSpPr>
          <p:nvPr/>
        </p:nvSpPr>
        <p:spPr bwMode="auto">
          <a:xfrm>
            <a:off x="6024563" y="1820863"/>
            <a:ext cx="349250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buFont typeface="Wingdings" panose="05000000000000000000" pitchFamily="2" charset="2"/>
              <a:buNone/>
            </a:pPr>
            <a:r>
              <a:rPr lang="en-GB" sz="1600" b="1">
                <a:solidFill>
                  <a:srgbClr val="CC00CC"/>
                </a:solidFill>
              </a:rPr>
              <a:t>Each token in the initial marking must have a colour that belongs to the colour set</a:t>
            </a:r>
          </a:p>
        </p:txBody>
      </p:sp>
      <p:sp>
        <p:nvSpPr>
          <p:cNvPr id="6157" name="Oval 24"/>
          <p:cNvSpPr>
            <a:spLocks noChangeArrowheads="1"/>
          </p:cNvSpPr>
          <p:nvPr/>
        </p:nvSpPr>
        <p:spPr bwMode="auto">
          <a:xfrm>
            <a:off x="4440238" y="3105150"/>
            <a:ext cx="1619250" cy="757238"/>
          </a:xfrm>
          <a:prstGeom prst="ellipse">
            <a:avLst/>
          </a:prstGeom>
          <a:noFill/>
          <a:ln w="5715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solidFill>
                <a:srgbClr val="FF0000"/>
              </a:solidFill>
            </a:endParaRPr>
          </a:p>
        </p:txBody>
      </p:sp>
      <p:sp>
        <p:nvSpPr>
          <p:cNvPr id="107546" name="Rectangle 26"/>
          <p:cNvSpPr>
            <a:spLocks noGrp="1" noChangeArrowheads="1"/>
          </p:cNvSpPr>
          <p:nvPr>
            <p:ph type="body" idx="1"/>
          </p:nvPr>
        </p:nvSpPr>
        <p:spPr>
          <a:xfrm>
            <a:off x="4043364" y="4437064"/>
            <a:ext cx="6300787" cy="1476375"/>
          </a:xfrm>
          <a:noFill/>
        </p:spPr>
        <p:txBody>
          <a:bodyPr>
            <a:normAutofit lnSpcReduction="10000"/>
          </a:bodyPr>
          <a:lstStyle/>
          <a:p>
            <a:pPr eaLnBrk="1" hangingPunct="1"/>
            <a:r>
              <a:rPr lang="en-GB" smtClean="0"/>
              <a:t>Each place contains a number of </a:t>
            </a:r>
            <a:r>
              <a:rPr lang="en-GB" smtClean="0">
                <a:solidFill>
                  <a:srgbClr val="FF0000"/>
                </a:solidFill>
              </a:rPr>
              <a:t>tokens.</a:t>
            </a:r>
          </a:p>
          <a:p>
            <a:pPr eaLnBrk="1" hangingPunct="1"/>
            <a:r>
              <a:rPr lang="en-GB" smtClean="0"/>
              <a:t>Each token carries a </a:t>
            </a:r>
            <a:r>
              <a:rPr lang="en-GB" smtClean="0">
                <a:solidFill>
                  <a:srgbClr val="FF0000"/>
                </a:solidFill>
              </a:rPr>
              <a:t>colour</a:t>
            </a:r>
            <a:r>
              <a:rPr lang="en-GB" smtClean="0"/>
              <a:t> (data value).</a:t>
            </a:r>
          </a:p>
          <a:p>
            <a:pPr eaLnBrk="1" hangingPunct="1"/>
            <a:r>
              <a:rPr lang="en-GB" smtClean="0"/>
              <a:t>The </a:t>
            </a:r>
            <a:r>
              <a:rPr lang="en-GB" smtClean="0">
                <a:solidFill>
                  <a:srgbClr val="FF0000"/>
                </a:solidFill>
              </a:rPr>
              <a:t>colour set</a:t>
            </a:r>
            <a:r>
              <a:rPr lang="en-GB" smtClean="0"/>
              <a:t> specifies the set of allowed token colours.</a:t>
            </a:r>
          </a:p>
        </p:txBody>
      </p:sp>
    </p:spTree>
    <p:extLst>
      <p:ext uri="{BB962C8B-B14F-4D97-AF65-F5344CB8AC3E}">
        <p14:creationId xmlns:p14="http://schemas.microsoft.com/office/powerpoint/2010/main" xmlns="" val="725106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5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5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54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54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7546">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54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75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5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7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p:bldP spid="107525" grpId="0" animBg="1"/>
      <p:bldP spid="107526" grpId="0" animBg="1"/>
      <p:bldP spid="107527" grpId="0" animBg="1"/>
      <p:bldP spid="107528" grpId="0" animBg="1"/>
      <p:bldP spid="107529" grpId="0" animBg="1"/>
      <p:bldP spid="107540" grpId="0" animBg="1"/>
      <p:bldP spid="1075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grpSp>
        <p:nvGrpSpPr>
          <p:cNvPr id="7171" name="Group 28"/>
          <p:cNvGrpSpPr>
            <a:grpSpLocks/>
          </p:cNvGrpSpPr>
          <p:nvPr/>
        </p:nvGrpSpPr>
        <p:grpSpPr bwMode="auto">
          <a:xfrm>
            <a:off x="3756025" y="1628775"/>
            <a:ext cx="3887788" cy="4140200"/>
            <a:chOff x="1147" y="890"/>
            <a:chExt cx="2449" cy="2608"/>
          </a:xfrm>
        </p:grpSpPr>
        <p:pic>
          <p:nvPicPr>
            <p:cNvPr id="7190" name="Picture 29" descr="SequentialM0"/>
            <p:cNvPicPr>
              <a:picLocks noChangeAspect="1" noChangeArrowheads="1"/>
            </p:cNvPicPr>
            <p:nvPr/>
          </p:nvPicPr>
          <p:blipFill>
            <a:blip r:embed="rId2">
              <a:extLst>
                <a:ext uri="{28A0092B-C50C-407E-A947-70E740481C1C}">
                  <a14:useLocalDpi xmlns:a14="http://schemas.microsoft.com/office/drawing/2010/main" xmlns="" val="0"/>
                </a:ext>
              </a:extLst>
            </a:blip>
            <a:srcRect l="13248" t="15492" r="51305" b="22638"/>
            <a:stretch>
              <a:fillRect/>
            </a:stretch>
          </p:blipFill>
          <p:spPr bwMode="auto">
            <a:xfrm>
              <a:off x="1147" y="958"/>
              <a:ext cx="2427" cy="2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91" name="Picture 3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92" y="890"/>
              <a:ext cx="794"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92" name="Picture 3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8" y="3348"/>
              <a:ext cx="271"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93" name="Picture 3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10" y="2182"/>
              <a:ext cx="386"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172" name="Rectangle 2"/>
          <p:cNvSpPr>
            <a:spLocks noGrp="1" noChangeArrowheads="1"/>
          </p:cNvSpPr>
          <p:nvPr>
            <p:ph type="title"/>
          </p:nvPr>
        </p:nvSpPr>
        <p:spPr>
          <a:xfrm>
            <a:off x="1882776" y="441326"/>
            <a:ext cx="8207375" cy="633413"/>
          </a:xfrm>
        </p:spPr>
        <p:txBody>
          <a:bodyPr>
            <a:normAutofit fontScale="90000"/>
          </a:bodyPr>
          <a:lstStyle/>
          <a:p>
            <a:pPr eaLnBrk="1" hangingPunct="1"/>
            <a:r>
              <a:rPr lang="en-GB" b="1" dirty="0" smtClean="0">
                <a:solidFill>
                  <a:schemeClr val="bg1"/>
                </a:solidFill>
              </a:rPr>
              <a:t>Current marking during simulation</a:t>
            </a:r>
          </a:p>
        </p:txBody>
      </p:sp>
      <p:sp>
        <p:nvSpPr>
          <p:cNvPr id="7173" name="Oval 8"/>
          <p:cNvSpPr>
            <a:spLocks noChangeArrowheads="1"/>
          </p:cNvSpPr>
          <p:nvPr/>
        </p:nvSpPr>
        <p:spPr bwMode="auto">
          <a:xfrm>
            <a:off x="5626101" y="5013326"/>
            <a:ext cx="1008063" cy="576263"/>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4" name="Oval 9"/>
          <p:cNvSpPr>
            <a:spLocks noChangeArrowheads="1"/>
          </p:cNvSpPr>
          <p:nvPr/>
        </p:nvSpPr>
        <p:spPr bwMode="auto">
          <a:xfrm>
            <a:off x="5589589" y="1557339"/>
            <a:ext cx="2484437" cy="1692275"/>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5" name="Line 10"/>
          <p:cNvSpPr>
            <a:spLocks noChangeShapeType="1"/>
          </p:cNvSpPr>
          <p:nvPr/>
        </p:nvSpPr>
        <p:spPr bwMode="auto">
          <a:xfrm flipH="1" flipV="1">
            <a:off x="7823200" y="3068638"/>
            <a:ext cx="719138" cy="684212"/>
          </a:xfrm>
          <a:prstGeom prst="line">
            <a:avLst/>
          </a:prstGeom>
          <a:noFill/>
          <a:ln w="28575">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7176" name="Text Box 11"/>
          <p:cNvSpPr txBox="1">
            <a:spLocks noChangeArrowheads="1"/>
          </p:cNvSpPr>
          <p:nvPr/>
        </p:nvSpPr>
        <p:spPr bwMode="auto">
          <a:xfrm>
            <a:off x="8542338" y="3681414"/>
            <a:ext cx="1943100"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GB" sz="1600" b="1">
                <a:solidFill>
                  <a:srgbClr val="0000FF"/>
                </a:solidFill>
              </a:rPr>
              <a:t>Information about</a:t>
            </a:r>
          </a:p>
          <a:p>
            <a:pPr algn="l" eaLnBrk="1" hangingPunct="1"/>
            <a:r>
              <a:rPr lang="en-GB" sz="1600" b="1">
                <a:solidFill>
                  <a:srgbClr val="0000FF"/>
                </a:solidFill>
              </a:rPr>
              <a:t>current marking</a:t>
            </a:r>
          </a:p>
          <a:p>
            <a:pPr algn="l" eaLnBrk="1" hangingPunct="1"/>
            <a:r>
              <a:rPr lang="en-GB" sz="1600" b="1">
                <a:solidFill>
                  <a:srgbClr val="0000FF"/>
                </a:solidFill>
              </a:rPr>
              <a:t>(changes during simulation)</a:t>
            </a:r>
          </a:p>
        </p:txBody>
      </p:sp>
      <p:sp>
        <p:nvSpPr>
          <p:cNvPr id="7177" name="Line 12"/>
          <p:cNvSpPr>
            <a:spLocks noChangeShapeType="1"/>
          </p:cNvSpPr>
          <p:nvPr/>
        </p:nvSpPr>
        <p:spPr bwMode="auto">
          <a:xfrm flipH="1">
            <a:off x="6707189" y="4186239"/>
            <a:ext cx="1762125" cy="935037"/>
          </a:xfrm>
          <a:prstGeom prst="line">
            <a:avLst/>
          </a:prstGeom>
          <a:noFill/>
          <a:ln w="28575">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7178" name="Text Box 15"/>
          <p:cNvSpPr txBox="1">
            <a:spLocks noChangeArrowheads="1"/>
          </p:cNvSpPr>
          <p:nvPr/>
        </p:nvSpPr>
        <p:spPr bwMode="auto">
          <a:xfrm>
            <a:off x="1738314" y="3465514"/>
            <a:ext cx="2268537"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The thick border line indicates that the</a:t>
            </a:r>
          </a:p>
          <a:p>
            <a:pPr algn="l" eaLnBrk="1" hangingPunct="1"/>
            <a:r>
              <a:rPr lang="en-GB" sz="1600" b="1">
                <a:solidFill>
                  <a:srgbClr val="FF0000"/>
                </a:solidFill>
              </a:rPr>
              <a:t>transition is enabled (ready to occur)</a:t>
            </a:r>
          </a:p>
        </p:txBody>
      </p:sp>
      <p:sp>
        <p:nvSpPr>
          <p:cNvPr id="7179" name="Line 16"/>
          <p:cNvSpPr>
            <a:spLocks noChangeShapeType="1"/>
          </p:cNvSpPr>
          <p:nvPr/>
        </p:nvSpPr>
        <p:spPr bwMode="auto">
          <a:xfrm flipV="1">
            <a:off x="3683000" y="3932238"/>
            <a:ext cx="863600"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7180" name="Text Box 18"/>
          <p:cNvSpPr txBox="1">
            <a:spLocks noChangeArrowheads="1"/>
          </p:cNvSpPr>
          <p:nvPr/>
        </p:nvSpPr>
        <p:spPr bwMode="auto">
          <a:xfrm>
            <a:off x="4330701" y="1196975"/>
            <a:ext cx="18002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Circle: 6 tokens</a:t>
            </a:r>
          </a:p>
        </p:txBody>
      </p:sp>
      <p:sp>
        <p:nvSpPr>
          <p:cNvPr id="7181" name="Line 19"/>
          <p:cNvSpPr>
            <a:spLocks noChangeShapeType="1"/>
          </p:cNvSpPr>
          <p:nvPr/>
        </p:nvSpPr>
        <p:spPr bwMode="auto">
          <a:xfrm>
            <a:off x="5554663" y="1557339"/>
            <a:ext cx="323850" cy="720725"/>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7182" name="Line 20"/>
          <p:cNvSpPr>
            <a:spLocks noChangeShapeType="1"/>
          </p:cNvSpPr>
          <p:nvPr/>
        </p:nvSpPr>
        <p:spPr bwMode="auto">
          <a:xfrm flipH="1" flipV="1">
            <a:off x="7642226" y="2665414"/>
            <a:ext cx="758825" cy="1587"/>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7183" name="Text Box 21"/>
          <p:cNvSpPr txBox="1">
            <a:spLocks noChangeArrowheads="1"/>
          </p:cNvSpPr>
          <p:nvPr/>
        </p:nvSpPr>
        <p:spPr bwMode="auto">
          <a:xfrm>
            <a:off x="8542338" y="2487614"/>
            <a:ext cx="201771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Square: Detailed</a:t>
            </a:r>
          </a:p>
          <a:p>
            <a:pPr algn="l" eaLnBrk="1" hangingPunct="1"/>
            <a:r>
              <a:rPr lang="en-GB" sz="1600" b="1">
                <a:solidFill>
                  <a:srgbClr val="FF0000"/>
                </a:solidFill>
              </a:rPr>
              <a:t>token values</a:t>
            </a:r>
          </a:p>
        </p:txBody>
      </p:sp>
      <p:sp>
        <p:nvSpPr>
          <p:cNvPr id="7184" name="Line 22"/>
          <p:cNvSpPr>
            <a:spLocks noChangeShapeType="1"/>
          </p:cNvSpPr>
          <p:nvPr/>
        </p:nvSpPr>
        <p:spPr bwMode="auto">
          <a:xfrm flipH="1" flipV="1">
            <a:off x="6634164" y="5302250"/>
            <a:ext cx="865187"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7185" name="Text Box 23"/>
          <p:cNvSpPr txBox="1">
            <a:spLocks noChangeArrowheads="1"/>
          </p:cNvSpPr>
          <p:nvPr/>
        </p:nvSpPr>
        <p:spPr bwMode="auto">
          <a:xfrm>
            <a:off x="7570789" y="5121275"/>
            <a:ext cx="248443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One token with value 1</a:t>
            </a:r>
          </a:p>
        </p:txBody>
      </p:sp>
      <p:sp>
        <p:nvSpPr>
          <p:cNvPr id="132120" name="Line 24"/>
          <p:cNvSpPr>
            <a:spLocks noChangeShapeType="1"/>
          </p:cNvSpPr>
          <p:nvPr/>
        </p:nvSpPr>
        <p:spPr bwMode="auto">
          <a:xfrm flipH="1">
            <a:off x="7607301" y="1773238"/>
            <a:ext cx="792163" cy="21590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32121" name="Text Box 25"/>
          <p:cNvSpPr txBox="1">
            <a:spLocks noChangeArrowheads="1"/>
          </p:cNvSpPr>
          <p:nvPr/>
        </p:nvSpPr>
        <p:spPr bwMode="auto">
          <a:xfrm>
            <a:off x="8401050" y="1089025"/>
            <a:ext cx="2266950" cy="113030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600" b="1">
                <a:solidFill>
                  <a:srgbClr val="FF0000"/>
                </a:solidFill>
              </a:rPr>
              <a:t>Values:</a:t>
            </a:r>
          </a:p>
          <a:p>
            <a:pPr eaLnBrk="1" hangingPunct="1"/>
            <a:r>
              <a:rPr lang="en-GB" sz="1600" b="1" u="sng">
                <a:solidFill>
                  <a:srgbClr val="0000FF"/>
                </a:solidFill>
              </a:rPr>
              <a:t>Token colours</a:t>
            </a:r>
          </a:p>
          <a:p>
            <a:pPr eaLnBrk="1" hangingPunct="1"/>
            <a:r>
              <a:rPr lang="en-GB" b="1">
                <a:solidFill>
                  <a:srgbClr val="0000FF"/>
                </a:solidFill>
              </a:rPr>
              <a:t>(multiset of actual token colours)</a:t>
            </a:r>
          </a:p>
        </p:txBody>
      </p:sp>
      <p:sp>
        <p:nvSpPr>
          <p:cNvPr id="132122" name="Line 26"/>
          <p:cNvSpPr>
            <a:spLocks noChangeShapeType="1"/>
          </p:cNvSpPr>
          <p:nvPr/>
        </p:nvSpPr>
        <p:spPr bwMode="auto">
          <a:xfrm>
            <a:off x="3359150" y="2132014"/>
            <a:ext cx="431800" cy="541337"/>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32123" name="Text Box 27"/>
          <p:cNvSpPr txBox="1">
            <a:spLocks noChangeArrowheads="1"/>
          </p:cNvSpPr>
          <p:nvPr/>
        </p:nvSpPr>
        <p:spPr bwMode="auto">
          <a:xfrm>
            <a:off x="1955800" y="1304926"/>
            <a:ext cx="1620838" cy="10699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600" b="1">
                <a:solidFill>
                  <a:srgbClr val="FF0000"/>
                </a:solidFill>
              </a:rPr>
              <a:t>Type:</a:t>
            </a:r>
          </a:p>
          <a:p>
            <a:pPr eaLnBrk="1" hangingPunct="1"/>
            <a:r>
              <a:rPr lang="en-GB" sz="1600" b="1" u="sng">
                <a:solidFill>
                  <a:srgbClr val="0000FF"/>
                </a:solidFill>
              </a:rPr>
              <a:t>Colour set</a:t>
            </a:r>
          </a:p>
          <a:p>
            <a:pPr eaLnBrk="1" hangingPunct="1"/>
            <a:r>
              <a:rPr lang="en-GB" sz="1600" b="1">
                <a:solidFill>
                  <a:srgbClr val="0000FF"/>
                </a:solidFill>
              </a:rPr>
              <a:t>(set of allowed token colours)</a:t>
            </a:r>
          </a:p>
        </p:txBody>
      </p:sp>
    </p:spTree>
    <p:extLst>
      <p:ext uri="{BB962C8B-B14F-4D97-AF65-F5344CB8AC3E}">
        <p14:creationId xmlns:p14="http://schemas.microsoft.com/office/powerpoint/2010/main" xmlns="" val="3583525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21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2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0" grpId="0" animBg="1"/>
      <p:bldP spid="132121" grpId="0" animBg="1"/>
      <p:bldP spid="132122" grpId="0" animBg="1"/>
      <p:bldP spid="1321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grpSp>
        <p:nvGrpSpPr>
          <p:cNvPr id="8195" name="Group 32"/>
          <p:cNvGrpSpPr>
            <a:grpSpLocks/>
          </p:cNvGrpSpPr>
          <p:nvPr/>
        </p:nvGrpSpPr>
        <p:grpSpPr bwMode="auto">
          <a:xfrm>
            <a:off x="2495551" y="1268413"/>
            <a:ext cx="4429125" cy="4572000"/>
            <a:chOff x="852" y="799"/>
            <a:chExt cx="2790" cy="2880"/>
          </a:xfrm>
        </p:grpSpPr>
        <p:pic>
          <p:nvPicPr>
            <p:cNvPr id="8208" name="Picture 2" descr="Sequential"/>
            <p:cNvPicPr>
              <a:picLocks noChangeAspect="1" noChangeArrowheads="1"/>
            </p:cNvPicPr>
            <p:nvPr/>
          </p:nvPicPr>
          <p:blipFill>
            <a:blip r:embed="rId3">
              <a:extLst>
                <a:ext uri="{28A0092B-C50C-407E-A947-70E740481C1C}">
                  <a14:useLocalDpi xmlns:a14="http://schemas.microsoft.com/office/drawing/2010/main" xmlns="" val="0"/>
                </a:ext>
              </a:extLst>
            </a:blip>
            <a:srcRect t="20451" r="64030" b="23598"/>
            <a:stretch>
              <a:fillRect/>
            </a:stretch>
          </p:blipFill>
          <p:spPr bwMode="auto">
            <a:xfrm>
              <a:off x="852" y="799"/>
              <a:ext cx="2638" cy="2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9" name="Picture 2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92" y="2115"/>
              <a:ext cx="250" cy="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10" name="Picture 3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50" y="3498"/>
              <a:ext cx="250" cy="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196" name="Rectangle 3"/>
          <p:cNvSpPr>
            <a:spLocks noGrp="1" noChangeArrowheads="1"/>
          </p:cNvSpPr>
          <p:nvPr>
            <p:ph type="title"/>
          </p:nvPr>
        </p:nvSpPr>
        <p:spPr>
          <a:xfrm>
            <a:off x="1774826" y="333375"/>
            <a:ext cx="8856663" cy="647700"/>
          </a:xfrm>
        </p:spPr>
        <p:txBody>
          <a:bodyPr/>
          <a:lstStyle/>
          <a:p>
            <a:pPr eaLnBrk="1" hangingPunct="1"/>
            <a:r>
              <a:rPr lang="en-GB" b="1" dirty="0" smtClean="0">
                <a:solidFill>
                  <a:schemeClr val="bg1"/>
                </a:solidFill>
              </a:rPr>
              <a:t>Transitions and arcs</a:t>
            </a:r>
          </a:p>
        </p:txBody>
      </p:sp>
      <p:sp>
        <p:nvSpPr>
          <p:cNvPr id="109572" name="Text Box 4"/>
          <p:cNvSpPr txBox="1">
            <a:spLocks noChangeArrowheads="1"/>
          </p:cNvSpPr>
          <p:nvPr/>
        </p:nvSpPr>
        <p:spPr bwMode="auto">
          <a:xfrm>
            <a:off x="5159375" y="1125538"/>
            <a:ext cx="1657350" cy="3365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GB" sz="1600" b="1">
                <a:solidFill>
                  <a:srgbClr val="FF0000"/>
                </a:solidFill>
              </a:rPr>
              <a:t>Arc expression</a:t>
            </a:r>
          </a:p>
        </p:txBody>
      </p:sp>
      <p:sp>
        <p:nvSpPr>
          <p:cNvPr id="109576" name="Line 8"/>
          <p:cNvSpPr>
            <a:spLocks noChangeShapeType="1"/>
          </p:cNvSpPr>
          <p:nvPr/>
        </p:nvSpPr>
        <p:spPr bwMode="auto">
          <a:xfrm flipH="1">
            <a:off x="5340351" y="1484313"/>
            <a:ext cx="250825" cy="165735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09583" name="Text Box 15"/>
          <p:cNvSpPr txBox="1">
            <a:spLocks noChangeArrowheads="1"/>
          </p:cNvSpPr>
          <p:nvPr/>
        </p:nvSpPr>
        <p:spPr bwMode="auto">
          <a:xfrm>
            <a:off x="1595439" y="3213100"/>
            <a:ext cx="1368425" cy="82550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b="1">
                <a:solidFill>
                  <a:srgbClr val="FF0000"/>
                </a:solidFill>
              </a:rPr>
              <a:t>Name</a:t>
            </a:r>
            <a:br>
              <a:rPr lang="en-GB" sz="1600" b="1">
                <a:solidFill>
                  <a:srgbClr val="FF0000"/>
                </a:solidFill>
              </a:rPr>
            </a:br>
            <a:r>
              <a:rPr lang="en-GB" sz="1600" b="1">
                <a:solidFill>
                  <a:srgbClr val="FF0000"/>
                </a:solidFill>
              </a:rPr>
              <a:t>(no formal meaning)</a:t>
            </a:r>
          </a:p>
        </p:txBody>
      </p:sp>
      <p:sp>
        <p:nvSpPr>
          <p:cNvPr id="109584" name="Line 16"/>
          <p:cNvSpPr>
            <a:spLocks noChangeShapeType="1"/>
          </p:cNvSpPr>
          <p:nvPr/>
        </p:nvSpPr>
        <p:spPr bwMode="auto">
          <a:xfrm flipV="1">
            <a:off x="2963863" y="3573464"/>
            <a:ext cx="971550" cy="71437"/>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09585" name="Rectangle 17"/>
          <p:cNvSpPr>
            <a:spLocks noGrp="1" noChangeArrowheads="1"/>
          </p:cNvSpPr>
          <p:nvPr>
            <p:ph type="body" idx="1"/>
          </p:nvPr>
        </p:nvSpPr>
        <p:spPr>
          <a:xfrm>
            <a:off x="6888163" y="1016001"/>
            <a:ext cx="3384550" cy="1116013"/>
          </a:xfrm>
          <a:noFill/>
        </p:spPr>
        <p:txBody>
          <a:bodyPr/>
          <a:lstStyle/>
          <a:p>
            <a:pPr marL="0" indent="0">
              <a:lnSpc>
                <a:spcPct val="90000"/>
              </a:lnSpc>
              <a:buClrTx/>
              <a:buNone/>
            </a:pPr>
            <a:r>
              <a:rPr lang="en-GB" sz="1600" b="1">
                <a:solidFill>
                  <a:srgbClr val="0000FF"/>
                </a:solidFill>
                <a:latin typeface="Arial" panose="020B0604020202020204" pitchFamily="34" charset="0"/>
              </a:rPr>
              <a:t>The arc expression must evaluate to a colour in the colour set of the attached place</a:t>
            </a:r>
            <a:br>
              <a:rPr lang="en-GB" sz="1600" b="1">
                <a:solidFill>
                  <a:srgbClr val="0000FF"/>
                </a:solidFill>
                <a:latin typeface="Arial" panose="020B0604020202020204" pitchFamily="34" charset="0"/>
              </a:rPr>
            </a:br>
            <a:r>
              <a:rPr lang="en-GB" sz="1600" b="1">
                <a:solidFill>
                  <a:srgbClr val="0000FF"/>
                </a:solidFill>
                <a:latin typeface="Arial" panose="020B0604020202020204" pitchFamily="34" charset="0"/>
              </a:rPr>
              <a:t>(or a multiset of such colours) </a:t>
            </a:r>
          </a:p>
        </p:txBody>
      </p:sp>
      <p:sp>
        <p:nvSpPr>
          <p:cNvPr id="109586" name="Rectangle 18"/>
          <p:cNvSpPr>
            <a:spLocks noChangeArrowheads="1"/>
          </p:cNvSpPr>
          <p:nvPr/>
        </p:nvSpPr>
        <p:spPr bwMode="auto">
          <a:xfrm>
            <a:off x="6996114" y="2384426"/>
            <a:ext cx="2916237" cy="936625"/>
          </a:xfrm>
          <a:prstGeom prst="rect">
            <a:avLst/>
          </a:prstGeom>
          <a:noFill/>
          <a:ln w="38100">
            <a:solidFill>
              <a:srgbClr val="CC00CC"/>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pPr>
            <a:r>
              <a:rPr lang="en-GB" sz="1600" b="1">
                <a:solidFill>
                  <a:srgbClr val="CC00CC"/>
                </a:solidFill>
              </a:rPr>
              <a:t>Declaration of variables:</a:t>
            </a:r>
          </a:p>
          <a:p>
            <a:pPr algn="l" eaLnBrk="1" hangingPunct="1">
              <a:spcBef>
                <a:spcPct val="20000"/>
              </a:spcBef>
            </a:pPr>
            <a:r>
              <a:rPr lang="en-GB" sz="1600" b="1">
                <a:solidFill>
                  <a:srgbClr val="CC00CC"/>
                </a:solidFill>
              </a:rPr>
              <a:t>var n : NO;       (* integers *)</a:t>
            </a:r>
          </a:p>
          <a:p>
            <a:pPr algn="l" eaLnBrk="1" hangingPunct="1"/>
            <a:r>
              <a:rPr lang="en-GB" sz="1600" b="1">
                <a:solidFill>
                  <a:srgbClr val="CC00CC"/>
                </a:solidFill>
              </a:rPr>
              <a:t>var d : DATA;   (* strings *)</a:t>
            </a:r>
          </a:p>
        </p:txBody>
      </p:sp>
      <p:sp>
        <p:nvSpPr>
          <p:cNvPr id="8203" name="Rectangle 20"/>
          <p:cNvSpPr>
            <a:spLocks noChangeArrowheads="1"/>
          </p:cNvSpPr>
          <p:nvPr/>
        </p:nvSpPr>
        <p:spPr bwMode="auto">
          <a:xfrm>
            <a:off x="2135188" y="4652964"/>
            <a:ext cx="5040312" cy="136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pPr>
            <a:endParaRPr lang="en-GB" sz="1400" b="1">
              <a:solidFill>
                <a:srgbClr val="0000FF"/>
              </a:solidFill>
              <a:latin typeface="Verdana" panose="020B0604030504040204" pitchFamily="34" charset="0"/>
            </a:endParaRPr>
          </a:p>
        </p:txBody>
      </p:sp>
      <p:sp>
        <p:nvSpPr>
          <p:cNvPr id="109593" name="Rectangle 25"/>
          <p:cNvSpPr>
            <a:spLocks noChangeArrowheads="1"/>
          </p:cNvSpPr>
          <p:nvPr/>
        </p:nvSpPr>
        <p:spPr bwMode="auto">
          <a:xfrm>
            <a:off x="6996114" y="3608388"/>
            <a:ext cx="2339975" cy="684212"/>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Binding of variables:</a:t>
            </a:r>
          </a:p>
          <a:p>
            <a:pPr algn="l" eaLnBrk="1" hangingPunct="1">
              <a:spcBef>
                <a:spcPct val="20000"/>
              </a:spcBef>
            </a:pPr>
            <a:r>
              <a:rPr lang="en-GB" sz="1600" b="1">
                <a:solidFill>
                  <a:srgbClr val="FF0000"/>
                </a:solidFill>
              </a:rPr>
              <a:t>&lt;n=3,d=</a:t>
            </a:r>
            <a:r>
              <a:rPr lang="en-GB" sz="1600">
                <a:solidFill>
                  <a:srgbClr val="FF0000"/>
                </a:solidFill>
                <a:latin typeface="Verdana" panose="020B0604030504040204" pitchFamily="34" charset="0"/>
              </a:rPr>
              <a:t>"</a:t>
            </a:r>
            <a:r>
              <a:rPr lang="en-GB" sz="1600" b="1">
                <a:solidFill>
                  <a:srgbClr val="FF0000"/>
                </a:solidFill>
              </a:rPr>
              <a:t>CPN</a:t>
            </a:r>
            <a:r>
              <a:rPr lang="en-GB" sz="1600">
                <a:solidFill>
                  <a:srgbClr val="FF0000"/>
                </a:solidFill>
                <a:latin typeface="Verdana" panose="020B0604030504040204" pitchFamily="34" charset="0"/>
              </a:rPr>
              <a:t>"</a:t>
            </a:r>
            <a:r>
              <a:rPr lang="en-GB" sz="1600" b="1">
                <a:solidFill>
                  <a:srgbClr val="FF0000"/>
                </a:solidFill>
              </a:rPr>
              <a:t>&gt;</a:t>
            </a:r>
          </a:p>
        </p:txBody>
      </p:sp>
      <p:sp>
        <p:nvSpPr>
          <p:cNvPr id="109594" name="Rectangle 26"/>
          <p:cNvSpPr>
            <a:spLocks noChangeArrowheads="1"/>
          </p:cNvSpPr>
          <p:nvPr/>
        </p:nvSpPr>
        <p:spPr bwMode="auto">
          <a:xfrm>
            <a:off x="6996113" y="4581525"/>
            <a:ext cx="3529012" cy="1079500"/>
          </a:xfrm>
          <a:prstGeom prst="rect">
            <a:avLst/>
          </a:prstGeom>
          <a:noFill/>
          <a:ln w="381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90000"/>
              </a:lnSpc>
            </a:pPr>
            <a:r>
              <a:rPr lang="en-GB" sz="1600" b="1">
                <a:solidFill>
                  <a:srgbClr val="0000FF"/>
                </a:solidFill>
              </a:rPr>
              <a:t>Evaluation of expressions:</a:t>
            </a:r>
          </a:p>
          <a:p>
            <a:pPr algn="l" eaLnBrk="1" hangingPunct="1">
              <a:spcBef>
                <a:spcPct val="10000"/>
              </a:spcBef>
            </a:pPr>
            <a:r>
              <a:rPr lang="en-GB" sz="1600" b="1">
                <a:solidFill>
                  <a:srgbClr val="0000FF"/>
                </a:solidFill>
              </a:rPr>
              <a:t> </a:t>
            </a:r>
            <a:r>
              <a:rPr lang="en-GB" sz="1600" b="1">
                <a:solidFill>
                  <a:srgbClr val="0000FF"/>
                </a:solidFill>
                <a:sym typeface="Symbol" panose="05050102010706020507" pitchFamily="18" charset="2"/>
              </a:rPr>
              <a:t>(n,d)  </a:t>
            </a:r>
            <a:r>
              <a:rPr lang="en-GB" sz="800" b="1">
                <a:solidFill>
                  <a:srgbClr val="0000FF"/>
                </a:solidFill>
                <a:sym typeface="Symbol" panose="05050102010706020507" pitchFamily="18" charset="2"/>
              </a:rPr>
              <a:t> </a:t>
            </a:r>
            <a:r>
              <a:rPr lang="en-GB" sz="2400" b="1">
                <a:solidFill>
                  <a:srgbClr val="FF0000"/>
                </a:solidFill>
                <a:sym typeface="Symbol" panose="05050102010706020507" pitchFamily="18" charset="2"/>
              </a:rPr>
              <a:t></a:t>
            </a:r>
            <a:r>
              <a:rPr lang="en-GB" sz="1600" b="1">
                <a:solidFill>
                  <a:srgbClr val="0000FF"/>
                </a:solidFill>
                <a:sym typeface="Symbol" panose="05050102010706020507" pitchFamily="18" charset="2"/>
              </a:rPr>
              <a:t>  (3,</a:t>
            </a:r>
            <a:r>
              <a:rPr lang="en-GB" sz="1600" b="1">
                <a:solidFill>
                  <a:srgbClr val="0000FF"/>
                </a:solidFill>
                <a:latin typeface="Verdana" panose="020B0604030504040204" pitchFamily="34" charset="0"/>
              </a:rPr>
              <a:t>"</a:t>
            </a:r>
            <a:r>
              <a:rPr lang="en-GB" sz="1600" b="1">
                <a:solidFill>
                  <a:srgbClr val="0000FF"/>
                </a:solidFill>
              </a:rPr>
              <a:t>CPN</a:t>
            </a:r>
            <a:r>
              <a:rPr lang="en-GB" sz="1600" b="1">
                <a:solidFill>
                  <a:srgbClr val="0000FF"/>
                </a:solidFill>
                <a:latin typeface="Verdana" panose="020B0604030504040204" pitchFamily="34" charset="0"/>
              </a:rPr>
              <a:t>"</a:t>
            </a:r>
            <a:r>
              <a:rPr lang="en-GB" sz="1600" b="1">
                <a:solidFill>
                  <a:srgbClr val="0000FF"/>
                </a:solidFill>
              </a:rPr>
              <a:t>) </a:t>
            </a:r>
            <a:r>
              <a:rPr lang="en-GB" sz="1600" b="1">
                <a:solidFill>
                  <a:srgbClr val="CC00CC"/>
                </a:solidFill>
              </a:rPr>
              <a:t>: NOxDATA</a:t>
            </a:r>
            <a:r>
              <a:rPr lang="en-GB" sz="1600" b="1">
                <a:solidFill>
                  <a:srgbClr val="0000FF"/>
                </a:solidFill>
              </a:rPr>
              <a:t/>
            </a:r>
            <a:br>
              <a:rPr lang="en-GB" sz="1600" b="1">
                <a:solidFill>
                  <a:srgbClr val="0000FF"/>
                </a:solidFill>
              </a:rPr>
            </a:br>
            <a:r>
              <a:rPr lang="en-GB" sz="1600" b="1">
                <a:solidFill>
                  <a:srgbClr val="0000FF"/>
                </a:solidFill>
              </a:rPr>
              <a:t>       n  </a:t>
            </a:r>
            <a:r>
              <a:rPr lang="en-GB" sz="2400" b="1">
                <a:solidFill>
                  <a:srgbClr val="FF0000"/>
                </a:solidFill>
                <a:sym typeface="Symbol" panose="05050102010706020507" pitchFamily="18" charset="2"/>
              </a:rPr>
              <a:t></a:t>
            </a:r>
            <a:r>
              <a:rPr lang="en-GB" sz="1600" b="1">
                <a:solidFill>
                  <a:srgbClr val="0000FF"/>
                </a:solidFill>
                <a:sym typeface="Symbol" panose="05050102010706020507" pitchFamily="18" charset="2"/>
              </a:rPr>
              <a:t>  3 </a:t>
            </a:r>
            <a:r>
              <a:rPr lang="en-GB" sz="1600" b="1">
                <a:solidFill>
                  <a:srgbClr val="CC00CC"/>
                </a:solidFill>
                <a:sym typeface="Symbol" panose="05050102010706020507" pitchFamily="18" charset="2"/>
              </a:rPr>
              <a:t>: NO</a:t>
            </a:r>
          </a:p>
        </p:txBody>
      </p:sp>
      <p:sp>
        <p:nvSpPr>
          <p:cNvPr id="109595" name="Oval 27"/>
          <p:cNvSpPr>
            <a:spLocks noChangeArrowheads="1"/>
          </p:cNvSpPr>
          <p:nvPr/>
        </p:nvSpPr>
        <p:spPr bwMode="auto">
          <a:xfrm>
            <a:off x="4979988" y="3141663"/>
            <a:ext cx="647700" cy="431800"/>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09601" name="Oval 33"/>
          <p:cNvSpPr>
            <a:spLocks noChangeArrowheads="1"/>
          </p:cNvSpPr>
          <p:nvPr/>
        </p:nvSpPr>
        <p:spPr bwMode="auto">
          <a:xfrm>
            <a:off x="3935413" y="4329114"/>
            <a:ext cx="323850" cy="287337"/>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xmlns="" val="567911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8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5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5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5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585">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58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959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95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96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nimBg="1"/>
      <p:bldP spid="109576" grpId="0" animBg="1"/>
      <p:bldP spid="109583" grpId="0" animBg="1"/>
      <p:bldP spid="109584" grpId="0" animBg="1"/>
      <p:bldP spid="109585" grpId="0" build="p"/>
      <p:bldP spid="109586" grpId="0" animBg="1"/>
      <p:bldP spid="109593" grpId="0" animBg="1"/>
      <p:bldP spid="109594" grpId="0" animBg="1"/>
      <p:bldP spid="109595" grpId="0" animBg="1"/>
      <p:bldP spid="10960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grpSp>
        <p:nvGrpSpPr>
          <p:cNvPr id="9219" name="Group 47"/>
          <p:cNvGrpSpPr>
            <a:grpSpLocks/>
          </p:cNvGrpSpPr>
          <p:nvPr/>
        </p:nvGrpSpPr>
        <p:grpSpPr bwMode="auto">
          <a:xfrm>
            <a:off x="2100264" y="1233488"/>
            <a:ext cx="3887787" cy="4140200"/>
            <a:chOff x="1147" y="890"/>
            <a:chExt cx="2449" cy="2608"/>
          </a:xfrm>
        </p:grpSpPr>
        <p:pic>
          <p:nvPicPr>
            <p:cNvPr id="9235" name="Picture 48" descr="SequentialM0"/>
            <p:cNvPicPr>
              <a:picLocks noChangeAspect="1" noChangeArrowheads="1"/>
            </p:cNvPicPr>
            <p:nvPr/>
          </p:nvPicPr>
          <p:blipFill>
            <a:blip r:embed="rId2">
              <a:extLst>
                <a:ext uri="{28A0092B-C50C-407E-A947-70E740481C1C}">
                  <a14:useLocalDpi xmlns:a14="http://schemas.microsoft.com/office/drawing/2010/main" xmlns="" val="0"/>
                </a:ext>
              </a:extLst>
            </a:blip>
            <a:srcRect l="13248" t="15492" r="51305" b="22638"/>
            <a:stretch>
              <a:fillRect/>
            </a:stretch>
          </p:blipFill>
          <p:spPr bwMode="auto">
            <a:xfrm>
              <a:off x="1147" y="958"/>
              <a:ext cx="2427" cy="2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6" name="Picture 4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92" y="890"/>
              <a:ext cx="794"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7" name="Picture 5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8" y="3348"/>
              <a:ext cx="271"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8" name="Picture 5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10" y="2182"/>
              <a:ext cx="386"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220" name="Rectangle 2"/>
          <p:cNvSpPr>
            <a:spLocks noGrp="1" noChangeArrowheads="1"/>
          </p:cNvSpPr>
          <p:nvPr>
            <p:ph type="title"/>
          </p:nvPr>
        </p:nvSpPr>
        <p:spPr>
          <a:xfrm>
            <a:off x="1955801" y="404813"/>
            <a:ext cx="5508625" cy="633412"/>
          </a:xfrm>
        </p:spPr>
        <p:txBody>
          <a:bodyPr>
            <a:normAutofit fontScale="90000"/>
          </a:bodyPr>
          <a:lstStyle/>
          <a:p>
            <a:pPr eaLnBrk="1" hangingPunct="1"/>
            <a:r>
              <a:rPr lang="en-GB" b="1" dirty="0" smtClean="0">
                <a:solidFill>
                  <a:schemeClr val="bg1"/>
                </a:solidFill>
              </a:rPr>
              <a:t>Enabling of transition</a:t>
            </a:r>
          </a:p>
        </p:txBody>
      </p:sp>
      <p:sp>
        <p:nvSpPr>
          <p:cNvPr id="9221" name="Rectangle 4"/>
          <p:cNvSpPr>
            <a:spLocks noChangeArrowheads="1"/>
          </p:cNvSpPr>
          <p:nvPr/>
        </p:nvSpPr>
        <p:spPr bwMode="auto">
          <a:xfrm>
            <a:off x="6527800" y="2168526"/>
            <a:ext cx="2700338" cy="126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buClr>
                <a:srgbClr val="FF0000"/>
              </a:buClr>
              <a:buFont typeface="Wingdings" panose="05000000000000000000" pitchFamily="2" charset="2"/>
              <a:buNone/>
            </a:pPr>
            <a:endParaRPr lang="en-GB" sz="2000">
              <a:solidFill>
                <a:schemeClr val="tx2"/>
              </a:solidFill>
              <a:latin typeface="Verdana" panose="020B0604030504040204" pitchFamily="34" charset="0"/>
            </a:endParaRPr>
          </a:p>
        </p:txBody>
      </p:sp>
      <p:sp>
        <p:nvSpPr>
          <p:cNvPr id="9222" name="Rectangle 5"/>
          <p:cNvSpPr>
            <a:spLocks noChangeArrowheads="1"/>
          </p:cNvSpPr>
          <p:nvPr/>
        </p:nvSpPr>
        <p:spPr bwMode="auto">
          <a:xfrm>
            <a:off x="5664200" y="4076700"/>
            <a:ext cx="4751388"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buClr>
                <a:srgbClr val="FF0000"/>
              </a:buClr>
              <a:buFont typeface="Wingdings" panose="05000000000000000000" pitchFamily="2" charset="2"/>
              <a:buChar char="§"/>
            </a:pPr>
            <a:endParaRPr lang="en-GB" sz="2800">
              <a:solidFill>
                <a:schemeClr val="tx2"/>
              </a:solidFill>
              <a:latin typeface="Verdana" panose="020B0604030504040204" pitchFamily="34" charset="0"/>
            </a:endParaRPr>
          </a:p>
        </p:txBody>
      </p:sp>
      <p:sp>
        <p:nvSpPr>
          <p:cNvPr id="111638" name="Text Box 22"/>
          <p:cNvSpPr txBox="1">
            <a:spLocks noChangeArrowheads="1"/>
          </p:cNvSpPr>
          <p:nvPr/>
        </p:nvSpPr>
        <p:spPr bwMode="auto">
          <a:xfrm>
            <a:off x="7031038" y="1412876"/>
            <a:ext cx="3168650" cy="912813"/>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Two variables:</a:t>
            </a:r>
          </a:p>
          <a:p>
            <a:pPr algn="l" eaLnBrk="1" hangingPunct="1">
              <a:spcBef>
                <a:spcPct val="20000"/>
              </a:spcBef>
            </a:pPr>
            <a:r>
              <a:rPr lang="en-GB" sz="1600" b="1">
                <a:solidFill>
                  <a:srgbClr val="FF0000"/>
                </a:solidFill>
              </a:rPr>
              <a:t>    var n : NO;       (* integers *)</a:t>
            </a:r>
          </a:p>
          <a:p>
            <a:pPr algn="l" eaLnBrk="1" hangingPunct="1"/>
            <a:r>
              <a:rPr lang="en-GB" sz="1600" b="1">
                <a:solidFill>
                  <a:srgbClr val="FF0000"/>
                </a:solidFill>
              </a:rPr>
              <a:t>    var d : DATA;   (* strings *)</a:t>
            </a:r>
          </a:p>
        </p:txBody>
      </p:sp>
      <p:sp>
        <p:nvSpPr>
          <p:cNvPr id="111640" name="Text Box 24"/>
          <p:cNvSpPr txBox="1">
            <a:spLocks noChangeArrowheads="1"/>
          </p:cNvSpPr>
          <p:nvPr/>
        </p:nvSpPr>
        <p:spPr bwMode="auto">
          <a:xfrm>
            <a:off x="6708775" y="3105151"/>
            <a:ext cx="3492500" cy="461665"/>
          </a:xfrm>
          <a:prstGeom prst="rect">
            <a:avLst/>
          </a:prstGeom>
          <a:noFill/>
          <a:ln w="381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2400" b="1">
                <a:solidFill>
                  <a:srgbClr val="0033CC"/>
                </a:solidFill>
              </a:rPr>
              <a:t>Binding: &lt; n=</a:t>
            </a:r>
            <a:r>
              <a:rPr lang="en-GB" sz="2400" b="1">
                <a:solidFill>
                  <a:srgbClr val="CC00CC"/>
                </a:solidFill>
              </a:rPr>
              <a:t>? </a:t>
            </a:r>
            <a:r>
              <a:rPr lang="en-GB" sz="2400" b="1">
                <a:solidFill>
                  <a:srgbClr val="0033CC"/>
                </a:solidFill>
              </a:rPr>
              <a:t>, d=</a:t>
            </a:r>
            <a:r>
              <a:rPr lang="en-GB" sz="2400" b="1">
                <a:solidFill>
                  <a:srgbClr val="CC00CC"/>
                </a:solidFill>
              </a:rPr>
              <a:t>? </a:t>
            </a:r>
            <a:r>
              <a:rPr lang="en-GB" sz="2400" b="1">
                <a:solidFill>
                  <a:srgbClr val="0033CC"/>
                </a:solidFill>
              </a:rPr>
              <a:t>&gt;</a:t>
            </a:r>
          </a:p>
        </p:txBody>
      </p:sp>
      <p:sp>
        <p:nvSpPr>
          <p:cNvPr id="111641" name="Text Box 25"/>
          <p:cNvSpPr txBox="1">
            <a:spLocks noChangeArrowheads="1"/>
          </p:cNvSpPr>
          <p:nvPr/>
        </p:nvSpPr>
        <p:spPr bwMode="auto">
          <a:xfrm>
            <a:off x="5700713" y="4329114"/>
            <a:ext cx="471805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b="1">
                <a:solidFill>
                  <a:srgbClr val="CC00CC"/>
                </a:solidFill>
              </a:rPr>
              <a:t>Transition is </a:t>
            </a:r>
            <a:r>
              <a:rPr lang="en-GB" b="1">
                <a:solidFill>
                  <a:srgbClr val="33CC33"/>
                </a:solidFill>
              </a:rPr>
              <a:t>enabled</a:t>
            </a:r>
            <a:r>
              <a:rPr lang="en-GB" b="1">
                <a:solidFill>
                  <a:srgbClr val="CC00CC"/>
                </a:solidFill>
              </a:rPr>
              <a:t> if we can find a </a:t>
            </a:r>
            <a:r>
              <a:rPr lang="en-GB" b="1">
                <a:solidFill>
                  <a:srgbClr val="FF0000"/>
                </a:solidFill>
              </a:rPr>
              <a:t>binding</a:t>
            </a:r>
            <a:r>
              <a:rPr lang="en-GB" b="1">
                <a:solidFill>
                  <a:srgbClr val="CC00CC"/>
                </a:solidFill>
              </a:rPr>
              <a:t> so that each </a:t>
            </a:r>
            <a:r>
              <a:rPr lang="en-GB" b="1">
                <a:solidFill>
                  <a:srgbClr val="0000FF"/>
                </a:solidFill>
              </a:rPr>
              <a:t>input arc expression</a:t>
            </a:r>
            <a:r>
              <a:rPr lang="en-GB" b="1">
                <a:solidFill>
                  <a:srgbClr val="CC00CC"/>
                </a:solidFill>
              </a:rPr>
              <a:t> evaluates to one or more </a:t>
            </a:r>
            <a:r>
              <a:rPr lang="en-GB" b="1">
                <a:solidFill>
                  <a:srgbClr val="0000FF"/>
                </a:solidFill>
              </a:rPr>
              <a:t>colours</a:t>
            </a:r>
            <a:r>
              <a:rPr lang="en-GB" b="1">
                <a:solidFill>
                  <a:srgbClr val="CC00CC"/>
                </a:solidFill>
              </a:rPr>
              <a:t> that are present on the corresponding </a:t>
            </a:r>
            <a:r>
              <a:rPr lang="en-GB" b="1">
                <a:solidFill>
                  <a:srgbClr val="0000FF"/>
                </a:solidFill>
              </a:rPr>
              <a:t>input place</a:t>
            </a:r>
          </a:p>
        </p:txBody>
      </p:sp>
      <p:sp>
        <p:nvSpPr>
          <p:cNvPr id="111644" name="Text Box 28"/>
          <p:cNvSpPr txBox="1">
            <a:spLocks noChangeArrowheads="1"/>
          </p:cNvSpPr>
          <p:nvPr/>
        </p:nvSpPr>
        <p:spPr bwMode="auto">
          <a:xfrm>
            <a:off x="8364539" y="3609975"/>
            <a:ext cx="19081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600" b="1">
                <a:solidFill>
                  <a:srgbClr val="FF0000"/>
                </a:solidFill>
              </a:rPr>
              <a:t>NO       DATA</a:t>
            </a:r>
          </a:p>
        </p:txBody>
      </p:sp>
      <p:sp>
        <p:nvSpPr>
          <p:cNvPr id="111646" name="Oval 30"/>
          <p:cNvSpPr>
            <a:spLocks noChangeArrowheads="1"/>
          </p:cNvSpPr>
          <p:nvPr/>
        </p:nvSpPr>
        <p:spPr bwMode="auto">
          <a:xfrm>
            <a:off x="3179763" y="4113213"/>
            <a:ext cx="468312" cy="323850"/>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11647" name="Oval 31"/>
          <p:cNvSpPr>
            <a:spLocks noChangeArrowheads="1"/>
          </p:cNvSpPr>
          <p:nvPr/>
        </p:nvSpPr>
        <p:spPr bwMode="auto">
          <a:xfrm>
            <a:off x="2892425" y="2565400"/>
            <a:ext cx="647700" cy="323850"/>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11648" name="Oval 32"/>
          <p:cNvSpPr>
            <a:spLocks noChangeArrowheads="1"/>
          </p:cNvSpPr>
          <p:nvPr/>
        </p:nvSpPr>
        <p:spPr bwMode="auto">
          <a:xfrm>
            <a:off x="4008439" y="1160464"/>
            <a:ext cx="2124075" cy="1692275"/>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11649" name="Oval 33"/>
          <p:cNvSpPr>
            <a:spLocks noChangeArrowheads="1"/>
          </p:cNvSpPr>
          <p:nvPr/>
        </p:nvSpPr>
        <p:spPr bwMode="auto">
          <a:xfrm>
            <a:off x="3971926" y="4616450"/>
            <a:ext cx="1008063" cy="541338"/>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11650" name="Line 34"/>
          <p:cNvSpPr>
            <a:spLocks noChangeShapeType="1"/>
          </p:cNvSpPr>
          <p:nvPr/>
        </p:nvSpPr>
        <p:spPr bwMode="auto">
          <a:xfrm flipV="1">
            <a:off x="3611563" y="2420939"/>
            <a:ext cx="431800" cy="179387"/>
          </a:xfrm>
          <a:prstGeom prst="line">
            <a:avLst/>
          </a:prstGeom>
          <a:noFill/>
          <a:ln w="28575">
            <a:solidFill>
              <a:srgbClr val="33CC33"/>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11651" name="Line 35"/>
          <p:cNvSpPr>
            <a:spLocks noChangeShapeType="1"/>
          </p:cNvSpPr>
          <p:nvPr/>
        </p:nvSpPr>
        <p:spPr bwMode="auto">
          <a:xfrm>
            <a:off x="3719514" y="4364039"/>
            <a:ext cx="288925" cy="217487"/>
          </a:xfrm>
          <a:prstGeom prst="line">
            <a:avLst/>
          </a:prstGeom>
          <a:noFill/>
          <a:ln w="28575">
            <a:solidFill>
              <a:srgbClr val="33CC33"/>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11652" name="Text Box 36"/>
          <p:cNvSpPr txBox="1">
            <a:spLocks noChangeArrowheads="1"/>
          </p:cNvSpPr>
          <p:nvPr/>
        </p:nvSpPr>
        <p:spPr bwMode="auto">
          <a:xfrm>
            <a:off x="3648075" y="2492375"/>
            <a:ext cx="3952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b="1">
                <a:solidFill>
                  <a:srgbClr val="33CC33"/>
                </a:solidFill>
              </a:rPr>
              <a:t>?</a:t>
            </a:r>
          </a:p>
        </p:txBody>
      </p:sp>
      <p:sp>
        <p:nvSpPr>
          <p:cNvPr id="111653" name="Text Box 37"/>
          <p:cNvSpPr txBox="1">
            <a:spLocks noChangeArrowheads="1"/>
          </p:cNvSpPr>
          <p:nvPr/>
        </p:nvSpPr>
        <p:spPr bwMode="auto">
          <a:xfrm>
            <a:off x="3683000" y="4113213"/>
            <a:ext cx="3952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b="1">
                <a:solidFill>
                  <a:srgbClr val="33CC33"/>
                </a:solidFill>
              </a:rPr>
              <a:t>?</a:t>
            </a:r>
          </a:p>
        </p:txBody>
      </p:sp>
    </p:spTree>
    <p:extLst>
      <p:ext uri="{BB962C8B-B14F-4D97-AF65-F5344CB8AC3E}">
        <p14:creationId xmlns:p14="http://schemas.microsoft.com/office/powerpoint/2010/main" xmlns="" val="2845617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6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6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6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6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6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16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16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16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16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16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1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8" grpId="0" animBg="1"/>
      <p:bldP spid="111640" grpId="0" animBg="1"/>
      <p:bldP spid="111641" grpId="0"/>
      <p:bldP spid="111644" grpId="0"/>
      <p:bldP spid="111646" grpId="0" animBg="1"/>
      <p:bldP spid="111647" grpId="0" animBg="1"/>
      <p:bldP spid="111648" grpId="0" animBg="1"/>
      <p:bldP spid="111649" grpId="0" animBg="1"/>
      <p:bldP spid="111650" grpId="0" animBg="1"/>
      <p:bldP spid="111651" grpId="0" animBg="1"/>
      <p:bldP spid="111652" grpId="0"/>
      <p:bldP spid="1116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grpSp>
        <p:nvGrpSpPr>
          <p:cNvPr id="10243" name="Group 27"/>
          <p:cNvGrpSpPr>
            <a:grpSpLocks/>
          </p:cNvGrpSpPr>
          <p:nvPr/>
        </p:nvGrpSpPr>
        <p:grpSpPr bwMode="auto">
          <a:xfrm>
            <a:off x="2135189" y="1233488"/>
            <a:ext cx="3887787" cy="4140200"/>
            <a:chOff x="1147" y="890"/>
            <a:chExt cx="2449" cy="2608"/>
          </a:xfrm>
        </p:grpSpPr>
        <p:pic>
          <p:nvPicPr>
            <p:cNvPr id="10252" name="Picture 28" descr="SequentialM0"/>
            <p:cNvPicPr>
              <a:picLocks noChangeAspect="1" noChangeArrowheads="1"/>
            </p:cNvPicPr>
            <p:nvPr/>
          </p:nvPicPr>
          <p:blipFill>
            <a:blip r:embed="rId2">
              <a:extLst>
                <a:ext uri="{28A0092B-C50C-407E-A947-70E740481C1C}">
                  <a14:useLocalDpi xmlns:a14="http://schemas.microsoft.com/office/drawing/2010/main" xmlns="" val="0"/>
                </a:ext>
              </a:extLst>
            </a:blip>
            <a:srcRect l="13248" t="15492" r="51305" b="22638"/>
            <a:stretch>
              <a:fillRect/>
            </a:stretch>
          </p:blipFill>
          <p:spPr bwMode="auto">
            <a:xfrm>
              <a:off x="1147" y="958"/>
              <a:ext cx="2427" cy="2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3" name="Picture 2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92" y="890"/>
              <a:ext cx="794"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4" name="Picture 3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8" y="3348"/>
              <a:ext cx="271"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5" name="Picture 3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10" y="2182"/>
              <a:ext cx="386"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44" name="Rectangle 2"/>
          <p:cNvSpPr>
            <a:spLocks noGrp="1" noChangeArrowheads="1"/>
          </p:cNvSpPr>
          <p:nvPr>
            <p:ph type="title"/>
          </p:nvPr>
        </p:nvSpPr>
        <p:spPr>
          <a:xfrm>
            <a:off x="1955800" y="404813"/>
            <a:ext cx="5976938" cy="633412"/>
          </a:xfrm>
        </p:spPr>
        <p:txBody>
          <a:bodyPr>
            <a:normAutofit fontScale="90000"/>
          </a:bodyPr>
          <a:lstStyle/>
          <a:p>
            <a:pPr eaLnBrk="1" hangingPunct="1"/>
            <a:r>
              <a:rPr lang="en-GB" b="1" dirty="0" smtClean="0">
                <a:solidFill>
                  <a:schemeClr val="bg1"/>
                </a:solidFill>
              </a:rPr>
              <a:t>Enabling of Send</a:t>
            </a:r>
            <a:r>
              <a:rPr lang="fa-IR" b="1" dirty="0" smtClean="0">
                <a:solidFill>
                  <a:schemeClr val="bg1"/>
                </a:solidFill>
              </a:rPr>
              <a:t> </a:t>
            </a:r>
            <a:r>
              <a:rPr lang="en-GB" b="1" dirty="0" smtClean="0">
                <a:solidFill>
                  <a:schemeClr val="bg1"/>
                </a:solidFill>
              </a:rPr>
              <a:t>Packet</a:t>
            </a:r>
          </a:p>
        </p:txBody>
      </p:sp>
      <p:sp>
        <p:nvSpPr>
          <p:cNvPr id="10245" name="Oval 10"/>
          <p:cNvSpPr>
            <a:spLocks noChangeArrowheads="1"/>
          </p:cNvSpPr>
          <p:nvPr/>
        </p:nvSpPr>
        <p:spPr bwMode="auto">
          <a:xfrm>
            <a:off x="3179763" y="4113213"/>
            <a:ext cx="468312" cy="323850"/>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0246" name="Oval 11"/>
          <p:cNvSpPr>
            <a:spLocks noChangeArrowheads="1"/>
          </p:cNvSpPr>
          <p:nvPr/>
        </p:nvSpPr>
        <p:spPr bwMode="auto">
          <a:xfrm>
            <a:off x="3935413" y="4616451"/>
            <a:ext cx="1008062" cy="576263"/>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0247" name="Line 14"/>
          <p:cNvSpPr>
            <a:spLocks noChangeShapeType="1"/>
          </p:cNvSpPr>
          <p:nvPr/>
        </p:nvSpPr>
        <p:spPr bwMode="auto">
          <a:xfrm flipH="1" flipV="1">
            <a:off x="4727576" y="5157788"/>
            <a:ext cx="792163" cy="431800"/>
          </a:xfrm>
          <a:prstGeom prst="line">
            <a:avLst/>
          </a:prstGeom>
          <a:noFill/>
          <a:ln w="28575">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0248" name="Text Box 15"/>
          <p:cNvSpPr txBox="1">
            <a:spLocks noChangeArrowheads="1"/>
          </p:cNvSpPr>
          <p:nvPr/>
        </p:nvSpPr>
        <p:spPr bwMode="auto">
          <a:xfrm>
            <a:off x="5556250" y="5445125"/>
            <a:ext cx="24844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0000FF"/>
                </a:solidFill>
              </a:rPr>
              <a:t>One token with value 1</a:t>
            </a:r>
          </a:p>
        </p:txBody>
      </p:sp>
      <p:sp>
        <p:nvSpPr>
          <p:cNvPr id="115731" name="Text Box 19"/>
          <p:cNvSpPr txBox="1">
            <a:spLocks noChangeArrowheads="1"/>
          </p:cNvSpPr>
          <p:nvPr/>
        </p:nvSpPr>
        <p:spPr bwMode="auto">
          <a:xfrm>
            <a:off x="6672263" y="2538414"/>
            <a:ext cx="3492500" cy="461665"/>
          </a:xfrm>
          <a:prstGeom prst="rect">
            <a:avLst/>
          </a:prstGeom>
          <a:noFill/>
          <a:ln w="381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2400" b="1">
                <a:solidFill>
                  <a:srgbClr val="0033CC"/>
                </a:solidFill>
              </a:rPr>
              <a:t>Binding: &lt; n=</a:t>
            </a:r>
            <a:r>
              <a:rPr lang="en-GB" sz="2400" b="1">
                <a:solidFill>
                  <a:srgbClr val="FF0000"/>
                </a:solidFill>
              </a:rPr>
              <a:t>1</a:t>
            </a:r>
            <a:r>
              <a:rPr lang="en-GB" sz="2400" b="1">
                <a:solidFill>
                  <a:srgbClr val="CC00CC"/>
                </a:solidFill>
              </a:rPr>
              <a:t> </a:t>
            </a:r>
            <a:r>
              <a:rPr lang="en-GB" sz="2400" b="1">
                <a:solidFill>
                  <a:srgbClr val="0033CC"/>
                </a:solidFill>
              </a:rPr>
              <a:t>, d=</a:t>
            </a:r>
            <a:r>
              <a:rPr lang="en-GB" sz="2400" b="1">
                <a:solidFill>
                  <a:srgbClr val="CC00CC"/>
                </a:solidFill>
              </a:rPr>
              <a:t>? </a:t>
            </a:r>
            <a:r>
              <a:rPr lang="en-GB" sz="2400" b="1">
                <a:solidFill>
                  <a:srgbClr val="0033CC"/>
                </a:solidFill>
              </a:rPr>
              <a:t>&gt;</a:t>
            </a:r>
          </a:p>
        </p:txBody>
      </p:sp>
      <p:sp>
        <p:nvSpPr>
          <p:cNvPr id="10250" name="Text Box 20"/>
          <p:cNvSpPr txBox="1">
            <a:spLocks noChangeArrowheads="1"/>
          </p:cNvSpPr>
          <p:nvPr/>
        </p:nvSpPr>
        <p:spPr bwMode="auto">
          <a:xfrm>
            <a:off x="5880101" y="3716339"/>
            <a:ext cx="496887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b="1">
                <a:solidFill>
                  <a:srgbClr val="CC00CC"/>
                </a:solidFill>
              </a:rPr>
              <a:t>We want to find a binding for the </a:t>
            </a:r>
            <a:r>
              <a:rPr lang="en-GB" b="1">
                <a:solidFill>
                  <a:srgbClr val="0000FF"/>
                </a:solidFill>
              </a:rPr>
              <a:t>variable n</a:t>
            </a:r>
            <a:r>
              <a:rPr lang="en-GB" b="1">
                <a:solidFill>
                  <a:srgbClr val="CC00CC"/>
                </a:solidFill>
              </a:rPr>
              <a:t> such that the </a:t>
            </a:r>
            <a:r>
              <a:rPr lang="en-GB" b="1">
                <a:solidFill>
                  <a:srgbClr val="0000FF"/>
                </a:solidFill>
              </a:rPr>
              <a:t>arc expression n</a:t>
            </a:r>
            <a:r>
              <a:rPr lang="en-GB" b="1">
                <a:solidFill>
                  <a:srgbClr val="CC00CC"/>
                </a:solidFill>
              </a:rPr>
              <a:t> evaluates to a </a:t>
            </a:r>
            <a:r>
              <a:rPr lang="en-GB" b="1">
                <a:solidFill>
                  <a:srgbClr val="0000FF"/>
                </a:solidFill>
              </a:rPr>
              <a:t>colour</a:t>
            </a:r>
            <a:r>
              <a:rPr lang="en-GB" b="1">
                <a:solidFill>
                  <a:srgbClr val="CC00CC"/>
                </a:solidFill>
              </a:rPr>
              <a:t> which is present on the place NextSend</a:t>
            </a:r>
            <a:endParaRPr lang="en-GB" b="1">
              <a:solidFill>
                <a:srgbClr val="FF0000"/>
              </a:solidFill>
            </a:endParaRPr>
          </a:p>
        </p:txBody>
      </p:sp>
      <p:sp>
        <p:nvSpPr>
          <p:cNvPr id="10251" name="Text Box 21"/>
          <p:cNvSpPr txBox="1">
            <a:spLocks noChangeArrowheads="1"/>
          </p:cNvSpPr>
          <p:nvPr/>
        </p:nvSpPr>
        <p:spPr bwMode="auto">
          <a:xfrm>
            <a:off x="1450975" y="4076700"/>
            <a:ext cx="17287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Arc expression</a:t>
            </a:r>
          </a:p>
        </p:txBody>
      </p:sp>
    </p:spTree>
    <p:extLst>
      <p:ext uri="{BB962C8B-B14F-4D97-AF65-F5344CB8AC3E}">
        <p14:creationId xmlns:p14="http://schemas.microsoft.com/office/powerpoint/2010/main" xmlns="" val="2764193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grpSp>
        <p:nvGrpSpPr>
          <p:cNvPr id="11267" name="Group 27"/>
          <p:cNvGrpSpPr>
            <a:grpSpLocks/>
          </p:cNvGrpSpPr>
          <p:nvPr/>
        </p:nvGrpSpPr>
        <p:grpSpPr bwMode="auto">
          <a:xfrm>
            <a:off x="2171700" y="1233488"/>
            <a:ext cx="3887788" cy="4140200"/>
            <a:chOff x="1147" y="890"/>
            <a:chExt cx="2449" cy="2608"/>
          </a:xfrm>
        </p:grpSpPr>
        <p:pic>
          <p:nvPicPr>
            <p:cNvPr id="11276" name="Picture 28" descr="SequentialM0"/>
            <p:cNvPicPr>
              <a:picLocks noChangeAspect="1" noChangeArrowheads="1"/>
            </p:cNvPicPr>
            <p:nvPr/>
          </p:nvPicPr>
          <p:blipFill>
            <a:blip r:embed="rId2">
              <a:extLst>
                <a:ext uri="{28A0092B-C50C-407E-A947-70E740481C1C}">
                  <a14:useLocalDpi xmlns:a14="http://schemas.microsoft.com/office/drawing/2010/main" xmlns="" val="0"/>
                </a:ext>
              </a:extLst>
            </a:blip>
            <a:srcRect l="13248" t="15492" r="51305" b="22638"/>
            <a:stretch>
              <a:fillRect/>
            </a:stretch>
          </p:blipFill>
          <p:spPr bwMode="auto">
            <a:xfrm>
              <a:off x="1147" y="958"/>
              <a:ext cx="2427" cy="2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7" name="Picture 2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92" y="890"/>
              <a:ext cx="794"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8" name="Picture 3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8" y="3348"/>
              <a:ext cx="271"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9" name="Picture 3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10" y="2182"/>
              <a:ext cx="386"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6755" name="Text Box 19"/>
          <p:cNvSpPr txBox="1">
            <a:spLocks noChangeArrowheads="1"/>
          </p:cNvSpPr>
          <p:nvPr/>
        </p:nvSpPr>
        <p:spPr bwMode="auto">
          <a:xfrm>
            <a:off x="6383338" y="3186114"/>
            <a:ext cx="3492500" cy="461665"/>
          </a:xfrm>
          <a:prstGeom prst="rect">
            <a:avLst/>
          </a:prstGeom>
          <a:noFill/>
          <a:ln w="381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2400" b="1">
                <a:solidFill>
                  <a:srgbClr val="0033CC"/>
                </a:solidFill>
              </a:rPr>
              <a:t>Binding: &lt; n=</a:t>
            </a:r>
            <a:r>
              <a:rPr lang="en-GB" sz="2400" b="1">
                <a:solidFill>
                  <a:srgbClr val="FF0000"/>
                </a:solidFill>
              </a:rPr>
              <a:t>1</a:t>
            </a:r>
            <a:r>
              <a:rPr lang="en-GB" sz="2400" b="1">
                <a:solidFill>
                  <a:srgbClr val="CC00CC"/>
                </a:solidFill>
              </a:rPr>
              <a:t> </a:t>
            </a:r>
            <a:r>
              <a:rPr lang="en-GB" sz="2400" b="1">
                <a:solidFill>
                  <a:srgbClr val="0033CC"/>
                </a:solidFill>
              </a:rPr>
              <a:t>, d=</a:t>
            </a:r>
            <a:r>
              <a:rPr lang="en-GB" sz="2400" b="1">
                <a:solidFill>
                  <a:srgbClr val="CC00CC"/>
                </a:solidFill>
              </a:rPr>
              <a:t>? </a:t>
            </a:r>
            <a:r>
              <a:rPr lang="en-GB" sz="2400" b="1">
                <a:solidFill>
                  <a:srgbClr val="0033CC"/>
                </a:solidFill>
              </a:rPr>
              <a:t>&gt;</a:t>
            </a:r>
          </a:p>
        </p:txBody>
      </p:sp>
      <p:sp>
        <p:nvSpPr>
          <p:cNvPr id="11269" name="Rectangle 2"/>
          <p:cNvSpPr>
            <a:spLocks noGrp="1" noChangeArrowheads="1"/>
          </p:cNvSpPr>
          <p:nvPr>
            <p:ph type="title"/>
          </p:nvPr>
        </p:nvSpPr>
        <p:spPr>
          <a:xfrm>
            <a:off x="2065339" y="404813"/>
            <a:ext cx="6370637" cy="633412"/>
          </a:xfrm>
        </p:spPr>
        <p:txBody>
          <a:bodyPr>
            <a:normAutofit fontScale="90000"/>
          </a:bodyPr>
          <a:lstStyle/>
          <a:p>
            <a:pPr eaLnBrk="1" hangingPunct="1"/>
            <a:r>
              <a:rPr lang="en-GB" b="1" dirty="0" smtClean="0">
                <a:solidFill>
                  <a:schemeClr val="bg1"/>
                </a:solidFill>
              </a:rPr>
              <a:t>Enabling of Send</a:t>
            </a:r>
            <a:r>
              <a:rPr lang="fa-IR" b="1" dirty="0" smtClean="0">
                <a:solidFill>
                  <a:schemeClr val="bg1"/>
                </a:solidFill>
              </a:rPr>
              <a:t> </a:t>
            </a:r>
            <a:r>
              <a:rPr lang="en-GB" b="1" dirty="0" smtClean="0">
                <a:solidFill>
                  <a:schemeClr val="bg1"/>
                </a:solidFill>
              </a:rPr>
              <a:t>Packet</a:t>
            </a:r>
          </a:p>
        </p:txBody>
      </p:sp>
      <p:sp>
        <p:nvSpPr>
          <p:cNvPr id="11270" name="Oval 12"/>
          <p:cNvSpPr>
            <a:spLocks noChangeArrowheads="1"/>
          </p:cNvSpPr>
          <p:nvPr/>
        </p:nvSpPr>
        <p:spPr bwMode="auto">
          <a:xfrm>
            <a:off x="3001964" y="2565400"/>
            <a:ext cx="611187" cy="323850"/>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1271" name="Text Box 16"/>
          <p:cNvSpPr txBox="1">
            <a:spLocks noChangeArrowheads="1"/>
          </p:cNvSpPr>
          <p:nvPr/>
        </p:nvSpPr>
        <p:spPr bwMode="auto">
          <a:xfrm>
            <a:off x="7140575" y="1665288"/>
            <a:ext cx="24844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0000FF"/>
                </a:solidFill>
              </a:rPr>
              <a:t>Six different tokens</a:t>
            </a:r>
          </a:p>
        </p:txBody>
      </p:sp>
      <p:sp>
        <p:nvSpPr>
          <p:cNvPr id="11272" name="Line 17"/>
          <p:cNvSpPr>
            <a:spLocks noChangeShapeType="1"/>
          </p:cNvSpPr>
          <p:nvPr/>
        </p:nvSpPr>
        <p:spPr bwMode="auto">
          <a:xfrm flipH="1">
            <a:off x="6024563" y="1844675"/>
            <a:ext cx="1116012" cy="0"/>
          </a:xfrm>
          <a:prstGeom prst="line">
            <a:avLst/>
          </a:prstGeom>
          <a:noFill/>
          <a:ln w="28575">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16754" name="Text Box 18"/>
          <p:cNvSpPr txBox="1">
            <a:spLocks noChangeArrowheads="1"/>
          </p:cNvSpPr>
          <p:nvPr/>
        </p:nvSpPr>
        <p:spPr bwMode="auto">
          <a:xfrm>
            <a:off x="6383339" y="3186114"/>
            <a:ext cx="4319587" cy="461665"/>
          </a:xfrm>
          <a:prstGeom prst="rect">
            <a:avLst/>
          </a:prstGeom>
          <a:solidFill>
            <a:schemeClr val="bg1"/>
          </a:solidFill>
          <a:ln w="38100">
            <a:solidFill>
              <a:srgbClr val="0000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2400" b="1">
                <a:solidFill>
                  <a:srgbClr val="0033CC"/>
                </a:solidFill>
              </a:rPr>
              <a:t>Binding: &lt; n=</a:t>
            </a:r>
            <a:r>
              <a:rPr lang="en-GB" sz="2400" b="1">
                <a:solidFill>
                  <a:srgbClr val="FF0000"/>
                </a:solidFill>
              </a:rPr>
              <a:t>1</a:t>
            </a:r>
            <a:r>
              <a:rPr lang="en-GB" sz="2400" b="1">
                <a:solidFill>
                  <a:srgbClr val="CC00CC"/>
                </a:solidFill>
              </a:rPr>
              <a:t> </a:t>
            </a:r>
            <a:r>
              <a:rPr lang="en-GB" sz="2400" b="1">
                <a:solidFill>
                  <a:srgbClr val="0033CC"/>
                </a:solidFill>
              </a:rPr>
              <a:t>, d=</a:t>
            </a:r>
            <a:r>
              <a:rPr lang="en-GB" sz="2400">
                <a:solidFill>
                  <a:srgbClr val="FF0000"/>
                </a:solidFill>
              </a:rPr>
              <a:t>"</a:t>
            </a:r>
            <a:r>
              <a:rPr lang="en-GB" sz="2400" b="1">
                <a:solidFill>
                  <a:srgbClr val="FF0000"/>
                </a:solidFill>
              </a:rPr>
              <a:t>COL</a:t>
            </a:r>
            <a:r>
              <a:rPr lang="en-GB" sz="2400">
                <a:solidFill>
                  <a:srgbClr val="FF0000"/>
                </a:solidFill>
              </a:rPr>
              <a:t>"</a:t>
            </a:r>
            <a:r>
              <a:rPr lang="en-GB" sz="2400" b="1">
                <a:solidFill>
                  <a:srgbClr val="CC00CC"/>
                </a:solidFill>
              </a:rPr>
              <a:t> </a:t>
            </a:r>
            <a:r>
              <a:rPr lang="en-GB" sz="2400" b="1">
                <a:solidFill>
                  <a:srgbClr val="0033CC"/>
                </a:solidFill>
              </a:rPr>
              <a:t>&gt;</a:t>
            </a:r>
          </a:p>
        </p:txBody>
      </p:sp>
      <p:sp>
        <p:nvSpPr>
          <p:cNvPr id="11274" name="Text Box 20"/>
          <p:cNvSpPr txBox="1">
            <a:spLocks noChangeArrowheads="1"/>
          </p:cNvSpPr>
          <p:nvPr/>
        </p:nvSpPr>
        <p:spPr bwMode="auto">
          <a:xfrm>
            <a:off x="5591176" y="4184651"/>
            <a:ext cx="500697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b="1">
                <a:solidFill>
                  <a:srgbClr val="CC00CC"/>
                </a:solidFill>
              </a:rPr>
              <a:t>We want to find a binding for the </a:t>
            </a:r>
            <a:r>
              <a:rPr lang="en-GB" b="1">
                <a:solidFill>
                  <a:srgbClr val="0000FF"/>
                </a:solidFill>
              </a:rPr>
              <a:t>variable d</a:t>
            </a:r>
            <a:r>
              <a:rPr lang="en-GB" b="1">
                <a:solidFill>
                  <a:srgbClr val="CC00CC"/>
                </a:solidFill>
              </a:rPr>
              <a:t> such that the </a:t>
            </a:r>
            <a:r>
              <a:rPr lang="en-GB" b="1">
                <a:solidFill>
                  <a:srgbClr val="0000FF"/>
                </a:solidFill>
              </a:rPr>
              <a:t>arc expression (n,d) </a:t>
            </a:r>
            <a:r>
              <a:rPr lang="en-GB" b="1">
                <a:solidFill>
                  <a:srgbClr val="CC00CC"/>
                </a:solidFill>
              </a:rPr>
              <a:t>evaluates to a </a:t>
            </a:r>
            <a:r>
              <a:rPr lang="en-GB" b="1">
                <a:solidFill>
                  <a:srgbClr val="0000FF"/>
                </a:solidFill>
              </a:rPr>
              <a:t>colour</a:t>
            </a:r>
            <a:r>
              <a:rPr lang="en-GB" b="1">
                <a:solidFill>
                  <a:srgbClr val="CC00CC"/>
                </a:solidFill>
              </a:rPr>
              <a:t> which is present on the place PacketsToSend</a:t>
            </a:r>
            <a:endParaRPr lang="en-GB" b="1">
              <a:solidFill>
                <a:srgbClr val="FF0000"/>
              </a:solidFill>
            </a:endParaRPr>
          </a:p>
        </p:txBody>
      </p:sp>
      <p:sp>
        <p:nvSpPr>
          <p:cNvPr id="11275" name="Text Box 21"/>
          <p:cNvSpPr txBox="1">
            <a:spLocks noChangeArrowheads="1"/>
          </p:cNvSpPr>
          <p:nvPr/>
        </p:nvSpPr>
        <p:spPr bwMode="auto">
          <a:xfrm>
            <a:off x="1344614" y="2528888"/>
            <a:ext cx="17287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Arc expression</a:t>
            </a:r>
          </a:p>
        </p:txBody>
      </p:sp>
    </p:spTree>
    <p:extLst>
      <p:ext uri="{BB962C8B-B14F-4D97-AF65-F5344CB8AC3E}">
        <p14:creationId xmlns:p14="http://schemas.microsoft.com/office/powerpoint/2010/main" xmlns="" val="4264232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675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6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5" grpId="0" animBg="1"/>
      <p:bldP spid="1167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grpSp>
        <p:nvGrpSpPr>
          <p:cNvPr id="12291" name="Group 44"/>
          <p:cNvGrpSpPr>
            <a:grpSpLocks/>
          </p:cNvGrpSpPr>
          <p:nvPr/>
        </p:nvGrpSpPr>
        <p:grpSpPr bwMode="auto">
          <a:xfrm>
            <a:off x="2208214" y="1233488"/>
            <a:ext cx="3887787" cy="4140200"/>
            <a:chOff x="1147" y="890"/>
            <a:chExt cx="2449" cy="2608"/>
          </a:xfrm>
        </p:grpSpPr>
        <p:pic>
          <p:nvPicPr>
            <p:cNvPr id="12304" name="Picture 45" descr="SequentialM0"/>
            <p:cNvPicPr>
              <a:picLocks noChangeAspect="1" noChangeArrowheads="1"/>
            </p:cNvPicPr>
            <p:nvPr/>
          </p:nvPicPr>
          <p:blipFill>
            <a:blip r:embed="rId2">
              <a:extLst>
                <a:ext uri="{28A0092B-C50C-407E-A947-70E740481C1C}">
                  <a14:useLocalDpi xmlns:a14="http://schemas.microsoft.com/office/drawing/2010/main" xmlns="" val="0"/>
                </a:ext>
              </a:extLst>
            </a:blip>
            <a:srcRect l="13248" t="15492" r="51305" b="22638"/>
            <a:stretch>
              <a:fillRect/>
            </a:stretch>
          </p:blipFill>
          <p:spPr bwMode="auto">
            <a:xfrm>
              <a:off x="1147" y="958"/>
              <a:ext cx="2427" cy="2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5" name="Picture 4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92" y="890"/>
              <a:ext cx="794"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6" name="Picture 4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8" y="3348"/>
              <a:ext cx="271"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7" name="Picture 4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10" y="2182"/>
              <a:ext cx="386"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292" name="Group 49"/>
          <p:cNvGrpSpPr>
            <a:grpSpLocks/>
          </p:cNvGrpSpPr>
          <p:nvPr/>
        </p:nvGrpSpPr>
        <p:grpSpPr bwMode="auto">
          <a:xfrm>
            <a:off x="3360738" y="4076707"/>
            <a:ext cx="1511300" cy="360363"/>
            <a:chOff x="1397" y="2568"/>
            <a:chExt cx="952" cy="227"/>
          </a:xfrm>
        </p:grpSpPr>
        <p:sp>
          <p:nvSpPr>
            <p:cNvPr id="12301" name="Oval 10"/>
            <p:cNvSpPr>
              <a:spLocks noChangeArrowheads="1"/>
            </p:cNvSpPr>
            <p:nvPr/>
          </p:nvSpPr>
          <p:spPr bwMode="auto">
            <a:xfrm>
              <a:off x="1397" y="2591"/>
              <a:ext cx="226" cy="204"/>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2302" name="Text Box 11"/>
            <p:cNvSpPr txBox="1">
              <a:spLocks noChangeArrowheads="1"/>
            </p:cNvSpPr>
            <p:nvPr/>
          </p:nvSpPr>
          <p:spPr bwMode="auto">
            <a:xfrm>
              <a:off x="2099" y="2568"/>
              <a:ext cx="250" cy="21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600" b="1">
                  <a:solidFill>
                    <a:srgbClr val="0000FF"/>
                  </a:solidFill>
                </a:rPr>
                <a:t>1</a:t>
              </a:r>
            </a:p>
          </p:txBody>
        </p:sp>
        <p:sp>
          <p:nvSpPr>
            <p:cNvPr id="12303" name="Line 12"/>
            <p:cNvSpPr>
              <a:spLocks noChangeShapeType="1"/>
            </p:cNvSpPr>
            <p:nvPr/>
          </p:nvSpPr>
          <p:spPr bwMode="auto">
            <a:xfrm>
              <a:off x="1624" y="2682"/>
              <a:ext cx="475" cy="0"/>
            </a:xfrm>
            <a:prstGeom prst="line">
              <a:avLst/>
            </a:prstGeom>
            <a:noFill/>
            <a:ln w="28575">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grpSp>
      <p:grpSp>
        <p:nvGrpSpPr>
          <p:cNvPr id="12293" name="Group 50"/>
          <p:cNvGrpSpPr>
            <a:grpSpLocks/>
          </p:cNvGrpSpPr>
          <p:nvPr/>
        </p:nvGrpSpPr>
        <p:grpSpPr bwMode="auto">
          <a:xfrm>
            <a:off x="3036889" y="2565399"/>
            <a:ext cx="2625725" cy="517525"/>
            <a:chOff x="1193" y="1616"/>
            <a:chExt cx="1654" cy="326"/>
          </a:xfrm>
        </p:grpSpPr>
        <p:sp>
          <p:nvSpPr>
            <p:cNvPr id="12298" name="Oval 8"/>
            <p:cNvSpPr>
              <a:spLocks noChangeArrowheads="1"/>
            </p:cNvSpPr>
            <p:nvPr/>
          </p:nvSpPr>
          <p:spPr bwMode="auto">
            <a:xfrm>
              <a:off x="1193" y="1616"/>
              <a:ext cx="385" cy="204"/>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2299" name="Line 14"/>
            <p:cNvSpPr>
              <a:spLocks noChangeShapeType="1"/>
            </p:cNvSpPr>
            <p:nvPr/>
          </p:nvSpPr>
          <p:spPr bwMode="auto">
            <a:xfrm>
              <a:off x="1578" y="1729"/>
              <a:ext cx="544" cy="91"/>
            </a:xfrm>
            <a:prstGeom prst="line">
              <a:avLst/>
            </a:prstGeom>
            <a:noFill/>
            <a:ln w="28575">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2300" name="Text Box 16"/>
            <p:cNvSpPr txBox="1">
              <a:spLocks noChangeArrowheads="1"/>
            </p:cNvSpPr>
            <p:nvPr/>
          </p:nvSpPr>
          <p:spPr bwMode="auto">
            <a:xfrm>
              <a:off x="2122" y="1729"/>
              <a:ext cx="725" cy="21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0000FF"/>
                  </a:solidFill>
                </a:rPr>
                <a:t>(1,</a:t>
              </a:r>
              <a:r>
                <a:rPr lang="en-GB" sz="1600">
                  <a:solidFill>
                    <a:srgbClr val="0000FF"/>
                  </a:solidFill>
                </a:rPr>
                <a:t>"</a:t>
              </a:r>
              <a:r>
                <a:rPr lang="en-GB" sz="1600" b="1">
                  <a:solidFill>
                    <a:srgbClr val="0000FF"/>
                  </a:solidFill>
                </a:rPr>
                <a:t>COL</a:t>
              </a:r>
              <a:r>
                <a:rPr lang="en-GB" sz="1600">
                  <a:solidFill>
                    <a:srgbClr val="0000FF"/>
                  </a:solidFill>
                </a:rPr>
                <a:t>"</a:t>
              </a:r>
              <a:r>
                <a:rPr lang="en-GB" sz="1600" b="1">
                  <a:solidFill>
                    <a:srgbClr val="0000FF"/>
                  </a:solidFill>
                </a:rPr>
                <a:t>)</a:t>
              </a:r>
            </a:p>
          </p:txBody>
        </p:sp>
      </p:grpSp>
      <p:sp>
        <p:nvSpPr>
          <p:cNvPr id="12294" name="Rectangle 30"/>
          <p:cNvSpPr>
            <a:spLocks noGrp="1" noChangeArrowheads="1"/>
          </p:cNvSpPr>
          <p:nvPr>
            <p:ph type="title"/>
          </p:nvPr>
        </p:nvSpPr>
        <p:spPr>
          <a:xfrm>
            <a:off x="2065338" y="404813"/>
            <a:ext cx="5975350" cy="633412"/>
          </a:xfrm>
          <a:noFill/>
        </p:spPr>
        <p:txBody>
          <a:bodyPr>
            <a:normAutofit fontScale="90000"/>
          </a:bodyPr>
          <a:lstStyle/>
          <a:p>
            <a:pPr eaLnBrk="1" hangingPunct="1"/>
            <a:r>
              <a:rPr lang="en-GB" b="1" dirty="0" smtClean="0">
                <a:solidFill>
                  <a:schemeClr val="bg1"/>
                </a:solidFill>
              </a:rPr>
              <a:t>Enabling of Send</a:t>
            </a:r>
            <a:r>
              <a:rPr lang="fa-IR" b="1" dirty="0" smtClean="0">
                <a:solidFill>
                  <a:schemeClr val="bg1"/>
                </a:solidFill>
              </a:rPr>
              <a:t> </a:t>
            </a:r>
            <a:r>
              <a:rPr lang="en-GB" b="1" dirty="0" smtClean="0">
                <a:solidFill>
                  <a:schemeClr val="bg1"/>
                </a:solidFill>
              </a:rPr>
              <a:t>Packet</a:t>
            </a:r>
          </a:p>
        </p:txBody>
      </p:sp>
      <p:sp>
        <p:nvSpPr>
          <p:cNvPr id="12295" name="Text Box 31"/>
          <p:cNvSpPr txBox="1">
            <a:spLocks noChangeArrowheads="1"/>
          </p:cNvSpPr>
          <p:nvPr/>
        </p:nvSpPr>
        <p:spPr bwMode="auto">
          <a:xfrm>
            <a:off x="6383339" y="3186114"/>
            <a:ext cx="4319587" cy="461665"/>
          </a:xfrm>
          <a:prstGeom prst="rect">
            <a:avLst/>
          </a:prstGeom>
          <a:solidFill>
            <a:schemeClr val="bg1"/>
          </a:solidFill>
          <a:ln w="38100">
            <a:solidFill>
              <a:srgbClr val="0000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2400" b="1">
                <a:solidFill>
                  <a:srgbClr val="0033CC"/>
                </a:solidFill>
              </a:rPr>
              <a:t>Binding: &lt; n=</a:t>
            </a:r>
            <a:r>
              <a:rPr lang="en-GB" sz="2400" b="1">
                <a:solidFill>
                  <a:srgbClr val="FF0000"/>
                </a:solidFill>
              </a:rPr>
              <a:t>1</a:t>
            </a:r>
            <a:r>
              <a:rPr lang="en-GB" sz="2400" b="1">
                <a:solidFill>
                  <a:srgbClr val="CC00CC"/>
                </a:solidFill>
              </a:rPr>
              <a:t> </a:t>
            </a:r>
            <a:r>
              <a:rPr lang="en-GB" sz="2400" b="1">
                <a:solidFill>
                  <a:srgbClr val="0033CC"/>
                </a:solidFill>
              </a:rPr>
              <a:t>, d=</a:t>
            </a:r>
            <a:r>
              <a:rPr lang="en-GB" sz="2400">
                <a:solidFill>
                  <a:srgbClr val="FF0000"/>
                </a:solidFill>
              </a:rPr>
              <a:t>"</a:t>
            </a:r>
            <a:r>
              <a:rPr lang="en-GB" sz="2400" b="1">
                <a:solidFill>
                  <a:srgbClr val="FF0000"/>
                </a:solidFill>
              </a:rPr>
              <a:t>COL</a:t>
            </a:r>
            <a:r>
              <a:rPr lang="en-GB" sz="2400">
                <a:solidFill>
                  <a:srgbClr val="FF0000"/>
                </a:solidFill>
              </a:rPr>
              <a:t>"</a:t>
            </a:r>
            <a:r>
              <a:rPr lang="en-GB" sz="2400" b="1">
                <a:solidFill>
                  <a:srgbClr val="CC00CC"/>
                </a:solidFill>
              </a:rPr>
              <a:t> </a:t>
            </a:r>
            <a:r>
              <a:rPr lang="en-GB" sz="2400" b="1">
                <a:solidFill>
                  <a:srgbClr val="0033CC"/>
                </a:solidFill>
              </a:rPr>
              <a:t>&gt;</a:t>
            </a:r>
          </a:p>
        </p:txBody>
      </p:sp>
      <p:sp>
        <p:nvSpPr>
          <p:cNvPr id="12296" name="Text Box 32"/>
          <p:cNvSpPr txBox="1">
            <a:spLocks noChangeArrowheads="1"/>
          </p:cNvSpPr>
          <p:nvPr/>
        </p:nvSpPr>
        <p:spPr bwMode="auto">
          <a:xfrm>
            <a:off x="6564313" y="1304926"/>
            <a:ext cx="3744912"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b="1">
                <a:solidFill>
                  <a:srgbClr val="CC00CC"/>
                </a:solidFill>
              </a:rPr>
              <a:t>We have found a </a:t>
            </a:r>
            <a:r>
              <a:rPr lang="en-GB" b="1">
                <a:solidFill>
                  <a:srgbClr val="FF0000"/>
                </a:solidFill>
              </a:rPr>
              <a:t>binding</a:t>
            </a:r>
            <a:r>
              <a:rPr lang="en-GB" b="1">
                <a:solidFill>
                  <a:srgbClr val="CC00CC"/>
                </a:solidFill>
              </a:rPr>
              <a:t> so that each </a:t>
            </a:r>
            <a:r>
              <a:rPr lang="en-GB" b="1">
                <a:solidFill>
                  <a:srgbClr val="0000FF"/>
                </a:solidFill>
              </a:rPr>
              <a:t>input arc expression</a:t>
            </a:r>
            <a:r>
              <a:rPr lang="en-GB" b="1">
                <a:solidFill>
                  <a:srgbClr val="CC00CC"/>
                </a:solidFill>
              </a:rPr>
              <a:t> evaluates to a </a:t>
            </a:r>
            <a:r>
              <a:rPr lang="en-GB" b="1">
                <a:solidFill>
                  <a:srgbClr val="0000FF"/>
                </a:solidFill>
              </a:rPr>
              <a:t>colour</a:t>
            </a:r>
            <a:r>
              <a:rPr lang="en-GB" b="1">
                <a:solidFill>
                  <a:srgbClr val="CC00CC"/>
                </a:solidFill>
              </a:rPr>
              <a:t> that is present on the corresponding </a:t>
            </a:r>
            <a:r>
              <a:rPr lang="en-GB" b="1">
                <a:solidFill>
                  <a:srgbClr val="0000FF"/>
                </a:solidFill>
              </a:rPr>
              <a:t>input place</a:t>
            </a:r>
          </a:p>
        </p:txBody>
      </p:sp>
      <p:sp>
        <p:nvSpPr>
          <p:cNvPr id="12297" name="Text Box 33"/>
          <p:cNvSpPr txBox="1">
            <a:spLocks noChangeArrowheads="1"/>
          </p:cNvSpPr>
          <p:nvPr/>
        </p:nvSpPr>
        <p:spPr bwMode="auto">
          <a:xfrm>
            <a:off x="6275389" y="4292601"/>
            <a:ext cx="3851275" cy="830997"/>
          </a:xfrm>
          <a:prstGeom prst="rect">
            <a:avLst/>
          </a:prstGeom>
          <a:solidFill>
            <a:schemeClr val="bg1"/>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400" b="1">
                <a:solidFill>
                  <a:srgbClr val="33CC33"/>
                </a:solidFill>
              </a:rPr>
              <a:t>Transition is enabled</a:t>
            </a:r>
          </a:p>
          <a:p>
            <a:pPr eaLnBrk="1" hangingPunct="1"/>
            <a:r>
              <a:rPr lang="en-GB" sz="2400" b="1">
                <a:solidFill>
                  <a:srgbClr val="33CC33"/>
                </a:solidFill>
              </a:rPr>
              <a:t>(ready to occur)</a:t>
            </a:r>
          </a:p>
        </p:txBody>
      </p:sp>
    </p:spTree>
    <p:extLst>
      <p:ext uri="{BB962C8B-B14F-4D97-AF65-F5344CB8AC3E}">
        <p14:creationId xmlns:p14="http://schemas.microsoft.com/office/powerpoint/2010/main" xmlns="" val="2427693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grpSp>
        <p:nvGrpSpPr>
          <p:cNvPr id="13315" name="Group 35"/>
          <p:cNvGrpSpPr>
            <a:grpSpLocks/>
          </p:cNvGrpSpPr>
          <p:nvPr/>
        </p:nvGrpSpPr>
        <p:grpSpPr bwMode="auto">
          <a:xfrm>
            <a:off x="2927350" y="1412875"/>
            <a:ext cx="3887788" cy="4140200"/>
            <a:chOff x="1147" y="890"/>
            <a:chExt cx="2449" cy="2608"/>
          </a:xfrm>
        </p:grpSpPr>
        <p:pic>
          <p:nvPicPr>
            <p:cNvPr id="13338" name="Picture 31" descr="SequentialM0"/>
            <p:cNvPicPr>
              <a:picLocks noChangeAspect="1" noChangeArrowheads="1"/>
            </p:cNvPicPr>
            <p:nvPr/>
          </p:nvPicPr>
          <p:blipFill>
            <a:blip r:embed="rId2">
              <a:extLst>
                <a:ext uri="{28A0092B-C50C-407E-A947-70E740481C1C}">
                  <a14:useLocalDpi xmlns:a14="http://schemas.microsoft.com/office/drawing/2010/main" xmlns="" val="0"/>
                </a:ext>
              </a:extLst>
            </a:blip>
            <a:srcRect l="13248" t="15492" r="51305" b="22638"/>
            <a:stretch>
              <a:fillRect/>
            </a:stretch>
          </p:blipFill>
          <p:spPr bwMode="auto">
            <a:xfrm>
              <a:off x="1147" y="958"/>
              <a:ext cx="2427" cy="2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39" name="Picture 3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92" y="890"/>
              <a:ext cx="794"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40" name="Picture 3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8" y="3348"/>
              <a:ext cx="271"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41" name="Picture 3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10" y="2182"/>
              <a:ext cx="386"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316" name="Rectangle 2"/>
          <p:cNvSpPr>
            <a:spLocks noGrp="1" noChangeArrowheads="1"/>
          </p:cNvSpPr>
          <p:nvPr>
            <p:ph type="title"/>
          </p:nvPr>
        </p:nvSpPr>
        <p:spPr>
          <a:xfrm>
            <a:off x="1955800" y="404813"/>
            <a:ext cx="8172450" cy="633412"/>
          </a:xfrm>
        </p:spPr>
        <p:txBody>
          <a:bodyPr>
            <a:normAutofit fontScale="90000"/>
          </a:bodyPr>
          <a:lstStyle/>
          <a:p>
            <a:pPr eaLnBrk="1" hangingPunct="1"/>
            <a:r>
              <a:rPr lang="en-GB" sz="2800" b="1" dirty="0">
                <a:solidFill>
                  <a:schemeClr val="bg1"/>
                </a:solidFill>
              </a:rPr>
              <a:t>Occurrence of </a:t>
            </a:r>
            <a:r>
              <a:rPr lang="en-GB" sz="2800" b="1" dirty="0" err="1">
                <a:solidFill>
                  <a:schemeClr val="bg1"/>
                </a:solidFill>
              </a:rPr>
              <a:t>SendPacket</a:t>
            </a:r>
            <a:r>
              <a:rPr lang="en-GB" sz="2800" b="1" dirty="0">
                <a:solidFill>
                  <a:schemeClr val="bg1"/>
                </a:solidFill>
              </a:rPr>
              <a:t/>
            </a:r>
            <a:br>
              <a:rPr lang="en-GB" sz="2800" b="1" dirty="0">
                <a:solidFill>
                  <a:schemeClr val="bg1"/>
                </a:solidFill>
              </a:rPr>
            </a:br>
            <a:r>
              <a:rPr lang="en-GB" sz="2800" b="1" dirty="0">
                <a:solidFill>
                  <a:schemeClr val="bg1"/>
                </a:solidFill>
              </a:rPr>
              <a:t>in binding &lt;n=1,d=“COL”&gt;</a:t>
            </a:r>
          </a:p>
        </p:txBody>
      </p:sp>
      <p:grpSp>
        <p:nvGrpSpPr>
          <p:cNvPr id="3" name="Group 45"/>
          <p:cNvGrpSpPr>
            <a:grpSpLocks/>
          </p:cNvGrpSpPr>
          <p:nvPr/>
        </p:nvGrpSpPr>
        <p:grpSpPr bwMode="auto">
          <a:xfrm>
            <a:off x="4943475" y="3249613"/>
            <a:ext cx="2706688" cy="468312"/>
            <a:chOff x="2394" y="2047"/>
            <a:chExt cx="1705" cy="295"/>
          </a:xfrm>
        </p:grpSpPr>
        <p:sp>
          <p:nvSpPr>
            <p:cNvPr id="13335" name="Oval 13"/>
            <p:cNvSpPr>
              <a:spLocks noChangeArrowheads="1"/>
            </p:cNvSpPr>
            <p:nvPr/>
          </p:nvSpPr>
          <p:spPr bwMode="auto">
            <a:xfrm>
              <a:off x="2394" y="2138"/>
              <a:ext cx="355" cy="204"/>
            </a:xfrm>
            <a:prstGeom prst="ellipse">
              <a:avLst/>
            </a:prstGeom>
            <a:noFill/>
            <a:ln w="381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3336" name="Text Box 14"/>
            <p:cNvSpPr txBox="1">
              <a:spLocks noChangeArrowheads="1"/>
            </p:cNvSpPr>
            <p:nvPr/>
          </p:nvSpPr>
          <p:spPr bwMode="auto">
            <a:xfrm>
              <a:off x="3347" y="2047"/>
              <a:ext cx="752" cy="213"/>
            </a:xfrm>
            <a:prstGeom prst="rect">
              <a:avLst/>
            </a:prstGeom>
            <a:noFill/>
            <a:ln w="381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600" b="1">
                  <a:solidFill>
                    <a:srgbClr val="0000FF"/>
                  </a:solidFill>
                </a:rPr>
                <a:t>(1,</a:t>
              </a:r>
              <a:r>
                <a:rPr lang="en-GB" sz="1600">
                  <a:solidFill>
                    <a:srgbClr val="0000FF"/>
                  </a:solidFill>
                </a:rPr>
                <a:t>"</a:t>
              </a:r>
              <a:r>
                <a:rPr lang="en-GB" sz="1600" b="1">
                  <a:solidFill>
                    <a:srgbClr val="0000FF"/>
                  </a:solidFill>
                </a:rPr>
                <a:t>COL</a:t>
              </a:r>
              <a:r>
                <a:rPr lang="en-GB" sz="1600">
                  <a:solidFill>
                    <a:srgbClr val="0000FF"/>
                  </a:solidFill>
                </a:rPr>
                <a:t>"</a:t>
              </a:r>
              <a:r>
                <a:rPr lang="en-GB" sz="1600" b="1">
                  <a:solidFill>
                    <a:srgbClr val="0000FF"/>
                  </a:solidFill>
                </a:rPr>
                <a:t>)</a:t>
              </a:r>
            </a:p>
          </p:txBody>
        </p:sp>
        <p:sp>
          <p:nvSpPr>
            <p:cNvPr id="13337" name="Line 15"/>
            <p:cNvSpPr>
              <a:spLocks noChangeShapeType="1"/>
            </p:cNvSpPr>
            <p:nvPr/>
          </p:nvSpPr>
          <p:spPr bwMode="auto">
            <a:xfrm flipV="1">
              <a:off x="2757" y="2205"/>
              <a:ext cx="567" cy="0"/>
            </a:xfrm>
            <a:prstGeom prst="line">
              <a:avLst/>
            </a:prstGeom>
            <a:noFill/>
            <a:ln w="38100">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grpSp>
      <p:grpSp>
        <p:nvGrpSpPr>
          <p:cNvPr id="4" name="Group 20"/>
          <p:cNvGrpSpPr>
            <a:grpSpLocks/>
          </p:cNvGrpSpPr>
          <p:nvPr/>
        </p:nvGrpSpPr>
        <p:grpSpPr bwMode="auto">
          <a:xfrm>
            <a:off x="6564314" y="1520825"/>
            <a:ext cx="3311525" cy="336550"/>
            <a:chOff x="3415" y="958"/>
            <a:chExt cx="2086" cy="212"/>
          </a:xfrm>
        </p:grpSpPr>
        <p:sp>
          <p:nvSpPr>
            <p:cNvPr id="13333" name="Line 21"/>
            <p:cNvSpPr>
              <a:spLocks noChangeShapeType="1"/>
            </p:cNvSpPr>
            <p:nvPr/>
          </p:nvSpPr>
          <p:spPr bwMode="auto">
            <a:xfrm flipH="1" flipV="1">
              <a:off x="3415" y="1071"/>
              <a:ext cx="499"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3334" name="Text Box 22"/>
            <p:cNvSpPr txBox="1">
              <a:spLocks noChangeArrowheads="1"/>
            </p:cNvSpPr>
            <p:nvPr/>
          </p:nvSpPr>
          <p:spPr bwMode="auto">
            <a:xfrm>
              <a:off x="3936" y="958"/>
              <a:ext cx="156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Remove:  (1,</a:t>
              </a:r>
              <a:r>
                <a:rPr lang="en-GB" sz="1600">
                  <a:solidFill>
                    <a:srgbClr val="FF0000"/>
                  </a:solidFill>
                </a:rPr>
                <a:t>"</a:t>
              </a:r>
              <a:r>
                <a:rPr lang="en-GB" sz="1600" b="1">
                  <a:solidFill>
                    <a:srgbClr val="FF0000"/>
                  </a:solidFill>
                </a:rPr>
                <a:t>COL</a:t>
              </a:r>
              <a:r>
                <a:rPr lang="en-GB" sz="1600">
                  <a:solidFill>
                    <a:srgbClr val="FF0000"/>
                  </a:solidFill>
                </a:rPr>
                <a:t>"</a:t>
              </a:r>
              <a:r>
                <a:rPr lang="en-GB" sz="1600" b="1">
                  <a:solidFill>
                    <a:srgbClr val="FF0000"/>
                  </a:solidFill>
                </a:rPr>
                <a:t>)</a:t>
              </a:r>
            </a:p>
          </p:txBody>
        </p:sp>
      </p:grpSp>
      <p:grpSp>
        <p:nvGrpSpPr>
          <p:cNvPr id="5" name="Group 29"/>
          <p:cNvGrpSpPr>
            <a:grpSpLocks/>
          </p:cNvGrpSpPr>
          <p:nvPr/>
        </p:nvGrpSpPr>
        <p:grpSpPr bwMode="auto">
          <a:xfrm>
            <a:off x="6240464" y="3597275"/>
            <a:ext cx="4103687" cy="336550"/>
            <a:chOff x="3234" y="2251"/>
            <a:chExt cx="2585" cy="212"/>
          </a:xfrm>
        </p:grpSpPr>
        <p:sp>
          <p:nvSpPr>
            <p:cNvPr id="13331" name="Line 24"/>
            <p:cNvSpPr>
              <a:spLocks noChangeShapeType="1"/>
            </p:cNvSpPr>
            <p:nvPr/>
          </p:nvSpPr>
          <p:spPr bwMode="auto">
            <a:xfrm flipH="1" flipV="1">
              <a:off x="3234" y="2364"/>
              <a:ext cx="499"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3332" name="Text Box 25"/>
            <p:cNvSpPr txBox="1">
              <a:spLocks noChangeArrowheads="1"/>
            </p:cNvSpPr>
            <p:nvPr/>
          </p:nvSpPr>
          <p:spPr bwMode="auto">
            <a:xfrm>
              <a:off x="3755" y="2251"/>
              <a:ext cx="2064"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Add a new token:  (1,</a:t>
              </a:r>
              <a:r>
                <a:rPr lang="en-GB" sz="1600">
                  <a:solidFill>
                    <a:srgbClr val="FF0000"/>
                  </a:solidFill>
                </a:rPr>
                <a:t>"</a:t>
              </a:r>
              <a:r>
                <a:rPr lang="en-GB" sz="1600" b="1">
                  <a:solidFill>
                    <a:srgbClr val="FF0000"/>
                  </a:solidFill>
                </a:rPr>
                <a:t>COL</a:t>
              </a:r>
              <a:r>
                <a:rPr lang="en-GB" sz="1600">
                  <a:solidFill>
                    <a:srgbClr val="FF0000"/>
                  </a:solidFill>
                </a:rPr>
                <a:t>"</a:t>
              </a:r>
              <a:r>
                <a:rPr lang="en-GB" sz="1600" b="1">
                  <a:solidFill>
                    <a:srgbClr val="FF0000"/>
                  </a:solidFill>
                </a:rPr>
                <a:t>)</a:t>
              </a:r>
            </a:p>
          </p:txBody>
        </p:sp>
      </p:grpSp>
      <p:grpSp>
        <p:nvGrpSpPr>
          <p:cNvPr id="6" name="Group 26"/>
          <p:cNvGrpSpPr>
            <a:grpSpLocks/>
          </p:cNvGrpSpPr>
          <p:nvPr/>
        </p:nvGrpSpPr>
        <p:grpSpPr bwMode="auto">
          <a:xfrm>
            <a:off x="5700714" y="4905375"/>
            <a:ext cx="3311525" cy="336550"/>
            <a:chOff x="2871" y="3090"/>
            <a:chExt cx="2086" cy="212"/>
          </a:xfrm>
        </p:grpSpPr>
        <p:sp>
          <p:nvSpPr>
            <p:cNvPr id="13329" name="Line 27"/>
            <p:cNvSpPr>
              <a:spLocks noChangeShapeType="1"/>
            </p:cNvSpPr>
            <p:nvPr/>
          </p:nvSpPr>
          <p:spPr bwMode="auto">
            <a:xfrm flipH="1" flipV="1">
              <a:off x="2871" y="3203"/>
              <a:ext cx="499"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3330" name="Text Box 28"/>
            <p:cNvSpPr txBox="1">
              <a:spLocks noChangeArrowheads="1"/>
            </p:cNvSpPr>
            <p:nvPr/>
          </p:nvSpPr>
          <p:spPr bwMode="auto">
            <a:xfrm>
              <a:off x="3392" y="3090"/>
              <a:ext cx="156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Remove:  1</a:t>
              </a:r>
            </a:p>
          </p:txBody>
        </p:sp>
      </p:grpSp>
      <p:grpSp>
        <p:nvGrpSpPr>
          <p:cNvPr id="7" name="Group 37"/>
          <p:cNvGrpSpPr>
            <a:grpSpLocks/>
          </p:cNvGrpSpPr>
          <p:nvPr/>
        </p:nvGrpSpPr>
        <p:grpSpPr bwMode="auto">
          <a:xfrm>
            <a:off x="4081463" y="4287845"/>
            <a:ext cx="1511300" cy="360363"/>
            <a:chOff x="1397" y="2568"/>
            <a:chExt cx="952" cy="227"/>
          </a:xfrm>
        </p:grpSpPr>
        <p:sp>
          <p:nvSpPr>
            <p:cNvPr id="13326" name="Oval 38"/>
            <p:cNvSpPr>
              <a:spLocks noChangeArrowheads="1"/>
            </p:cNvSpPr>
            <p:nvPr/>
          </p:nvSpPr>
          <p:spPr bwMode="auto">
            <a:xfrm>
              <a:off x="1397" y="2591"/>
              <a:ext cx="226" cy="204"/>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3327" name="Text Box 39"/>
            <p:cNvSpPr txBox="1">
              <a:spLocks noChangeArrowheads="1"/>
            </p:cNvSpPr>
            <p:nvPr/>
          </p:nvSpPr>
          <p:spPr bwMode="auto">
            <a:xfrm>
              <a:off x="2099" y="2568"/>
              <a:ext cx="250" cy="21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600" b="1">
                  <a:solidFill>
                    <a:srgbClr val="0000FF"/>
                  </a:solidFill>
                </a:rPr>
                <a:t>1</a:t>
              </a:r>
            </a:p>
          </p:txBody>
        </p:sp>
        <p:sp>
          <p:nvSpPr>
            <p:cNvPr id="13328" name="Line 40"/>
            <p:cNvSpPr>
              <a:spLocks noChangeShapeType="1"/>
            </p:cNvSpPr>
            <p:nvPr/>
          </p:nvSpPr>
          <p:spPr bwMode="auto">
            <a:xfrm>
              <a:off x="1624" y="2682"/>
              <a:ext cx="475" cy="0"/>
            </a:xfrm>
            <a:prstGeom prst="line">
              <a:avLst/>
            </a:prstGeom>
            <a:noFill/>
            <a:ln w="28575">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grpSp>
      <p:grpSp>
        <p:nvGrpSpPr>
          <p:cNvPr id="8" name="Group 41"/>
          <p:cNvGrpSpPr>
            <a:grpSpLocks/>
          </p:cNvGrpSpPr>
          <p:nvPr/>
        </p:nvGrpSpPr>
        <p:grpSpPr bwMode="auto">
          <a:xfrm>
            <a:off x="3757614" y="2776541"/>
            <a:ext cx="2625725" cy="517525"/>
            <a:chOff x="1193" y="1616"/>
            <a:chExt cx="1654" cy="326"/>
          </a:xfrm>
        </p:grpSpPr>
        <p:sp>
          <p:nvSpPr>
            <p:cNvPr id="13323" name="Oval 42"/>
            <p:cNvSpPr>
              <a:spLocks noChangeArrowheads="1"/>
            </p:cNvSpPr>
            <p:nvPr/>
          </p:nvSpPr>
          <p:spPr bwMode="auto">
            <a:xfrm>
              <a:off x="1193" y="1616"/>
              <a:ext cx="385" cy="204"/>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3324" name="Line 43"/>
            <p:cNvSpPr>
              <a:spLocks noChangeShapeType="1"/>
            </p:cNvSpPr>
            <p:nvPr/>
          </p:nvSpPr>
          <p:spPr bwMode="auto">
            <a:xfrm>
              <a:off x="1578" y="1729"/>
              <a:ext cx="544" cy="91"/>
            </a:xfrm>
            <a:prstGeom prst="line">
              <a:avLst/>
            </a:prstGeom>
            <a:noFill/>
            <a:ln w="28575">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3325" name="Text Box 44"/>
            <p:cNvSpPr txBox="1">
              <a:spLocks noChangeArrowheads="1"/>
            </p:cNvSpPr>
            <p:nvPr/>
          </p:nvSpPr>
          <p:spPr bwMode="auto">
            <a:xfrm>
              <a:off x="2122" y="1729"/>
              <a:ext cx="725" cy="21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0000FF"/>
                  </a:solidFill>
                </a:rPr>
                <a:t>(1,</a:t>
              </a:r>
              <a:r>
                <a:rPr lang="en-GB" sz="1600">
                  <a:solidFill>
                    <a:srgbClr val="0000FF"/>
                  </a:solidFill>
                </a:rPr>
                <a:t>"</a:t>
              </a:r>
              <a:r>
                <a:rPr lang="en-GB" sz="1600" b="1">
                  <a:solidFill>
                    <a:srgbClr val="0000FF"/>
                  </a:solidFill>
                </a:rPr>
                <a:t>COL</a:t>
              </a:r>
              <a:r>
                <a:rPr lang="en-GB" sz="1600">
                  <a:solidFill>
                    <a:srgbClr val="0000FF"/>
                  </a:solidFill>
                </a:rPr>
                <a:t>"</a:t>
              </a:r>
              <a:r>
                <a:rPr lang="en-GB" sz="1600" b="1">
                  <a:solidFill>
                    <a:srgbClr val="0000FF"/>
                  </a:solidFill>
                </a:rPr>
                <a:t>)</a:t>
              </a:r>
            </a:p>
          </p:txBody>
        </p:sp>
      </p:grpSp>
    </p:spTree>
    <p:extLst>
      <p:ext uri="{BB962C8B-B14F-4D97-AF65-F5344CB8AC3E}">
        <p14:creationId xmlns:p14="http://schemas.microsoft.com/office/powerpoint/2010/main" xmlns="" val="200201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pic>
        <p:nvPicPr>
          <p:cNvPr id="15363" name="Picture 3" descr="SequentialM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000" y="346075"/>
            <a:ext cx="9202738" cy="548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Rectangle 2"/>
          <p:cNvSpPr>
            <a:spLocks noGrp="1" noChangeArrowheads="1"/>
          </p:cNvSpPr>
          <p:nvPr>
            <p:ph type="title"/>
          </p:nvPr>
        </p:nvSpPr>
        <p:spPr>
          <a:xfrm>
            <a:off x="5448300" y="368301"/>
            <a:ext cx="4465638" cy="633413"/>
          </a:xfrm>
        </p:spPr>
        <p:txBody>
          <a:bodyPr>
            <a:normAutofit fontScale="90000"/>
          </a:bodyPr>
          <a:lstStyle/>
          <a:p>
            <a:pPr eaLnBrk="1" hangingPunct="1"/>
            <a:r>
              <a:rPr lang="en-GB" b="1" dirty="0" smtClean="0">
                <a:solidFill>
                  <a:schemeClr val="bg1"/>
                </a:solidFill>
              </a:rPr>
              <a:t>New marking M</a:t>
            </a:r>
            <a:r>
              <a:rPr lang="en-GB" b="1" baseline="-25000" dirty="0" smtClean="0">
                <a:solidFill>
                  <a:schemeClr val="bg1"/>
                </a:solidFill>
              </a:rPr>
              <a:t>1</a:t>
            </a:r>
          </a:p>
        </p:txBody>
      </p:sp>
      <p:sp>
        <p:nvSpPr>
          <p:cNvPr id="15365" name="Text Box 4"/>
          <p:cNvSpPr txBox="1">
            <a:spLocks noChangeArrowheads="1"/>
          </p:cNvSpPr>
          <p:nvPr/>
        </p:nvSpPr>
        <p:spPr bwMode="auto">
          <a:xfrm>
            <a:off x="5591176" y="3321051"/>
            <a:ext cx="13684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600" b="1">
                <a:solidFill>
                  <a:srgbClr val="FF0000"/>
                </a:solidFill>
              </a:rPr>
              <a:t>Transition enabled</a:t>
            </a:r>
          </a:p>
        </p:txBody>
      </p:sp>
    </p:spTree>
    <p:extLst>
      <p:ext uri="{BB962C8B-B14F-4D97-AF65-F5344CB8AC3E}">
        <p14:creationId xmlns:p14="http://schemas.microsoft.com/office/powerpoint/2010/main" xmlns="" val="2352645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1351128"/>
            <a:ext cx="10343180" cy="4643272"/>
          </a:xfrm>
        </p:spPr>
        <p:txBody>
          <a:bodyPr>
            <a:normAutofit/>
          </a:bodyPr>
          <a:lstStyle/>
          <a:p>
            <a:pPr algn="r"/>
            <a:r>
              <a:rPr lang="fa-IR" sz="2400" dirty="0">
                <a:solidFill>
                  <a:schemeClr val="bg1"/>
                </a:solidFill>
                <a:cs typeface="B Nazanin" panose="00000400000000000000" pitchFamily="2" charset="-78"/>
              </a:rPr>
              <a:t>ابزاري مناسب براي مدل سازي بر پايه منطق رياضي بصورت گرافيكي مي باشد با وجود اینکه در واقع پتری نت گرافیکی است اما پایه قوی ریاضی دارد.</a:t>
            </a:r>
            <a:br>
              <a:rPr lang="fa-IR" sz="2400" dirty="0">
                <a:solidFill>
                  <a:schemeClr val="bg1"/>
                </a:solidFill>
                <a:cs typeface="B Nazanin" panose="00000400000000000000" pitchFamily="2" charset="-78"/>
              </a:rPr>
            </a:br>
            <a:r>
              <a:rPr lang="fa-IR" sz="2400" dirty="0">
                <a:solidFill>
                  <a:schemeClr val="bg1"/>
                </a:solidFill>
                <a:cs typeface="B Nazanin" panose="00000400000000000000" pitchFamily="2" charset="-78"/>
              </a:rPr>
              <a:t>از پتری نت می توان برای مدل سازی توصیف و تحلیل سیستم هایی     که ماهیتی همزمان  ، توزیع شده ،  موازی و یا اتفاقی هستند استفاده   کرد .</a:t>
            </a:r>
            <a:br>
              <a:rPr lang="fa-IR" sz="2400" dirty="0">
                <a:solidFill>
                  <a:schemeClr val="bg1"/>
                </a:solidFill>
                <a:cs typeface="B Nazanin" panose="00000400000000000000" pitchFamily="2" charset="-78"/>
              </a:rPr>
            </a:br>
            <a:r>
              <a:rPr lang="fa-IR" sz="2400" dirty="0">
                <a:solidFill>
                  <a:schemeClr val="bg1"/>
                </a:solidFill>
                <a:cs typeface="B Nazanin" panose="00000400000000000000" pitchFamily="2" charset="-78"/>
              </a:rPr>
              <a:t>از خصوصیات مهم پتری نت قابل اجرابودن آن است و بر خلاف </a:t>
            </a:r>
            <a:r>
              <a:rPr lang="en-US" sz="2400" dirty="0" err="1">
                <a:solidFill>
                  <a:schemeClr val="bg1"/>
                </a:solidFill>
                <a:cs typeface="B Nazanin" panose="00000400000000000000" pitchFamily="2" charset="-78"/>
              </a:rPr>
              <a:t>uml</a:t>
            </a:r>
            <a:r>
              <a:rPr lang="en-US" sz="2400" dirty="0">
                <a:solidFill>
                  <a:schemeClr val="bg1"/>
                </a:solidFill>
                <a:cs typeface="B Nazanin" panose="00000400000000000000" pitchFamily="2" charset="-78"/>
              </a:rPr>
              <a:t> </a:t>
            </a:r>
            <a:r>
              <a:rPr lang="fa-IR" sz="2400" dirty="0">
                <a:solidFill>
                  <a:schemeClr val="bg1"/>
                </a:solidFill>
                <a:cs typeface="B Nazanin" panose="00000400000000000000" pitchFamily="2" charset="-78"/>
              </a:rPr>
              <a:t>در شبكه هاي پتري همواره تجزيه و تحليل و پياده سازي بصورت همزمان صورت مي گيرد . از همین ویژگی می توان برای ارزیابی رفتار و کارایی یک سیستم به صورت همزمان بهره برد .</a:t>
            </a:r>
            <a:br>
              <a:rPr lang="fa-IR" sz="2400" dirty="0">
                <a:solidFill>
                  <a:schemeClr val="bg1"/>
                </a:solidFill>
                <a:cs typeface="B Nazanin" panose="00000400000000000000" pitchFamily="2" charset="-78"/>
              </a:rPr>
            </a:br>
            <a:endParaRPr lang="en-US" sz="2400" dirty="0">
              <a:solidFill>
                <a:schemeClr val="bg1"/>
              </a:solidFill>
              <a:cs typeface="B Nazanin" panose="00000400000000000000" pitchFamily="2" charset="-78"/>
            </a:endParaRPr>
          </a:p>
        </p:txBody>
      </p:sp>
      <p:sp>
        <p:nvSpPr>
          <p:cNvPr id="3" name="Content Placeholder 2"/>
          <p:cNvSpPr>
            <a:spLocks noGrp="1"/>
          </p:cNvSpPr>
          <p:nvPr>
            <p:ph idx="1"/>
          </p:nvPr>
        </p:nvSpPr>
        <p:spPr>
          <a:xfrm>
            <a:off x="1339303" y="527145"/>
            <a:ext cx="9865507" cy="1647966"/>
          </a:xfrm>
        </p:spPr>
        <p:txBody>
          <a:bodyPr>
            <a:normAutofit/>
          </a:bodyPr>
          <a:lstStyle/>
          <a:p>
            <a:pPr algn="ctr"/>
            <a:r>
              <a:rPr lang="fa-IR" sz="2800" b="1" dirty="0">
                <a:solidFill>
                  <a:schemeClr val="bg1"/>
                </a:solidFill>
                <a:cs typeface="B Nazanin" panose="00000400000000000000" pitchFamily="2" charset="-78"/>
              </a:rPr>
              <a:t>شبکه های پتری در 1962 به عنوان یکی از </a:t>
            </a:r>
            <a:r>
              <a:rPr lang="fa-IR" sz="2800" b="1" dirty="0" smtClean="0">
                <a:solidFill>
                  <a:schemeClr val="bg1"/>
                </a:solidFill>
                <a:cs typeface="B Nazanin" panose="00000400000000000000" pitchFamily="2" charset="-78"/>
              </a:rPr>
              <a:t> </a:t>
            </a:r>
            <a:r>
              <a:rPr lang="fa-IR" sz="2800" b="1" dirty="0">
                <a:solidFill>
                  <a:schemeClr val="bg1"/>
                </a:solidFill>
                <a:cs typeface="B Nazanin" panose="00000400000000000000" pitchFamily="2" charset="-78"/>
              </a:rPr>
              <a:t>ابزار برای مدلسازی سیستم های کامپیوتری توسط کارل آدام پتری مطرح شد.</a:t>
            </a:r>
          </a:p>
          <a:p>
            <a:pPr algn="ctr"/>
            <a:endParaRPr lang="en-US" sz="2400" b="1" dirty="0">
              <a:solidFill>
                <a:schemeClr val="bg1"/>
              </a:solidFill>
            </a:endParaRPr>
          </a:p>
        </p:txBody>
      </p:sp>
      <p:sp>
        <p:nvSpPr>
          <p:cNvPr id="4" name="Footer Placeholder 3"/>
          <p:cNvSpPr>
            <a:spLocks noGrp="1"/>
          </p:cNvSpPr>
          <p:nvPr>
            <p:ph type="ftr" sz="quarter" idx="11"/>
          </p:nvPr>
        </p:nvSpPr>
        <p:spPr/>
        <p:txBody>
          <a:bodyPr/>
          <a:lstStyle/>
          <a:p>
            <a:r>
              <a:rPr lang="en-US" smtClean="0"/>
              <a:t>vahid naderi</a:t>
            </a:r>
            <a:endParaRPr lang="en-US"/>
          </a:p>
        </p:txBody>
      </p:sp>
    </p:spTree>
    <p:extLst>
      <p:ext uri="{BB962C8B-B14F-4D97-AF65-F5344CB8AC3E}">
        <p14:creationId xmlns:p14="http://schemas.microsoft.com/office/powerpoint/2010/main" xmlns="" val="806669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grpSp>
        <p:nvGrpSpPr>
          <p:cNvPr id="16387" name="Group 24"/>
          <p:cNvGrpSpPr>
            <a:grpSpLocks/>
          </p:cNvGrpSpPr>
          <p:nvPr/>
        </p:nvGrpSpPr>
        <p:grpSpPr bwMode="auto">
          <a:xfrm>
            <a:off x="2387600" y="2349501"/>
            <a:ext cx="5113338" cy="1362075"/>
            <a:chOff x="784" y="1480"/>
            <a:chExt cx="3221" cy="858"/>
          </a:xfrm>
        </p:grpSpPr>
        <p:pic>
          <p:nvPicPr>
            <p:cNvPr id="16398" name="Picture 4" descr="SequentialM1"/>
            <p:cNvPicPr>
              <a:picLocks noChangeAspect="1" noChangeArrowheads="1"/>
            </p:cNvPicPr>
            <p:nvPr/>
          </p:nvPicPr>
          <p:blipFill>
            <a:blip r:embed="rId2">
              <a:extLst>
                <a:ext uri="{28A0092B-C50C-407E-A947-70E740481C1C}">
                  <a14:useLocalDpi xmlns:a14="http://schemas.microsoft.com/office/drawing/2010/main" xmlns="" val="0"/>
                </a:ext>
              </a:extLst>
            </a:blip>
            <a:srcRect l="36714" t="37877" r="25244" b="42792"/>
            <a:stretch>
              <a:fillRect/>
            </a:stretch>
          </p:blipFill>
          <p:spPr bwMode="auto">
            <a:xfrm>
              <a:off x="988" y="1480"/>
              <a:ext cx="2835" cy="8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9" name="Picture 2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64" y="1797"/>
              <a:ext cx="341" cy="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00" name="Picture 2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4" y="1842"/>
              <a:ext cx="341" cy="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388" name="Text Box 19"/>
          <p:cNvSpPr txBox="1">
            <a:spLocks noChangeArrowheads="1"/>
          </p:cNvSpPr>
          <p:nvPr/>
        </p:nvSpPr>
        <p:spPr bwMode="auto">
          <a:xfrm>
            <a:off x="5303839" y="4437064"/>
            <a:ext cx="4319587" cy="461665"/>
          </a:xfrm>
          <a:prstGeom prst="rect">
            <a:avLst/>
          </a:prstGeom>
          <a:solidFill>
            <a:schemeClr val="bg1"/>
          </a:solidFill>
          <a:ln w="38100">
            <a:solidFill>
              <a:srgbClr val="0000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2400" b="1">
                <a:solidFill>
                  <a:srgbClr val="0033CC"/>
                </a:solidFill>
              </a:rPr>
              <a:t>Binding: &lt; n=</a:t>
            </a:r>
            <a:r>
              <a:rPr lang="en-GB" sz="2400" b="1">
                <a:solidFill>
                  <a:srgbClr val="CC00CC"/>
                </a:solidFill>
              </a:rPr>
              <a:t>? </a:t>
            </a:r>
            <a:r>
              <a:rPr lang="en-GB" sz="2400" b="1">
                <a:solidFill>
                  <a:srgbClr val="0033CC"/>
                </a:solidFill>
              </a:rPr>
              <a:t>, d=</a:t>
            </a:r>
            <a:r>
              <a:rPr lang="en-GB" sz="2400" b="1">
                <a:solidFill>
                  <a:srgbClr val="CC00CC"/>
                </a:solidFill>
              </a:rPr>
              <a:t>? </a:t>
            </a:r>
            <a:r>
              <a:rPr lang="en-GB" sz="2400" b="1">
                <a:solidFill>
                  <a:srgbClr val="0033CC"/>
                </a:solidFill>
              </a:rPr>
              <a:t>&gt;</a:t>
            </a:r>
          </a:p>
        </p:txBody>
      </p:sp>
      <p:sp>
        <p:nvSpPr>
          <p:cNvPr id="16389" name="Rectangle 2"/>
          <p:cNvSpPr>
            <a:spLocks noGrp="1" noChangeArrowheads="1"/>
          </p:cNvSpPr>
          <p:nvPr>
            <p:ph type="title"/>
          </p:nvPr>
        </p:nvSpPr>
        <p:spPr>
          <a:xfrm>
            <a:off x="2208214" y="333375"/>
            <a:ext cx="6408737" cy="865188"/>
          </a:xfrm>
        </p:spPr>
        <p:txBody>
          <a:bodyPr>
            <a:normAutofit fontScale="90000"/>
          </a:bodyPr>
          <a:lstStyle/>
          <a:p>
            <a:pPr eaLnBrk="1" hangingPunct="1"/>
            <a:r>
              <a:rPr lang="en-GB" b="1" dirty="0" smtClean="0">
                <a:solidFill>
                  <a:schemeClr val="bg1"/>
                </a:solidFill>
              </a:rPr>
              <a:t>Binding of </a:t>
            </a:r>
            <a:r>
              <a:rPr lang="en-GB" b="1" dirty="0" err="1" smtClean="0">
                <a:solidFill>
                  <a:schemeClr val="bg1"/>
                </a:solidFill>
              </a:rPr>
              <a:t>TransmitPacket</a:t>
            </a:r>
            <a:endParaRPr lang="en-GB" b="1" dirty="0" smtClean="0">
              <a:solidFill>
                <a:schemeClr val="bg1"/>
              </a:solidFill>
            </a:endParaRPr>
          </a:p>
        </p:txBody>
      </p:sp>
      <p:sp>
        <p:nvSpPr>
          <p:cNvPr id="16390" name="Oval 8"/>
          <p:cNvSpPr>
            <a:spLocks noChangeArrowheads="1"/>
          </p:cNvSpPr>
          <p:nvPr/>
        </p:nvSpPr>
        <p:spPr bwMode="auto">
          <a:xfrm>
            <a:off x="3540126" y="2816226"/>
            <a:ext cx="574675" cy="396875"/>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6391" name="Line 10"/>
          <p:cNvSpPr>
            <a:spLocks noChangeShapeType="1"/>
          </p:cNvSpPr>
          <p:nvPr/>
        </p:nvSpPr>
        <p:spPr bwMode="auto">
          <a:xfrm flipH="1" flipV="1">
            <a:off x="3863975" y="3249614"/>
            <a:ext cx="0" cy="682625"/>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grpSp>
        <p:nvGrpSpPr>
          <p:cNvPr id="16392" name="Group 20"/>
          <p:cNvGrpSpPr>
            <a:grpSpLocks/>
          </p:cNvGrpSpPr>
          <p:nvPr/>
        </p:nvGrpSpPr>
        <p:grpSpPr bwMode="auto">
          <a:xfrm>
            <a:off x="3179764" y="1376364"/>
            <a:ext cx="2160587" cy="1404937"/>
            <a:chOff x="1283" y="867"/>
            <a:chExt cx="1361" cy="885"/>
          </a:xfrm>
        </p:grpSpPr>
        <p:sp>
          <p:nvSpPr>
            <p:cNvPr id="16395" name="Oval 9"/>
            <p:cNvSpPr>
              <a:spLocks noChangeArrowheads="1"/>
            </p:cNvSpPr>
            <p:nvPr/>
          </p:nvSpPr>
          <p:spPr bwMode="auto">
            <a:xfrm>
              <a:off x="1283" y="1457"/>
              <a:ext cx="1111" cy="295"/>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6396" name="Text Box 11"/>
            <p:cNvSpPr txBox="1">
              <a:spLocks noChangeArrowheads="1"/>
            </p:cNvSpPr>
            <p:nvPr/>
          </p:nvSpPr>
          <p:spPr bwMode="auto">
            <a:xfrm>
              <a:off x="1374" y="867"/>
              <a:ext cx="127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Current marking</a:t>
              </a:r>
            </a:p>
          </p:txBody>
        </p:sp>
        <p:sp>
          <p:nvSpPr>
            <p:cNvPr id="16397" name="Line 12"/>
            <p:cNvSpPr>
              <a:spLocks noChangeShapeType="1"/>
            </p:cNvSpPr>
            <p:nvPr/>
          </p:nvSpPr>
          <p:spPr bwMode="auto">
            <a:xfrm flipH="1">
              <a:off x="1827" y="1117"/>
              <a:ext cx="0" cy="295"/>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grpSp>
      <p:sp>
        <p:nvSpPr>
          <p:cNvPr id="16393" name="Text Box 13"/>
          <p:cNvSpPr txBox="1">
            <a:spLocks noChangeArrowheads="1"/>
          </p:cNvSpPr>
          <p:nvPr/>
        </p:nvSpPr>
        <p:spPr bwMode="auto">
          <a:xfrm>
            <a:off x="2892426" y="4006850"/>
            <a:ext cx="24479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Arc expression</a:t>
            </a:r>
          </a:p>
        </p:txBody>
      </p:sp>
      <p:sp>
        <p:nvSpPr>
          <p:cNvPr id="124946" name="Text Box 18"/>
          <p:cNvSpPr txBox="1">
            <a:spLocks noChangeArrowheads="1"/>
          </p:cNvSpPr>
          <p:nvPr/>
        </p:nvSpPr>
        <p:spPr bwMode="auto">
          <a:xfrm>
            <a:off x="5303839" y="4437064"/>
            <a:ext cx="4319587" cy="461665"/>
          </a:xfrm>
          <a:prstGeom prst="rect">
            <a:avLst/>
          </a:prstGeom>
          <a:solidFill>
            <a:schemeClr val="bg1"/>
          </a:solidFill>
          <a:ln w="38100">
            <a:solidFill>
              <a:srgbClr val="0000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2400" b="1">
                <a:solidFill>
                  <a:srgbClr val="0033CC"/>
                </a:solidFill>
              </a:rPr>
              <a:t>Binding: &lt; n=</a:t>
            </a:r>
            <a:r>
              <a:rPr lang="en-GB" sz="2400" b="1">
                <a:solidFill>
                  <a:srgbClr val="FF0000"/>
                </a:solidFill>
              </a:rPr>
              <a:t>1</a:t>
            </a:r>
            <a:r>
              <a:rPr lang="en-GB" sz="2400" b="1">
                <a:solidFill>
                  <a:srgbClr val="CC00CC"/>
                </a:solidFill>
              </a:rPr>
              <a:t> </a:t>
            </a:r>
            <a:r>
              <a:rPr lang="en-GB" sz="2400" b="1">
                <a:solidFill>
                  <a:srgbClr val="0033CC"/>
                </a:solidFill>
              </a:rPr>
              <a:t>, d=</a:t>
            </a:r>
            <a:r>
              <a:rPr lang="en-GB" sz="2400">
                <a:solidFill>
                  <a:srgbClr val="FF0000"/>
                </a:solidFill>
              </a:rPr>
              <a:t>"</a:t>
            </a:r>
            <a:r>
              <a:rPr lang="en-GB" sz="2400" b="1">
                <a:solidFill>
                  <a:srgbClr val="FF0000"/>
                </a:solidFill>
              </a:rPr>
              <a:t>COL</a:t>
            </a:r>
            <a:r>
              <a:rPr lang="en-GB" sz="2400">
                <a:solidFill>
                  <a:srgbClr val="FF0000"/>
                </a:solidFill>
              </a:rPr>
              <a:t>"</a:t>
            </a:r>
            <a:r>
              <a:rPr lang="en-GB" sz="2400" b="1">
                <a:solidFill>
                  <a:srgbClr val="CC00CC"/>
                </a:solidFill>
              </a:rPr>
              <a:t> </a:t>
            </a:r>
            <a:r>
              <a:rPr lang="en-GB" sz="2400" b="1">
                <a:solidFill>
                  <a:srgbClr val="0033CC"/>
                </a:solidFill>
              </a:rPr>
              <a:t>&gt;</a:t>
            </a:r>
          </a:p>
        </p:txBody>
      </p:sp>
    </p:spTree>
    <p:extLst>
      <p:ext uri="{BB962C8B-B14F-4D97-AF65-F5344CB8AC3E}">
        <p14:creationId xmlns:p14="http://schemas.microsoft.com/office/powerpoint/2010/main" xmlns="" val="208199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grpSp>
        <p:nvGrpSpPr>
          <p:cNvPr id="17411" name="Group 26"/>
          <p:cNvGrpSpPr>
            <a:grpSpLocks/>
          </p:cNvGrpSpPr>
          <p:nvPr/>
        </p:nvGrpSpPr>
        <p:grpSpPr bwMode="auto">
          <a:xfrm>
            <a:off x="3035300" y="2967039"/>
            <a:ext cx="5113338" cy="1362075"/>
            <a:chOff x="784" y="1480"/>
            <a:chExt cx="3221" cy="858"/>
          </a:xfrm>
        </p:grpSpPr>
        <p:pic>
          <p:nvPicPr>
            <p:cNvPr id="17428" name="Picture 27" descr="SequentialM1"/>
            <p:cNvPicPr>
              <a:picLocks noChangeAspect="1" noChangeArrowheads="1"/>
            </p:cNvPicPr>
            <p:nvPr/>
          </p:nvPicPr>
          <p:blipFill>
            <a:blip r:embed="rId2">
              <a:extLst>
                <a:ext uri="{28A0092B-C50C-407E-A947-70E740481C1C}">
                  <a14:useLocalDpi xmlns:a14="http://schemas.microsoft.com/office/drawing/2010/main" xmlns="" val="0"/>
                </a:ext>
              </a:extLst>
            </a:blip>
            <a:srcRect l="36714" t="37877" r="25244" b="42792"/>
            <a:stretch>
              <a:fillRect/>
            </a:stretch>
          </p:blipFill>
          <p:spPr bwMode="auto">
            <a:xfrm>
              <a:off x="988" y="1480"/>
              <a:ext cx="2835" cy="8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9" name="Picture 2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64" y="1797"/>
              <a:ext cx="341" cy="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0" name="Picture 2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4" y="1842"/>
              <a:ext cx="341" cy="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412" name="Rectangle 2"/>
          <p:cNvSpPr>
            <a:spLocks noGrp="1" noChangeArrowheads="1"/>
          </p:cNvSpPr>
          <p:nvPr>
            <p:ph type="title"/>
          </p:nvPr>
        </p:nvSpPr>
        <p:spPr>
          <a:xfrm>
            <a:off x="2208214" y="620714"/>
            <a:ext cx="6408737" cy="865187"/>
          </a:xfrm>
        </p:spPr>
        <p:txBody>
          <a:bodyPr>
            <a:normAutofit fontScale="90000"/>
          </a:bodyPr>
          <a:lstStyle/>
          <a:p>
            <a:pPr eaLnBrk="1" hangingPunct="1"/>
            <a:r>
              <a:rPr lang="en-GB" sz="2800" b="1" dirty="0">
                <a:solidFill>
                  <a:schemeClr val="bg1"/>
                </a:solidFill>
              </a:rPr>
              <a:t>Occurrence of </a:t>
            </a:r>
            <a:r>
              <a:rPr lang="en-GB" sz="2800" b="1" dirty="0" err="1">
                <a:solidFill>
                  <a:schemeClr val="bg1"/>
                </a:solidFill>
              </a:rPr>
              <a:t>TransmitPacket</a:t>
            </a:r>
            <a:r>
              <a:rPr lang="en-GB" sz="2800" b="1" dirty="0">
                <a:solidFill>
                  <a:schemeClr val="bg1"/>
                </a:solidFill>
              </a:rPr>
              <a:t> in binding &lt;n=1,d=“COL”&gt;</a:t>
            </a:r>
          </a:p>
        </p:txBody>
      </p:sp>
      <p:grpSp>
        <p:nvGrpSpPr>
          <p:cNvPr id="3" name="Group 22"/>
          <p:cNvGrpSpPr>
            <a:grpSpLocks/>
          </p:cNvGrpSpPr>
          <p:nvPr/>
        </p:nvGrpSpPr>
        <p:grpSpPr bwMode="auto">
          <a:xfrm>
            <a:off x="3829051" y="1987550"/>
            <a:ext cx="2303463" cy="1404938"/>
            <a:chOff x="1692" y="1230"/>
            <a:chExt cx="1451" cy="885"/>
          </a:xfrm>
        </p:grpSpPr>
        <p:sp>
          <p:nvSpPr>
            <p:cNvPr id="17425" name="Oval 9"/>
            <p:cNvSpPr>
              <a:spLocks noChangeArrowheads="1"/>
            </p:cNvSpPr>
            <p:nvPr/>
          </p:nvSpPr>
          <p:spPr bwMode="auto">
            <a:xfrm>
              <a:off x="1692" y="1820"/>
              <a:ext cx="1111" cy="295"/>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7426" name="Text Box 11"/>
            <p:cNvSpPr txBox="1">
              <a:spLocks noChangeArrowheads="1"/>
            </p:cNvSpPr>
            <p:nvPr/>
          </p:nvSpPr>
          <p:spPr bwMode="auto">
            <a:xfrm>
              <a:off x="1737" y="1230"/>
              <a:ext cx="140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Remove:  (1,</a:t>
              </a:r>
              <a:r>
                <a:rPr lang="en-GB" sz="1600">
                  <a:solidFill>
                    <a:srgbClr val="FF0000"/>
                  </a:solidFill>
                </a:rPr>
                <a:t>"</a:t>
              </a:r>
              <a:r>
                <a:rPr lang="en-GB" sz="1600" b="1">
                  <a:solidFill>
                    <a:srgbClr val="FF0000"/>
                  </a:solidFill>
                </a:rPr>
                <a:t>COL</a:t>
              </a:r>
              <a:r>
                <a:rPr lang="en-GB" sz="1600">
                  <a:solidFill>
                    <a:srgbClr val="FF0000"/>
                  </a:solidFill>
                </a:rPr>
                <a:t>"</a:t>
              </a:r>
              <a:r>
                <a:rPr lang="en-GB" sz="1600" b="1">
                  <a:solidFill>
                    <a:srgbClr val="FF0000"/>
                  </a:solidFill>
                </a:rPr>
                <a:t>)</a:t>
              </a:r>
            </a:p>
          </p:txBody>
        </p:sp>
        <p:sp>
          <p:nvSpPr>
            <p:cNvPr id="17427" name="Line 12"/>
            <p:cNvSpPr>
              <a:spLocks noChangeShapeType="1"/>
            </p:cNvSpPr>
            <p:nvPr/>
          </p:nvSpPr>
          <p:spPr bwMode="auto">
            <a:xfrm flipH="1">
              <a:off x="2236" y="1480"/>
              <a:ext cx="0" cy="295"/>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grpSp>
      <p:grpSp>
        <p:nvGrpSpPr>
          <p:cNvPr id="4" name="Group 24"/>
          <p:cNvGrpSpPr>
            <a:grpSpLocks/>
          </p:cNvGrpSpPr>
          <p:nvPr/>
        </p:nvGrpSpPr>
        <p:grpSpPr bwMode="auto">
          <a:xfrm>
            <a:off x="3973514" y="3392490"/>
            <a:ext cx="1150937" cy="1527175"/>
            <a:chOff x="1783" y="2137"/>
            <a:chExt cx="725" cy="962"/>
          </a:xfrm>
        </p:grpSpPr>
        <p:sp>
          <p:nvSpPr>
            <p:cNvPr id="17422" name="Oval 8"/>
            <p:cNvSpPr>
              <a:spLocks noChangeArrowheads="1"/>
            </p:cNvSpPr>
            <p:nvPr/>
          </p:nvSpPr>
          <p:spPr bwMode="auto">
            <a:xfrm>
              <a:off x="1919" y="2137"/>
              <a:ext cx="362" cy="250"/>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7423" name="Line 10"/>
            <p:cNvSpPr>
              <a:spLocks noChangeShapeType="1"/>
            </p:cNvSpPr>
            <p:nvPr/>
          </p:nvSpPr>
          <p:spPr bwMode="auto">
            <a:xfrm>
              <a:off x="2100" y="2455"/>
              <a:ext cx="0" cy="386"/>
            </a:xfrm>
            <a:prstGeom prst="line">
              <a:avLst/>
            </a:prstGeom>
            <a:noFill/>
            <a:ln w="28575">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7424" name="Text Box 14"/>
            <p:cNvSpPr txBox="1">
              <a:spLocks noChangeArrowheads="1"/>
            </p:cNvSpPr>
            <p:nvPr/>
          </p:nvSpPr>
          <p:spPr bwMode="auto">
            <a:xfrm>
              <a:off x="1783" y="2886"/>
              <a:ext cx="725" cy="21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0000FF"/>
                  </a:solidFill>
                </a:rPr>
                <a:t>(1, </a:t>
              </a:r>
              <a:r>
                <a:rPr lang="en-GB" sz="1600">
                  <a:solidFill>
                    <a:srgbClr val="0000FF"/>
                  </a:solidFill>
                </a:rPr>
                <a:t>"</a:t>
              </a:r>
              <a:r>
                <a:rPr lang="en-GB" sz="1600" b="1">
                  <a:solidFill>
                    <a:srgbClr val="0000FF"/>
                  </a:solidFill>
                </a:rPr>
                <a:t>COL</a:t>
              </a:r>
              <a:r>
                <a:rPr lang="en-GB" sz="1600">
                  <a:solidFill>
                    <a:srgbClr val="0000FF"/>
                  </a:solidFill>
                </a:rPr>
                <a:t>"</a:t>
              </a:r>
              <a:r>
                <a:rPr lang="en-GB" sz="1600" b="1">
                  <a:solidFill>
                    <a:srgbClr val="0000FF"/>
                  </a:solidFill>
                </a:rPr>
                <a:t>)</a:t>
              </a:r>
            </a:p>
          </p:txBody>
        </p:sp>
      </p:grpSp>
      <p:grpSp>
        <p:nvGrpSpPr>
          <p:cNvPr id="5" name="Group 25"/>
          <p:cNvGrpSpPr>
            <a:grpSpLocks/>
          </p:cNvGrpSpPr>
          <p:nvPr/>
        </p:nvGrpSpPr>
        <p:grpSpPr bwMode="auto">
          <a:xfrm>
            <a:off x="6061075" y="3387725"/>
            <a:ext cx="1150938" cy="1527175"/>
            <a:chOff x="3098" y="2134"/>
            <a:chExt cx="725" cy="962"/>
          </a:xfrm>
        </p:grpSpPr>
        <p:sp>
          <p:nvSpPr>
            <p:cNvPr id="17419" name="Oval 17"/>
            <p:cNvSpPr>
              <a:spLocks noChangeArrowheads="1"/>
            </p:cNvSpPr>
            <p:nvPr/>
          </p:nvSpPr>
          <p:spPr bwMode="auto">
            <a:xfrm>
              <a:off x="3234" y="2134"/>
              <a:ext cx="362" cy="250"/>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7420" name="Line 18"/>
            <p:cNvSpPr>
              <a:spLocks noChangeShapeType="1"/>
            </p:cNvSpPr>
            <p:nvPr/>
          </p:nvSpPr>
          <p:spPr bwMode="auto">
            <a:xfrm>
              <a:off x="3415" y="2452"/>
              <a:ext cx="0" cy="386"/>
            </a:xfrm>
            <a:prstGeom prst="line">
              <a:avLst/>
            </a:prstGeom>
            <a:noFill/>
            <a:ln w="28575">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7421" name="Text Box 19"/>
            <p:cNvSpPr txBox="1">
              <a:spLocks noChangeArrowheads="1"/>
            </p:cNvSpPr>
            <p:nvPr/>
          </p:nvSpPr>
          <p:spPr bwMode="auto">
            <a:xfrm>
              <a:off x="3098" y="2883"/>
              <a:ext cx="725" cy="21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0000FF"/>
                  </a:solidFill>
                </a:rPr>
                <a:t>(1, </a:t>
              </a:r>
              <a:r>
                <a:rPr lang="en-GB" sz="1600">
                  <a:solidFill>
                    <a:srgbClr val="0000FF"/>
                  </a:solidFill>
                </a:rPr>
                <a:t>"</a:t>
              </a:r>
              <a:r>
                <a:rPr lang="en-GB" sz="1600" b="1">
                  <a:solidFill>
                    <a:srgbClr val="0000FF"/>
                  </a:solidFill>
                </a:rPr>
                <a:t>COL</a:t>
              </a:r>
              <a:r>
                <a:rPr lang="en-GB" sz="1600">
                  <a:solidFill>
                    <a:srgbClr val="0000FF"/>
                  </a:solidFill>
                </a:rPr>
                <a:t>"</a:t>
              </a:r>
              <a:r>
                <a:rPr lang="en-GB" sz="1600" b="1">
                  <a:solidFill>
                    <a:srgbClr val="0000FF"/>
                  </a:solidFill>
                </a:rPr>
                <a:t>)</a:t>
              </a:r>
            </a:p>
          </p:txBody>
        </p:sp>
      </p:grpSp>
      <p:grpSp>
        <p:nvGrpSpPr>
          <p:cNvPr id="6" name="Group 23"/>
          <p:cNvGrpSpPr>
            <a:grpSpLocks/>
          </p:cNvGrpSpPr>
          <p:nvPr/>
        </p:nvGrpSpPr>
        <p:grpSpPr bwMode="auto">
          <a:xfrm>
            <a:off x="6167438" y="2527300"/>
            <a:ext cx="3276600" cy="865188"/>
            <a:chOff x="3393" y="1592"/>
            <a:chExt cx="1406" cy="545"/>
          </a:xfrm>
        </p:grpSpPr>
        <p:sp>
          <p:nvSpPr>
            <p:cNvPr id="17417" name="Text Box 20"/>
            <p:cNvSpPr txBox="1">
              <a:spLocks noChangeArrowheads="1"/>
            </p:cNvSpPr>
            <p:nvPr/>
          </p:nvSpPr>
          <p:spPr bwMode="auto">
            <a:xfrm>
              <a:off x="3393" y="1592"/>
              <a:ext cx="140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Add a new token: </a:t>
              </a:r>
              <a:r>
                <a:rPr lang="en-GB" sz="1600"/>
                <a:t> </a:t>
              </a:r>
              <a:r>
                <a:rPr lang="en-GB" sz="1600" b="1">
                  <a:solidFill>
                    <a:srgbClr val="FF0000"/>
                  </a:solidFill>
                </a:rPr>
                <a:t>(1,</a:t>
              </a:r>
              <a:r>
                <a:rPr lang="en-GB" sz="1600">
                  <a:solidFill>
                    <a:srgbClr val="FF0000"/>
                  </a:solidFill>
                </a:rPr>
                <a:t>"</a:t>
              </a:r>
              <a:r>
                <a:rPr lang="en-GB" sz="1600" b="1">
                  <a:solidFill>
                    <a:srgbClr val="FF0000"/>
                  </a:solidFill>
                </a:rPr>
                <a:t>COL</a:t>
              </a:r>
              <a:r>
                <a:rPr lang="en-GB" sz="1600">
                  <a:solidFill>
                    <a:srgbClr val="FF0000"/>
                  </a:solidFill>
                </a:rPr>
                <a:t>"</a:t>
              </a:r>
              <a:r>
                <a:rPr lang="en-GB" sz="1600" b="1">
                  <a:solidFill>
                    <a:srgbClr val="FF0000"/>
                  </a:solidFill>
                </a:rPr>
                <a:t>)</a:t>
              </a:r>
            </a:p>
          </p:txBody>
        </p:sp>
        <p:sp>
          <p:nvSpPr>
            <p:cNvPr id="17418" name="Line 21"/>
            <p:cNvSpPr>
              <a:spLocks noChangeShapeType="1"/>
            </p:cNvSpPr>
            <p:nvPr/>
          </p:nvSpPr>
          <p:spPr bwMode="auto">
            <a:xfrm flipH="1">
              <a:off x="3892" y="1842"/>
              <a:ext cx="0" cy="295"/>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grpSp>
    </p:spTree>
    <p:extLst>
      <p:ext uri="{BB962C8B-B14F-4D97-AF65-F5344CB8AC3E}">
        <p14:creationId xmlns:p14="http://schemas.microsoft.com/office/powerpoint/2010/main" xmlns="" val="787368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pic>
        <p:nvPicPr>
          <p:cNvPr id="18435" name="Picture 7" descr="SequentialM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001" y="225425"/>
            <a:ext cx="9434513" cy="554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Rectangle 4"/>
          <p:cNvSpPr>
            <a:spLocks noGrp="1" noChangeArrowheads="1"/>
          </p:cNvSpPr>
          <p:nvPr>
            <p:ph type="title"/>
          </p:nvPr>
        </p:nvSpPr>
        <p:spPr>
          <a:xfrm>
            <a:off x="5195888" y="296863"/>
            <a:ext cx="4716462" cy="633412"/>
          </a:xfrm>
        </p:spPr>
        <p:txBody>
          <a:bodyPr>
            <a:normAutofit fontScale="90000"/>
          </a:bodyPr>
          <a:lstStyle/>
          <a:p>
            <a:pPr eaLnBrk="1" hangingPunct="1"/>
            <a:r>
              <a:rPr lang="en-GB" b="1" dirty="0" smtClean="0">
                <a:solidFill>
                  <a:schemeClr val="bg1"/>
                </a:solidFill>
              </a:rPr>
              <a:t>New marking M</a:t>
            </a:r>
            <a:r>
              <a:rPr lang="en-GB" b="1" baseline="-25000" dirty="0" smtClean="0">
                <a:solidFill>
                  <a:schemeClr val="bg1"/>
                </a:solidFill>
              </a:rPr>
              <a:t>2</a:t>
            </a:r>
          </a:p>
        </p:txBody>
      </p:sp>
      <p:sp>
        <p:nvSpPr>
          <p:cNvPr id="64520" name="Text Box 8"/>
          <p:cNvSpPr txBox="1">
            <a:spLocks noChangeArrowheads="1"/>
          </p:cNvSpPr>
          <p:nvPr/>
        </p:nvSpPr>
        <p:spPr bwMode="auto">
          <a:xfrm>
            <a:off x="5518151" y="3968750"/>
            <a:ext cx="26654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Binding:  &lt;n=1,d=</a:t>
            </a:r>
            <a:r>
              <a:rPr lang="en-GB" sz="1600">
                <a:solidFill>
                  <a:srgbClr val="FF0000"/>
                </a:solidFill>
              </a:rPr>
              <a:t>"</a:t>
            </a:r>
            <a:r>
              <a:rPr lang="en-GB" sz="1600" b="1">
                <a:solidFill>
                  <a:srgbClr val="FF0000"/>
                </a:solidFill>
              </a:rPr>
              <a:t>COL</a:t>
            </a:r>
            <a:r>
              <a:rPr lang="en-GB" sz="1600">
                <a:solidFill>
                  <a:srgbClr val="FF0000"/>
                </a:solidFill>
              </a:rPr>
              <a:t>"</a:t>
            </a:r>
            <a:r>
              <a:rPr lang="en-GB" sz="1600" b="1">
                <a:solidFill>
                  <a:srgbClr val="FF0000"/>
                </a:solidFill>
              </a:rPr>
              <a:t>&gt;</a:t>
            </a:r>
          </a:p>
        </p:txBody>
      </p:sp>
      <p:grpSp>
        <p:nvGrpSpPr>
          <p:cNvPr id="2" name="Group 18"/>
          <p:cNvGrpSpPr>
            <a:grpSpLocks/>
          </p:cNvGrpSpPr>
          <p:nvPr/>
        </p:nvGrpSpPr>
        <p:grpSpPr bwMode="auto">
          <a:xfrm>
            <a:off x="7643813" y="4616451"/>
            <a:ext cx="647700" cy="574675"/>
            <a:chOff x="4095" y="2908"/>
            <a:chExt cx="408" cy="362"/>
          </a:xfrm>
        </p:grpSpPr>
        <p:sp>
          <p:nvSpPr>
            <p:cNvPr id="18443" name="Oval 11"/>
            <p:cNvSpPr>
              <a:spLocks noChangeArrowheads="1"/>
            </p:cNvSpPr>
            <p:nvPr/>
          </p:nvSpPr>
          <p:spPr bwMode="auto">
            <a:xfrm>
              <a:off x="4095" y="3089"/>
              <a:ext cx="181" cy="181"/>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1</a:t>
              </a:r>
            </a:p>
          </p:txBody>
        </p:sp>
        <p:sp>
          <p:nvSpPr>
            <p:cNvPr id="18444" name="Rectangle 12"/>
            <p:cNvSpPr>
              <a:spLocks noChangeArrowheads="1"/>
            </p:cNvSpPr>
            <p:nvPr/>
          </p:nvSpPr>
          <p:spPr bwMode="auto">
            <a:xfrm>
              <a:off x="4253" y="2908"/>
              <a:ext cx="250" cy="181"/>
            </a:xfrm>
            <a:prstGeom prst="rect">
              <a:avLst/>
            </a:prstGeom>
            <a:solidFill>
              <a:schemeClr val="bg1"/>
            </a:solidFill>
            <a:ln w="19050" algn="ctr">
              <a:solidFill>
                <a:srgbClr val="FF0000"/>
              </a:solidFill>
              <a:miter lim="800000"/>
              <a:headEnd/>
              <a:tailEnd/>
            </a:ln>
          </p:spPr>
          <p:txBody>
            <a:bodyPr wrap="none" lIns="36000" tIns="36000" rIns="36000" b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a:solidFill>
                    <a:srgbClr val="FF0000"/>
                  </a:solidFill>
                </a:rPr>
                <a:t>1`2</a:t>
              </a:r>
            </a:p>
          </p:txBody>
        </p:sp>
      </p:grpSp>
      <p:sp>
        <p:nvSpPr>
          <p:cNvPr id="64525" name="Text Box 13"/>
          <p:cNvSpPr txBox="1">
            <a:spLocks noChangeArrowheads="1"/>
          </p:cNvSpPr>
          <p:nvPr/>
        </p:nvSpPr>
        <p:spPr bwMode="auto">
          <a:xfrm>
            <a:off x="7608888" y="2359025"/>
            <a:ext cx="10795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2400" b="1">
                <a:solidFill>
                  <a:srgbClr val="FF0000"/>
                </a:solidFill>
              </a:rPr>
              <a:t>XXXX</a:t>
            </a:r>
          </a:p>
        </p:txBody>
      </p:sp>
      <p:grpSp>
        <p:nvGrpSpPr>
          <p:cNvPr id="3" name="Group 17"/>
          <p:cNvGrpSpPr>
            <a:grpSpLocks/>
          </p:cNvGrpSpPr>
          <p:nvPr/>
        </p:nvGrpSpPr>
        <p:grpSpPr bwMode="auto">
          <a:xfrm>
            <a:off x="7319963" y="1520825"/>
            <a:ext cx="1439862" cy="287338"/>
            <a:chOff x="3891" y="958"/>
            <a:chExt cx="907" cy="181"/>
          </a:xfrm>
        </p:grpSpPr>
        <p:sp>
          <p:nvSpPr>
            <p:cNvPr id="18441" name="Oval 15"/>
            <p:cNvSpPr>
              <a:spLocks noChangeArrowheads="1"/>
            </p:cNvSpPr>
            <p:nvPr/>
          </p:nvSpPr>
          <p:spPr bwMode="auto">
            <a:xfrm>
              <a:off x="4617" y="958"/>
              <a:ext cx="181" cy="181"/>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1</a:t>
              </a:r>
            </a:p>
          </p:txBody>
        </p:sp>
        <p:sp>
          <p:nvSpPr>
            <p:cNvPr id="18442" name="Rectangle 16"/>
            <p:cNvSpPr>
              <a:spLocks noChangeArrowheads="1"/>
            </p:cNvSpPr>
            <p:nvPr/>
          </p:nvSpPr>
          <p:spPr bwMode="auto">
            <a:xfrm>
              <a:off x="3891" y="958"/>
              <a:ext cx="681" cy="181"/>
            </a:xfrm>
            <a:prstGeom prst="rect">
              <a:avLst/>
            </a:prstGeom>
            <a:solidFill>
              <a:schemeClr val="bg1"/>
            </a:solidFill>
            <a:ln w="19050" algn="ctr">
              <a:solidFill>
                <a:srgbClr val="FF0000"/>
              </a:solidFill>
              <a:miter lim="800000"/>
              <a:headEnd/>
              <a:tailEnd/>
            </a:ln>
          </p:spPr>
          <p:txBody>
            <a:bodyPr wrap="none" lIns="36000" tIns="36000" rIns="36000" b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a:solidFill>
                    <a:srgbClr val="FF0000"/>
                  </a:solidFill>
                </a:rPr>
                <a:t>1`(1,</a:t>
              </a:r>
              <a:r>
                <a:rPr lang="en-GB" sz="1400">
                  <a:solidFill>
                    <a:srgbClr val="FF0000"/>
                  </a:solidFill>
                </a:rPr>
                <a:t>"</a:t>
              </a:r>
              <a:r>
                <a:rPr lang="da-DK" sz="1400">
                  <a:solidFill>
                    <a:srgbClr val="FF0000"/>
                  </a:solidFill>
                </a:rPr>
                <a:t>COL</a:t>
              </a:r>
              <a:r>
                <a:rPr lang="en-GB" sz="1400">
                  <a:solidFill>
                    <a:srgbClr val="FF0000"/>
                  </a:solidFill>
                </a:rPr>
                <a:t>"</a:t>
              </a:r>
              <a:r>
                <a:rPr lang="da-DK" sz="1400">
                  <a:solidFill>
                    <a:srgbClr val="FF0000"/>
                  </a:solidFill>
                </a:rPr>
                <a:t>)</a:t>
              </a:r>
            </a:p>
          </p:txBody>
        </p:sp>
      </p:grpSp>
    </p:spTree>
    <p:extLst>
      <p:ext uri="{BB962C8B-B14F-4D97-AF65-F5344CB8AC3E}">
        <p14:creationId xmlns:p14="http://schemas.microsoft.com/office/powerpoint/2010/main" xmlns="" val="59774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p:bldP spid="645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pic>
        <p:nvPicPr>
          <p:cNvPr id="19459" name="Picture 6" descr="SequentialM3"/>
          <p:cNvPicPr>
            <a:picLocks noChangeAspect="1" noChangeArrowheads="1"/>
          </p:cNvPicPr>
          <p:nvPr/>
        </p:nvPicPr>
        <p:blipFill>
          <a:blip r:embed="rId2">
            <a:extLst>
              <a:ext uri="{28A0092B-C50C-407E-A947-70E740481C1C}">
                <a14:useLocalDpi xmlns:a14="http://schemas.microsoft.com/office/drawing/2010/main" xmlns="" val="0"/>
              </a:ext>
            </a:extLst>
          </a:blip>
          <a:srcRect l="11725"/>
          <a:stretch>
            <a:fillRect/>
          </a:stretch>
        </p:blipFill>
        <p:spPr bwMode="auto">
          <a:xfrm>
            <a:off x="2566988" y="404813"/>
            <a:ext cx="8037512" cy="542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73" name="Text Box 9"/>
          <p:cNvSpPr txBox="1">
            <a:spLocks noChangeArrowheads="1"/>
          </p:cNvSpPr>
          <p:nvPr/>
        </p:nvSpPr>
        <p:spPr bwMode="auto">
          <a:xfrm>
            <a:off x="5880101" y="4640263"/>
            <a:ext cx="17637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Binding:  &lt;n=2&gt;</a:t>
            </a:r>
          </a:p>
        </p:txBody>
      </p:sp>
      <p:grpSp>
        <p:nvGrpSpPr>
          <p:cNvPr id="2" name="Group 14"/>
          <p:cNvGrpSpPr>
            <a:grpSpLocks/>
          </p:cNvGrpSpPr>
          <p:nvPr/>
        </p:nvGrpSpPr>
        <p:grpSpPr bwMode="auto">
          <a:xfrm>
            <a:off x="5087938" y="4724401"/>
            <a:ext cx="647700" cy="574675"/>
            <a:chOff x="2485" y="2976"/>
            <a:chExt cx="408" cy="362"/>
          </a:xfrm>
        </p:grpSpPr>
        <p:sp>
          <p:nvSpPr>
            <p:cNvPr id="19464" name="Oval 11"/>
            <p:cNvSpPr>
              <a:spLocks noChangeArrowheads="1"/>
            </p:cNvSpPr>
            <p:nvPr/>
          </p:nvSpPr>
          <p:spPr bwMode="auto">
            <a:xfrm>
              <a:off x="2485" y="3157"/>
              <a:ext cx="181" cy="181"/>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1</a:t>
              </a:r>
            </a:p>
          </p:txBody>
        </p:sp>
        <p:sp>
          <p:nvSpPr>
            <p:cNvPr id="19465" name="Rectangle 12"/>
            <p:cNvSpPr>
              <a:spLocks noChangeArrowheads="1"/>
            </p:cNvSpPr>
            <p:nvPr/>
          </p:nvSpPr>
          <p:spPr bwMode="auto">
            <a:xfrm>
              <a:off x="2643" y="2976"/>
              <a:ext cx="250" cy="181"/>
            </a:xfrm>
            <a:prstGeom prst="rect">
              <a:avLst/>
            </a:prstGeom>
            <a:solidFill>
              <a:schemeClr val="bg1"/>
            </a:solidFill>
            <a:ln w="19050" algn="ctr">
              <a:solidFill>
                <a:srgbClr val="FF0000"/>
              </a:solidFill>
              <a:miter lim="800000"/>
              <a:headEnd/>
              <a:tailEnd/>
            </a:ln>
          </p:spPr>
          <p:txBody>
            <a:bodyPr wrap="none" lIns="36000" tIns="36000" rIns="36000" b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a:solidFill>
                    <a:srgbClr val="FF0000"/>
                  </a:solidFill>
                </a:rPr>
                <a:t>1`2</a:t>
              </a:r>
            </a:p>
          </p:txBody>
        </p:sp>
      </p:grpSp>
      <p:sp>
        <p:nvSpPr>
          <p:cNvPr id="62477" name="Text Box 13"/>
          <p:cNvSpPr txBox="1">
            <a:spLocks noChangeArrowheads="1"/>
          </p:cNvSpPr>
          <p:nvPr/>
        </p:nvSpPr>
        <p:spPr bwMode="auto">
          <a:xfrm>
            <a:off x="7572375" y="4797425"/>
            <a:ext cx="10795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2400" b="1">
                <a:solidFill>
                  <a:srgbClr val="FF0000"/>
                </a:solidFill>
              </a:rPr>
              <a:t>XXX</a:t>
            </a:r>
          </a:p>
        </p:txBody>
      </p:sp>
      <p:sp>
        <p:nvSpPr>
          <p:cNvPr id="19463" name="Rectangle 15"/>
          <p:cNvSpPr>
            <a:spLocks noGrp="1" noChangeArrowheads="1"/>
          </p:cNvSpPr>
          <p:nvPr>
            <p:ph type="title"/>
          </p:nvPr>
        </p:nvSpPr>
        <p:spPr>
          <a:xfrm>
            <a:off x="5232401" y="368301"/>
            <a:ext cx="4716463" cy="633413"/>
          </a:xfrm>
          <a:noFill/>
        </p:spPr>
        <p:txBody>
          <a:bodyPr>
            <a:normAutofit fontScale="90000"/>
          </a:bodyPr>
          <a:lstStyle/>
          <a:p>
            <a:pPr eaLnBrk="1" hangingPunct="1"/>
            <a:r>
              <a:rPr lang="en-GB" b="1" dirty="0" smtClean="0">
                <a:solidFill>
                  <a:schemeClr val="bg1"/>
                </a:solidFill>
              </a:rPr>
              <a:t>New marking M</a:t>
            </a:r>
            <a:r>
              <a:rPr lang="en-GB" b="1" baseline="-25000" dirty="0" smtClean="0">
                <a:solidFill>
                  <a:schemeClr val="bg1"/>
                </a:solidFill>
              </a:rPr>
              <a:t>3</a:t>
            </a:r>
          </a:p>
        </p:txBody>
      </p:sp>
    </p:spTree>
    <p:extLst>
      <p:ext uri="{BB962C8B-B14F-4D97-AF65-F5344CB8AC3E}">
        <p14:creationId xmlns:p14="http://schemas.microsoft.com/office/powerpoint/2010/main" xmlns="" val="3951519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p:bldP spid="6247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pic>
        <p:nvPicPr>
          <p:cNvPr id="20483" name="Picture 6" descr="SequentialM4"/>
          <p:cNvPicPr>
            <a:picLocks noChangeAspect="1" noChangeArrowheads="1"/>
          </p:cNvPicPr>
          <p:nvPr/>
        </p:nvPicPr>
        <p:blipFill>
          <a:blip r:embed="rId2">
            <a:extLst>
              <a:ext uri="{28A0092B-C50C-407E-A947-70E740481C1C}">
                <a14:useLocalDpi xmlns:a14="http://schemas.microsoft.com/office/drawing/2010/main" xmlns="" val="0"/>
              </a:ext>
            </a:extLst>
          </a:blip>
          <a:srcRect l="12750"/>
          <a:stretch>
            <a:fillRect/>
          </a:stretch>
        </p:blipFill>
        <p:spPr bwMode="auto">
          <a:xfrm>
            <a:off x="2532064" y="225426"/>
            <a:ext cx="8027987" cy="547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9" name="Text Box 9"/>
          <p:cNvSpPr txBox="1">
            <a:spLocks noChangeArrowheads="1"/>
          </p:cNvSpPr>
          <p:nvPr/>
        </p:nvSpPr>
        <p:spPr bwMode="auto">
          <a:xfrm>
            <a:off x="1595438" y="5049838"/>
            <a:ext cx="176371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Binding:  &lt;n=2&gt;</a:t>
            </a:r>
          </a:p>
        </p:txBody>
      </p:sp>
      <p:grpSp>
        <p:nvGrpSpPr>
          <p:cNvPr id="2" name="Group 15"/>
          <p:cNvGrpSpPr>
            <a:grpSpLocks/>
          </p:cNvGrpSpPr>
          <p:nvPr/>
        </p:nvGrpSpPr>
        <p:grpSpPr bwMode="auto">
          <a:xfrm>
            <a:off x="4367214" y="3933825"/>
            <a:ext cx="757237" cy="287338"/>
            <a:chOff x="2031" y="2478"/>
            <a:chExt cx="477" cy="181"/>
          </a:xfrm>
        </p:grpSpPr>
        <p:sp>
          <p:nvSpPr>
            <p:cNvPr id="20488" name="Oval 12"/>
            <p:cNvSpPr>
              <a:spLocks noChangeArrowheads="1"/>
            </p:cNvSpPr>
            <p:nvPr/>
          </p:nvSpPr>
          <p:spPr bwMode="auto">
            <a:xfrm>
              <a:off x="2031" y="2478"/>
              <a:ext cx="181" cy="181"/>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1</a:t>
              </a:r>
            </a:p>
          </p:txBody>
        </p:sp>
        <p:sp>
          <p:nvSpPr>
            <p:cNvPr id="20489" name="Rectangle 13"/>
            <p:cNvSpPr>
              <a:spLocks noChangeArrowheads="1"/>
            </p:cNvSpPr>
            <p:nvPr/>
          </p:nvSpPr>
          <p:spPr bwMode="auto">
            <a:xfrm>
              <a:off x="2258" y="2478"/>
              <a:ext cx="250" cy="181"/>
            </a:xfrm>
            <a:prstGeom prst="rect">
              <a:avLst/>
            </a:prstGeom>
            <a:solidFill>
              <a:schemeClr val="bg1"/>
            </a:solidFill>
            <a:ln w="19050" algn="ctr">
              <a:solidFill>
                <a:srgbClr val="FF0000"/>
              </a:solidFill>
              <a:miter lim="800000"/>
              <a:headEnd/>
              <a:tailEnd/>
            </a:ln>
          </p:spPr>
          <p:txBody>
            <a:bodyPr wrap="none" lIns="36000" tIns="36000" rIns="36000" b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a:solidFill>
                    <a:srgbClr val="FF0000"/>
                  </a:solidFill>
                </a:rPr>
                <a:t>1`2</a:t>
              </a:r>
            </a:p>
          </p:txBody>
        </p:sp>
      </p:grpSp>
      <p:sp>
        <p:nvSpPr>
          <p:cNvPr id="66574" name="Text Box 14"/>
          <p:cNvSpPr txBox="1">
            <a:spLocks noChangeArrowheads="1"/>
          </p:cNvSpPr>
          <p:nvPr/>
        </p:nvSpPr>
        <p:spPr bwMode="auto">
          <a:xfrm>
            <a:off x="4872038" y="4689475"/>
            <a:ext cx="10795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2400" b="1">
                <a:solidFill>
                  <a:srgbClr val="FF0000"/>
                </a:solidFill>
              </a:rPr>
              <a:t>XXX</a:t>
            </a:r>
          </a:p>
        </p:txBody>
      </p:sp>
      <p:sp>
        <p:nvSpPr>
          <p:cNvPr id="20487" name="Rectangle 18"/>
          <p:cNvSpPr>
            <a:spLocks noGrp="1" noChangeArrowheads="1"/>
          </p:cNvSpPr>
          <p:nvPr>
            <p:ph type="title"/>
          </p:nvPr>
        </p:nvSpPr>
        <p:spPr>
          <a:xfrm>
            <a:off x="5232401" y="368301"/>
            <a:ext cx="4716463" cy="633413"/>
          </a:xfrm>
          <a:noFill/>
        </p:spPr>
        <p:txBody>
          <a:bodyPr>
            <a:normAutofit fontScale="90000"/>
          </a:bodyPr>
          <a:lstStyle/>
          <a:p>
            <a:pPr eaLnBrk="1" hangingPunct="1"/>
            <a:r>
              <a:rPr lang="en-GB" b="1" dirty="0" smtClean="0">
                <a:solidFill>
                  <a:schemeClr val="bg1"/>
                </a:solidFill>
              </a:rPr>
              <a:t>New marking M</a:t>
            </a:r>
            <a:r>
              <a:rPr lang="en-GB" b="1" baseline="-25000" dirty="0" smtClean="0">
                <a:solidFill>
                  <a:schemeClr val="bg1"/>
                </a:solidFill>
              </a:rPr>
              <a:t>4</a:t>
            </a:r>
          </a:p>
        </p:txBody>
      </p:sp>
    </p:spTree>
    <p:extLst>
      <p:ext uri="{BB962C8B-B14F-4D97-AF65-F5344CB8AC3E}">
        <p14:creationId xmlns:p14="http://schemas.microsoft.com/office/powerpoint/2010/main" xmlns="" val="530873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9" grpId="0"/>
      <p:bldP spid="6657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pic>
        <p:nvPicPr>
          <p:cNvPr id="21507" name="Picture 2" descr="SequentialM5"/>
          <p:cNvPicPr>
            <a:picLocks noChangeAspect="1" noChangeArrowheads="1"/>
          </p:cNvPicPr>
          <p:nvPr/>
        </p:nvPicPr>
        <p:blipFill>
          <a:blip r:embed="rId2">
            <a:extLst>
              <a:ext uri="{28A0092B-C50C-407E-A947-70E740481C1C}">
                <a14:useLocalDpi xmlns:a14="http://schemas.microsoft.com/office/drawing/2010/main" xmlns="" val="0"/>
              </a:ext>
            </a:extLst>
          </a:blip>
          <a:srcRect l="11867"/>
          <a:stretch>
            <a:fillRect/>
          </a:stretch>
        </p:blipFill>
        <p:spPr bwMode="auto">
          <a:xfrm>
            <a:off x="2559051" y="296863"/>
            <a:ext cx="8289925" cy="559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1104" name="Text Box 32"/>
          <p:cNvSpPr txBox="1">
            <a:spLocks noChangeArrowheads="1"/>
          </p:cNvSpPr>
          <p:nvPr/>
        </p:nvSpPr>
        <p:spPr bwMode="auto">
          <a:xfrm>
            <a:off x="1379538" y="2384425"/>
            <a:ext cx="2197100" cy="311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b="1">
                <a:solidFill>
                  <a:srgbClr val="CC00CC"/>
                </a:solidFill>
              </a:rPr>
              <a:t>We have </a:t>
            </a:r>
            <a:r>
              <a:rPr lang="en-GB" b="1">
                <a:solidFill>
                  <a:srgbClr val="FF0000"/>
                </a:solidFill>
              </a:rPr>
              <a:t>successfully </a:t>
            </a:r>
            <a:r>
              <a:rPr lang="en-GB" b="1">
                <a:solidFill>
                  <a:srgbClr val="CC00CC"/>
                </a:solidFill>
              </a:rPr>
              <a:t>transmitted</a:t>
            </a:r>
            <a:br>
              <a:rPr lang="en-GB" b="1">
                <a:solidFill>
                  <a:srgbClr val="CC00CC"/>
                </a:solidFill>
              </a:rPr>
            </a:br>
            <a:r>
              <a:rPr lang="en-GB" b="1">
                <a:solidFill>
                  <a:srgbClr val="CC00CC"/>
                </a:solidFill>
              </a:rPr>
              <a:t>the </a:t>
            </a:r>
            <a:r>
              <a:rPr lang="en-GB" b="1">
                <a:solidFill>
                  <a:srgbClr val="0000FF"/>
                </a:solidFill>
              </a:rPr>
              <a:t>first packet</a:t>
            </a:r>
            <a:r>
              <a:rPr lang="en-GB" b="1">
                <a:solidFill>
                  <a:srgbClr val="CC00CC"/>
                </a:solidFill>
              </a:rPr>
              <a:t> and the </a:t>
            </a:r>
            <a:r>
              <a:rPr lang="en-GB" b="1">
                <a:solidFill>
                  <a:srgbClr val="0000FF"/>
                </a:solidFill>
              </a:rPr>
              <a:t>acknow-ledgement</a:t>
            </a:r>
            <a:r>
              <a:rPr lang="en-GB" b="1">
                <a:solidFill>
                  <a:srgbClr val="CC00CC"/>
                </a:solidFill>
              </a:rPr>
              <a:t> for it</a:t>
            </a:r>
          </a:p>
          <a:p>
            <a:pPr algn="l" eaLnBrk="1" hangingPunct="1"/>
            <a:endParaRPr lang="en-GB" b="1">
              <a:solidFill>
                <a:srgbClr val="CC00CC"/>
              </a:solidFill>
            </a:endParaRPr>
          </a:p>
          <a:p>
            <a:pPr algn="l" eaLnBrk="1" hangingPunct="1"/>
            <a:r>
              <a:rPr lang="en-GB" b="1">
                <a:solidFill>
                  <a:srgbClr val="CC00CC"/>
                </a:solidFill>
              </a:rPr>
              <a:t>We are ready to </a:t>
            </a:r>
            <a:r>
              <a:rPr lang="en-GB" b="1">
                <a:solidFill>
                  <a:srgbClr val="FF0000"/>
                </a:solidFill>
              </a:rPr>
              <a:t>start</a:t>
            </a:r>
            <a:r>
              <a:rPr lang="en-GB" b="1">
                <a:solidFill>
                  <a:srgbClr val="CC00CC"/>
                </a:solidFill>
              </a:rPr>
              <a:t> transmission of </a:t>
            </a:r>
            <a:r>
              <a:rPr lang="en-GB" b="1">
                <a:solidFill>
                  <a:srgbClr val="0000FF"/>
                </a:solidFill>
              </a:rPr>
              <a:t>packet number two</a:t>
            </a:r>
          </a:p>
        </p:txBody>
      </p:sp>
      <p:sp>
        <p:nvSpPr>
          <p:cNvPr id="21509" name="Rectangle 34"/>
          <p:cNvSpPr>
            <a:spLocks noGrp="1" noChangeArrowheads="1"/>
          </p:cNvSpPr>
          <p:nvPr>
            <p:ph type="title"/>
          </p:nvPr>
        </p:nvSpPr>
        <p:spPr>
          <a:xfrm>
            <a:off x="5232401" y="368301"/>
            <a:ext cx="4716463" cy="633413"/>
          </a:xfrm>
          <a:noFill/>
        </p:spPr>
        <p:txBody>
          <a:bodyPr>
            <a:normAutofit fontScale="90000"/>
          </a:bodyPr>
          <a:lstStyle/>
          <a:p>
            <a:pPr eaLnBrk="1" hangingPunct="1"/>
            <a:r>
              <a:rPr lang="en-GB" b="1" dirty="0" smtClean="0">
                <a:solidFill>
                  <a:schemeClr val="bg1"/>
                </a:solidFill>
              </a:rPr>
              <a:t>New marking M</a:t>
            </a:r>
            <a:r>
              <a:rPr lang="en-GB" b="1" baseline="-25000" dirty="0" smtClean="0">
                <a:solidFill>
                  <a:schemeClr val="bg1"/>
                </a:solidFill>
              </a:rPr>
              <a:t>5</a:t>
            </a:r>
          </a:p>
        </p:txBody>
      </p:sp>
    </p:spTree>
    <p:extLst>
      <p:ext uri="{BB962C8B-B14F-4D97-AF65-F5344CB8AC3E}">
        <p14:creationId xmlns:p14="http://schemas.microsoft.com/office/powerpoint/2010/main" xmlns="" val="1109299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0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sp>
        <p:nvSpPr>
          <p:cNvPr id="22531" name="Text Box 4"/>
          <p:cNvSpPr txBox="1">
            <a:spLocks noChangeArrowheads="1"/>
          </p:cNvSpPr>
          <p:nvPr/>
        </p:nvSpPr>
        <p:spPr bwMode="auto">
          <a:xfrm>
            <a:off x="2747963" y="1484313"/>
            <a:ext cx="6011862"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2400" b="1">
                <a:solidFill>
                  <a:srgbClr val="CC00CC"/>
                </a:solidFill>
              </a:rPr>
              <a:t>1   (</a:t>
            </a:r>
            <a:r>
              <a:rPr lang="en-GB" sz="2400" b="1">
                <a:solidFill>
                  <a:srgbClr val="FF0000"/>
                </a:solidFill>
              </a:rPr>
              <a:t>SendPacket </a:t>
            </a:r>
            <a:r>
              <a:rPr lang="en-GB" sz="2400" b="1">
                <a:solidFill>
                  <a:srgbClr val="CC00CC"/>
                </a:solidFill>
              </a:rPr>
              <a:t>,</a:t>
            </a:r>
            <a:r>
              <a:rPr lang="en-GB" sz="2400" b="1">
                <a:solidFill>
                  <a:srgbClr val="0033CC"/>
                </a:solidFill>
              </a:rPr>
              <a:t>&lt;n=1, d="COL"&gt;</a:t>
            </a:r>
            <a:r>
              <a:rPr lang="en-GB" sz="2400" b="1">
                <a:solidFill>
                  <a:srgbClr val="CC00CC"/>
                </a:solidFill>
              </a:rPr>
              <a:t>)</a:t>
            </a:r>
          </a:p>
          <a:p>
            <a:pPr algn="l" eaLnBrk="1" hangingPunct="1"/>
            <a:r>
              <a:rPr lang="en-GB" sz="2400" b="1">
                <a:solidFill>
                  <a:srgbClr val="CC00CC"/>
                </a:solidFill>
              </a:rPr>
              <a:t>2   (</a:t>
            </a:r>
            <a:r>
              <a:rPr lang="en-GB" sz="2400" b="1">
                <a:solidFill>
                  <a:srgbClr val="FF0000"/>
                </a:solidFill>
              </a:rPr>
              <a:t>TransmitPacket </a:t>
            </a:r>
            <a:r>
              <a:rPr lang="en-GB" sz="2400" b="1">
                <a:solidFill>
                  <a:srgbClr val="CC00CC"/>
                </a:solidFill>
              </a:rPr>
              <a:t>, </a:t>
            </a:r>
            <a:r>
              <a:rPr lang="en-GB" sz="2400" b="1">
                <a:solidFill>
                  <a:srgbClr val="0033CC"/>
                </a:solidFill>
              </a:rPr>
              <a:t>&lt;n=1, d="COL"&gt;</a:t>
            </a:r>
            <a:r>
              <a:rPr lang="en-GB" sz="2400" b="1">
                <a:solidFill>
                  <a:srgbClr val="CC00CC"/>
                </a:solidFill>
              </a:rPr>
              <a:t>)</a:t>
            </a:r>
          </a:p>
          <a:p>
            <a:pPr algn="l" eaLnBrk="1" hangingPunct="1"/>
            <a:r>
              <a:rPr lang="en-GB" sz="2400" b="1">
                <a:solidFill>
                  <a:srgbClr val="CC00CC"/>
                </a:solidFill>
              </a:rPr>
              <a:t>3   (</a:t>
            </a:r>
            <a:r>
              <a:rPr lang="en-GB" sz="2400" b="1">
                <a:solidFill>
                  <a:srgbClr val="FF0000"/>
                </a:solidFill>
              </a:rPr>
              <a:t>ReceivePacket </a:t>
            </a:r>
            <a:r>
              <a:rPr lang="en-GB" sz="2400" b="1">
                <a:solidFill>
                  <a:srgbClr val="CC00CC"/>
                </a:solidFill>
              </a:rPr>
              <a:t>, </a:t>
            </a:r>
            <a:r>
              <a:rPr lang="en-GB" sz="2400" b="1">
                <a:solidFill>
                  <a:srgbClr val="0033CC"/>
                </a:solidFill>
              </a:rPr>
              <a:t>&lt;n=1, d="COL"&gt;</a:t>
            </a:r>
            <a:r>
              <a:rPr lang="en-GB" sz="2400" b="1">
                <a:solidFill>
                  <a:srgbClr val="CC00CC"/>
                </a:solidFill>
              </a:rPr>
              <a:t>)</a:t>
            </a:r>
          </a:p>
          <a:p>
            <a:pPr algn="l" eaLnBrk="1" hangingPunct="1"/>
            <a:r>
              <a:rPr lang="en-GB" sz="2400" b="1">
                <a:solidFill>
                  <a:srgbClr val="CC00CC"/>
                </a:solidFill>
              </a:rPr>
              <a:t>4   (</a:t>
            </a:r>
            <a:r>
              <a:rPr lang="en-GB" sz="2400" b="1">
                <a:solidFill>
                  <a:srgbClr val="FF0000"/>
                </a:solidFill>
              </a:rPr>
              <a:t>TransmitAck </a:t>
            </a:r>
            <a:r>
              <a:rPr lang="en-GB" sz="2400" b="1">
                <a:solidFill>
                  <a:srgbClr val="CC00CC"/>
                </a:solidFill>
              </a:rPr>
              <a:t>, </a:t>
            </a:r>
            <a:r>
              <a:rPr lang="en-GB" sz="2400" b="1">
                <a:solidFill>
                  <a:srgbClr val="0033CC"/>
                </a:solidFill>
              </a:rPr>
              <a:t>&lt;n=2&gt;</a:t>
            </a:r>
            <a:r>
              <a:rPr lang="en-GB" sz="2400" b="1">
                <a:solidFill>
                  <a:srgbClr val="CC00CC"/>
                </a:solidFill>
              </a:rPr>
              <a:t>)</a:t>
            </a:r>
          </a:p>
          <a:p>
            <a:pPr algn="l" eaLnBrk="1" hangingPunct="1"/>
            <a:r>
              <a:rPr lang="en-GB" sz="2400" b="1">
                <a:solidFill>
                  <a:srgbClr val="CC00CC"/>
                </a:solidFill>
              </a:rPr>
              <a:t>5   (</a:t>
            </a:r>
            <a:r>
              <a:rPr lang="en-GB" sz="2400" b="1">
                <a:solidFill>
                  <a:srgbClr val="FF0000"/>
                </a:solidFill>
              </a:rPr>
              <a:t>ReceiveAck </a:t>
            </a:r>
            <a:r>
              <a:rPr lang="en-GB" sz="2400" b="1">
                <a:solidFill>
                  <a:srgbClr val="CC00CC"/>
                </a:solidFill>
              </a:rPr>
              <a:t>, </a:t>
            </a:r>
            <a:r>
              <a:rPr lang="en-GB" sz="2400" b="1">
                <a:solidFill>
                  <a:srgbClr val="0033CC"/>
                </a:solidFill>
              </a:rPr>
              <a:t>&lt;n=2&gt;</a:t>
            </a:r>
            <a:r>
              <a:rPr lang="en-GB" sz="2400" b="1">
                <a:solidFill>
                  <a:srgbClr val="CC00CC"/>
                </a:solidFill>
              </a:rPr>
              <a:t>)</a:t>
            </a:r>
          </a:p>
        </p:txBody>
      </p:sp>
      <p:sp>
        <p:nvSpPr>
          <p:cNvPr id="22532" name="Text Box 6"/>
          <p:cNvSpPr txBox="1">
            <a:spLocks noChangeArrowheads="1"/>
          </p:cNvSpPr>
          <p:nvPr/>
        </p:nvSpPr>
        <p:spPr bwMode="auto">
          <a:xfrm>
            <a:off x="3143251" y="4221163"/>
            <a:ext cx="1763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2400" b="1">
                <a:solidFill>
                  <a:srgbClr val="FF0000"/>
                </a:solidFill>
              </a:rPr>
              <a:t>Transition</a:t>
            </a:r>
          </a:p>
        </p:txBody>
      </p:sp>
      <p:sp>
        <p:nvSpPr>
          <p:cNvPr id="22533" name="Line 7"/>
          <p:cNvSpPr>
            <a:spLocks noChangeShapeType="1"/>
          </p:cNvSpPr>
          <p:nvPr/>
        </p:nvSpPr>
        <p:spPr bwMode="auto">
          <a:xfrm flipV="1">
            <a:off x="4079875" y="3536951"/>
            <a:ext cx="0" cy="576263"/>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22534" name="Text Box 8"/>
          <p:cNvSpPr txBox="1">
            <a:spLocks noChangeArrowheads="1"/>
          </p:cNvSpPr>
          <p:nvPr/>
        </p:nvSpPr>
        <p:spPr bwMode="auto">
          <a:xfrm>
            <a:off x="5087938" y="4221163"/>
            <a:ext cx="16192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2400" b="1">
                <a:solidFill>
                  <a:srgbClr val="0033CC"/>
                </a:solidFill>
              </a:rPr>
              <a:t>Binding</a:t>
            </a:r>
          </a:p>
        </p:txBody>
      </p:sp>
      <p:sp>
        <p:nvSpPr>
          <p:cNvPr id="22535" name="Line 9"/>
          <p:cNvSpPr>
            <a:spLocks noChangeShapeType="1"/>
          </p:cNvSpPr>
          <p:nvPr/>
        </p:nvSpPr>
        <p:spPr bwMode="auto">
          <a:xfrm flipV="1">
            <a:off x="5700713" y="3536951"/>
            <a:ext cx="0" cy="576263"/>
          </a:xfrm>
          <a:prstGeom prst="line">
            <a:avLst/>
          </a:prstGeom>
          <a:noFill/>
          <a:ln w="28575">
            <a:solidFill>
              <a:srgbClr val="0033CC"/>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36203" name="Text Box 11"/>
          <p:cNvSpPr txBox="1">
            <a:spLocks noChangeArrowheads="1"/>
          </p:cNvSpPr>
          <p:nvPr/>
        </p:nvSpPr>
        <p:spPr bwMode="auto">
          <a:xfrm>
            <a:off x="3035300" y="4256089"/>
            <a:ext cx="3708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2000" b="1">
                <a:solidFill>
                  <a:srgbClr val="CC00CC"/>
                </a:solidFill>
              </a:rPr>
              <a:t>(                        ,                    )</a:t>
            </a:r>
          </a:p>
        </p:txBody>
      </p:sp>
      <p:grpSp>
        <p:nvGrpSpPr>
          <p:cNvPr id="2" name="Group 16"/>
          <p:cNvGrpSpPr>
            <a:grpSpLocks/>
          </p:cNvGrpSpPr>
          <p:nvPr/>
        </p:nvGrpSpPr>
        <p:grpSpPr bwMode="auto">
          <a:xfrm>
            <a:off x="3646488" y="4725989"/>
            <a:ext cx="2844800" cy="852487"/>
            <a:chOff x="1464" y="3045"/>
            <a:chExt cx="1792" cy="537"/>
          </a:xfrm>
        </p:grpSpPr>
        <p:sp>
          <p:nvSpPr>
            <p:cNvPr id="22539" name="Text Box 10"/>
            <p:cNvSpPr txBox="1">
              <a:spLocks noChangeArrowheads="1"/>
            </p:cNvSpPr>
            <p:nvPr/>
          </p:nvSpPr>
          <p:spPr bwMode="auto">
            <a:xfrm>
              <a:off x="1464" y="3294"/>
              <a:ext cx="179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2400" b="1">
                  <a:solidFill>
                    <a:srgbClr val="33CC33"/>
                  </a:solidFill>
                </a:rPr>
                <a:t>Binding</a:t>
              </a:r>
              <a:r>
                <a:rPr lang="en-GB" sz="2400" b="1">
                  <a:solidFill>
                    <a:srgbClr val="CC00CC"/>
                  </a:solidFill>
                </a:rPr>
                <a:t> </a:t>
              </a:r>
              <a:r>
                <a:rPr lang="en-GB" sz="2400" b="1">
                  <a:solidFill>
                    <a:srgbClr val="33CC33"/>
                  </a:solidFill>
                </a:rPr>
                <a:t>element</a:t>
              </a:r>
            </a:p>
          </p:txBody>
        </p:sp>
        <p:sp>
          <p:nvSpPr>
            <p:cNvPr id="22540" name="Line 12"/>
            <p:cNvSpPr>
              <a:spLocks noChangeShapeType="1"/>
            </p:cNvSpPr>
            <p:nvPr/>
          </p:nvSpPr>
          <p:spPr bwMode="auto">
            <a:xfrm flipH="1" flipV="1">
              <a:off x="1646" y="3045"/>
              <a:ext cx="81" cy="204"/>
            </a:xfrm>
            <a:prstGeom prst="line">
              <a:avLst/>
            </a:prstGeom>
            <a:noFill/>
            <a:ln w="19050">
              <a:solidFill>
                <a:srgbClr val="33CC33"/>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2541" name="Line 14"/>
            <p:cNvSpPr>
              <a:spLocks noChangeShapeType="1"/>
            </p:cNvSpPr>
            <p:nvPr/>
          </p:nvSpPr>
          <p:spPr bwMode="auto">
            <a:xfrm flipV="1">
              <a:off x="2689" y="3045"/>
              <a:ext cx="113" cy="204"/>
            </a:xfrm>
            <a:prstGeom prst="line">
              <a:avLst/>
            </a:prstGeom>
            <a:noFill/>
            <a:ln w="19050">
              <a:solidFill>
                <a:srgbClr val="33CC33"/>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2538" name="Rectangle 17"/>
          <p:cNvSpPr>
            <a:spLocks noGrp="1" noChangeArrowheads="1"/>
          </p:cNvSpPr>
          <p:nvPr>
            <p:ph type="title"/>
          </p:nvPr>
        </p:nvSpPr>
        <p:spPr>
          <a:xfrm>
            <a:off x="3030894" y="434508"/>
            <a:ext cx="4716462" cy="633413"/>
          </a:xfrm>
          <a:noFill/>
        </p:spPr>
        <p:txBody>
          <a:bodyPr>
            <a:normAutofit fontScale="90000"/>
          </a:bodyPr>
          <a:lstStyle/>
          <a:p>
            <a:pPr eaLnBrk="1" hangingPunct="1"/>
            <a:r>
              <a:rPr lang="en-GB" b="1" dirty="0" smtClean="0">
                <a:solidFill>
                  <a:schemeClr val="bg1"/>
                </a:solidFill>
              </a:rPr>
              <a:t>First five steps</a:t>
            </a:r>
          </a:p>
        </p:txBody>
      </p:sp>
    </p:spTree>
    <p:extLst>
      <p:ext uri="{BB962C8B-B14F-4D97-AF65-F5344CB8AC3E}">
        <p14:creationId xmlns:p14="http://schemas.microsoft.com/office/powerpoint/2010/main" xmlns="" val="247489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2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pic>
        <p:nvPicPr>
          <p:cNvPr id="23555" name="Picture 2" descr="SequentialM5"/>
          <p:cNvPicPr>
            <a:picLocks noChangeAspect="1" noChangeArrowheads="1"/>
          </p:cNvPicPr>
          <p:nvPr/>
        </p:nvPicPr>
        <p:blipFill>
          <a:blip r:embed="rId2">
            <a:extLst>
              <a:ext uri="{28A0092B-C50C-407E-A947-70E740481C1C}">
                <a14:useLocalDpi xmlns:a14="http://schemas.microsoft.com/office/drawing/2010/main" xmlns="" val="0"/>
              </a:ext>
            </a:extLst>
          </a:blip>
          <a:srcRect l="11867"/>
          <a:stretch>
            <a:fillRect/>
          </a:stretch>
        </p:blipFill>
        <p:spPr bwMode="auto">
          <a:xfrm>
            <a:off x="2208214" y="296863"/>
            <a:ext cx="8289925" cy="559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8" name="Text Box 4"/>
          <p:cNvSpPr txBox="1">
            <a:spLocks noChangeArrowheads="1"/>
          </p:cNvSpPr>
          <p:nvPr/>
        </p:nvSpPr>
        <p:spPr bwMode="auto">
          <a:xfrm>
            <a:off x="1558925" y="3068639"/>
            <a:ext cx="1836738"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Binding:</a:t>
            </a:r>
          </a:p>
          <a:p>
            <a:pPr algn="l" eaLnBrk="1" hangingPunct="1"/>
            <a:r>
              <a:rPr lang="en-GB" sz="1600" b="1">
                <a:solidFill>
                  <a:srgbClr val="FF0000"/>
                </a:solidFill>
              </a:rPr>
              <a:t> &lt;n=2,d=</a:t>
            </a:r>
            <a:r>
              <a:rPr lang="en-GB" sz="1600">
                <a:solidFill>
                  <a:srgbClr val="FF0000"/>
                </a:solidFill>
              </a:rPr>
              <a:t>"</a:t>
            </a:r>
            <a:r>
              <a:rPr lang="en-GB" sz="1600" b="1">
                <a:solidFill>
                  <a:srgbClr val="FF0000"/>
                </a:solidFill>
              </a:rPr>
              <a:t>OUR</a:t>
            </a:r>
            <a:r>
              <a:rPr lang="en-GB" sz="1600">
                <a:solidFill>
                  <a:srgbClr val="FF0000"/>
                </a:solidFill>
              </a:rPr>
              <a:t>"</a:t>
            </a:r>
            <a:r>
              <a:rPr lang="en-GB" sz="1600" b="1">
                <a:solidFill>
                  <a:srgbClr val="FF0000"/>
                </a:solidFill>
              </a:rPr>
              <a:t>&gt;</a:t>
            </a:r>
          </a:p>
        </p:txBody>
      </p:sp>
      <p:grpSp>
        <p:nvGrpSpPr>
          <p:cNvPr id="2" name="Group 5"/>
          <p:cNvGrpSpPr>
            <a:grpSpLocks/>
          </p:cNvGrpSpPr>
          <p:nvPr/>
        </p:nvGrpSpPr>
        <p:grpSpPr bwMode="auto">
          <a:xfrm>
            <a:off x="4800601" y="2420939"/>
            <a:ext cx="1331913" cy="574675"/>
            <a:chOff x="2304" y="1525"/>
            <a:chExt cx="839" cy="362"/>
          </a:xfrm>
        </p:grpSpPr>
        <p:sp>
          <p:nvSpPr>
            <p:cNvPr id="23562" name="Oval 6"/>
            <p:cNvSpPr>
              <a:spLocks noChangeArrowheads="1"/>
            </p:cNvSpPr>
            <p:nvPr/>
          </p:nvSpPr>
          <p:spPr bwMode="auto">
            <a:xfrm>
              <a:off x="2304" y="1706"/>
              <a:ext cx="181" cy="181"/>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1</a:t>
              </a:r>
            </a:p>
          </p:txBody>
        </p:sp>
        <p:sp>
          <p:nvSpPr>
            <p:cNvPr id="23563" name="Rectangle 7"/>
            <p:cNvSpPr>
              <a:spLocks noChangeArrowheads="1"/>
            </p:cNvSpPr>
            <p:nvPr/>
          </p:nvSpPr>
          <p:spPr bwMode="auto">
            <a:xfrm>
              <a:off x="2462" y="1525"/>
              <a:ext cx="681" cy="181"/>
            </a:xfrm>
            <a:prstGeom prst="rect">
              <a:avLst/>
            </a:prstGeom>
            <a:solidFill>
              <a:schemeClr val="bg1"/>
            </a:solidFill>
            <a:ln w="19050" algn="ctr">
              <a:solidFill>
                <a:srgbClr val="FF0000"/>
              </a:solidFill>
              <a:miter lim="800000"/>
              <a:headEnd/>
              <a:tailEnd/>
            </a:ln>
          </p:spPr>
          <p:txBody>
            <a:bodyPr wrap="none" lIns="36000" tIns="36000" rIns="36000" b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a:solidFill>
                    <a:srgbClr val="FF0000"/>
                  </a:solidFill>
                </a:rPr>
                <a:t>1`(2,</a:t>
              </a:r>
              <a:r>
                <a:rPr lang="en-GB" sz="1400">
                  <a:solidFill>
                    <a:srgbClr val="FF0000"/>
                  </a:solidFill>
                </a:rPr>
                <a:t>"</a:t>
              </a:r>
              <a:r>
                <a:rPr lang="da-DK" sz="1400">
                  <a:solidFill>
                    <a:srgbClr val="FF0000"/>
                  </a:solidFill>
                </a:rPr>
                <a:t>OUR</a:t>
              </a:r>
              <a:r>
                <a:rPr lang="en-GB" sz="1400">
                  <a:solidFill>
                    <a:srgbClr val="FF0000"/>
                  </a:solidFill>
                </a:rPr>
                <a:t>"</a:t>
              </a:r>
              <a:r>
                <a:rPr lang="da-DK" sz="1400">
                  <a:solidFill>
                    <a:srgbClr val="FF0000"/>
                  </a:solidFill>
                </a:rPr>
                <a:t>)</a:t>
              </a:r>
            </a:p>
          </p:txBody>
        </p:sp>
      </p:grpSp>
      <p:sp>
        <p:nvSpPr>
          <p:cNvPr id="134152" name="Line 8"/>
          <p:cNvSpPr>
            <a:spLocks noChangeShapeType="1"/>
          </p:cNvSpPr>
          <p:nvPr/>
        </p:nvSpPr>
        <p:spPr bwMode="auto">
          <a:xfrm>
            <a:off x="4259264" y="1412875"/>
            <a:ext cx="1152525"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4153" name="Line 9"/>
          <p:cNvSpPr>
            <a:spLocks noChangeShapeType="1"/>
          </p:cNvSpPr>
          <p:nvPr/>
        </p:nvSpPr>
        <p:spPr bwMode="auto">
          <a:xfrm>
            <a:off x="3971926" y="4257675"/>
            <a:ext cx="792163"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4154" name="Oval 10"/>
          <p:cNvSpPr>
            <a:spLocks noChangeArrowheads="1"/>
          </p:cNvSpPr>
          <p:nvPr/>
        </p:nvSpPr>
        <p:spPr bwMode="auto">
          <a:xfrm>
            <a:off x="4043364" y="1592264"/>
            <a:ext cx="287337" cy="287337"/>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4</a:t>
            </a:r>
          </a:p>
        </p:txBody>
      </p:sp>
      <p:sp>
        <p:nvSpPr>
          <p:cNvPr id="23561" name="Rectangle 13"/>
          <p:cNvSpPr>
            <a:spLocks noGrp="1" noChangeArrowheads="1"/>
          </p:cNvSpPr>
          <p:nvPr>
            <p:ph type="title"/>
          </p:nvPr>
        </p:nvSpPr>
        <p:spPr>
          <a:xfrm>
            <a:off x="5232401" y="368301"/>
            <a:ext cx="4716463" cy="633413"/>
          </a:xfrm>
          <a:noFill/>
        </p:spPr>
        <p:txBody>
          <a:bodyPr>
            <a:normAutofit fontScale="90000"/>
          </a:bodyPr>
          <a:lstStyle/>
          <a:p>
            <a:pPr eaLnBrk="1" hangingPunct="1"/>
            <a:r>
              <a:rPr lang="en-GB" b="1" dirty="0" smtClean="0">
                <a:solidFill>
                  <a:schemeClr val="bg1"/>
                </a:solidFill>
              </a:rPr>
              <a:t>New marking M</a:t>
            </a:r>
            <a:r>
              <a:rPr lang="en-GB" b="1" baseline="-25000" dirty="0" smtClean="0">
                <a:solidFill>
                  <a:schemeClr val="bg1"/>
                </a:solidFill>
              </a:rPr>
              <a:t>5</a:t>
            </a:r>
          </a:p>
        </p:txBody>
      </p:sp>
    </p:spTree>
    <p:extLst>
      <p:ext uri="{BB962C8B-B14F-4D97-AF65-F5344CB8AC3E}">
        <p14:creationId xmlns:p14="http://schemas.microsoft.com/office/powerpoint/2010/main" xmlns="" val="30083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415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415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p:bldP spid="134152" grpId="0" animBg="1"/>
      <p:bldP spid="134153" grpId="0" animBg="1"/>
      <p:bldP spid="13415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pic>
        <p:nvPicPr>
          <p:cNvPr id="24579" name="Picture 2" descr="SequentialM5"/>
          <p:cNvPicPr>
            <a:picLocks noChangeAspect="1" noChangeArrowheads="1"/>
          </p:cNvPicPr>
          <p:nvPr/>
        </p:nvPicPr>
        <p:blipFill>
          <a:blip r:embed="rId2">
            <a:extLst>
              <a:ext uri="{28A0092B-C50C-407E-A947-70E740481C1C}">
                <a14:useLocalDpi xmlns:a14="http://schemas.microsoft.com/office/drawing/2010/main" xmlns="" val="0"/>
              </a:ext>
            </a:extLst>
          </a:blip>
          <a:srcRect l="11867"/>
          <a:stretch>
            <a:fillRect/>
          </a:stretch>
        </p:blipFill>
        <p:spPr bwMode="auto">
          <a:xfrm>
            <a:off x="2208214" y="314326"/>
            <a:ext cx="8289925" cy="559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57" name="Text Box 5"/>
          <p:cNvSpPr txBox="1">
            <a:spLocks noChangeArrowheads="1"/>
          </p:cNvSpPr>
          <p:nvPr/>
        </p:nvSpPr>
        <p:spPr bwMode="auto">
          <a:xfrm>
            <a:off x="5448300" y="3357564"/>
            <a:ext cx="1836738"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600" b="1">
                <a:solidFill>
                  <a:srgbClr val="FF0000"/>
                </a:solidFill>
              </a:rPr>
              <a:t>Binding:</a:t>
            </a:r>
          </a:p>
          <a:p>
            <a:pPr eaLnBrk="1" hangingPunct="1"/>
            <a:r>
              <a:rPr lang="en-GB" sz="1600" b="1">
                <a:solidFill>
                  <a:srgbClr val="FF0000"/>
                </a:solidFill>
              </a:rPr>
              <a:t> &lt;n=2,d=</a:t>
            </a:r>
            <a:r>
              <a:rPr lang="en-GB" sz="1600">
                <a:solidFill>
                  <a:srgbClr val="FF0000"/>
                </a:solidFill>
              </a:rPr>
              <a:t>"</a:t>
            </a:r>
            <a:r>
              <a:rPr lang="en-GB" sz="1600" b="1">
                <a:solidFill>
                  <a:srgbClr val="FF0000"/>
                </a:solidFill>
              </a:rPr>
              <a:t>OUR</a:t>
            </a:r>
            <a:r>
              <a:rPr lang="en-GB" sz="1600">
                <a:solidFill>
                  <a:srgbClr val="FF0000"/>
                </a:solidFill>
              </a:rPr>
              <a:t>"</a:t>
            </a:r>
            <a:r>
              <a:rPr lang="en-GB" sz="1600" b="1">
                <a:solidFill>
                  <a:srgbClr val="FF0000"/>
                </a:solidFill>
              </a:rPr>
              <a:t>&gt;</a:t>
            </a:r>
          </a:p>
        </p:txBody>
      </p:sp>
      <p:grpSp>
        <p:nvGrpSpPr>
          <p:cNvPr id="2" name="Group 9"/>
          <p:cNvGrpSpPr>
            <a:grpSpLocks/>
          </p:cNvGrpSpPr>
          <p:nvPr/>
        </p:nvGrpSpPr>
        <p:grpSpPr bwMode="auto">
          <a:xfrm>
            <a:off x="4800601" y="2420939"/>
            <a:ext cx="1331913" cy="574675"/>
            <a:chOff x="2304" y="1525"/>
            <a:chExt cx="839" cy="362"/>
          </a:xfrm>
        </p:grpSpPr>
        <p:sp>
          <p:nvSpPr>
            <p:cNvPr id="24591" name="Oval 10"/>
            <p:cNvSpPr>
              <a:spLocks noChangeArrowheads="1"/>
            </p:cNvSpPr>
            <p:nvPr/>
          </p:nvSpPr>
          <p:spPr bwMode="auto">
            <a:xfrm>
              <a:off x="2304" y="1706"/>
              <a:ext cx="181" cy="181"/>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1</a:t>
              </a:r>
            </a:p>
          </p:txBody>
        </p:sp>
        <p:sp>
          <p:nvSpPr>
            <p:cNvPr id="24592" name="Rectangle 11"/>
            <p:cNvSpPr>
              <a:spLocks noChangeArrowheads="1"/>
            </p:cNvSpPr>
            <p:nvPr/>
          </p:nvSpPr>
          <p:spPr bwMode="auto">
            <a:xfrm>
              <a:off x="2462" y="1525"/>
              <a:ext cx="681" cy="181"/>
            </a:xfrm>
            <a:prstGeom prst="rect">
              <a:avLst/>
            </a:prstGeom>
            <a:solidFill>
              <a:schemeClr val="bg1"/>
            </a:solidFill>
            <a:ln w="19050" algn="ctr">
              <a:solidFill>
                <a:srgbClr val="FF0000"/>
              </a:solidFill>
              <a:miter lim="800000"/>
              <a:headEnd/>
              <a:tailEnd/>
            </a:ln>
          </p:spPr>
          <p:txBody>
            <a:bodyPr wrap="none" lIns="36000" tIns="36000" rIns="36000" b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a:solidFill>
                    <a:srgbClr val="FF0000"/>
                  </a:solidFill>
                </a:rPr>
                <a:t>1`(2,</a:t>
              </a:r>
              <a:r>
                <a:rPr lang="en-GB" sz="1400">
                  <a:solidFill>
                    <a:srgbClr val="FF0000"/>
                  </a:solidFill>
                </a:rPr>
                <a:t>"</a:t>
              </a:r>
              <a:r>
                <a:rPr lang="da-DK" sz="1400">
                  <a:solidFill>
                    <a:srgbClr val="FF0000"/>
                  </a:solidFill>
                </a:rPr>
                <a:t>OUR</a:t>
              </a:r>
              <a:r>
                <a:rPr lang="en-GB" sz="1400">
                  <a:solidFill>
                    <a:srgbClr val="FF0000"/>
                  </a:solidFill>
                </a:rPr>
                <a:t>"</a:t>
              </a:r>
              <a:r>
                <a:rPr lang="da-DK" sz="1400">
                  <a:solidFill>
                    <a:srgbClr val="FF0000"/>
                  </a:solidFill>
                </a:rPr>
                <a:t>)</a:t>
              </a:r>
            </a:p>
          </p:txBody>
        </p:sp>
      </p:grpSp>
      <p:grpSp>
        <p:nvGrpSpPr>
          <p:cNvPr id="3" name="Group 12"/>
          <p:cNvGrpSpPr>
            <a:grpSpLocks/>
          </p:cNvGrpSpPr>
          <p:nvPr/>
        </p:nvGrpSpPr>
        <p:grpSpPr bwMode="auto">
          <a:xfrm>
            <a:off x="7572376" y="2384426"/>
            <a:ext cx="1331913" cy="574675"/>
            <a:chOff x="2304" y="1525"/>
            <a:chExt cx="839" cy="362"/>
          </a:xfrm>
        </p:grpSpPr>
        <p:sp>
          <p:nvSpPr>
            <p:cNvPr id="24589" name="Oval 13"/>
            <p:cNvSpPr>
              <a:spLocks noChangeArrowheads="1"/>
            </p:cNvSpPr>
            <p:nvPr/>
          </p:nvSpPr>
          <p:spPr bwMode="auto">
            <a:xfrm>
              <a:off x="2304" y="1706"/>
              <a:ext cx="181" cy="181"/>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1</a:t>
              </a:r>
            </a:p>
          </p:txBody>
        </p:sp>
        <p:sp>
          <p:nvSpPr>
            <p:cNvPr id="24590" name="Rectangle 14"/>
            <p:cNvSpPr>
              <a:spLocks noChangeArrowheads="1"/>
            </p:cNvSpPr>
            <p:nvPr/>
          </p:nvSpPr>
          <p:spPr bwMode="auto">
            <a:xfrm>
              <a:off x="2462" y="1525"/>
              <a:ext cx="681" cy="181"/>
            </a:xfrm>
            <a:prstGeom prst="rect">
              <a:avLst/>
            </a:prstGeom>
            <a:solidFill>
              <a:schemeClr val="bg1"/>
            </a:solidFill>
            <a:ln w="19050" algn="ctr">
              <a:solidFill>
                <a:srgbClr val="FF0000"/>
              </a:solidFill>
              <a:miter lim="800000"/>
              <a:headEnd/>
              <a:tailEnd/>
            </a:ln>
          </p:spPr>
          <p:txBody>
            <a:bodyPr wrap="none" lIns="36000" tIns="36000" rIns="36000" b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a:solidFill>
                    <a:srgbClr val="FF0000"/>
                  </a:solidFill>
                </a:rPr>
                <a:t>1`(2,</a:t>
              </a:r>
              <a:r>
                <a:rPr lang="en-GB" sz="1400">
                  <a:solidFill>
                    <a:srgbClr val="FF0000"/>
                  </a:solidFill>
                </a:rPr>
                <a:t>"</a:t>
              </a:r>
              <a:r>
                <a:rPr lang="da-DK" sz="1400">
                  <a:solidFill>
                    <a:srgbClr val="FF0000"/>
                  </a:solidFill>
                </a:rPr>
                <a:t>OUR</a:t>
              </a:r>
              <a:r>
                <a:rPr lang="en-GB" sz="1400">
                  <a:solidFill>
                    <a:srgbClr val="FF0000"/>
                  </a:solidFill>
                </a:rPr>
                <a:t>"</a:t>
              </a:r>
              <a:r>
                <a:rPr lang="da-DK" sz="1400">
                  <a:solidFill>
                    <a:srgbClr val="FF0000"/>
                  </a:solidFill>
                </a:rPr>
                <a:t>)</a:t>
              </a:r>
            </a:p>
          </p:txBody>
        </p:sp>
      </p:grpSp>
      <p:sp>
        <p:nvSpPr>
          <p:cNvPr id="24583" name="Line 25"/>
          <p:cNvSpPr>
            <a:spLocks noChangeShapeType="1"/>
          </p:cNvSpPr>
          <p:nvPr/>
        </p:nvSpPr>
        <p:spPr bwMode="auto">
          <a:xfrm>
            <a:off x="4259264" y="1412875"/>
            <a:ext cx="1152525"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84" name="Line 26"/>
          <p:cNvSpPr>
            <a:spLocks noChangeShapeType="1"/>
          </p:cNvSpPr>
          <p:nvPr/>
        </p:nvSpPr>
        <p:spPr bwMode="auto">
          <a:xfrm>
            <a:off x="3971926" y="4257675"/>
            <a:ext cx="792163"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85" name="Oval 28"/>
          <p:cNvSpPr>
            <a:spLocks noChangeArrowheads="1"/>
          </p:cNvSpPr>
          <p:nvPr/>
        </p:nvSpPr>
        <p:spPr bwMode="auto">
          <a:xfrm>
            <a:off x="4043364" y="1592264"/>
            <a:ext cx="287337" cy="287337"/>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4</a:t>
            </a:r>
          </a:p>
        </p:txBody>
      </p:sp>
      <p:pic>
        <p:nvPicPr>
          <p:cNvPr id="24586" name="Picture 33" descr="SequentialM4"/>
          <p:cNvPicPr>
            <a:picLocks noChangeAspect="1" noChangeArrowheads="1"/>
          </p:cNvPicPr>
          <p:nvPr/>
        </p:nvPicPr>
        <p:blipFill>
          <a:blip r:embed="rId3">
            <a:extLst>
              <a:ext uri="{28A0092B-C50C-407E-A947-70E740481C1C}">
                <a14:useLocalDpi xmlns:a14="http://schemas.microsoft.com/office/drawing/2010/main" xmlns="" val="0"/>
              </a:ext>
            </a:extLst>
          </a:blip>
          <a:srcRect l="20566" t="43349" r="68082" b="44800"/>
          <a:stretch>
            <a:fillRect/>
          </a:stretch>
        </p:blipFill>
        <p:spPr bwMode="auto">
          <a:xfrm>
            <a:off x="3035301" y="2743200"/>
            <a:ext cx="1044575"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7" name="Rectangle 34"/>
          <p:cNvSpPr>
            <a:spLocks noChangeArrowheads="1"/>
          </p:cNvSpPr>
          <p:nvPr/>
        </p:nvSpPr>
        <p:spPr bwMode="auto">
          <a:xfrm>
            <a:off x="5916613" y="2816226"/>
            <a:ext cx="900112" cy="504825"/>
          </a:xfrm>
          <a:prstGeom prst="rect">
            <a:avLst/>
          </a:prstGeom>
          <a:noFill/>
          <a:ln w="76200"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4588" name="Rectangle 36"/>
          <p:cNvSpPr>
            <a:spLocks noGrp="1" noChangeArrowheads="1"/>
          </p:cNvSpPr>
          <p:nvPr>
            <p:ph type="title"/>
          </p:nvPr>
        </p:nvSpPr>
        <p:spPr>
          <a:xfrm>
            <a:off x="5232401" y="368301"/>
            <a:ext cx="4716463" cy="633413"/>
          </a:xfrm>
          <a:noFill/>
        </p:spPr>
        <p:txBody>
          <a:bodyPr>
            <a:normAutofit fontScale="90000"/>
          </a:bodyPr>
          <a:lstStyle/>
          <a:p>
            <a:pPr eaLnBrk="1" hangingPunct="1"/>
            <a:r>
              <a:rPr lang="en-GB" b="1" dirty="0" smtClean="0">
                <a:solidFill>
                  <a:schemeClr val="bg1"/>
                </a:solidFill>
              </a:rPr>
              <a:t>New marking M</a:t>
            </a:r>
            <a:r>
              <a:rPr lang="en-GB" b="1" baseline="-25000" dirty="0" smtClean="0">
                <a:solidFill>
                  <a:schemeClr val="bg1"/>
                </a:solidFill>
              </a:rPr>
              <a:t>6</a:t>
            </a:r>
          </a:p>
        </p:txBody>
      </p:sp>
    </p:spTree>
    <p:extLst>
      <p:ext uri="{BB962C8B-B14F-4D97-AF65-F5344CB8AC3E}">
        <p14:creationId xmlns:p14="http://schemas.microsoft.com/office/powerpoint/2010/main" xmlns="" val="4126564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2000"/>
                                        <p:tgtEl>
                                          <p:spTgt spid="2"/>
                                        </p:tgtEl>
                                      </p:cBhvr>
                                    </p:animEffect>
                                    <p:set>
                                      <p:cBhvr>
                                        <p:cTn id="11" dur="1" fill="hold">
                                          <p:stCondLst>
                                            <p:cond delay="1999"/>
                                          </p:stCondLst>
                                        </p:cTn>
                                        <p:tgtEl>
                                          <p:spTgt spid="2"/>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pic>
        <p:nvPicPr>
          <p:cNvPr id="25603" name="Picture 2" descr="SequentialM5"/>
          <p:cNvPicPr>
            <a:picLocks noChangeAspect="1" noChangeArrowheads="1"/>
          </p:cNvPicPr>
          <p:nvPr/>
        </p:nvPicPr>
        <p:blipFill>
          <a:blip r:embed="rId2">
            <a:extLst>
              <a:ext uri="{28A0092B-C50C-407E-A947-70E740481C1C}">
                <a14:useLocalDpi xmlns:a14="http://schemas.microsoft.com/office/drawing/2010/main" xmlns="" val="0"/>
              </a:ext>
            </a:extLst>
          </a:blip>
          <a:srcRect l="11867"/>
          <a:stretch>
            <a:fillRect/>
          </a:stretch>
        </p:blipFill>
        <p:spPr bwMode="auto">
          <a:xfrm>
            <a:off x="2208214" y="296863"/>
            <a:ext cx="8289925" cy="559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6982" name="Text Box 6"/>
          <p:cNvSpPr txBox="1">
            <a:spLocks noChangeArrowheads="1"/>
          </p:cNvSpPr>
          <p:nvPr/>
        </p:nvSpPr>
        <p:spPr bwMode="auto">
          <a:xfrm>
            <a:off x="8831264" y="4292600"/>
            <a:ext cx="1836737"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600" b="1">
                <a:solidFill>
                  <a:srgbClr val="FF0000"/>
                </a:solidFill>
              </a:rPr>
              <a:t>Binding:</a:t>
            </a:r>
          </a:p>
          <a:p>
            <a:pPr eaLnBrk="1" hangingPunct="1"/>
            <a:r>
              <a:rPr lang="en-GB" sz="1600" b="1">
                <a:solidFill>
                  <a:srgbClr val="FF0000"/>
                </a:solidFill>
              </a:rPr>
              <a:t> &lt;n=2,d=</a:t>
            </a:r>
            <a:r>
              <a:rPr lang="en-GB" sz="1600">
                <a:solidFill>
                  <a:srgbClr val="FF0000"/>
                </a:solidFill>
              </a:rPr>
              <a:t>"</a:t>
            </a:r>
            <a:r>
              <a:rPr lang="en-GB" sz="1600" b="1">
                <a:solidFill>
                  <a:srgbClr val="FF0000"/>
                </a:solidFill>
              </a:rPr>
              <a:t>OUR</a:t>
            </a:r>
            <a:r>
              <a:rPr lang="en-GB">
                <a:solidFill>
                  <a:srgbClr val="FF0000"/>
                </a:solidFill>
              </a:rPr>
              <a:t>"</a:t>
            </a:r>
            <a:r>
              <a:rPr lang="en-GB" sz="1600" b="1">
                <a:solidFill>
                  <a:srgbClr val="FF0000"/>
                </a:solidFill>
              </a:rPr>
              <a:t>&gt;</a:t>
            </a:r>
          </a:p>
        </p:txBody>
      </p:sp>
      <p:grpSp>
        <p:nvGrpSpPr>
          <p:cNvPr id="2" name="Group 12"/>
          <p:cNvGrpSpPr>
            <a:grpSpLocks/>
          </p:cNvGrpSpPr>
          <p:nvPr/>
        </p:nvGrpSpPr>
        <p:grpSpPr bwMode="auto">
          <a:xfrm>
            <a:off x="7572376" y="2384426"/>
            <a:ext cx="1331913" cy="574675"/>
            <a:chOff x="2304" y="1525"/>
            <a:chExt cx="839" cy="362"/>
          </a:xfrm>
        </p:grpSpPr>
        <p:sp>
          <p:nvSpPr>
            <p:cNvPr id="25617" name="Oval 13"/>
            <p:cNvSpPr>
              <a:spLocks noChangeArrowheads="1"/>
            </p:cNvSpPr>
            <p:nvPr/>
          </p:nvSpPr>
          <p:spPr bwMode="auto">
            <a:xfrm>
              <a:off x="2304" y="1706"/>
              <a:ext cx="181" cy="181"/>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1</a:t>
              </a:r>
            </a:p>
          </p:txBody>
        </p:sp>
        <p:sp>
          <p:nvSpPr>
            <p:cNvPr id="25618" name="Rectangle 14"/>
            <p:cNvSpPr>
              <a:spLocks noChangeArrowheads="1"/>
            </p:cNvSpPr>
            <p:nvPr/>
          </p:nvSpPr>
          <p:spPr bwMode="auto">
            <a:xfrm>
              <a:off x="2462" y="1525"/>
              <a:ext cx="681" cy="181"/>
            </a:xfrm>
            <a:prstGeom prst="rect">
              <a:avLst/>
            </a:prstGeom>
            <a:solidFill>
              <a:schemeClr val="bg1"/>
            </a:solidFill>
            <a:ln w="19050" algn="ctr">
              <a:solidFill>
                <a:srgbClr val="FF0000"/>
              </a:solidFill>
              <a:miter lim="800000"/>
              <a:headEnd/>
              <a:tailEnd/>
            </a:ln>
          </p:spPr>
          <p:txBody>
            <a:bodyPr wrap="none" lIns="36000" tIns="36000" rIns="36000" b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a:solidFill>
                    <a:srgbClr val="FF0000"/>
                  </a:solidFill>
                </a:rPr>
                <a:t>1`(2,</a:t>
              </a:r>
              <a:r>
                <a:rPr lang="en-GB" sz="1400">
                  <a:solidFill>
                    <a:srgbClr val="FF0000"/>
                  </a:solidFill>
                </a:rPr>
                <a:t>"</a:t>
              </a:r>
              <a:r>
                <a:rPr lang="da-DK" sz="1400">
                  <a:solidFill>
                    <a:srgbClr val="FF0000"/>
                  </a:solidFill>
                </a:rPr>
                <a:t>OUR</a:t>
              </a:r>
              <a:r>
                <a:rPr lang="en-GB" sz="1400">
                  <a:solidFill>
                    <a:srgbClr val="FF0000"/>
                  </a:solidFill>
                </a:rPr>
                <a:t>"</a:t>
              </a:r>
              <a:r>
                <a:rPr lang="da-DK" sz="1400">
                  <a:solidFill>
                    <a:srgbClr val="FF0000"/>
                  </a:solidFill>
                </a:rPr>
                <a:t>)</a:t>
              </a:r>
            </a:p>
          </p:txBody>
        </p:sp>
      </p:grpSp>
      <p:sp>
        <p:nvSpPr>
          <p:cNvPr id="126991" name="Oval 15"/>
          <p:cNvSpPr>
            <a:spLocks noChangeArrowheads="1"/>
          </p:cNvSpPr>
          <p:nvPr/>
        </p:nvSpPr>
        <p:spPr bwMode="auto">
          <a:xfrm>
            <a:off x="8543925" y="1592264"/>
            <a:ext cx="287338" cy="287337"/>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2</a:t>
            </a:r>
          </a:p>
        </p:txBody>
      </p:sp>
      <p:sp>
        <p:nvSpPr>
          <p:cNvPr id="126992" name="Rectangle 16"/>
          <p:cNvSpPr>
            <a:spLocks noChangeArrowheads="1"/>
          </p:cNvSpPr>
          <p:nvPr/>
        </p:nvSpPr>
        <p:spPr bwMode="auto">
          <a:xfrm>
            <a:off x="7426325" y="1881189"/>
            <a:ext cx="1081088" cy="287337"/>
          </a:xfrm>
          <a:prstGeom prst="rect">
            <a:avLst/>
          </a:prstGeom>
          <a:solidFill>
            <a:schemeClr val="bg1"/>
          </a:solidFill>
          <a:ln w="19050" algn="ctr">
            <a:solidFill>
              <a:srgbClr val="FF0000"/>
            </a:solidFill>
            <a:miter lim="800000"/>
            <a:headEnd/>
            <a:tailEnd/>
          </a:ln>
        </p:spPr>
        <p:txBody>
          <a:bodyPr wrap="none" lIns="36000" tIns="36000" rIns="36000" b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a:solidFill>
                  <a:srgbClr val="FF0000"/>
                </a:solidFill>
              </a:rPr>
              <a:t>1`(2,</a:t>
            </a:r>
            <a:r>
              <a:rPr lang="en-GB" sz="1400">
                <a:solidFill>
                  <a:srgbClr val="FF0000"/>
                </a:solidFill>
              </a:rPr>
              <a:t>"</a:t>
            </a:r>
            <a:r>
              <a:rPr lang="da-DK" sz="1400">
                <a:solidFill>
                  <a:srgbClr val="FF0000"/>
                </a:solidFill>
              </a:rPr>
              <a:t>OUR</a:t>
            </a:r>
            <a:r>
              <a:rPr lang="en-GB" sz="1400">
                <a:solidFill>
                  <a:srgbClr val="FF0000"/>
                </a:solidFill>
              </a:rPr>
              <a:t>"</a:t>
            </a:r>
            <a:r>
              <a:rPr lang="da-DK" sz="1400">
                <a:solidFill>
                  <a:srgbClr val="FF0000"/>
                </a:solidFill>
              </a:rPr>
              <a:t>)</a:t>
            </a:r>
          </a:p>
        </p:txBody>
      </p:sp>
      <p:grpSp>
        <p:nvGrpSpPr>
          <p:cNvPr id="3" name="Group 17"/>
          <p:cNvGrpSpPr>
            <a:grpSpLocks/>
          </p:cNvGrpSpPr>
          <p:nvPr/>
        </p:nvGrpSpPr>
        <p:grpSpPr bwMode="auto">
          <a:xfrm>
            <a:off x="7572375" y="4724401"/>
            <a:ext cx="647700" cy="574675"/>
            <a:chOff x="4050" y="2976"/>
            <a:chExt cx="408" cy="362"/>
          </a:xfrm>
        </p:grpSpPr>
        <p:sp>
          <p:nvSpPr>
            <p:cNvPr id="25615" name="Oval 18"/>
            <p:cNvSpPr>
              <a:spLocks noChangeArrowheads="1"/>
            </p:cNvSpPr>
            <p:nvPr/>
          </p:nvSpPr>
          <p:spPr bwMode="auto">
            <a:xfrm>
              <a:off x="4050" y="3157"/>
              <a:ext cx="181" cy="181"/>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1</a:t>
              </a:r>
            </a:p>
          </p:txBody>
        </p:sp>
        <p:sp>
          <p:nvSpPr>
            <p:cNvPr id="25616" name="Rectangle 19"/>
            <p:cNvSpPr>
              <a:spLocks noChangeArrowheads="1"/>
            </p:cNvSpPr>
            <p:nvPr/>
          </p:nvSpPr>
          <p:spPr bwMode="auto">
            <a:xfrm>
              <a:off x="4208" y="2976"/>
              <a:ext cx="250" cy="181"/>
            </a:xfrm>
            <a:prstGeom prst="rect">
              <a:avLst/>
            </a:prstGeom>
            <a:solidFill>
              <a:schemeClr val="bg1"/>
            </a:solidFill>
            <a:ln w="19050" algn="ctr">
              <a:solidFill>
                <a:srgbClr val="FF0000"/>
              </a:solidFill>
              <a:miter lim="800000"/>
              <a:headEnd/>
              <a:tailEnd/>
            </a:ln>
          </p:spPr>
          <p:txBody>
            <a:bodyPr wrap="none" lIns="36000" tIns="36000" rIns="36000" b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a:solidFill>
                    <a:srgbClr val="FF0000"/>
                  </a:solidFill>
                </a:rPr>
                <a:t>1`3</a:t>
              </a:r>
            </a:p>
          </p:txBody>
        </p:sp>
      </p:grpSp>
      <p:sp>
        <p:nvSpPr>
          <p:cNvPr id="25609" name="Line 25"/>
          <p:cNvSpPr>
            <a:spLocks noChangeShapeType="1"/>
          </p:cNvSpPr>
          <p:nvPr/>
        </p:nvSpPr>
        <p:spPr bwMode="auto">
          <a:xfrm>
            <a:off x="4259264" y="1412875"/>
            <a:ext cx="1152525"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10" name="Line 26"/>
          <p:cNvSpPr>
            <a:spLocks noChangeShapeType="1"/>
          </p:cNvSpPr>
          <p:nvPr/>
        </p:nvSpPr>
        <p:spPr bwMode="auto">
          <a:xfrm>
            <a:off x="3971926" y="4257675"/>
            <a:ext cx="792163"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11" name="Oval 28"/>
          <p:cNvSpPr>
            <a:spLocks noChangeArrowheads="1"/>
          </p:cNvSpPr>
          <p:nvPr/>
        </p:nvSpPr>
        <p:spPr bwMode="auto">
          <a:xfrm>
            <a:off x="4043364" y="1592264"/>
            <a:ext cx="287337" cy="287337"/>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4</a:t>
            </a:r>
          </a:p>
        </p:txBody>
      </p:sp>
      <p:pic>
        <p:nvPicPr>
          <p:cNvPr id="25612" name="Picture 29" descr="SequentialM4"/>
          <p:cNvPicPr>
            <a:picLocks noChangeAspect="1" noChangeArrowheads="1"/>
          </p:cNvPicPr>
          <p:nvPr/>
        </p:nvPicPr>
        <p:blipFill>
          <a:blip r:embed="rId3">
            <a:extLst>
              <a:ext uri="{28A0092B-C50C-407E-A947-70E740481C1C}">
                <a14:useLocalDpi xmlns:a14="http://schemas.microsoft.com/office/drawing/2010/main" xmlns="" val="0"/>
              </a:ext>
            </a:extLst>
          </a:blip>
          <a:srcRect l="20566" t="43349" r="68082" b="44800"/>
          <a:stretch>
            <a:fillRect/>
          </a:stretch>
        </p:blipFill>
        <p:spPr bwMode="auto">
          <a:xfrm>
            <a:off x="3035301" y="2743200"/>
            <a:ext cx="1044575"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13" name="Rectangle 30"/>
          <p:cNvSpPr>
            <a:spLocks noChangeArrowheads="1"/>
          </p:cNvSpPr>
          <p:nvPr/>
        </p:nvSpPr>
        <p:spPr bwMode="auto">
          <a:xfrm>
            <a:off x="8148638" y="3968751"/>
            <a:ext cx="900112" cy="504825"/>
          </a:xfrm>
          <a:prstGeom prst="rect">
            <a:avLst/>
          </a:prstGeom>
          <a:noFill/>
          <a:ln w="76200"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5614" name="Rectangle 32"/>
          <p:cNvSpPr>
            <a:spLocks noGrp="1" noChangeArrowheads="1"/>
          </p:cNvSpPr>
          <p:nvPr>
            <p:ph type="title"/>
          </p:nvPr>
        </p:nvSpPr>
        <p:spPr>
          <a:xfrm>
            <a:off x="5232401" y="368301"/>
            <a:ext cx="4716463" cy="633413"/>
          </a:xfrm>
          <a:noFill/>
        </p:spPr>
        <p:txBody>
          <a:bodyPr>
            <a:normAutofit fontScale="90000"/>
          </a:bodyPr>
          <a:lstStyle/>
          <a:p>
            <a:pPr eaLnBrk="1" hangingPunct="1"/>
            <a:r>
              <a:rPr lang="en-GB" b="1" dirty="0" smtClean="0">
                <a:solidFill>
                  <a:schemeClr val="bg1"/>
                </a:solidFill>
              </a:rPr>
              <a:t>New marking M</a:t>
            </a:r>
            <a:r>
              <a:rPr lang="en-GB" b="1" baseline="-25000" dirty="0" smtClean="0">
                <a:solidFill>
                  <a:schemeClr val="bg1"/>
                </a:solidFill>
              </a:rPr>
              <a:t>7</a:t>
            </a:r>
          </a:p>
        </p:txBody>
      </p:sp>
    </p:spTree>
    <p:extLst>
      <p:ext uri="{BB962C8B-B14F-4D97-AF65-F5344CB8AC3E}">
        <p14:creationId xmlns:p14="http://schemas.microsoft.com/office/powerpoint/2010/main" xmlns="" val="3446184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2000"/>
                                        <p:tgtEl>
                                          <p:spTgt spid="2"/>
                                        </p:tgtEl>
                                      </p:cBhvr>
                                    </p:animEffect>
                                    <p:set>
                                      <p:cBhvr>
                                        <p:cTn id="11" dur="1" fill="hold">
                                          <p:stCondLst>
                                            <p:cond delay="1999"/>
                                          </p:stCondLst>
                                        </p:cTn>
                                        <p:tgtEl>
                                          <p:spTgt spid="2"/>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699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6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p:bldP spid="126991" grpId="0" animBg="1"/>
      <p:bldP spid="12699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382137"/>
            <a:ext cx="10466009" cy="1214651"/>
          </a:xfrm>
        </p:spPr>
        <p:txBody>
          <a:bodyPr>
            <a:normAutofit/>
          </a:bodyPr>
          <a:lstStyle/>
          <a:p>
            <a:pPr marL="0" marR="0" algn="r" rtl="1">
              <a:lnSpc>
                <a:spcPts val="3600"/>
              </a:lnSpc>
              <a:spcBef>
                <a:spcPts val="500"/>
              </a:spcBef>
              <a:spcAft>
                <a:spcPts val="0"/>
              </a:spcAft>
              <a:tabLst>
                <a:tab pos="360045" algn="l"/>
              </a:tabLst>
            </a:pPr>
            <a:r>
              <a:rPr lang="ar-SA" b="1"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ساختار شبكه پتري</a:t>
            </a:r>
            <a:r>
              <a:rPr lang="en-US" b="1" dirty="0">
                <a:solidFill>
                  <a:schemeClr val="bg1"/>
                </a:solidFill>
                <a:latin typeface="Times New Roman" panose="02020603050405020304" pitchFamily="18" charset="0"/>
                <a:ea typeface="Times New Roman" panose="02020603050405020304" pitchFamily="18" charset="0"/>
                <a:cs typeface="Lotus"/>
              </a:rPr>
              <a:t/>
            </a:r>
            <a:br>
              <a:rPr lang="en-US" b="1" dirty="0">
                <a:solidFill>
                  <a:schemeClr val="bg1"/>
                </a:solidFill>
                <a:latin typeface="Times New Roman" panose="02020603050405020304" pitchFamily="18" charset="0"/>
                <a:ea typeface="Times New Roman" panose="02020603050405020304" pitchFamily="18" charset="0"/>
                <a:cs typeface="Lotus"/>
              </a:rPr>
            </a:br>
            <a:endParaRPr lang="en-US" dirty="0">
              <a:solidFill>
                <a:schemeClr val="bg1"/>
              </a:solidFill>
            </a:endParaRPr>
          </a:p>
        </p:txBody>
      </p:sp>
      <p:sp>
        <p:nvSpPr>
          <p:cNvPr id="3" name="Subtitle 2"/>
          <p:cNvSpPr>
            <a:spLocks noGrp="1"/>
          </p:cNvSpPr>
          <p:nvPr>
            <p:ph type="subTitle" idx="1"/>
          </p:nvPr>
        </p:nvSpPr>
        <p:spPr>
          <a:xfrm>
            <a:off x="1039053" y="1774209"/>
            <a:ext cx="10261293" cy="3866867"/>
          </a:xfrm>
        </p:spPr>
        <p:txBody>
          <a:bodyPr>
            <a:normAutofit/>
          </a:bodyPr>
          <a:lstStyle/>
          <a:p>
            <a:pPr indent="360045" algn="justLow" rtl="1">
              <a:lnSpc>
                <a:spcPts val="3600"/>
              </a:lnSpc>
              <a:spcBef>
                <a:spcPts val="0"/>
              </a:spcBef>
              <a:spcAft>
                <a:spcPts val="0"/>
              </a:spcAft>
              <a:tabLst>
                <a:tab pos="360045" algn="l"/>
              </a:tabLst>
            </a:pPr>
            <a:r>
              <a:rPr lang="ar-SA" sz="3200" dirty="0">
                <a:solidFill>
                  <a:schemeClr val="bg1">
                    <a:lumMod val="95000"/>
                    <a:lumOff val="5000"/>
                  </a:schemeClr>
                </a:solidFill>
                <a:latin typeface="Times New Roman" panose="02020603050405020304" pitchFamily="18" charset="0"/>
                <a:ea typeface="Times New Roman" panose="02020603050405020304" pitchFamily="18" charset="0"/>
                <a:cs typeface="B Nazanin" panose="00000400000000000000" pitchFamily="2" charset="-78"/>
              </a:rPr>
              <a:t>يك شبكه پتري تركيبي از 4 جز مي‌باشد</a:t>
            </a:r>
            <a:r>
              <a:rPr lang="ar-SA" sz="3200" dirty="0" smtClean="0">
                <a:solidFill>
                  <a:schemeClr val="bg1">
                    <a:lumMod val="95000"/>
                    <a:lumOff val="5000"/>
                  </a:schemeClr>
                </a:solidFill>
                <a:latin typeface="Times New Roman" panose="02020603050405020304" pitchFamily="18" charset="0"/>
                <a:ea typeface="Times New Roman" panose="02020603050405020304" pitchFamily="18" charset="0"/>
                <a:cs typeface="B Nazanin" panose="00000400000000000000" pitchFamily="2" charset="-78"/>
              </a:rPr>
              <a:t>:</a:t>
            </a:r>
            <a:endParaRPr lang="en-US" sz="3200" dirty="0" smtClean="0">
              <a:solidFill>
                <a:schemeClr val="bg1">
                  <a:lumMod val="95000"/>
                  <a:lumOff val="5000"/>
                </a:schemeClr>
              </a:solidFill>
              <a:latin typeface="Times New Roman" panose="02020603050405020304" pitchFamily="18" charset="0"/>
              <a:ea typeface="Times New Roman" panose="02020603050405020304" pitchFamily="18" charset="0"/>
              <a:cs typeface="B Nazanin" panose="00000400000000000000" pitchFamily="2" charset="-78"/>
            </a:endParaRPr>
          </a:p>
          <a:p>
            <a:pPr indent="360045" algn="justLow" rtl="1">
              <a:lnSpc>
                <a:spcPts val="3600"/>
              </a:lnSpc>
              <a:spcBef>
                <a:spcPts val="0"/>
              </a:spcBef>
              <a:spcAft>
                <a:spcPts val="0"/>
              </a:spcAft>
              <a:tabLst>
                <a:tab pos="360045" algn="l"/>
              </a:tabLst>
            </a:pPr>
            <a:endParaRPr lang="en-US" sz="3200" dirty="0">
              <a:solidFill>
                <a:schemeClr val="bg1">
                  <a:lumMod val="95000"/>
                  <a:lumOff val="5000"/>
                </a:schemeClr>
              </a:solidFill>
              <a:latin typeface="Times New Roman" panose="02020603050405020304" pitchFamily="18" charset="0"/>
              <a:ea typeface="Times New Roman" panose="02020603050405020304" pitchFamily="18" charset="0"/>
              <a:cs typeface="Lotus"/>
            </a:endParaRPr>
          </a:p>
          <a:p>
            <a:pPr marL="342900" marR="0" lvl="0" indent="-342900" algn="justLow" rtl="1">
              <a:lnSpc>
                <a:spcPts val="3600"/>
              </a:lnSpc>
              <a:spcBef>
                <a:spcPts val="0"/>
              </a:spcBef>
              <a:spcAft>
                <a:spcPts val="0"/>
              </a:spcAft>
              <a:buFont typeface="Symbol" panose="05050102010706020507" pitchFamily="18" charset="2"/>
              <a:buChar char=""/>
              <a:tabLst>
                <a:tab pos="360045" algn="l"/>
                <a:tab pos="360045" algn="l"/>
                <a:tab pos="411480" algn="l"/>
              </a:tabLst>
            </a:pPr>
            <a:r>
              <a:rPr lang="ar-SA" sz="3200" dirty="0">
                <a:solidFill>
                  <a:schemeClr val="bg1">
                    <a:lumMod val="95000"/>
                    <a:lumOff val="5000"/>
                  </a:schemeClr>
                </a:solidFill>
                <a:latin typeface="Times New Roman" panose="02020603050405020304" pitchFamily="18" charset="0"/>
                <a:ea typeface="Times New Roman" panose="02020603050405020304" pitchFamily="18" charset="0"/>
                <a:cs typeface="B Nazanin" panose="00000400000000000000" pitchFamily="2" charset="-78"/>
              </a:rPr>
              <a:t>مجموعه‌اي از مكانها </a:t>
            </a:r>
            <a:r>
              <a:rPr lang="en-US" sz="3200" dirty="0">
                <a:solidFill>
                  <a:schemeClr val="bg1">
                    <a:lumMod val="95000"/>
                    <a:lumOff val="5000"/>
                  </a:schemeClr>
                </a:solidFill>
                <a:latin typeface="Times New Roman" panose="02020603050405020304" pitchFamily="18" charset="0"/>
                <a:ea typeface="Times New Roman" panose="02020603050405020304" pitchFamily="18" charset="0"/>
                <a:cs typeface="B Nazanin" panose="00000400000000000000" pitchFamily="2" charset="-78"/>
              </a:rPr>
              <a:t>P</a:t>
            </a:r>
            <a:endParaRPr lang="en-US" sz="3200" dirty="0">
              <a:solidFill>
                <a:schemeClr val="bg1">
                  <a:lumMod val="95000"/>
                  <a:lumOff val="5000"/>
                </a:schemeClr>
              </a:solidFill>
              <a:latin typeface="Times New Roman" panose="02020603050405020304" pitchFamily="18" charset="0"/>
              <a:ea typeface="Times New Roman" panose="02020603050405020304" pitchFamily="18" charset="0"/>
              <a:cs typeface="Lotus"/>
            </a:endParaRPr>
          </a:p>
          <a:p>
            <a:pPr marL="342900" marR="0" lvl="0" indent="-342900" algn="justLow" rtl="1">
              <a:lnSpc>
                <a:spcPts val="3600"/>
              </a:lnSpc>
              <a:spcBef>
                <a:spcPts val="0"/>
              </a:spcBef>
              <a:spcAft>
                <a:spcPts val="0"/>
              </a:spcAft>
              <a:buFont typeface="Symbol" panose="05050102010706020507" pitchFamily="18" charset="2"/>
              <a:buChar char=""/>
              <a:tabLst>
                <a:tab pos="360045" algn="l"/>
                <a:tab pos="360045" algn="l"/>
                <a:tab pos="411480" algn="l"/>
              </a:tabLst>
            </a:pPr>
            <a:r>
              <a:rPr lang="ar-SA" sz="3200" dirty="0">
                <a:solidFill>
                  <a:schemeClr val="bg1">
                    <a:lumMod val="95000"/>
                    <a:lumOff val="5000"/>
                  </a:schemeClr>
                </a:solidFill>
                <a:latin typeface="Times New Roman" panose="02020603050405020304" pitchFamily="18" charset="0"/>
                <a:ea typeface="Times New Roman" panose="02020603050405020304" pitchFamily="18" charset="0"/>
                <a:cs typeface="B Nazanin" panose="00000400000000000000" pitchFamily="2" charset="-78"/>
              </a:rPr>
              <a:t>مجموعه‌اي از گذرها </a:t>
            </a:r>
            <a:r>
              <a:rPr lang="en-US" sz="3200" dirty="0">
                <a:solidFill>
                  <a:schemeClr val="bg1">
                    <a:lumMod val="95000"/>
                    <a:lumOff val="5000"/>
                  </a:schemeClr>
                </a:solidFill>
                <a:latin typeface="Times New Roman" panose="02020603050405020304" pitchFamily="18" charset="0"/>
                <a:ea typeface="Times New Roman" panose="02020603050405020304" pitchFamily="18" charset="0"/>
                <a:cs typeface="B Nazanin" panose="00000400000000000000" pitchFamily="2" charset="-78"/>
              </a:rPr>
              <a:t>T</a:t>
            </a:r>
            <a:endParaRPr lang="en-US" sz="3200" dirty="0">
              <a:solidFill>
                <a:schemeClr val="bg1">
                  <a:lumMod val="95000"/>
                  <a:lumOff val="5000"/>
                </a:schemeClr>
              </a:solidFill>
              <a:latin typeface="Times New Roman" panose="02020603050405020304" pitchFamily="18" charset="0"/>
              <a:ea typeface="Times New Roman" panose="02020603050405020304" pitchFamily="18" charset="0"/>
              <a:cs typeface="Lotus"/>
            </a:endParaRPr>
          </a:p>
          <a:p>
            <a:pPr marL="342900" marR="0" lvl="0" indent="-342900" algn="justLow" rtl="1">
              <a:lnSpc>
                <a:spcPts val="3600"/>
              </a:lnSpc>
              <a:spcBef>
                <a:spcPts val="0"/>
              </a:spcBef>
              <a:spcAft>
                <a:spcPts val="0"/>
              </a:spcAft>
              <a:buFont typeface="Symbol" panose="05050102010706020507" pitchFamily="18" charset="2"/>
              <a:buChar char=""/>
              <a:tabLst>
                <a:tab pos="360045" algn="l"/>
                <a:tab pos="360045" algn="l"/>
                <a:tab pos="411480" algn="l"/>
              </a:tabLst>
            </a:pPr>
            <a:r>
              <a:rPr lang="ar-SA" sz="3200" dirty="0">
                <a:solidFill>
                  <a:schemeClr val="bg1">
                    <a:lumMod val="95000"/>
                    <a:lumOff val="5000"/>
                  </a:schemeClr>
                </a:solidFill>
                <a:latin typeface="Times New Roman" panose="02020603050405020304" pitchFamily="18" charset="0"/>
                <a:ea typeface="Times New Roman" panose="02020603050405020304" pitchFamily="18" charset="0"/>
                <a:cs typeface="B Nazanin" panose="00000400000000000000" pitchFamily="2" charset="-78"/>
              </a:rPr>
              <a:t>يك تابع ورودي </a:t>
            </a:r>
            <a:r>
              <a:rPr lang="en-US" sz="3200" dirty="0">
                <a:solidFill>
                  <a:schemeClr val="bg1">
                    <a:lumMod val="95000"/>
                    <a:lumOff val="5000"/>
                  </a:schemeClr>
                </a:solidFill>
                <a:latin typeface="Times New Roman" panose="02020603050405020304" pitchFamily="18" charset="0"/>
                <a:ea typeface="Times New Roman" panose="02020603050405020304" pitchFamily="18" charset="0"/>
                <a:cs typeface="B Nazanin" panose="00000400000000000000" pitchFamily="2" charset="-78"/>
              </a:rPr>
              <a:t>I</a:t>
            </a:r>
            <a:endParaRPr lang="en-US" sz="3200" dirty="0">
              <a:solidFill>
                <a:schemeClr val="bg1">
                  <a:lumMod val="95000"/>
                  <a:lumOff val="5000"/>
                </a:schemeClr>
              </a:solidFill>
              <a:latin typeface="Times New Roman" panose="02020603050405020304" pitchFamily="18" charset="0"/>
              <a:ea typeface="Times New Roman" panose="02020603050405020304" pitchFamily="18" charset="0"/>
              <a:cs typeface="Lotus"/>
            </a:endParaRPr>
          </a:p>
          <a:p>
            <a:pPr marL="342900" marR="0" lvl="0" indent="-342900" algn="justLow" rtl="1">
              <a:lnSpc>
                <a:spcPts val="3600"/>
              </a:lnSpc>
              <a:spcBef>
                <a:spcPts val="0"/>
              </a:spcBef>
              <a:spcAft>
                <a:spcPts val="0"/>
              </a:spcAft>
              <a:buFont typeface="Symbol" panose="05050102010706020507" pitchFamily="18" charset="2"/>
              <a:buChar char=""/>
              <a:tabLst>
                <a:tab pos="360045" algn="l"/>
                <a:tab pos="360045" algn="l"/>
                <a:tab pos="411480" algn="l"/>
              </a:tabLst>
            </a:pPr>
            <a:r>
              <a:rPr lang="ar-SA" sz="3200" dirty="0">
                <a:solidFill>
                  <a:schemeClr val="bg1">
                    <a:lumMod val="95000"/>
                    <a:lumOff val="5000"/>
                  </a:schemeClr>
                </a:solidFill>
                <a:latin typeface="Times New Roman" panose="02020603050405020304" pitchFamily="18" charset="0"/>
                <a:ea typeface="Times New Roman" panose="02020603050405020304" pitchFamily="18" charset="0"/>
                <a:cs typeface="B Nazanin" panose="00000400000000000000" pitchFamily="2" charset="-78"/>
              </a:rPr>
              <a:t>يك تابع خروجي</a:t>
            </a:r>
            <a:r>
              <a:rPr lang="en-US" sz="3200" dirty="0">
                <a:solidFill>
                  <a:schemeClr val="bg1">
                    <a:lumMod val="95000"/>
                    <a:lumOff val="5000"/>
                  </a:schemeClr>
                </a:solidFill>
                <a:latin typeface="Times New Roman" panose="02020603050405020304" pitchFamily="18" charset="0"/>
                <a:ea typeface="Times New Roman" panose="02020603050405020304" pitchFamily="18" charset="0"/>
                <a:cs typeface="B Nazanin" panose="00000400000000000000" pitchFamily="2" charset="-78"/>
              </a:rPr>
              <a:t>O</a:t>
            </a:r>
            <a:endParaRPr lang="en-US" sz="3200" dirty="0">
              <a:solidFill>
                <a:schemeClr val="bg1">
                  <a:lumMod val="95000"/>
                  <a:lumOff val="5000"/>
                </a:schemeClr>
              </a:solidFill>
              <a:latin typeface="Times New Roman" panose="02020603050405020304" pitchFamily="18" charset="0"/>
              <a:ea typeface="Times New Roman" panose="02020603050405020304" pitchFamily="18" charset="0"/>
              <a:cs typeface="Lotus"/>
            </a:endParaRPr>
          </a:p>
          <a:p>
            <a:endParaRPr lang="en-US" sz="2800" dirty="0">
              <a:solidFill>
                <a:schemeClr val="bg1">
                  <a:lumMod val="95000"/>
                  <a:lumOff val="5000"/>
                </a:schemeClr>
              </a:solidFill>
            </a:endParaRPr>
          </a:p>
        </p:txBody>
      </p:sp>
      <p:sp>
        <p:nvSpPr>
          <p:cNvPr id="4" name="Footer Placeholder 3"/>
          <p:cNvSpPr>
            <a:spLocks noGrp="1"/>
          </p:cNvSpPr>
          <p:nvPr>
            <p:ph type="ftr" sz="quarter" idx="11"/>
          </p:nvPr>
        </p:nvSpPr>
        <p:spPr/>
        <p:txBody>
          <a:bodyPr/>
          <a:lstStyle/>
          <a:p>
            <a:r>
              <a:rPr lang="en-US" smtClean="0"/>
              <a:t>vahid naderi</a:t>
            </a:r>
            <a:endParaRPr lang="en-US"/>
          </a:p>
        </p:txBody>
      </p:sp>
    </p:spTree>
    <p:extLst>
      <p:ext uri="{BB962C8B-B14F-4D97-AF65-F5344CB8AC3E}">
        <p14:creationId xmlns:p14="http://schemas.microsoft.com/office/powerpoint/2010/main" xmlns="" val="36452725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pic>
        <p:nvPicPr>
          <p:cNvPr id="26627" name="Picture 2" descr="SequentialM5"/>
          <p:cNvPicPr>
            <a:picLocks noChangeAspect="1" noChangeArrowheads="1"/>
          </p:cNvPicPr>
          <p:nvPr/>
        </p:nvPicPr>
        <p:blipFill>
          <a:blip r:embed="rId2">
            <a:extLst>
              <a:ext uri="{28A0092B-C50C-407E-A947-70E740481C1C}">
                <a14:useLocalDpi xmlns:a14="http://schemas.microsoft.com/office/drawing/2010/main" xmlns="" val="0"/>
              </a:ext>
            </a:extLst>
          </a:blip>
          <a:srcRect l="11867"/>
          <a:stretch>
            <a:fillRect/>
          </a:stretch>
        </p:blipFill>
        <p:spPr bwMode="auto">
          <a:xfrm>
            <a:off x="2208214" y="296863"/>
            <a:ext cx="8289925" cy="559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8007" name="Text Box 7"/>
          <p:cNvSpPr txBox="1">
            <a:spLocks noChangeArrowheads="1"/>
          </p:cNvSpPr>
          <p:nvPr/>
        </p:nvSpPr>
        <p:spPr bwMode="auto">
          <a:xfrm>
            <a:off x="5627688" y="4689475"/>
            <a:ext cx="176371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Binding:  &lt;n=3&gt;</a:t>
            </a:r>
          </a:p>
        </p:txBody>
      </p:sp>
      <p:sp>
        <p:nvSpPr>
          <p:cNvPr id="26629" name="Oval 15"/>
          <p:cNvSpPr>
            <a:spLocks noChangeArrowheads="1"/>
          </p:cNvSpPr>
          <p:nvPr/>
        </p:nvSpPr>
        <p:spPr bwMode="auto">
          <a:xfrm>
            <a:off x="8543925" y="1592264"/>
            <a:ext cx="287338" cy="287337"/>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2</a:t>
            </a:r>
          </a:p>
        </p:txBody>
      </p:sp>
      <p:sp>
        <p:nvSpPr>
          <p:cNvPr id="26630" name="Rectangle 16"/>
          <p:cNvSpPr>
            <a:spLocks noChangeArrowheads="1"/>
          </p:cNvSpPr>
          <p:nvPr/>
        </p:nvSpPr>
        <p:spPr bwMode="auto">
          <a:xfrm>
            <a:off x="7426325" y="1881189"/>
            <a:ext cx="1081088" cy="287337"/>
          </a:xfrm>
          <a:prstGeom prst="rect">
            <a:avLst/>
          </a:prstGeom>
          <a:solidFill>
            <a:schemeClr val="bg1"/>
          </a:solidFill>
          <a:ln w="19050" algn="ctr">
            <a:solidFill>
              <a:srgbClr val="FF0000"/>
            </a:solidFill>
            <a:miter lim="800000"/>
            <a:headEnd/>
            <a:tailEnd/>
          </a:ln>
        </p:spPr>
        <p:txBody>
          <a:bodyPr wrap="none" lIns="36000" tIns="36000" rIns="36000" b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a:solidFill>
                  <a:srgbClr val="FF0000"/>
                </a:solidFill>
              </a:rPr>
              <a:t>1`(2,</a:t>
            </a:r>
            <a:r>
              <a:rPr lang="en-GB" sz="1400">
                <a:solidFill>
                  <a:srgbClr val="FF0000"/>
                </a:solidFill>
              </a:rPr>
              <a:t>"</a:t>
            </a:r>
            <a:r>
              <a:rPr lang="da-DK" sz="1400">
                <a:solidFill>
                  <a:srgbClr val="FF0000"/>
                </a:solidFill>
              </a:rPr>
              <a:t>OUR</a:t>
            </a:r>
            <a:r>
              <a:rPr lang="en-GB" sz="1400">
                <a:solidFill>
                  <a:srgbClr val="FF0000"/>
                </a:solidFill>
              </a:rPr>
              <a:t>"</a:t>
            </a:r>
            <a:r>
              <a:rPr lang="da-DK" sz="1400">
                <a:solidFill>
                  <a:srgbClr val="FF0000"/>
                </a:solidFill>
              </a:rPr>
              <a:t>)</a:t>
            </a:r>
          </a:p>
        </p:txBody>
      </p:sp>
      <p:grpSp>
        <p:nvGrpSpPr>
          <p:cNvPr id="2" name="Group 17"/>
          <p:cNvGrpSpPr>
            <a:grpSpLocks/>
          </p:cNvGrpSpPr>
          <p:nvPr/>
        </p:nvGrpSpPr>
        <p:grpSpPr bwMode="auto">
          <a:xfrm>
            <a:off x="7572375" y="4724401"/>
            <a:ext cx="647700" cy="574675"/>
            <a:chOff x="4050" y="2976"/>
            <a:chExt cx="408" cy="362"/>
          </a:xfrm>
        </p:grpSpPr>
        <p:sp>
          <p:nvSpPr>
            <p:cNvPr id="26641" name="Oval 18"/>
            <p:cNvSpPr>
              <a:spLocks noChangeArrowheads="1"/>
            </p:cNvSpPr>
            <p:nvPr/>
          </p:nvSpPr>
          <p:spPr bwMode="auto">
            <a:xfrm>
              <a:off x="4050" y="3157"/>
              <a:ext cx="181" cy="181"/>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1</a:t>
              </a:r>
            </a:p>
          </p:txBody>
        </p:sp>
        <p:sp>
          <p:nvSpPr>
            <p:cNvPr id="26642" name="Rectangle 19"/>
            <p:cNvSpPr>
              <a:spLocks noChangeArrowheads="1"/>
            </p:cNvSpPr>
            <p:nvPr/>
          </p:nvSpPr>
          <p:spPr bwMode="auto">
            <a:xfrm>
              <a:off x="4208" y="2976"/>
              <a:ext cx="250" cy="181"/>
            </a:xfrm>
            <a:prstGeom prst="rect">
              <a:avLst/>
            </a:prstGeom>
            <a:solidFill>
              <a:schemeClr val="bg1"/>
            </a:solidFill>
            <a:ln w="19050" algn="ctr">
              <a:solidFill>
                <a:srgbClr val="FF0000"/>
              </a:solidFill>
              <a:miter lim="800000"/>
              <a:headEnd/>
              <a:tailEnd/>
            </a:ln>
          </p:spPr>
          <p:txBody>
            <a:bodyPr wrap="none" lIns="36000" tIns="36000" rIns="36000" b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a:solidFill>
                    <a:srgbClr val="FF0000"/>
                  </a:solidFill>
                </a:rPr>
                <a:t>1`3</a:t>
              </a:r>
            </a:p>
          </p:txBody>
        </p:sp>
      </p:grpSp>
      <p:grpSp>
        <p:nvGrpSpPr>
          <p:cNvPr id="3" name="Group 20"/>
          <p:cNvGrpSpPr>
            <a:grpSpLocks/>
          </p:cNvGrpSpPr>
          <p:nvPr/>
        </p:nvGrpSpPr>
        <p:grpSpPr bwMode="auto">
          <a:xfrm>
            <a:off x="4800600" y="4760914"/>
            <a:ext cx="647700" cy="574675"/>
            <a:chOff x="4050" y="2976"/>
            <a:chExt cx="408" cy="362"/>
          </a:xfrm>
        </p:grpSpPr>
        <p:sp>
          <p:nvSpPr>
            <p:cNvPr id="26639" name="Oval 21"/>
            <p:cNvSpPr>
              <a:spLocks noChangeArrowheads="1"/>
            </p:cNvSpPr>
            <p:nvPr/>
          </p:nvSpPr>
          <p:spPr bwMode="auto">
            <a:xfrm>
              <a:off x="4050" y="3157"/>
              <a:ext cx="181" cy="181"/>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1</a:t>
              </a:r>
            </a:p>
          </p:txBody>
        </p:sp>
        <p:sp>
          <p:nvSpPr>
            <p:cNvPr id="26640" name="Rectangle 22"/>
            <p:cNvSpPr>
              <a:spLocks noChangeArrowheads="1"/>
            </p:cNvSpPr>
            <p:nvPr/>
          </p:nvSpPr>
          <p:spPr bwMode="auto">
            <a:xfrm>
              <a:off x="4208" y="2976"/>
              <a:ext cx="250" cy="181"/>
            </a:xfrm>
            <a:prstGeom prst="rect">
              <a:avLst/>
            </a:prstGeom>
            <a:solidFill>
              <a:schemeClr val="bg1"/>
            </a:solidFill>
            <a:ln w="19050" algn="ctr">
              <a:solidFill>
                <a:srgbClr val="FF0000"/>
              </a:solidFill>
              <a:miter lim="800000"/>
              <a:headEnd/>
              <a:tailEnd/>
            </a:ln>
          </p:spPr>
          <p:txBody>
            <a:bodyPr wrap="none" lIns="36000" tIns="36000" rIns="36000" b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a:solidFill>
                    <a:srgbClr val="FF0000"/>
                  </a:solidFill>
                </a:rPr>
                <a:t>1`3</a:t>
              </a:r>
            </a:p>
          </p:txBody>
        </p:sp>
      </p:grpSp>
      <p:sp>
        <p:nvSpPr>
          <p:cNvPr id="26633" name="Line 25"/>
          <p:cNvSpPr>
            <a:spLocks noChangeShapeType="1"/>
          </p:cNvSpPr>
          <p:nvPr/>
        </p:nvSpPr>
        <p:spPr bwMode="auto">
          <a:xfrm>
            <a:off x="4259264" y="1412875"/>
            <a:ext cx="1152525"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34" name="Line 26"/>
          <p:cNvSpPr>
            <a:spLocks noChangeShapeType="1"/>
          </p:cNvSpPr>
          <p:nvPr/>
        </p:nvSpPr>
        <p:spPr bwMode="auto">
          <a:xfrm>
            <a:off x="3971926" y="4257675"/>
            <a:ext cx="792163"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35" name="Oval 28"/>
          <p:cNvSpPr>
            <a:spLocks noChangeArrowheads="1"/>
          </p:cNvSpPr>
          <p:nvPr/>
        </p:nvSpPr>
        <p:spPr bwMode="auto">
          <a:xfrm>
            <a:off x="4043364" y="1592264"/>
            <a:ext cx="287337" cy="287337"/>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4</a:t>
            </a:r>
          </a:p>
        </p:txBody>
      </p:sp>
      <p:pic>
        <p:nvPicPr>
          <p:cNvPr id="26636" name="Picture 29" descr="SequentialM4"/>
          <p:cNvPicPr>
            <a:picLocks noChangeAspect="1" noChangeArrowheads="1"/>
          </p:cNvPicPr>
          <p:nvPr/>
        </p:nvPicPr>
        <p:blipFill>
          <a:blip r:embed="rId3">
            <a:extLst>
              <a:ext uri="{28A0092B-C50C-407E-A947-70E740481C1C}">
                <a14:useLocalDpi xmlns:a14="http://schemas.microsoft.com/office/drawing/2010/main" xmlns="" val="0"/>
              </a:ext>
            </a:extLst>
          </a:blip>
          <a:srcRect l="20566" t="43349" r="68082" b="44800"/>
          <a:stretch>
            <a:fillRect/>
          </a:stretch>
        </p:blipFill>
        <p:spPr bwMode="auto">
          <a:xfrm>
            <a:off x="3035301" y="2743200"/>
            <a:ext cx="1044575"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7" name="Rectangle 30"/>
          <p:cNvSpPr>
            <a:spLocks noChangeArrowheads="1"/>
          </p:cNvSpPr>
          <p:nvPr/>
        </p:nvSpPr>
        <p:spPr bwMode="auto">
          <a:xfrm>
            <a:off x="5880101" y="5157789"/>
            <a:ext cx="900113" cy="504825"/>
          </a:xfrm>
          <a:prstGeom prst="rect">
            <a:avLst/>
          </a:prstGeom>
          <a:noFill/>
          <a:ln w="76200"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6638" name="Rectangle 32"/>
          <p:cNvSpPr>
            <a:spLocks noGrp="1" noChangeArrowheads="1"/>
          </p:cNvSpPr>
          <p:nvPr>
            <p:ph type="title"/>
          </p:nvPr>
        </p:nvSpPr>
        <p:spPr>
          <a:xfrm>
            <a:off x="5232401" y="368301"/>
            <a:ext cx="4716463" cy="633413"/>
          </a:xfrm>
          <a:noFill/>
        </p:spPr>
        <p:txBody>
          <a:bodyPr>
            <a:normAutofit fontScale="90000"/>
          </a:bodyPr>
          <a:lstStyle/>
          <a:p>
            <a:pPr eaLnBrk="1" hangingPunct="1"/>
            <a:r>
              <a:rPr lang="en-GB" b="1" dirty="0" smtClean="0">
                <a:solidFill>
                  <a:schemeClr val="bg1"/>
                </a:solidFill>
              </a:rPr>
              <a:t>New marking M</a:t>
            </a:r>
            <a:r>
              <a:rPr lang="en-GB" b="1" baseline="-25000" dirty="0" smtClean="0">
                <a:solidFill>
                  <a:schemeClr val="bg1"/>
                </a:solidFill>
              </a:rPr>
              <a:t>8</a:t>
            </a:r>
          </a:p>
        </p:txBody>
      </p:sp>
    </p:spTree>
    <p:extLst>
      <p:ext uri="{BB962C8B-B14F-4D97-AF65-F5344CB8AC3E}">
        <p14:creationId xmlns:p14="http://schemas.microsoft.com/office/powerpoint/2010/main" xmlns="" val="2151101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2000"/>
                                        <p:tgtEl>
                                          <p:spTgt spid="2"/>
                                        </p:tgtEl>
                                      </p:cBhvr>
                                    </p:animEffect>
                                    <p:set>
                                      <p:cBhvr>
                                        <p:cTn id="11" dur="1" fill="hold">
                                          <p:stCondLst>
                                            <p:cond delay="1999"/>
                                          </p:stCondLst>
                                        </p:cTn>
                                        <p:tgtEl>
                                          <p:spTgt spid="2"/>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pic>
        <p:nvPicPr>
          <p:cNvPr id="27651" name="Picture 2" descr="SequentialM5"/>
          <p:cNvPicPr>
            <a:picLocks noChangeAspect="1" noChangeArrowheads="1"/>
          </p:cNvPicPr>
          <p:nvPr/>
        </p:nvPicPr>
        <p:blipFill>
          <a:blip r:embed="rId2">
            <a:extLst>
              <a:ext uri="{28A0092B-C50C-407E-A947-70E740481C1C}">
                <a14:useLocalDpi xmlns:a14="http://schemas.microsoft.com/office/drawing/2010/main" xmlns="" val="0"/>
              </a:ext>
            </a:extLst>
          </a:blip>
          <a:srcRect l="11867"/>
          <a:stretch>
            <a:fillRect/>
          </a:stretch>
        </p:blipFill>
        <p:spPr bwMode="auto">
          <a:xfrm>
            <a:off x="2208214" y="296863"/>
            <a:ext cx="8289925" cy="559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32" name="Text Box 8"/>
          <p:cNvSpPr txBox="1">
            <a:spLocks noChangeArrowheads="1"/>
          </p:cNvSpPr>
          <p:nvPr/>
        </p:nvSpPr>
        <p:spPr bwMode="auto">
          <a:xfrm>
            <a:off x="2136775" y="4724401"/>
            <a:ext cx="10795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sz="1600" b="1">
                <a:solidFill>
                  <a:srgbClr val="FF0000"/>
                </a:solidFill>
              </a:rPr>
              <a:t>Binding:</a:t>
            </a:r>
          </a:p>
          <a:p>
            <a:pPr algn="l" eaLnBrk="1" hangingPunct="1"/>
            <a:r>
              <a:rPr lang="en-GB" sz="1600" b="1">
                <a:solidFill>
                  <a:srgbClr val="FF0000"/>
                </a:solidFill>
              </a:rPr>
              <a:t> &lt;n=3&gt;</a:t>
            </a:r>
          </a:p>
        </p:txBody>
      </p:sp>
      <p:sp>
        <p:nvSpPr>
          <p:cNvPr id="27653" name="Oval 15"/>
          <p:cNvSpPr>
            <a:spLocks noChangeArrowheads="1"/>
          </p:cNvSpPr>
          <p:nvPr/>
        </p:nvSpPr>
        <p:spPr bwMode="auto">
          <a:xfrm>
            <a:off x="8543925" y="1592264"/>
            <a:ext cx="287338" cy="287337"/>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2</a:t>
            </a:r>
          </a:p>
        </p:txBody>
      </p:sp>
      <p:sp>
        <p:nvSpPr>
          <p:cNvPr id="27654" name="Rectangle 16"/>
          <p:cNvSpPr>
            <a:spLocks noChangeArrowheads="1"/>
          </p:cNvSpPr>
          <p:nvPr/>
        </p:nvSpPr>
        <p:spPr bwMode="auto">
          <a:xfrm>
            <a:off x="7426325" y="1881189"/>
            <a:ext cx="1081088" cy="287337"/>
          </a:xfrm>
          <a:prstGeom prst="rect">
            <a:avLst/>
          </a:prstGeom>
          <a:solidFill>
            <a:schemeClr val="bg1"/>
          </a:solidFill>
          <a:ln w="19050" algn="ctr">
            <a:solidFill>
              <a:srgbClr val="FF0000"/>
            </a:solidFill>
            <a:miter lim="800000"/>
            <a:headEnd/>
            <a:tailEnd/>
          </a:ln>
        </p:spPr>
        <p:txBody>
          <a:bodyPr wrap="none" lIns="36000" tIns="36000" rIns="36000" b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a:solidFill>
                  <a:srgbClr val="FF0000"/>
                </a:solidFill>
              </a:rPr>
              <a:t>1`(2,</a:t>
            </a:r>
            <a:r>
              <a:rPr lang="en-GB" sz="1400">
                <a:solidFill>
                  <a:srgbClr val="FF0000"/>
                </a:solidFill>
              </a:rPr>
              <a:t>"</a:t>
            </a:r>
            <a:r>
              <a:rPr lang="da-DK" sz="1400">
                <a:solidFill>
                  <a:srgbClr val="FF0000"/>
                </a:solidFill>
              </a:rPr>
              <a:t>OUR</a:t>
            </a:r>
            <a:r>
              <a:rPr lang="en-GB" sz="1400">
                <a:solidFill>
                  <a:srgbClr val="FF0000"/>
                </a:solidFill>
              </a:rPr>
              <a:t>"</a:t>
            </a:r>
            <a:r>
              <a:rPr lang="da-DK" sz="1400">
                <a:solidFill>
                  <a:srgbClr val="FF0000"/>
                </a:solidFill>
              </a:rPr>
              <a:t>)</a:t>
            </a:r>
          </a:p>
        </p:txBody>
      </p:sp>
      <p:grpSp>
        <p:nvGrpSpPr>
          <p:cNvPr id="2" name="Group 20"/>
          <p:cNvGrpSpPr>
            <a:grpSpLocks/>
          </p:cNvGrpSpPr>
          <p:nvPr/>
        </p:nvGrpSpPr>
        <p:grpSpPr bwMode="auto">
          <a:xfrm>
            <a:off x="4800600" y="4760914"/>
            <a:ext cx="647700" cy="574675"/>
            <a:chOff x="4050" y="2976"/>
            <a:chExt cx="408" cy="362"/>
          </a:xfrm>
        </p:grpSpPr>
        <p:sp>
          <p:nvSpPr>
            <p:cNvPr id="27663" name="Oval 21"/>
            <p:cNvSpPr>
              <a:spLocks noChangeArrowheads="1"/>
            </p:cNvSpPr>
            <p:nvPr/>
          </p:nvSpPr>
          <p:spPr bwMode="auto">
            <a:xfrm>
              <a:off x="4050" y="3157"/>
              <a:ext cx="181" cy="181"/>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1</a:t>
              </a:r>
            </a:p>
          </p:txBody>
        </p:sp>
        <p:sp>
          <p:nvSpPr>
            <p:cNvPr id="27664" name="Rectangle 22"/>
            <p:cNvSpPr>
              <a:spLocks noChangeArrowheads="1"/>
            </p:cNvSpPr>
            <p:nvPr/>
          </p:nvSpPr>
          <p:spPr bwMode="auto">
            <a:xfrm>
              <a:off x="4208" y="2976"/>
              <a:ext cx="250" cy="181"/>
            </a:xfrm>
            <a:prstGeom prst="rect">
              <a:avLst/>
            </a:prstGeom>
            <a:solidFill>
              <a:schemeClr val="bg1"/>
            </a:solidFill>
            <a:ln w="19050" algn="ctr">
              <a:solidFill>
                <a:srgbClr val="FF0000"/>
              </a:solidFill>
              <a:miter lim="800000"/>
              <a:headEnd/>
              <a:tailEnd/>
            </a:ln>
          </p:spPr>
          <p:txBody>
            <a:bodyPr wrap="none" lIns="36000" tIns="36000" rIns="36000" b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a:solidFill>
                    <a:srgbClr val="FF0000"/>
                  </a:solidFill>
                </a:rPr>
                <a:t>1`3</a:t>
              </a:r>
            </a:p>
          </p:txBody>
        </p:sp>
      </p:grpSp>
      <p:sp>
        <p:nvSpPr>
          <p:cNvPr id="129048" name="Rectangle 24"/>
          <p:cNvSpPr>
            <a:spLocks noChangeArrowheads="1"/>
          </p:cNvSpPr>
          <p:nvPr/>
        </p:nvSpPr>
        <p:spPr bwMode="auto">
          <a:xfrm>
            <a:off x="4295776" y="4113214"/>
            <a:ext cx="396875" cy="287337"/>
          </a:xfrm>
          <a:prstGeom prst="rect">
            <a:avLst/>
          </a:prstGeom>
          <a:solidFill>
            <a:schemeClr val="bg1"/>
          </a:solidFill>
          <a:ln w="19050" algn="ctr">
            <a:solidFill>
              <a:srgbClr val="FF0000"/>
            </a:solidFill>
            <a:miter lim="800000"/>
            <a:headEnd/>
            <a:tailEnd/>
          </a:ln>
        </p:spPr>
        <p:txBody>
          <a:bodyPr wrap="none" lIns="36000" tIns="36000" rIns="36000" b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a:solidFill>
                  <a:srgbClr val="FF0000"/>
                </a:solidFill>
              </a:rPr>
              <a:t>1`3</a:t>
            </a:r>
          </a:p>
        </p:txBody>
      </p:sp>
      <p:sp>
        <p:nvSpPr>
          <p:cNvPr id="27657" name="Line 25"/>
          <p:cNvSpPr>
            <a:spLocks noChangeShapeType="1"/>
          </p:cNvSpPr>
          <p:nvPr/>
        </p:nvSpPr>
        <p:spPr bwMode="auto">
          <a:xfrm>
            <a:off x="4259264" y="1412875"/>
            <a:ext cx="1152525"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9050" name="Line 26"/>
          <p:cNvSpPr>
            <a:spLocks noChangeShapeType="1"/>
          </p:cNvSpPr>
          <p:nvPr/>
        </p:nvSpPr>
        <p:spPr bwMode="auto">
          <a:xfrm>
            <a:off x="3971926" y="4257675"/>
            <a:ext cx="792163"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59" name="Oval 27"/>
          <p:cNvSpPr>
            <a:spLocks noChangeArrowheads="1"/>
          </p:cNvSpPr>
          <p:nvPr/>
        </p:nvSpPr>
        <p:spPr bwMode="auto">
          <a:xfrm>
            <a:off x="4043364" y="1592264"/>
            <a:ext cx="287337" cy="287337"/>
          </a:xfrm>
          <a:prstGeom prst="ellipse">
            <a:avLst/>
          </a:prstGeom>
          <a:solidFill>
            <a:schemeClr val="bg1"/>
          </a:solidFill>
          <a:ln w="28575"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sz="1400" b="1">
                <a:solidFill>
                  <a:srgbClr val="FF0000"/>
                </a:solidFill>
              </a:rPr>
              <a:t>4</a:t>
            </a:r>
          </a:p>
        </p:txBody>
      </p:sp>
      <p:pic>
        <p:nvPicPr>
          <p:cNvPr id="27660" name="Picture 29" descr="SequentialM4"/>
          <p:cNvPicPr>
            <a:picLocks noChangeAspect="1" noChangeArrowheads="1"/>
          </p:cNvPicPr>
          <p:nvPr/>
        </p:nvPicPr>
        <p:blipFill>
          <a:blip r:embed="rId3">
            <a:extLst>
              <a:ext uri="{28A0092B-C50C-407E-A947-70E740481C1C}">
                <a14:useLocalDpi xmlns:a14="http://schemas.microsoft.com/office/drawing/2010/main" xmlns="" val="0"/>
              </a:ext>
            </a:extLst>
          </a:blip>
          <a:srcRect l="20566" t="43349" r="68082" b="44800"/>
          <a:stretch>
            <a:fillRect/>
          </a:stretch>
        </p:blipFill>
        <p:spPr bwMode="auto">
          <a:xfrm>
            <a:off x="3035301" y="2743200"/>
            <a:ext cx="1044575"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61" name="Rectangle 30"/>
          <p:cNvSpPr>
            <a:spLocks noChangeArrowheads="1"/>
          </p:cNvSpPr>
          <p:nvPr/>
        </p:nvSpPr>
        <p:spPr bwMode="auto">
          <a:xfrm>
            <a:off x="3143251" y="5156201"/>
            <a:ext cx="900113" cy="504825"/>
          </a:xfrm>
          <a:prstGeom prst="rect">
            <a:avLst/>
          </a:prstGeom>
          <a:noFill/>
          <a:ln w="76200"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7662" name="Rectangle 32"/>
          <p:cNvSpPr>
            <a:spLocks noGrp="1" noChangeArrowheads="1"/>
          </p:cNvSpPr>
          <p:nvPr>
            <p:ph type="title"/>
          </p:nvPr>
        </p:nvSpPr>
        <p:spPr>
          <a:xfrm>
            <a:off x="5232401" y="368301"/>
            <a:ext cx="4716463" cy="633413"/>
          </a:xfrm>
          <a:noFill/>
        </p:spPr>
        <p:txBody>
          <a:bodyPr>
            <a:normAutofit fontScale="90000"/>
          </a:bodyPr>
          <a:lstStyle/>
          <a:p>
            <a:pPr eaLnBrk="1" hangingPunct="1"/>
            <a:r>
              <a:rPr lang="en-GB" b="1" dirty="0" smtClean="0">
                <a:solidFill>
                  <a:schemeClr val="bg1"/>
                </a:solidFill>
              </a:rPr>
              <a:t>New marking M</a:t>
            </a:r>
            <a:r>
              <a:rPr lang="en-GB" b="1" baseline="-25000" dirty="0" smtClean="0">
                <a:solidFill>
                  <a:schemeClr val="bg1"/>
                </a:solidFill>
              </a:rPr>
              <a:t>9</a:t>
            </a:r>
          </a:p>
        </p:txBody>
      </p:sp>
    </p:spTree>
    <p:extLst>
      <p:ext uri="{BB962C8B-B14F-4D97-AF65-F5344CB8AC3E}">
        <p14:creationId xmlns:p14="http://schemas.microsoft.com/office/powerpoint/2010/main" xmlns="" val="1592522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2000"/>
                                        <p:tgtEl>
                                          <p:spTgt spid="2"/>
                                        </p:tgtEl>
                                      </p:cBhvr>
                                    </p:animEffect>
                                    <p:set>
                                      <p:cBhvr>
                                        <p:cTn id="11" dur="1" fill="hold">
                                          <p:stCondLst>
                                            <p:cond delay="1999"/>
                                          </p:stCondLst>
                                        </p:cTn>
                                        <p:tgtEl>
                                          <p:spTgt spid="2"/>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29050"/>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129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2" grpId="0"/>
      <p:bldP spid="129048" grpId="0" animBg="1"/>
      <p:bldP spid="12905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pic>
        <p:nvPicPr>
          <p:cNvPr id="28675" name="Picture 4" descr="SequentialM10"/>
          <p:cNvPicPr>
            <a:picLocks noChangeAspect="1" noChangeArrowheads="1"/>
          </p:cNvPicPr>
          <p:nvPr/>
        </p:nvPicPr>
        <p:blipFill>
          <a:blip r:embed="rId2">
            <a:extLst>
              <a:ext uri="{28A0092B-C50C-407E-A947-70E740481C1C}">
                <a14:useLocalDpi xmlns:a14="http://schemas.microsoft.com/office/drawing/2010/main" xmlns="" val="0"/>
              </a:ext>
            </a:extLst>
          </a:blip>
          <a:srcRect l="11003"/>
          <a:stretch>
            <a:fillRect/>
          </a:stretch>
        </p:blipFill>
        <p:spPr bwMode="auto">
          <a:xfrm>
            <a:off x="2640013" y="333375"/>
            <a:ext cx="8172450" cy="546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6" name="Text Box 10"/>
          <p:cNvSpPr txBox="1">
            <a:spLocks noChangeArrowheads="1"/>
          </p:cNvSpPr>
          <p:nvPr/>
        </p:nvSpPr>
        <p:spPr bwMode="auto">
          <a:xfrm>
            <a:off x="1379538" y="2205039"/>
            <a:ext cx="2413000" cy="338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b="1">
                <a:solidFill>
                  <a:srgbClr val="CC00CC"/>
                </a:solidFill>
              </a:rPr>
              <a:t>We have </a:t>
            </a:r>
            <a:r>
              <a:rPr lang="en-GB" b="1">
                <a:solidFill>
                  <a:srgbClr val="FF0000"/>
                </a:solidFill>
              </a:rPr>
              <a:t>successfully </a:t>
            </a:r>
            <a:r>
              <a:rPr lang="en-GB" b="1">
                <a:solidFill>
                  <a:srgbClr val="CC00CC"/>
                </a:solidFill>
              </a:rPr>
              <a:t>transmitted</a:t>
            </a:r>
            <a:br>
              <a:rPr lang="en-GB" b="1">
                <a:solidFill>
                  <a:srgbClr val="CC00CC"/>
                </a:solidFill>
              </a:rPr>
            </a:br>
            <a:r>
              <a:rPr lang="en-GB" b="1">
                <a:solidFill>
                  <a:srgbClr val="CC00CC"/>
                </a:solidFill>
              </a:rPr>
              <a:t>the </a:t>
            </a:r>
            <a:r>
              <a:rPr lang="en-GB" b="1">
                <a:solidFill>
                  <a:srgbClr val="0000FF"/>
                </a:solidFill>
              </a:rPr>
              <a:t>first two</a:t>
            </a:r>
            <a:br>
              <a:rPr lang="en-GB" b="1">
                <a:solidFill>
                  <a:srgbClr val="0000FF"/>
                </a:solidFill>
              </a:rPr>
            </a:br>
            <a:r>
              <a:rPr lang="en-GB" b="1">
                <a:solidFill>
                  <a:srgbClr val="0000FF"/>
                </a:solidFill>
              </a:rPr>
              <a:t>packets</a:t>
            </a:r>
            <a:r>
              <a:rPr lang="en-GB" b="1">
                <a:solidFill>
                  <a:srgbClr val="CC00CC"/>
                </a:solidFill>
              </a:rPr>
              <a:t> and the </a:t>
            </a:r>
            <a:r>
              <a:rPr lang="en-GB" b="1">
                <a:solidFill>
                  <a:srgbClr val="0000FF"/>
                </a:solidFill>
              </a:rPr>
              <a:t>acknowledgements</a:t>
            </a:r>
            <a:r>
              <a:rPr lang="en-GB" b="1">
                <a:solidFill>
                  <a:srgbClr val="CC00CC"/>
                </a:solidFill>
              </a:rPr>
              <a:t> for them</a:t>
            </a:r>
          </a:p>
          <a:p>
            <a:pPr algn="l" eaLnBrk="1" hangingPunct="1"/>
            <a:endParaRPr lang="en-GB" b="1">
              <a:solidFill>
                <a:srgbClr val="CC00CC"/>
              </a:solidFill>
            </a:endParaRPr>
          </a:p>
          <a:p>
            <a:pPr algn="l" eaLnBrk="1" hangingPunct="1"/>
            <a:r>
              <a:rPr lang="en-GB" b="1">
                <a:solidFill>
                  <a:srgbClr val="CC00CC"/>
                </a:solidFill>
              </a:rPr>
              <a:t>We are ready to </a:t>
            </a:r>
            <a:r>
              <a:rPr lang="en-GB" b="1">
                <a:solidFill>
                  <a:srgbClr val="FF0000"/>
                </a:solidFill>
              </a:rPr>
              <a:t>start</a:t>
            </a:r>
            <a:r>
              <a:rPr lang="en-GB" b="1">
                <a:solidFill>
                  <a:srgbClr val="CC00CC"/>
                </a:solidFill>
              </a:rPr>
              <a:t> transmission of </a:t>
            </a:r>
            <a:r>
              <a:rPr lang="en-GB" b="1">
                <a:solidFill>
                  <a:srgbClr val="0000FF"/>
                </a:solidFill>
              </a:rPr>
              <a:t>packet number three</a:t>
            </a:r>
          </a:p>
        </p:txBody>
      </p:sp>
      <p:sp>
        <p:nvSpPr>
          <p:cNvPr id="28677" name="Rectangle 12"/>
          <p:cNvSpPr>
            <a:spLocks noGrp="1" noChangeArrowheads="1"/>
          </p:cNvSpPr>
          <p:nvPr>
            <p:ph type="title"/>
          </p:nvPr>
        </p:nvSpPr>
        <p:spPr>
          <a:xfrm>
            <a:off x="5232401" y="368301"/>
            <a:ext cx="4716463" cy="633413"/>
          </a:xfrm>
          <a:noFill/>
        </p:spPr>
        <p:txBody>
          <a:bodyPr>
            <a:normAutofit fontScale="90000"/>
          </a:bodyPr>
          <a:lstStyle/>
          <a:p>
            <a:pPr eaLnBrk="1" hangingPunct="1"/>
            <a:r>
              <a:rPr lang="en-GB" b="1" dirty="0" smtClean="0">
                <a:solidFill>
                  <a:schemeClr val="bg1"/>
                </a:solidFill>
              </a:rPr>
              <a:t>New marking M</a:t>
            </a:r>
            <a:r>
              <a:rPr lang="en-GB" b="1" baseline="-25000" dirty="0" smtClean="0">
                <a:solidFill>
                  <a:schemeClr val="bg1"/>
                </a:solidFill>
              </a:rPr>
              <a:t>10</a:t>
            </a:r>
          </a:p>
        </p:txBody>
      </p:sp>
    </p:spTree>
    <p:extLst>
      <p:ext uri="{BB962C8B-B14F-4D97-AF65-F5344CB8AC3E}">
        <p14:creationId xmlns:p14="http://schemas.microsoft.com/office/powerpoint/2010/main" xmlns="" val="9256938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mtClean="0">
                <a:solidFill>
                  <a:srgbClr val="003893"/>
                </a:solidFill>
                <a:latin typeface="Futura Medium" pitchFamily="34" charset="0"/>
              </a:rPr>
              <a:t>vahid naderi</a:t>
            </a:r>
          </a:p>
        </p:txBody>
      </p:sp>
      <p:sp>
        <p:nvSpPr>
          <p:cNvPr id="29699" name="Rectangle 4"/>
          <p:cNvSpPr>
            <a:spLocks noGrp="1" noChangeArrowheads="1"/>
          </p:cNvSpPr>
          <p:nvPr>
            <p:ph type="title"/>
          </p:nvPr>
        </p:nvSpPr>
        <p:spPr>
          <a:xfrm>
            <a:off x="4908551" y="296863"/>
            <a:ext cx="5616575" cy="633412"/>
          </a:xfrm>
        </p:spPr>
        <p:txBody>
          <a:bodyPr>
            <a:normAutofit fontScale="90000"/>
          </a:bodyPr>
          <a:lstStyle/>
          <a:p>
            <a:pPr eaLnBrk="1" hangingPunct="1"/>
            <a:r>
              <a:rPr lang="en-GB" b="1" dirty="0" smtClean="0">
                <a:solidFill>
                  <a:schemeClr val="bg1"/>
                </a:solidFill>
              </a:rPr>
              <a:t>Marking after 30 steps</a:t>
            </a:r>
          </a:p>
        </p:txBody>
      </p:sp>
      <p:pic>
        <p:nvPicPr>
          <p:cNvPr id="29700" name="Picture 6" descr="SequentialM30"/>
          <p:cNvPicPr>
            <a:picLocks noChangeAspect="1" noChangeArrowheads="1"/>
          </p:cNvPicPr>
          <p:nvPr/>
        </p:nvPicPr>
        <p:blipFill>
          <a:blip r:embed="rId2">
            <a:extLst>
              <a:ext uri="{28A0092B-C50C-407E-A947-70E740481C1C}">
                <a14:useLocalDpi xmlns:a14="http://schemas.microsoft.com/office/drawing/2010/main" xmlns="" val="0"/>
              </a:ext>
            </a:extLst>
          </a:blip>
          <a:srcRect l="12134"/>
          <a:stretch>
            <a:fillRect/>
          </a:stretch>
        </p:blipFill>
        <p:spPr bwMode="auto">
          <a:xfrm>
            <a:off x="2618582" y="296863"/>
            <a:ext cx="8174037" cy="553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1" name="Text Box 7"/>
          <p:cNvSpPr txBox="1">
            <a:spLocks noChangeArrowheads="1"/>
          </p:cNvSpPr>
          <p:nvPr/>
        </p:nvSpPr>
        <p:spPr bwMode="auto">
          <a:xfrm>
            <a:off x="5805489" y="3752850"/>
            <a:ext cx="1800225"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600" b="1">
                <a:solidFill>
                  <a:srgbClr val="FF0000"/>
                </a:solidFill>
              </a:rPr>
              <a:t>Dead marking (no transitions are enabled)</a:t>
            </a:r>
          </a:p>
        </p:txBody>
      </p:sp>
      <p:sp>
        <p:nvSpPr>
          <p:cNvPr id="29702" name="Text Box 8"/>
          <p:cNvSpPr txBox="1">
            <a:spLocks noChangeArrowheads="1"/>
          </p:cNvSpPr>
          <p:nvPr/>
        </p:nvSpPr>
        <p:spPr bwMode="auto">
          <a:xfrm>
            <a:off x="1379538" y="2378076"/>
            <a:ext cx="2413000" cy="256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b="1">
                <a:solidFill>
                  <a:srgbClr val="CC00CC"/>
                </a:solidFill>
              </a:rPr>
              <a:t>We have </a:t>
            </a:r>
            <a:r>
              <a:rPr lang="en-GB" b="1">
                <a:solidFill>
                  <a:srgbClr val="FF0000"/>
                </a:solidFill>
              </a:rPr>
              <a:t>successfully </a:t>
            </a:r>
            <a:r>
              <a:rPr lang="en-GB" b="1">
                <a:solidFill>
                  <a:srgbClr val="CC00CC"/>
                </a:solidFill>
              </a:rPr>
              <a:t>transmitted </a:t>
            </a:r>
            <a:r>
              <a:rPr lang="en-GB" b="1">
                <a:solidFill>
                  <a:srgbClr val="0000FF"/>
                </a:solidFill>
              </a:rPr>
              <a:t>all six packets</a:t>
            </a:r>
            <a:r>
              <a:rPr lang="en-GB" b="1">
                <a:solidFill>
                  <a:srgbClr val="CC00CC"/>
                </a:solidFill>
              </a:rPr>
              <a:t> and the </a:t>
            </a:r>
            <a:r>
              <a:rPr lang="en-GB" b="1">
                <a:solidFill>
                  <a:srgbClr val="0000FF"/>
                </a:solidFill>
              </a:rPr>
              <a:t>acknowledgements</a:t>
            </a:r>
            <a:r>
              <a:rPr lang="en-GB" b="1">
                <a:solidFill>
                  <a:srgbClr val="CC00CC"/>
                </a:solidFill>
              </a:rPr>
              <a:t> for them</a:t>
            </a:r>
          </a:p>
          <a:p>
            <a:pPr algn="l" eaLnBrk="1" hangingPunct="1"/>
            <a:endParaRPr lang="en-GB" b="1">
              <a:solidFill>
                <a:srgbClr val="CC00CC"/>
              </a:solidFill>
            </a:endParaRPr>
          </a:p>
          <a:p>
            <a:pPr algn="l" eaLnBrk="1" hangingPunct="1"/>
            <a:r>
              <a:rPr lang="en-GB" b="1">
                <a:solidFill>
                  <a:srgbClr val="CC00CC"/>
                </a:solidFill>
              </a:rPr>
              <a:t>There are </a:t>
            </a:r>
            <a:r>
              <a:rPr lang="en-GB" b="1">
                <a:solidFill>
                  <a:srgbClr val="FF0000"/>
                </a:solidFill>
              </a:rPr>
              <a:t>no more packets</a:t>
            </a:r>
            <a:r>
              <a:rPr lang="en-GB" b="1">
                <a:solidFill>
                  <a:srgbClr val="CC00CC"/>
                </a:solidFill>
              </a:rPr>
              <a:t> to transmit</a:t>
            </a:r>
            <a:endParaRPr lang="en-GB" b="1">
              <a:solidFill>
                <a:srgbClr val="0000FF"/>
              </a:solidFill>
            </a:endParaRPr>
          </a:p>
        </p:txBody>
      </p:sp>
    </p:spTree>
    <p:extLst>
      <p:ext uri="{BB962C8B-B14F-4D97-AF65-F5344CB8AC3E}">
        <p14:creationId xmlns:p14="http://schemas.microsoft.com/office/powerpoint/2010/main" xmlns="" val="5384602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681" y="1501255"/>
            <a:ext cx="8534400" cy="4039736"/>
          </a:xfrm>
        </p:spPr>
        <p:txBody>
          <a:bodyPr>
            <a:normAutofit fontScale="90000"/>
          </a:bodyPr>
          <a:lstStyle/>
          <a:p>
            <a:r>
              <a:rPr lang="en-US" dirty="0">
                <a:latin typeface="BrowalliaUPC" pitchFamily="34" charset="-34"/>
                <a:cs typeface="BrowalliaUPC" pitchFamily="34" charset="-34"/>
              </a:rPr>
              <a:t>· </a:t>
            </a:r>
            <a:r>
              <a:rPr lang="en-US" sz="2400" b="1" dirty="0">
                <a:solidFill>
                  <a:schemeClr val="bg1"/>
                </a:solidFill>
                <a:latin typeface="BrowalliaUPC" pitchFamily="34" charset="-34"/>
                <a:cs typeface="BrowalliaUPC" pitchFamily="34" charset="-34"/>
              </a:rPr>
              <a:t>Book 	</a:t>
            </a:r>
            <a:br>
              <a:rPr lang="en-US" sz="2400" b="1" dirty="0">
                <a:solidFill>
                  <a:schemeClr val="bg1"/>
                </a:solidFill>
                <a:latin typeface="BrowalliaUPC" pitchFamily="34" charset="-34"/>
                <a:cs typeface="BrowalliaUPC" pitchFamily="34" charset="-34"/>
              </a:rPr>
            </a:br>
            <a:r>
              <a:rPr lang="en-US" sz="2400" b="1" dirty="0" smtClean="0">
                <a:solidFill>
                  <a:schemeClr val="bg1"/>
                </a:solidFill>
                <a:latin typeface="BrowalliaUPC" pitchFamily="34" charset="-34"/>
                <a:cs typeface="BrowalliaUPC" pitchFamily="34" charset="-34"/>
              </a:rPr>
              <a:t>1-Coloured </a:t>
            </a:r>
            <a:r>
              <a:rPr lang="en-US" sz="2400" b="1" dirty="0">
                <a:solidFill>
                  <a:schemeClr val="bg1"/>
                </a:solidFill>
                <a:latin typeface="BrowalliaUPC" pitchFamily="34" charset="-34"/>
                <a:cs typeface="BrowalliaUPC" pitchFamily="34" charset="-34"/>
              </a:rPr>
              <a:t>Petri Nets: Modelling and Validation of Concurrent </a:t>
            </a:r>
            <a:r>
              <a:rPr lang="en-US" sz="2400" b="1" dirty="0" smtClean="0">
                <a:solidFill>
                  <a:schemeClr val="bg1"/>
                </a:solidFill>
                <a:latin typeface="BrowalliaUPC" pitchFamily="34" charset="-34"/>
                <a:cs typeface="BrowalliaUPC" pitchFamily="34" charset="-34"/>
              </a:rPr>
              <a:t>Systems</a:t>
            </a:r>
            <a:r>
              <a:rPr lang="fa-IR" sz="2400" b="1" dirty="0" smtClean="0">
                <a:solidFill>
                  <a:schemeClr val="bg1"/>
                </a:solidFill>
                <a:latin typeface="BrowalliaUPC" pitchFamily="34" charset="-34"/>
                <a:cs typeface="Adobe Arabic" panose="02040503050201020203" pitchFamily="18" charset="-78"/>
              </a:rPr>
              <a:t/>
            </a:r>
            <a:br>
              <a:rPr lang="fa-IR" sz="2400" b="1" dirty="0" smtClean="0">
                <a:solidFill>
                  <a:schemeClr val="bg1"/>
                </a:solidFill>
                <a:latin typeface="BrowalliaUPC" pitchFamily="34" charset="-34"/>
                <a:cs typeface="Adobe Arabic" panose="02040503050201020203" pitchFamily="18" charset="-78"/>
              </a:rPr>
            </a:br>
            <a:r>
              <a:rPr lang="en-US" sz="2400" b="1" dirty="0" smtClean="0">
                <a:solidFill>
                  <a:schemeClr val="bg1"/>
                </a:solidFill>
                <a:latin typeface="BrowalliaUPC" pitchFamily="34" charset="-34"/>
                <a:cs typeface="BrowalliaUPC" pitchFamily="34" charset="-34"/>
              </a:rPr>
              <a:t> </a:t>
            </a:r>
            <a:r>
              <a:rPr lang="en-US" sz="2400" b="1" dirty="0">
                <a:solidFill>
                  <a:schemeClr val="bg1"/>
                </a:solidFill>
                <a:latin typeface="BrowalliaUPC" pitchFamily="34" charset="-34"/>
                <a:cs typeface="BrowalliaUPC" pitchFamily="34" charset="-34"/>
              </a:rPr>
              <a:t>Kurt Jensen &amp; Lars Michael </a:t>
            </a:r>
            <a:r>
              <a:rPr lang="en-US" sz="2400" b="1" dirty="0" smtClean="0">
                <a:solidFill>
                  <a:schemeClr val="bg1"/>
                </a:solidFill>
                <a:latin typeface="BrowalliaUPC" pitchFamily="34" charset="-34"/>
                <a:cs typeface="BrowalliaUPC" pitchFamily="34" charset="-34"/>
              </a:rPr>
              <a:t>Kristensen:</a:t>
            </a:r>
            <a:r>
              <a:rPr lang="fa-IR" sz="2400" b="1" dirty="0" smtClean="0">
                <a:solidFill>
                  <a:schemeClr val="bg1"/>
                </a:solidFill>
                <a:latin typeface="BrowalliaUPC" pitchFamily="34" charset="-34"/>
                <a:cs typeface="Adobe Arabic" panose="02040503050201020203" pitchFamily="18" charset="-78"/>
              </a:rPr>
              <a:t>2009</a:t>
            </a:r>
            <a:r>
              <a:rPr lang="en-US" sz="2400" b="1" dirty="0" smtClean="0">
                <a:solidFill>
                  <a:schemeClr val="bg1"/>
                </a:solidFill>
                <a:latin typeface="BrowalliaUPC" pitchFamily="34" charset="-34"/>
                <a:cs typeface="Adobe Arabic" panose="02040503050201020203" pitchFamily="18" charset="-78"/>
              </a:rPr>
              <a:t/>
            </a:r>
            <a:br>
              <a:rPr lang="en-US" sz="2400" b="1" dirty="0" smtClean="0">
                <a:solidFill>
                  <a:schemeClr val="bg1"/>
                </a:solidFill>
                <a:latin typeface="BrowalliaUPC" pitchFamily="34" charset="-34"/>
                <a:cs typeface="Adobe Arabic" panose="02040503050201020203" pitchFamily="18" charset="-78"/>
              </a:rPr>
            </a:br>
            <a:r>
              <a:rPr lang="fa-IR" sz="2400" b="1" dirty="0" smtClean="0">
                <a:solidFill>
                  <a:schemeClr val="bg1"/>
                </a:solidFill>
                <a:latin typeface="BrowalliaUPC" pitchFamily="34" charset="-34"/>
                <a:cs typeface="Adobe Arabic" panose="02040503050201020203" pitchFamily="18" charset="-78"/>
              </a:rPr>
              <a:t/>
            </a:r>
            <a:br>
              <a:rPr lang="fa-IR" sz="2400" b="1" dirty="0" smtClean="0">
                <a:solidFill>
                  <a:schemeClr val="bg1"/>
                </a:solidFill>
                <a:latin typeface="BrowalliaUPC" pitchFamily="34" charset="-34"/>
                <a:cs typeface="Adobe Arabic" panose="02040503050201020203" pitchFamily="18" charset="-78"/>
              </a:rPr>
            </a:br>
            <a:r>
              <a:rPr lang="en-US" sz="2400" b="1" dirty="0" smtClean="0">
                <a:solidFill>
                  <a:schemeClr val="bg1"/>
                </a:solidFill>
                <a:latin typeface="BrowalliaUPC" pitchFamily="34" charset="-34"/>
                <a:cs typeface="BrowalliaUPC" pitchFamily="34" charset="-34"/>
              </a:rPr>
              <a:t>2-PATTERNS </a:t>
            </a:r>
            <a:r>
              <a:rPr lang="en-US" sz="2400" b="1" dirty="0">
                <a:solidFill>
                  <a:schemeClr val="bg1"/>
                </a:solidFill>
                <a:latin typeface="BrowalliaUPC" pitchFamily="34" charset="-34"/>
                <a:cs typeface="BrowalliaUPC" pitchFamily="34" charset="-34"/>
              </a:rPr>
              <a:t>IN COLORED PETRI NETS</a:t>
            </a:r>
            <a:br>
              <a:rPr lang="en-US" sz="2400" b="1" dirty="0">
                <a:solidFill>
                  <a:schemeClr val="bg1"/>
                </a:solidFill>
                <a:latin typeface="BrowalliaUPC" pitchFamily="34" charset="-34"/>
                <a:cs typeface="BrowalliaUPC" pitchFamily="34" charset="-34"/>
              </a:rPr>
            </a:br>
            <a:r>
              <a:rPr lang="en-US" sz="2400" b="1" dirty="0">
                <a:solidFill>
                  <a:schemeClr val="bg1"/>
                </a:solidFill>
                <a:latin typeface="BrowalliaUPC" pitchFamily="34" charset="-34"/>
                <a:cs typeface="BrowalliaUPC" pitchFamily="34" charset="-34"/>
              </a:rPr>
              <a:t>N.A. Mulyar and W.M.P. van der Aalst</a:t>
            </a:r>
            <a:br>
              <a:rPr lang="en-US" sz="2400" b="1" dirty="0">
                <a:solidFill>
                  <a:schemeClr val="bg1"/>
                </a:solidFill>
                <a:latin typeface="BrowalliaUPC" pitchFamily="34" charset="-34"/>
                <a:cs typeface="BrowalliaUPC" pitchFamily="34" charset="-34"/>
              </a:rPr>
            </a:br>
            <a:r>
              <a:rPr lang="en-US" sz="2400" b="1" dirty="0">
                <a:solidFill>
                  <a:schemeClr val="bg1"/>
                </a:solidFill>
                <a:latin typeface="BrowalliaUPC" pitchFamily="34" charset="-34"/>
                <a:cs typeface="BrowalliaUPC" pitchFamily="34" charset="-34"/>
              </a:rPr>
              <a:t>Department of Technology Management, Eindhoven University of Technology</a:t>
            </a:r>
            <a:br>
              <a:rPr lang="en-US" sz="2400" b="1" dirty="0">
                <a:solidFill>
                  <a:schemeClr val="bg1"/>
                </a:solidFill>
                <a:latin typeface="BrowalliaUPC" pitchFamily="34" charset="-34"/>
                <a:cs typeface="BrowalliaUPC" pitchFamily="34" charset="-34"/>
              </a:rPr>
            </a:br>
            <a:r>
              <a:rPr lang="en-US" sz="2400" b="1" dirty="0">
                <a:solidFill>
                  <a:schemeClr val="bg1"/>
                </a:solidFill>
                <a:latin typeface="BrowalliaUPC" pitchFamily="34" charset="-34"/>
                <a:cs typeface="BrowalliaUPC" pitchFamily="34" charset="-34"/>
              </a:rPr>
              <a:t>P.O. Box 513, NL-5600 MB, Eindhoven, The </a:t>
            </a:r>
            <a:r>
              <a:rPr lang="en-US" sz="2400" b="1" dirty="0" smtClean="0">
                <a:solidFill>
                  <a:schemeClr val="bg1"/>
                </a:solidFill>
                <a:latin typeface="BrowalliaUPC" pitchFamily="34" charset="-34"/>
                <a:cs typeface="BrowalliaUPC" pitchFamily="34" charset="-34"/>
              </a:rPr>
              <a:t>Netherlands:</a:t>
            </a:r>
            <a:r>
              <a:rPr lang="fa-IR" sz="2400" b="1" dirty="0" smtClean="0">
                <a:solidFill>
                  <a:schemeClr val="bg1"/>
                </a:solidFill>
                <a:latin typeface="BrowalliaUPC" pitchFamily="34" charset="-34"/>
                <a:cs typeface="Adobe Arabic" panose="02040503050201020203" pitchFamily="18" charset="-78"/>
              </a:rPr>
              <a:t>2005</a:t>
            </a:r>
            <a:r>
              <a:rPr lang="en-US" sz="2400" b="1" dirty="0" smtClean="0">
                <a:solidFill>
                  <a:schemeClr val="bg1"/>
                </a:solidFill>
                <a:latin typeface="BrowalliaUPC" pitchFamily="34" charset="-34"/>
                <a:cs typeface="Adobe Arabic" panose="02040503050201020203" pitchFamily="18" charset="-78"/>
              </a:rPr>
              <a:t/>
            </a:r>
            <a:br>
              <a:rPr lang="en-US" sz="2400" b="1" dirty="0" smtClean="0">
                <a:solidFill>
                  <a:schemeClr val="bg1"/>
                </a:solidFill>
                <a:latin typeface="BrowalliaUPC" pitchFamily="34" charset="-34"/>
                <a:cs typeface="Adobe Arabic" panose="02040503050201020203" pitchFamily="18" charset="-78"/>
              </a:rPr>
            </a:br>
            <a:r>
              <a:rPr lang="fa-IR" sz="2400" b="1" dirty="0" smtClean="0">
                <a:solidFill>
                  <a:schemeClr val="bg1"/>
                </a:solidFill>
                <a:latin typeface="BrowalliaUPC" pitchFamily="34" charset="-34"/>
                <a:cs typeface="Adobe Arabic" panose="02040503050201020203" pitchFamily="18" charset="-78"/>
              </a:rPr>
              <a:t/>
            </a:r>
            <a:br>
              <a:rPr lang="fa-IR" sz="2400" b="1" dirty="0" smtClean="0">
                <a:solidFill>
                  <a:schemeClr val="bg1"/>
                </a:solidFill>
                <a:latin typeface="BrowalliaUPC" pitchFamily="34" charset="-34"/>
                <a:cs typeface="Adobe Arabic" panose="02040503050201020203" pitchFamily="18" charset="-78"/>
              </a:rPr>
            </a:br>
            <a:r>
              <a:rPr lang="en-US" sz="2400" b="1" dirty="0" smtClean="0">
                <a:solidFill>
                  <a:schemeClr val="bg1"/>
                </a:solidFill>
                <a:latin typeface="BrowalliaUPC" pitchFamily="34" charset="-34"/>
                <a:cs typeface="BrowalliaUPC" pitchFamily="34" charset="-34"/>
              </a:rPr>
              <a:t>3-www.cpntools.org</a:t>
            </a:r>
            <a:r>
              <a:rPr lang="en-US" sz="2400" b="1" dirty="0">
                <a:solidFill>
                  <a:schemeClr val="bg1"/>
                </a:solidFill>
                <a:latin typeface="BrowalliaUPC" pitchFamily="34" charset="-34"/>
                <a:cs typeface="BrowalliaUPC" pitchFamily="34" charset="-34"/>
              </a:rPr>
              <a:t/>
            </a:r>
            <a:br>
              <a:rPr lang="en-US" sz="2400" b="1" dirty="0">
                <a:solidFill>
                  <a:schemeClr val="bg1"/>
                </a:solidFill>
                <a:latin typeface="BrowalliaUPC" pitchFamily="34" charset="-34"/>
                <a:cs typeface="BrowalliaUPC" pitchFamily="34" charset="-34"/>
              </a:rPr>
            </a:br>
            <a:r>
              <a:rPr lang="fa-IR" sz="2400" b="1" dirty="0" smtClean="0">
                <a:solidFill>
                  <a:schemeClr val="bg1"/>
                </a:solidFill>
                <a:latin typeface="BrowalliaUPC" pitchFamily="34" charset="-34"/>
              </a:rPr>
              <a:t> </a:t>
            </a:r>
            <a:endParaRPr lang="en-US" sz="2400" b="1" dirty="0">
              <a:solidFill>
                <a:schemeClr val="bg1"/>
              </a:solidFill>
              <a:latin typeface="BrowalliaUPC" pitchFamily="34" charset="-34"/>
              <a:cs typeface="BrowalliaUPC" pitchFamily="34" charset="-34"/>
            </a:endParaRPr>
          </a:p>
        </p:txBody>
      </p:sp>
      <p:sp>
        <p:nvSpPr>
          <p:cNvPr id="3" name="Content Placeholder 2"/>
          <p:cNvSpPr>
            <a:spLocks noGrp="1"/>
          </p:cNvSpPr>
          <p:nvPr>
            <p:ph idx="1"/>
          </p:nvPr>
        </p:nvSpPr>
        <p:spPr>
          <a:xfrm>
            <a:off x="2308296" y="344606"/>
            <a:ext cx="8534400" cy="1320421"/>
          </a:xfrm>
        </p:spPr>
        <p:txBody>
          <a:bodyPr/>
          <a:lstStyle/>
          <a:p>
            <a:pPr algn="r"/>
            <a:r>
              <a:rPr lang="fa-IR" dirty="0" smtClean="0"/>
              <a:t>چندی از منابع:</a:t>
            </a:r>
            <a:endParaRPr lang="en-US" dirty="0"/>
          </a:p>
        </p:txBody>
      </p:sp>
      <p:sp>
        <p:nvSpPr>
          <p:cNvPr id="4" name="Footer Placeholder 3"/>
          <p:cNvSpPr>
            <a:spLocks noGrp="1"/>
          </p:cNvSpPr>
          <p:nvPr>
            <p:ph type="ftr" sz="quarter" idx="11"/>
          </p:nvPr>
        </p:nvSpPr>
        <p:spPr/>
        <p:txBody>
          <a:bodyPr/>
          <a:lstStyle/>
          <a:p>
            <a:r>
              <a:rPr lang="en-US" smtClean="0"/>
              <a:t>vahid naderi</a:t>
            </a:r>
            <a:endParaRPr lang="en-US"/>
          </a:p>
        </p:txBody>
      </p:sp>
    </p:spTree>
    <p:extLst>
      <p:ext uri="{BB962C8B-B14F-4D97-AF65-F5344CB8AC3E}">
        <p14:creationId xmlns:p14="http://schemas.microsoft.com/office/powerpoint/2010/main" xmlns="" val="39821741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924803"/>
          </a:xfrm>
        </p:spPr>
      </p:pic>
      <p:sp>
        <p:nvSpPr>
          <p:cNvPr id="2" name="Footer Placeholder 1"/>
          <p:cNvSpPr>
            <a:spLocks noGrp="1"/>
          </p:cNvSpPr>
          <p:nvPr>
            <p:ph type="ftr" sz="quarter" idx="11"/>
          </p:nvPr>
        </p:nvSpPr>
        <p:spPr/>
        <p:txBody>
          <a:bodyPr/>
          <a:lstStyle/>
          <a:p>
            <a:r>
              <a:rPr lang="en-US" smtClean="0"/>
              <a:t>vahid naderi</a:t>
            </a:r>
            <a:endParaRPr lang="en-US"/>
          </a:p>
        </p:txBody>
      </p:sp>
    </p:spTree>
    <p:extLst>
      <p:ext uri="{BB962C8B-B14F-4D97-AF65-F5344CB8AC3E}">
        <p14:creationId xmlns:p14="http://schemas.microsoft.com/office/powerpoint/2010/main" xmlns="" val="111039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84211" y="685800"/>
            <a:ext cx="10588839" cy="5182737"/>
          </a:xfrm>
        </p:spPr>
        <p:txBody>
          <a:bodyPr>
            <a:noAutofit/>
          </a:bodyPr>
          <a:lstStyle/>
          <a:p>
            <a:pPr algn="r" rtl="1"/>
            <a:r>
              <a:rPr lang="fa-IR" sz="2400" dirty="0">
                <a:cs typeface="B Nazanin" panose="00000400000000000000" pitchFamily="2" charset="-78"/>
              </a:rPr>
              <a:t>توابع </a:t>
            </a:r>
            <a:r>
              <a:rPr lang="en-US" sz="2400" dirty="0" smtClean="0">
                <a:cs typeface="B Nazanin" panose="00000400000000000000" pitchFamily="2" charset="-78"/>
              </a:rPr>
              <a:t>  I/O </a:t>
            </a:r>
            <a:r>
              <a:rPr lang="fa-IR" sz="2400" dirty="0" smtClean="0">
                <a:cs typeface="B Nazanin" panose="00000400000000000000" pitchFamily="2" charset="-78"/>
              </a:rPr>
              <a:t>پل </a:t>
            </a:r>
            <a:r>
              <a:rPr lang="fa-IR" sz="2400" dirty="0">
                <a:cs typeface="B Nazanin" panose="00000400000000000000" pitchFamily="2" charset="-78"/>
              </a:rPr>
              <a:t>ارتباط گذرها </a:t>
            </a:r>
            <a:r>
              <a:rPr lang="en-US" sz="2400" dirty="0" smtClean="0">
                <a:cs typeface="B Nazanin" panose="00000400000000000000" pitchFamily="2" charset="-78"/>
              </a:rPr>
              <a:t>  T </a:t>
            </a:r>
            <a:r>
              <a:rPr lang="fa-IR" sz="2400" dirty="0" smtClean="0">
                <a:cs typeface="B Nazanin" panose="00000400000000000000" pitchFamily="2" charset="-78"/>
              </a:rPr>
              <a:t>و </a:t>
            </a:r>
            <a:r>
              <a:rPr lang="fa-IR" sz="2400" dirty="0">
                <a:cs typeface="B Nazanin" panose="00000400000000000000" pitchFamily="2" charset="-78"/>
              </a:rPr>
              <a:t>مكانها </a:t>
            </a:r>
            <a:r>
              <a:rPr lang="en-US" sz="2400" dirty="0" smtClean="0">
                <a:cs typeface="B Nazanin" panose="00000400000000000000" pitchFamily="2" charset="-78"/>
              </a:rPr>
              <a:t> P </a:t>
            </a:r>
            <a:r>
              <a:rPr lang="fa-IR" sz="2400" dirty="0">
                <a:cs typeface="B Nazanin" panose="00000400000000000000" pitchFamily="2" charset="-78"/>
              </a:rPr>
              <a:t>بوده و </a:t>
            </a:r>
            <a:r>
              <a:rPr lang="en-US" sz="2400" dirty="0">
                <a:cs typeface="B Nazanin" panose="00000400000000000000" pitchFamily="2" charset="-78"/>
              </a:rPr>
              <a:t>T,P </a:t>
            </a:r>
            <a:r>
              <a:rPr lang="fa-IR" sz="2400" dirty="0">
                <a:cs typeface="B Nazanin" panose="00000400000000000000" pitchFamily="2" charset="-78"/>
              </a:rPr>
              <a:t>را مرتبط مي‌كند. تابع وردي </a:t>
            </a:r>
            <a:r>
              <a:rPr lang="en-US" sz="2400" dirty="0" smtClean="0">
                <a:cs typeface="B Nazanin" panose="00000400000000000000" pitchFamily="2" charset="-78"/>
              </a:rPr>
              <a:t>  I </a:t>
            </a:r>
            <a:r>
              <a:rPr lang="fa-IR" sz="2400" dirty="0" smtClean="0">
                <a:cs typeface="B Nazanin" panose="00000400000000000000" pitchFamily="2" charset="-78"/>
              </a:rPr>
              <a:t>يك </a:t>
            </a:r>
            <a:r>
              <a:rPr lang="fa-IR" sz="2400" dirty="0">
                <a:cs typeface="B Nazanin" panose="00000400000000000000" pitchFamily="2" charset="-78"/>
              </a:rPr>
              <a:t>نگاشت از گذر   به مجموعه مكانهاي  </a:t>
            </a:r>
            <a:r>
              <a:rPr lang="en-US" sz="2400" dirty="0" smtClean="0">
                <a:cs typeface="B Nazanin" panose="00000400000000000000" pitchFamily="2" charset="-78"/>
              </a:rPr>
              <a:t>p</a:t>
            </a:r>
            <a:r>
              <a:rPr lang="fa-IR" sz="2400" dirty="0" smtClean="0">
                <a:cs typeface="B Nazanin" panose="00000400000000000000" pitchFamily="2" charset="-78"/>
              </a:rPr>
              <a:t> است </a:t>
            </a:r>
            <a:r>
              <a:rPr lang="fa-IR" sz="2400" dirty="0">
                <a:cs typeface="B Nazanin" panose="00000400000000000000" pitchFamily="2" charset="-78"/>
              </a:rPr>
              <a:t>كه به عنوان مكانهاي ورودي گذر شناخته مي باشد.</a:t>
            </a:r>
          </a:p>
          <a:p>
            <a:pPr algn="r" rtl="1"/>
            <a:r>
              <a:rPr lang="fa-IR" sz="2400" dirty="0">
                <a:cs typeface="B Nazanin" panose="00000400000000000000" pitchFamily="2" charset="-78"/>
              </a:rPr>
              <a:t>تابع خروجي </a:t>
            </a:r>
            <a:r>
              <a:rPr lang="en-US" sz="2400" dirty="0" smtClean="0">
                <a:cs typeface="B Nazanin" panose="00000400000000000000" pitchFamily="2" charset="-78"/>
              </a:rPr>
              <a:t>  o </a:t>
            </a:r>
            <a:r>
              <a:rPr lang="fa-IR" sz="2400" dirty="0" smtClean="0">
                <a:cs typeface="B Nazanin" panose="00000400000000000000" pitchFamily="2" charset="-78"/>
              </a:rPr>
              <a:t>يك </a:t>
            </a:r>
            <a:r>
              <a:rPr lang="fa-IR" sz="2400" dirty="0">
                <a:cs typeface="B Nazanin" panose="00000400000000000000" pitchFamily="2" charset="-78"/>
              </a:rPr>
              <a:t>نگاشت از گذر  به يك نمونه از مكانهاي  </a:t>
            </a:r>
            <a:r>
              <a:rPr lang="fa-IR" sz="2400" dirty="0" smtClean="0">
                <a:cs typeface="B Nazanin" panose="00000400000000000000" pitchFamily="2" charset="-78"/>
              </a:rPr>
              <a:t>است </a:t>
            </a:r>
            <a:r>
              <a:rPr lang="fa-IR" sz="2400" dirty="0">
                <a:cs typeface="B Nazanin" panose="00000400000000000000" pitchFamily="2" charset="-78"/>
              </a:rPr>
              <a:t>كه به مكانهاي خروجي شناخته مي‌شوند. ساختار شبكه پتري بوسيله مكان‌ها، گذرها، توابع ورودي و خروجي تعريف مي‌شوند.</a:t>
            </a:r>
          </a:p>
          <a:p>
            <a:pPr algn="r" rtl="1"/>
            <a:endParaRPr lang="en-US" sz="2400" dirty="0">
              <a:cs typeface="B Nazanin" panose="00000400000000000000" pitchFamily="2" charset="-78"/>
            </a:endParaRPr>
          </a:p>
        </p:txBody>
      </p:sp>
      <p:sp>
        <p:nvSpPr>
          <p:cNvPr id="2" name="Footer Placeholder 1"/>
          <p:cNvSpPr>
            <a:spLocks noGrp="1"/>
          </p:cNvSpPr>
          <p:nvPr>
            <p:ph type="ftr" sz="quarter" idx="11"/>
          </p:nvPr>
        </p:nvSpPr>
        <p:spPr/>
        <p:txBody>
          <a:bodyPr/>
          <a:lstStyle/>
          <a:p>
            <a:r>
              <a:rPr lang="en-US" smtClean="0"/>
              <a:t>vahid naderi</a:t>
            </a:r>
            <a:endParaRPr lang="en-US"/>
          </a:p>
        </p:txBody>
      </p:sp>
    </p:spTree>
    <p:extLst>
      <p:ext uri="{BB962C8B-B14F-4D97-AF65-F5344CB8AC3E}">
        <p14:creationId xmlns:p14="http://schemas.microsoft.com/office/powerpoint/2010/main" xmlns="" val="2645690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8045" y="641445"/>
            <a:ext cx="8534400" cy="2281198"/>
          </a:xfrm>
        </p:spPr>
        <p:txBody>
          <a:bodyPr>
            <a:normAutofit/>
          </a:bodyPr>
          <a:lstStyle/>
          <a:p>
            <a:pPr algn="r"/>
            <a:r>
              <a:rPr lang="fa-IR" dirty="0" smtClean="0"/>
              <a:t>اينها </a:t>
            </a:r>
            <a:r>
              <a:rPr lang="fa-IR" dirty="0"/>
              <a:t>چهار جزء اصلي در شبكه پتري هستند و بعلت كم بودن باعث سادگي در شبكه پتری شده اند . </a:t>
            </a:r>
          </a:p>
          <a:p>
            <a:endParaRPr lang="en-US" dirty="0"/>
          </a:p>
        </p:txBody>
      </p:sp>
      <p:pic>
        <p:nvPicPr>
          <p:cNvPr id="4" name="Picture 3" descr="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08045" y="3250725"/>
            <a:ext cx="8305800" cy="22796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p:txBody>
          <a:bodyPr/>
          <a:lstStyle/>
          <a:p>
            <a:r>
              <a:rPr lang="en-US" smtClean="0"/>
              <a:t>vahid naderi</a:t>
            </a:r>
            <a:endParaRPr lang="en-US"/>
          </a:p>
        </p:txBody>
      </p:sp>
    </p:spTree>
    <p:extLst>
      <p:ext uri="{BB962C8B-B14F-4D97-AF65-F5344CB8AC3E}">
        <p14:creationId xmlns:p14="http://schemas.microsoft.com/office/powerpoint/2010/main" xmlns="" val="2523010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52381" y="3644095"/>
            <a:ext cx="5765379" cy="2857819"/>
          </a:xfrm>
          <a:prstGeom prst="rect">
            <a:avLst/>
          </a:prstGeom>
        </p:spPr>
      </p:pic>
      <p:sp>
        <p:nvSpPr>
          <p:cNvPr id="6" name="Content Placeholder 5"/>
          <p:cNvSpPr>
            <a:spLocks noGrp="1"/>
          </p:cNvSpPr>
          <p:nvPr>
            <p:ph idx="1"/>
          </p:nvPr>
        </p:nvSpPr>
        <p:spPr/>
        <p:txBody>
          <a:bodyPr/>
          <a:lstStyle/>
          <a:p>
            <a:pPr algn="r" rtl="1"/>
            <a:endParaRPr lang="en-US" dirty="0"/>
          </a:p>
          <a:p>
            <a:pPr algn="r" rtl="1"/>
            <a:r>
              <a:rPr lang="en-US" dirty="0" smtClean="0"/>
              <a:t>:token </a:t>
            </a:r>
            <a:r>
              <a:rPr lang="fa-IR" dirty="0" smtClean="0"/>
              <a:t>نشانه </a:t>
            </a:r>
            <a:r>
              <a:rPr lang="fa-IR" dirty="0"/>
              <a:t>يا مهره</a:t>
            </a:r>
          </a:p>
          <a:p>
            <a:pPr algn="r" rtl="1"/>
            <a:r>
              <a:rPr lang="en-US" dirty="0"/>
              <a:t>Place </a:t>
            </a:r>
            <a:r>
              <a:rPr lang="fa-IR" dirty="0" smtClean="0"/>
              <a:t>مكان</a:t>
            </a:r>
            <a:r>
              <a:rPr lang="en-US" dirty="0" smtClean="0"/>
              <a:t>:</a:t>
            </a:r>
            <a:r>
              <a:rPr lang="fa-IR" dirty="0" smtClean="0"/>
              <a:t> </a:t>
            </a:r>
            <a:r>
              <a:rPr lang="fa-IR" dirty="0"/>
              <a:t>براي نگهداري موقت </a:t>
            </a:r>
            <a:r>
              <a:rPr lang="en-US" dirty="0"/>
              <a:t>token </a:t>
            </a:r>
            <a:r>
              <a:rPr lang="fa-IR" dirty="0"/>
              <a:t>ها</a:t>
            </a:r>
          </a:p>
          <a:p>
            <a:pPr algn="r" rtl="1"/>
            <a:r>
              <a:rPr lang="en-US" dirty="0"/>
              <a:t>Transition </a:t>
            </a:r>
            <a:r>
              <a:rPr lang="fa-IR" dirty="0" smtClean="0"/>
              <a:t>انتقال</a:t>
            </a:r>
            <a:r>
              <a:rPr lang="en-US" dirty="0" smtClean="0"/>
              <a:t>:</a:t>
            </a:r>
            <a:r>
              <a:rPr lang="fa-IR" dirty="0" smtClean="0"/>
              <a:t> </a:t>
            </a:r>
            <a:r>
              <a:rPr lang="fa-IR" dirty="0"/>
              <a:t>مركز فعاليت که بر روي </a:t>
            </a:r>
            <a:r>
              <a:rPr lang="en-US" dirty="0"/>
              <a:t>token  </a:t>
            </a:r>
            <a:r>
              <a:rPr lang="fa-IR" dirty="0"/>
              <a:t>اثر مي گذارد و شايد </a:t>
            </a:r>
            <a:r>
              <a:rPr lang="en-US" dirty="0"/>
              <a:t>token </a:t>
            </a:r>
            <a:r>
              <a:rPr lang="fa-IR" dirty="0"/>
              <a:t>جديد ايجاد كند . </a:t>
            </a:r>
          </a:p>
          <a:p>
            <a:pPr algn="r" rtl="1"/>
            <a:r>
              <a:rPr lang="en-US" dirty="0"/>
              <a:t>Arc </a:t>
            </a:r>
            <a:r>
              <a:rPr lang="fa-IR" dirty="0" smtClean="0"/>
              <a:t>کمان</a:t>
            </a:r>
            <a:r>
              <a:rPr lang="en-US" dirty="0"/>
              <a:t>:</a:t>
            </a:r>
            <a:r>
              <a:rPr lang="fa-IR" dirty="0" smtClean="0"/>
              <a:t> </a:t>
            </a:r>
            <a:r>
              <a:rPr lang="fa-IR" dirty="0"/>
              <a:t>مسير حركت   </a:t>
            </a:r>
            <a:r>
              <a:rPr lang="en-US" dirty="0"/>
              <a:t>token</a:t>
            </a:r>
            <a:r>
              <a:rPr lang="fa-IR" dirty="0"/>
              <a:t>ها در گراف شبكه پتری </a:t>
            </a:r>
          </a:p>
          <a:p>
            <a:pPr algn="r" rtl="1"/>
            <a:endParaRPr lang="en-US" dirty="0"/>
          </a:p>
        </p:txBody>
      </p:sp>
      <p:sp>
        <p:nvSpPr>
          <p:cNvPr id="2" name="Footer Placeholder 1"/>
          <p:cNvSpPr>
            <a:spLocks noGrp="1"/>
          </p:cNvSpPr>
          <p:nvPr>
            <p:ph type="ftr" sz="quarter" idx="11"/>
          </p:nvPr>
        </p:nvSpPr>
        <p:spPr/>
        <p:txBody>
          <a:bodyPr/>
          <a:lstStyle/>
          <a:p>
            <a:r>
              <a:rPr lang="en-US" smtClean="0"/>
              <a:t>vahid naderi</a:t>
            </a:r>
            <a:endParaRPr lang="en-US"/>
          </a:p>
        </p:txBody>
      </p:sp>
    </p:spTree>
    <p:extLst>
      <p:ext uri="{BB962C8B-B14F-4D97-AF65-F5344CB8AC3E}">
        <p14:creationId xmlns:p14="http://schemas.microsoft.com/office/powerpoint/2010/main" xmlns="" val="4014672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871" y="2142699"/>
            <a:ext cx="9647143" cy="3756166"/>
          </a:xfrm>
        </p:spPr>
        <p:txBody>
          <a:bodyPr>
            <a:normAutofit/>
          </a:bodyPr>
          <a:lstStyle/>
          <a:p>
            <a:pPr algn="r" rtl="1"/>
            <a:r>
              <a:rPr lang="fa-IR" dirty="0">
                <a:solidFill>
                  <a:schemeClr val="bg1"/>
                </a:solidFill>
                <a:cs typeface="B Nazanin" panose="00000400000000000000" pitchFamily="2" charset="-78"/>
              </a:rPr>
              <a:t>هيچ 2 انتقالي نمي توانند بطور مستقيم به هم متصل شود . </a:t>
            </a:r>
            <a:br>
              <a:rPr lang="fa-IR" dirty="0">
                <a:solidFill>
                  <a:schemeClr val="bg1"/>
                </a:solidFill>
                <a:cs typeface="B Nazanin" panose="00000400000000000000" pitchFamily="2" charset="-78"/>
              </a:rPr>
            </a:br>
            <a:r>
              <a:rPr lang="fa-IR" dirty="0">
                <a:solidFill>
                  <a:schemeClr val="bg1"/>
                </a:solidFill>
                <a:cs typeface="B Nazanin" panose="00000400000000000000" pitchFamily="2" charset="-78"/>
              </a:rPr>
              <a:t>هيچ دو مكاني نمي توانند بطور مستقيم به هم وصل شوند . </a:t>
            </a:r>
            <a:br>
              <a:rPr lang="fa-IR" dirty="0">
                <a:solidFill>
                  <a:schemeClr val="bg1"/>
                </a:solidFill>
                <a:cs typeface="B Nazanin" panose="00000400000000000000" pitchFamily="2" charset="-78"/>
              </a:rPr>
            </a:br>
            <a:r>
              <a:rPr lang="fa-IR" dirty="0">
                <a:solidFill>
                  <a:schemeClr val="bg1"/>
                </a:solidFill>
                <a:cs typeface="B Nazanin" panose="00000400000000000000" pitchFamily="2" charset="-78"/>
              </a:rPr>
              <a:t>بين هر 2 اتصال حتماً مي بايست يك </a:t>
            </a:r>
            <a:r>
              <a:rPr lang="en-US" dirty="0">
                <a:solidFill>
                  <a:schemeClr val="bg1"/>
                </a:solidFill>
                <a:cs typeface="B Nazanin" panose="00000400000000000000" pitchFamily="2" charset="-78"/>
              </a:rPr>
              <a:t>Place  </a:t>
            </a:r>
            <a:r>
              <a:rPr lang="fa-IR" dirty="0">
                <a:solidFill>
                  <a:schemeClr val="bg1"/>
                </a:solidFill>
                <a:cs typeface="B Nazanin" panose="00000400000000000000" pitchFamily="2" charset="-78"/>
              </a:rPr>
              <a:t>قرار </a:t>
            </a:r>
            <a:r>
              <a:rPr lang="fa-IR" dirty="0" smtClean="0">
                <a:solidFill>
                  <a:schemeClr val="bg1"/>
                </a:solidFill>
                <a:cs typeface="B Nazanin" panose="00000400000000000000" pitchFamily="2" charset="-78"/>
              </a:rPr>
              <a:t>بگيرد</a:t>
            </a:r>
            <a:r>
              <a:rPr lang="en-US" smtClean="0">
                <a:solidFill>
                  <a:schemeClr val="bg1"/>
                </a:solidFill>
                <a:cs typeface="B Nazanin" panose="00000400000000000000" pitchFamily="2" charset="-78"/>
              </a:rPr>
              <a:t>.</a:t>
            </a:r>
            <a:r>
              <a:rPr lang="fa-IR" smtClean="0">
                <a:solidFill>
                  <a:schemeClr val="bg1"/>
                </a:solidFill>
                <a:cs typeface="B Nazanin" panose="00000400000000000000" pitchFamily="2" charset="-78"/>
              </a:rPr>
              <a:t> </a:t>
            </a:r>
            <a:endParaRPr lang="en-US" dirty="0">
              <a:solidFill>
                <a:schemeClr val="bg1"/>
              </a:solidFill>
              <a:cs typeface="B Nazanin" panose="00000400000000000000" pitchFamily="2" charset="-78"/>
            </a:endParaRPr>
          </a:p>
        </p:txBody>
      </p:sp>
      <p:sp>
        <p:nvSpPr>
          <p:cNvPr id="3" name="Content Placeholder 2"/>
          <p:cNvSpPr>
            <a:spLocks noGrp="1"/>
          </p:cNvSpPr>
          <p:nvPr>
            <p:ph idx="1"/>
          </p:nvPr>
        </p:nvSpPr>
        <p:spPr>
          <a:xfrm>
            <a:off x="1680499" y="590266"/>
            <a:ext cx="8534400" cy="1552433"/>
          </a:xfrm>
        </p:spPr>
        <p:txBody>
          <a:bodyPr/>
          <a:lstStyle/>
          <a:p>
            <a:pPr algn="r"/>
            <a:r>
              <a:rPr lang="fa-IR" dirty="0"/>
              <a:t>از كنار هم قرار دادن و اتصال اين اجزاء گراف شبكه پتري تشكيل مي شود كه قوانين خاص خود را دارد . </a:t>
            </a:r>
          </a:p>
          <a:p>
            <a:pPr algn="r"/>
            <a:endParaRPr lang="en-US" dirty="0"/>
          </a:p>
        </p:txBody>
      </p:sp>
      <p:sp>
        <p:nvSpPr>
          <p:cNvPr id="4" name="Footer Placeholder 3"/>
          <p:cNvSpPr>
            <a:spLocks noGrp="1"/>
          </p:cNvSpPr>
          <p:nvPr>
            <p:ph type="ftr" sz="quarter" idx="11"/>
          </p:nvPr>
        </p:nvSpPr>
        <p:spPr>
          <a:xfrm>
            <a:off x="684212" y="6105378"/>
            <a:ext cx="7543800" cy="431947"/>
          </a:xfrm>
        </p:spPr>
        <p:txBody>
          <a:bodyPr/>
          <a:lstStyle/>
          <a:p>
            <a:r>
              <a:rPr lang="en-US" sz="1600" b="1" dirty="0" err="1" smtClean="0">
                <a:solidFill>
                  <a:schemeClr val="bg1"/>
                </a:solidFill>
                <a:effectLst>
                  <a:outerShdw blurRad="38100" dist="38100" dir="2700000" algn="tl">
                    <a:srgbClr val="000000">
                      <a:alpha val="43137"/>
                    </a:srgbClr>
                  </a:outerShdw>
                </a:effectLst>
                <a:latin typeface="Bradley Hand ITC" panose="03070402050302030203" pitchFamily="66" charset="0"/>
                <a:cs typeface="B Koodak" panose="00000700000000000000" pitchFamily="2" charset="-78"/>
              </a:rPr>
              <a:t>vahid</a:t>
            </a:r>
            <a:r>
              <a:rPr lang="en-US" sz="1600" b="1" dirty="0" smtClean="0">
                <a:solidFill>
                  <a:schemeClr val="bg1"/>
                </a:solidFill>
                <a:effectLst>
                  <a:outerShdw blurRad="38100" dist="38100" dir="2700000" algn="tl">
                    <a:srgbClr val="000000">
                      <a:alpha val="43137"/>
                    </a:srgbClr>
                  </a:outerShdw>
                </a:effectLst>
                <a:latin typeface="Bradley Hand ITC" panose="03070402050302030203" pitchFamily="66" charset="0"/>
                <a:cs typeface="B Koodak" panose="00000700000000000000" pitchFamily="2" charset="-78"/>
              </a:rPr>
              <a:t> </a:t>
            </a:r>
            <a:r>
              <a:rPr lang="en-US" sz="1600" b="1" dirty="0" err="1" smtClean="0">
                <a:solidFill>
                  <a:schemeClr val="bg1"/>
                </a:solidFill>
                <a:effectLst>
                  <a:outerShdw blurRad="38100" dist="38100" dir="2700000" algn="tl">
                    <a:srgbClr val="000000">
                      <a:alpha val="43137"/>
                    </a:srgbClr>
                  </a:outerShdw>
                </a:effectLst>
                <a:latin typeface="Bradley Hand ITC" panose="03070402050302030203" pitchFamily="66" charset="0"/>
                <a:cs typeface="B Koodak" panose="00000700000000000000" pitchFamily="2" charset="-78"/>
              </a:rPr>
              <a:t>naderi</a:t>
            </a:r>
            <a:endParaRPr lang="en-US" sz="1600" b="1" dirty="0">
              <a:solidFill>
                <a:schemeClr val="bg1"/>
              </a:solidFill>
              <a:effectLst>
                <a:outerShdw blurRad="38100" dist="38100" dir="2700000" algn="tl">
                  <a:srgbClr val="000000">
                    <a:alpha val="43137"/>
                  </a:srgbClr>
                </a:outerShdw>
              </a:effectLst>
              <a:latin typeface="Bradley Hand ITC" panose="03070402050302030203" pitchFamily="66" charset="0"/>
              <a:cs typeface="B Koodak" panose="00000700000000000000" pitchFamily="2" charset="-78"/>
            </a:endParaRPr>
          </a:p>
        </p:txBody>
      </p:sp>
    </p:spTree>
    <p:extLst>
      <p:ext uri="{BB962C8B-B14F-4D97-AF65-F5344CB8AC3E}">
        <p14:creationId xmlns:p14="http://schemas.microsoft.com/office/powerpoint/2010/main" xmlns="" val="271009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94281" y="928048"/>
            <a:ext cx="8606969" cy="4943521"/>
          </a:xfrm>
          <a:prstGeom prst="rect">
            <a:avLst/>
          </a:prstGeom>
        </p:spPr>
      </p:pic>
      <p:sp>
        <p:nvSpPr>
          <p:cNvPr id="2" name="Footer Placeholder 1"/>
          <p:cNvSpPr>
            <a:spLocks noGrp="1"/>
          </p:cNvSpPr>
          <p:nvPr>
            <p:ph type="ftr" sz="quarter" idx="11"/>
          </p:nvPr>
        </p:nvSpPr>
        <p:spPr/>
        <p:txBody>
          <a:bodyPr/>
          <a:lstStyle/>
          <a:p>
            <a:r>
              <a:rPr lang="en-US" smtClean="0"/>
              <a:t>vahid naderi</a:t>
            </a:r>
            <a:endParaRPr lang="en-US"/>
          </a:p>
        </p:txBody>
      </p:sp>
    </p:spTree>
    <p:extLst>
      <p:ext uri="{BB962C8B-B14F-4D97-AF65-F5344CB8AC3E}">
        <p14:creationId xmlns:p14="http://schemas.microsoft.com/office/powerpoint/2010/main" xmlns="" val="4063281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208</TotalTime>
  <Words>1445</Words>
  <Application>Microsoft Office PowerPoint</Application>
  <PresentationFormat>Custom</PresentationFormat>
  <Paragraphs>272</Paragraphs>
  <Slides>45</Slides>
  <Notes>7</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Slice</vt:lpstr>
      <vt:lpstr>Slide 1</vt:lpstr>
      <vt:lpstr>Slide 2</vt:lpstr>
      <vt:lpstr>ابزاري مناسب براي مدل سازي بر پايه منطق رياضي بصورت گرافيكي مي باشد با وجود اینکه در واقع پتری نت گرافیکی است اما پایه قوی ریاضی دارد. از پتری نت می توان برای مدل سازی توصیف و تحلیل سیستم هایی     که ماهیتی همزمان  ، توزیع شده ،  موازی و یا اتفاقی هستند استفاده   کرد . از خصوصیات مهم پتری نت قابل اجرابودن آن است و بر خلاف uml در شبكه هاي پتري همواره تجزيه و تحليل و پياده سازي بصورت همزمان صورت مي گيرد . از همین ویژگی می توان برای ارزیابی رفتار و کارایی یک سیستم به صورت همزمان بهره برد . </vt:lpstr>
      <vt:lpstr>ساختار شبكه پتري </vt:lpstr>
      <vt:lpstr>Slide 5</vt:lpstr>
      <vt:lpstr>Slide 6</vt:lpstr>
      <vt:lpstr>Slide 7</vt:lpstr>
      <vt:lpstr>هيچ 2 انتقالي نمي توانند بطور مستقيم به هم متصل شود .  هيچ دو مكاني نمي توانند بطور مستقيم به هم وصل شوند .  بين هر 2 اتصال حتماً مي بايست يك Place  قرار بگيرد. </vt:lpstr>
      <vt:lpstr>Slide 9</vt:lpstr>
      <vt:lpstr>Slide 10</vt:lpstr>
      <vt:lpstr>به کمک اين خصوصيت بعد جديدي به توکن ها داده مي شود و به اين ترتيب توکن ها داراي type شده و محدوده انتخاب firing ها ، اضافه مي شود. توکن ها ، نماينده توابع متفاوتي هستند . به عنوان مثال ما مي توانيم از توکن هاي مختلف براي نمايش فراخواني هاي سيستم عامل و يا رده هاي متفاوت job ها استفاده کنيم .  به کمک اين انواع توکن ها ، مشخص مي شود که از ميان چندين transition آماده  کدام يک از آنها مي تواند عمل کند .  در اینجا منظور از رنگ یک صفت ویژه است که می توان به یک مهره اختصاص داده و آنرا از بقیه متمایز نمود. </vt:lpstr>
      <vt:lpstr>زمان را مي توان به تمام مولفه هاي يکpetri net اضافه نمود.از جمله : Transitions selection of paths waiting in places Inhibitors .... معمول ترين استفاده از زمان در transition هاست.(transition timed ) و اين به دليل معادل بودن fire شدن يک transition واجراي يک رخداد مدلسازي مي باشد. اين نوع از transition ها با يک مستطيل يا يک tick bar نمايش داده مي شوندو نامگذاري آنها با t  آغاز مي شود.  </vt:lpstr>
      <vt:lpstr>در اواخر دهه 1980 توسعه پيدا كرده است. مشخصه ها و ويژگيها در يك سيستم واقعي به پيچيده و گسترده شدن تمايل دارند. امکان جدا سازي و ساختار سلسله مراتبي در ايجاد ساختار ، بررسي و اصلاح آسانتر مدل مورد استفاده قرار ميگيرند. -ساختار سلسله مراتبي « ساب نت » ناميده ميشوند. </vt:lpstr>
      <vt:lpstr>بدیهی است که ادعایی نیست که این روش مدلسازی از همه روشهای دیگر بهتر است اما از بعضی جهات استفاده از این روش مدل سازی بسیار مناسب تر است. نمایش گرافیکی شبکه پتری باعث جذابیت بیشتر میشود. برای مدلسازی تمام سیستم ها مناسب و مختص به نوع خاص از سیستم ها طراحی نشده است. شبکه های پتری دارای عناصر کم ولی کارآمد هستند که این ویژگی منجر به سادگی کار با این شبکه شده است. شبکه های پتری در برابر تغییرات کوچک در یک سیستم مدلسازی شده مقاوم هستند.  </vt:lpstr>
      <vt:lpstr>شبكه پتري را مي توانیم با زمان ادغام كنيم تا كارائي سيستم را مورد ارزيابي قرار دهيم يعني گلوگاه هايي كه در سيستم زمان كش هستند را پيدا كنيم .  شبکه های پتری امکان تعریف سلسله مراتبی را نیز دارند بدین صورت که یک شبکه پتری بزرگ را می توان از مرتبط کردن چندین شبکه پتری کوچکتر ساخت. شبکه های پتری قدرت زیادی دارند و الگوریتم های مختلفی جهت تحلیل شبکه ها ارائه شده است. </vt:lpstr>
      <vt:lpstr>:مثالی برگرفته ازکتاب  Coloured Petri Nets: Modelling and Validation of Concurrent Systems  :اثر Kurt Jensen &amp; Lars Michael Kristensen </vt:lpstr>
      <vt:lpstr>در این مثال یک پروتکل ساده را قدم به قدم بررسی می کنیم و بعد برنامه پیاده سازی شده را اجرا میکنیم.</vt:lpstr>
      <vt:lpstr>Simple protocol</vt:lpstr>
      <vt:lpstr>Informal description</vt:lpstr>
      <vt:lpstr>Coloured Petri Net</vt:lpstr>
      <vt:lpstr>Places represent the state of the system</vt:lpstr>
      <vt:lpstr>Current marking during simulation</vt:lpstr>
      <vt:lpstr>Transitions and arcs</vt:lpstr>
      <vt:lpstr>Enabling of transition</vt:lpstr>
      <vt:lpstr>Enabling of Send Packet</vt:lpstr>
      <vt:lpstr>Enabling of Send Packet</vt:lpstr>
      <vt:lpstr>Enabling of Send Packet</vt:lpstr>
      <vt:lpstr>Occurrence of SendPacket in binding &lt;n=1,d=“COL”&gt;</vt:lpstr>
      <vt:lpstr>New marking M1</vt:lpstr>
      <vt:lpstr>Binding of TransmitPacket</vt:lpstr>
      <vt:lpstr>Occurrence of TransmitPacket in binding &lt;n=1,d=“COL”&gt;</vt:lpstr>
      <vt:lpstr>New marking M2</vt:lpstr>
      <vt:lpstr>New marking M3</vt:lpstr>
      <vt:lpstr>New marking M4</vt:lpstr>
      <vt:lpstr>New marking M5</vt:lpstr>
      <vt:lpstr>First five steps</vt:lpstr>
      <vt:lpstr>New marking M5</vt:lpstr>
      <vt:lpstr>New marking M6</vt:lpstr>
      <vt:lpstr>New marking M7</vt:lpstr>
      <vt:lpstr>New marking M8</vt:lpstr>
      <vt:lpstr>New marking M9</vt:lpstr>
      <vt:lpstr>New marking M10</vt:lpstr>
      <vt:lpstr>Marking after 30 steps</vt:lpstr>
      <vt:lpstr>· Book   1-Coloured Petri Nets: Modelling and Validation of Concurrent Systems  Kurt Jensen &amp; Lars Michael Kristensen:2009  2-PATTERNS IN COLORED PETRI NETS N.A. Mulyar and W.M.P. van der Aalst Department of Technology Management, Eindhoven University of Technology P.O. Box 513, NL-5600 MB, Eindhoven, The Netherlands:2005  3-www.cpntools.org  </vt:lpstr>
      <vt:lpstr>Slide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ساختار شبكه پتري</dc:title>
  <dc:creator>Asus-pc</dc:creator>
  <cp:lastModifiedBy>computer7</cp:lastModifiedBy>
  <cp:revision>20</cp:revision>
  <dcterms:created xsi:type="dcterms:W3CDTF">2014-12-07T10:11:25Z</dcterms:created>
  <dcterms:modified xsi:type="dcterms:W3CDTF">2014-12-09T07:55:54Z</dcterms:modified>
</cp:coreProperties>
</file>