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72" r:id="rId3"/>
    <p:sldId id="259" r:id="rId4"/>
    <p:sldId id="261" r:id="rId5"/>
    <p:sldId id="262" r:id="rId6"/>
    <p:sldId id="263" r:id="rId7"/>
    <p:sldId id="264" r:id="rId8"/>
    <p:sldId id="265" r:id="rId9"/>
    <p:sldId id="271" r:id="rId10"/>
    <p:sldId id="298" r:id="rId11"/>
    <p:sldId id="266" r:id="rId12"/>
    <p:sldId id="267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0" r:id="rId23"/>
    <p:sldId id="282" r:id="rId24"/>
    <p:sldId id="283" r:id="rId25"/>
    <p:sldId id="284" r:id="rId26"/>
    <p:sldId id="290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7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معمار:زاها حدید</a:t>
            </a:r>
          </a:p>
          <a:p>
            <a:r>
              <a:rPr lang="fa-IR" sz="4000" dirty="0" smtClean="0"/>
              <a:t>محل بنا:بریکستن لندن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 smtClean="0"/>
              <a:t>مدرسه ی اولین گریس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ورودی</a:t>
            </a:r>
            <a:endParaRPr lang="en-US" dirty="0"/>
          </a:p>
        </p:txBody>
      </p:sp>
      <p:pic>
        <p:nvPicPr>
          <p:cNvPr id="8194" name="Picture 2" descr="E:\zaha hadid\landan\1823634649842648569105201244168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86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مسیر دو میدانی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1" name="Picture 3" descr="E:\zaha hadid\landan\1823634649842363284630201216163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229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مسیر دو میدانی</a:t>
            </a:r>
            <a:endParaRPr lang="en-US" dirty="0"/>
          </a:p>
        </p:txBody>
      </p:sp>
      <p:pic>
        <p:nvPicPr>
          <p:cNvPr id="9218" name="Picture 2" descr="E:\zaha hadid\landan\1823634649843191102740201239161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2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سالن ورزشی مشترک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E:\zaha hadid\landan\Evelyn-Grace-Academy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سالن ورزشی مشترک</a:t>
            </a:r>
            <a:endParaRPr lang="en-US" dirty="0"/>
          </a:p>
        </p:txBody>
      </p:sp>
      <p:pic>
        <p:nvPicPr>
          <p:cNvPr id="11266" name="Picture 2" descr="E:\zaha hadid\landan\1291984070-zha-ega-23-528x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1"/>
            <a:ext cx="8686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سالن دنس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38" name="Picture 2" descr="E:\zaha hadid\landan\182363464984764891312520124168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44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آمفی تئاتر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362" name="Picture 2" descr="E:\zaha hadid\landan\1291984159-zha-ega-48-528x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86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سلف غذاخوری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386" name="Picture 2" descr="E:\zaha hadid\landan\182363464984523669447020123166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10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کلاس های آموزشی</a:t>
            </a:r>
            <a:endParaRPr lang="en-US" dirty="0"/>
          </a:p>
        </p:txBody>
      </p:sp>
      <p:pic>
        <p:nvPicPr>
          <p:cNvPr id="17410" name="Picture 2" descr="E:\zaha hadid\landan\18236346498457166637502012511666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1"/>
            <a:ext cx="8305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کلاس های آموزشی</a:t>
            </a:r>
            <a:endParaRPr lang="en-US" dirty="0"/>
          </a:p>
        </p:txBody>
      </p:sp>
      <p:pic>
        <p:nvPicPr>
          <p:cNvPr id="18434" name="Picture 2" descr="E:\zaha hadid\landan\182363464984642616912020122166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58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400" dirty="0" smtClean="0">
                <a:solidFill>
                  <a:schemeClr val="bg1"/>
                </a:solidFill>
              </a:rPr>
              <a:t>زاها حدید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dirty="0" smtClean="0"/>
              <a:t>متولد اکتبر 1950 در بغداد </a:t>
            </a:r>
          </a:p>
          <a:p>
            <a:pPr algn="r"/>
            <a:r>
              <a:rPr lang="fa-IR" sz="2400" dirty="0" smtClean="0"/>
              <a:t>در مدرسه ی معماری  لندن درس خوانده ودر حال حاضر شهروند انگلستان می باشد.</a:t>
            </a:r>
            <a:endParaRPr lang="en-US" sz="2400" dirty="0"/>
          </a:p>
        </p:txBody>
      </p:sp>
      <p:pic>
        <p:nvPicPr>
          <p:cNvPr id="5" name="Picture 2" descr="E:\zaha hadid\landan\zaha hadid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762000"/>
            <a:ext cx="5486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راهروها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458" name="Picture 2" descr="E:\zaha hadid\landan\1823634649847286319145201228166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534400" cy="476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zaha hadid\landan\1823634649848054521930201245164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راه پله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506" name="Picture 2" descr="E:\zaha hadid\landan\9d2gr5toyn00o9e92d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6106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zaha hadid\landan\zaha-hadid-wins-riba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01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پرسپکتیو خارجی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554" name="Picture 2" descr="E:\zaha hadid\landan\1229_evely_rend_0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66838"/>
            <a:ext cx="8839200" cy="533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zaha hadid\landan\1229_evely_rend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39200" cy="624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zaha hadid\landan\sw1uxzsbjup0nmgug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458200" cy="579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zaha hadid\landan\1291984054-zha-ega-20-528x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458200" cy="586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zaha hadid\landan\1823634649842648569105201244168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E:\zaha hadid\landan\1823634649843667400380201226167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4350"/>
            <a:ext cx="85344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طبقه ی همکف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E:\zaha hadid\landan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610600" cy="518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zaha hadid\landan\1823634649844184496190201218164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86800" cy="609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zaha hadid\landan\The-Evelyn-Grace-Academy-is-seen-in-this-undated-photograph-received-in-London-on-Octobe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763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zaha hadid\landan\zaha-hadid-wins-riba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zaha hadid\landan\zaha-hadid-wins-riba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924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zaha hadid\landan\zha_ark-academy_terrace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05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zaha hadid\landan\1229_evely_phot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تراس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818" name="Picture 2" descr="E:\zaha hadid\landan\lh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686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zaha hadid\landan\Evelyn-Grace-Academy-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zaha hadid\landan\evelyn-grace-academy-8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915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طبقه ی اول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E:\zaha hadid\landan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868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طبقه ی دوم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E:\zaha hadid\landan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6868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طبقه ی سوم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E:\zaha hadid\landan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63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برش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E:\zaha hadid\landan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سایت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 descr="E:\zaha hadid\landan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در حال ساخت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0" name="Picture 2" descr="E:\zaha hadid\landan\1229_evely_phot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610600" cy="545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</TotalTime>
  <Words>79</Words>
  <Application>Microsoft Office PowerPoint</Application>
  <PresentationFormat>On-screen Show (4:3)</PresentationFormat>
  <Paragraphs>27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Civic</vt:lpstr>
      <vt:lpstr>مدرسه ی اولین گریس</vt:lpstr>
      <vt:lpstr>زاها حدید</vt:lpstr>
      <vt:lpstr>طبقه ی همکف</vt:lpstr>
      <vt:lpstr>طبقه ی اول</vt:lpstr>
      <vt:lpstr>طبقه ی دوم</vt:lpstr>
      <vt:lpstr>طبقه ی سوم</vt:lpstr>
      <vt:lpstr>برش</vt:lpstr>
      <vt:lpstr>سایت</vt:lpstr>
      <vt:lpstr>در حال ساخت</vt:lpstr>
      <vt:lpstr>ورودی</vt:lpstr>
      <vt:lpstr>مسیر دو میدانی</vt:lpstr>
      <vt:lpstr>مسیر دو میدانی</vt:lpstr>
      <vt:lpstr>سالن ورزشی مشترک</vt:lpstr>
      <vt:lpstr>سالن ورزشی مشترک</vt:lpstr>
      <vt:lpstr>سالن دنس</vt:lpstr>
      <vt:lpstr>آمفی تئاتر</vt:lpstr>
      <vt:lpstr>سلف غذاخوری</vt:lpstr>
      <vt:lpstr>کلاس های آموزشی</vt:lpstr>
      <vt:lpstr>کلاس های آموزشی</vt:lpstr>
      <vt:lpstr>راهروها</vt:lpstr>
      <vt:lpstr>Slide 21</vt:lpstr>
      <vt:lpstr>راه پله</vt:lpstr>
      <vt:lpstr>Slide 23</vt:lpstr>
      <vt:lpstr>پرسپکتیو خارجی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تراس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مدرسه ی اولین گریس</dc:title>
  <dc:creator>maryam</dc:creator>
  <cp:lastModifiedBy>8</cp:lastModifiedBy>
  <cp:revision>3</cp:revision>
  <dcterms:created xsi:type="dcterms:W3CDTF">2006-08-16T00:00:00Z</dcterms:created>
  <dcterms:modified xsi:type="dcterms:W3CDTF">2014-10-13T22:18:34Z</dcterms:modified>
</cp:coreProperties>
</file>