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76" r:id="rId4"/>
    <p:sldId id="280" r:id="rId5"/>
    <p:sldId id="259" r:id="rId6"/>
    <p:sldId id="278" r:id="rId7"/>
    <p:sldId id="279" r:id="rId8"/>
    <p:sldId id="258" r:id="rId9"/>
    <p:sldId id="274" r:id="rId10"/>
    <p:sldId id="263" r:id="rId11"/>
    <p:sldId id="277" r:id="rId12"/>
    <p:sldId id="271" r:id="rId13"/>
    <p:sldId id="272" r:id="rId14"/>
    <p:sldId id="275" r:id="rId15"/>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50" d="100"/>
          <a:sy n="50" d="100"/>
        </p:scale>
        <p:origin x="10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2E963E47-AA37-4B5E-A25F-B83DC70EC475}" type="datetimeFigureOut">
              <a:rPr lang="en-US"/>
              <a:pPr>
                <a:defRPr/>
              </a:pPr>
              <a:t>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45E05D6B-6892-413F-BADA-BF75BA0ED0AE}" type="slidenum">
              <a:rPr lang="en-US"/>
              <a:pPr>
                <a:defRPr/>
              </a:pPr>
              <a:t>‹#›</a:t>
            </a:fld>
            <a:endParaRPr lang="en-US"/>
          </a:p>
        </p:txBody>
      </p:sp>
    </p:spTree>
    <p:extLst>
      <p:ext uri="{BB962C8B-B14F-4D97-AF65-F5344CB8AC3E}">
        <p14:creationId xmlns:p14="http://schemas.microsoft.com/office/powerpoint/2010/main" val="1543776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DFCD95-DC0A-418D-9558-A9806E9644EE}" type="slidenum">
              <a:rPr lang="en-US" smtClean="0">
                <a:cs typeface="B Nazanin" pitchFamily="2" charset="-78"/>
              </a:rPr>
              <a:pPr fontAlgn="base">
                <a:spcBef>
                  <a:spcPct val="0"/>
                </a:spcBef>
                <a:spcAft>
                  <a:spcPct val="0"/>
                </a:spcAft>
                <a:defRPr/>
              </a:pPr>
              <a:t>1</a:t>
            </a:fld>
            <a:endParaRPr lang="en-US" smtClean="0">
              <a:cs typeface="B Nazanin" pitchFamily="2" charset="-78"/>
            </a:endParaRPr>
          </a:p>
        </p:txBody>
      </p:sp>
    </p:spTree>
    <p:extLst>
      <p:ext uri="{BB962C8B-B14F-4D97-AF65-F5344CB8AC3E}">
        <p14:creationId xmlns:p14="http://schemas.microsoft.com/office/powerpoint/2010/main" val="37944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BDE8EE-303D-48D3-8055-E0E55253107F}" type="slidenum">
              <a:rPr lang="en-US" smtClean="0">
                <a:cs typeface="B Nazanin" pitchFamily="2" charset="-78"/>
              </a:rPr>
              <a:pPr fontAlgn="base">
                <a:spcBef>
                  <a:spcPct val="0"/>
                </a:spcBef>
                <a:spcAft>
                  <a:spcPct val="0"/>
                </a:spcAft>
                <a:defRPr/>
              </a:pPr>
              <a:t>2</a:t>
            </a:fld>
            <a:endParaRPr lang="en-US" smtClean="0">
              <a:cs typeface="B Nazanin" pitchFamily="2" charset="-78"/>
            </a:endParaRPr>
          </a:p>
        </p:txBody>
      </p:sp>
    </p:spTree>
    <p:extLst>
      <p:ext uri="{BB962C8B-B14F-4D97-AF65-F5344CB8AC3E}">
        <p14:creationId xmlns:p14="http://schemas.microsoft.com/office/powerpoint/2010/main" val="90979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0F37B7DF-662B-4628-A09F-385761AFEE59}" type="datetimeFigureOut">
              <a:rPr lang="en-US"/>
              <a:pPr>
                <a:defRPr/>
              </a:pPr>
              <a:t>1/18/2022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DFD13AB-3259-4980-96EE-CC19B2244F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3DE7702-6B87-4875-8B5F-CA2262BD7007}" type="datetimeFigureOut">
              <a:rPr lang="en-US"/>
              <a:pPr>
                <a:defRPr/>
              </a:pPr>
              <a:t>1/18/2022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8696E89-F2CF-40FD-B4A8-5E137A04AA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E3A3D4-7B1D-4B49-8A91-C21CDD16B8AE}" type="datetimeFigureOut">
              <a:rPr lang="en-US"/>
              <a:pPr>
                <a:defRPr/>
              </a:pPr>
              <a:t>1/18/2022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A6378E-9901-43D4-9FC1-084C5E8CCF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850E13-43A5-48F2-AED9-B69995C3C78E}" type="datetimeFigureOut">
              <a:rPr lang="en-US"/>
              <a:pPr>
                <a:defRPr/>
              </a:pPr>
              <a:t>1/18/2022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E3C3CC-7D6F-42A6-81E1-159BD7C101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0CA5068E-9133-42B4-A8F8-3C3151CC5248}" type="datetimeFigureOut">
              <a:rPr lang="en-US"/>
              <a:pPr>
                <a:defRPr/>
              </a:pPr>
              <a:t>1/18/2022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EEF7EF-0BFE-4CEF-B6E8-C011ECE3F4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09BE00F-A758-41C5-A1EC-ED99BA739BAD}" type="datetimeFigureOut">
              <a:rPr lang="en-US"/>
              <a:pPr>
                <a:defRPr/>
              </a:pPr>
              <a:t>1/18/2022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AE08F6C-5D7A-4892-89A8-1310B75E5D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5C856B2-2C78-4A99-B2D7-B9036300B8EA}" type="datetimeFigureOut">
              <a:rPr lang="en-US"/>
              <a:pPr>
                <a:defRPr/>
              </a:pPr>
              <a:t>1/18/2022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734ED82-23D0-43EC-AB88-3EB0F3DDB7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7CF07E2-58D1-46DF-8575-F9CD30C7DF3E}" type="datetimeFigureOut">
              <a:rPr lang="en-US"/>
              <a:pPr>
                <a:defRPr/>
              </a:pPr>
              <a:t>1/18/2022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0C5A3DE-F78B-4214-881F-F560A9153B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FA74194-5E84-4AB5-BE65-828FFD2A6654}" type="datetimeFigureOut">
              <a:rPr lang="en-US"/>
              <a:pPr>
                <a:defRPr/>
              </a:pPr>
              <a:t>1/18/2022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B2D2FA5-73AC-4D3C-9C26-F1CB068120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7F89196-0C55-436F-957E-A63923787677}" type="datetimeFigureOut">
              <a:rPr lang="en-US"/>
              <a:pPr>
                <a:defRPr/>
              </a:pPr>
              <a:t>1/18/2022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F94A64A-827C-4035-BC6E-4494725E58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B679232-27AB-4C16-85B7-59771AB0EC3A}" type="datetimeFigureOut">
              <a:rPr lang="en-US"/>
              <a:pPr>
                <a:defRPr/>
              </a:pPr>
              <a:t>1/18/2022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C310957-3727-43DD-919F-3A2EDABFA1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23434E8-43FD-40DB-AB96-F8DF7FACB8E2}" type="datetimeFigureOut">
              <a:rPr lang="en-US"/>
              <a:pPr>
                <a:defRPr/>
              </a:pPr>
              <a:t>1/18/2022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4493B28-5FCC-4F8D-9AD6-2B79259D42A8}"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5" r:id="rId9"/>
    <p:sldLayoutId id="2147483753" r:id="rId10"/>
    <p:sldLayoutId id="2147483754" r:id="rId1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Lucida Sans" pitchFamily="34" charset="0"/>
          <a:cs typeface="Arial" pitchFamily="34" charset="0"/>
        </a:defRPr>
      </a:lvl2pPr>
      <a:lvl3pPr algn="l" rtl="0" eaLnBrk="1" fontAlgn="base" hangingPunct="1">
        <a:spcBef>
          <a:spcPct val="0"/>
        </a:spcBef>
        <a:spcAft>
          <a:spcPct val="0"/>
        </a:spcAft>
        <a:defRPr sz="5000">
          <a:solidFill>
            <a:schemeClr val="tx2"/>
          </a:solidFill>
          <a:latin typeface="Lucida Sans" pitchFamily="34" charset="0"/>
          <a:cs typeface="Arial" pitchFamily="34" charset="0"/>
        </a:defRPr>
      </a:lvl3pPr>
      <a:lvl4pPr algn="l" rtl="0" eaLnBrk="1" fontAlgn="base" hangingPunct="1">
        <a:spcBef>
          <a:spcPct val="0"/>
        </a:spcBef>
        <a:spcAft>
          <a:spcPct val="0"/>
        </a:spcAft>
        <a:defRPr sz="5000">
          <a:solidFill>
            <a:schemeClr val="tx2"/>
          </a:solidFill>
          <a:latin typeface="Lucida Sans" pitchFamily="34" charset="0"/>
          <a:cs typeface="Arial" pitchFamily="34" charset="0"/>
        </a:defRPr>
      </a:lvl4pPr>
      <a:lvl5pPr algn="l" rtl="0" eaLnBrk="1" fontAlgn="base" hangingPunct="1">
        <a:spcBef>
          <a:spcPct val="0"/>
        </a:spcBef>
        <a:spcAft>
          <a:spcPct val="0"/>
        </a:spcAft>
        <a:defRPr sz="5000">
          <a:solidFill>
            <a:schemeClr val="tx2"/>
          </a:solidFill>
          <a:latin typeface="Lucida Sans" pitchFamily="34" charset="0"/>
          <a:cs typeface="Arial" pitchFamily="34" charset="0"/>
        </a:defRPr>
      </a:lvl5pPr>
      <a:lvl6pPr marL="457200" algn="l" rtl="0" eaLnBrk="1" fontAlgn="base" hangingPunct="1">
        <a:spcBef>
          <a:spcPct val="0"/>
        </a:spcBef>
        <a:spcAft>
          <a:spcPct val="0"/>
        </a:spcAft>
        <a:defRPr sz="5000">
          <a:solidFill>
            <a:schemeClr val="tx2"/>
          </a:solidFill>
          <a:latin typeface="Verdana" pitchFamily="34" charset="0"/>
          <a:cs typeface="Arial" pitchFamily="34" charset="0"/>
        </a:defRPr>
      </a:lvl6pPr>
      <a:lvl7pPr marL="914400" algn="l" rtl="0" eaLnBrk="1" fontAlgn="base" hangingPunct="1">
        <a:spcBef>
          <a:spcPct val="0"/>
        </a:spcBef>
        <a:spcAft>
          <a:spcPct val="0"/>
        </a:spcAft>
        <a:defRPr sz="5000">
          <a:solidFill>
            <a:schemeClr val="tx2"/>
          </a:solidFill>
          <a:latin typeface="Verdana" pitchFamily="34" charset="0"/>
          <a:cs typeface="Arial" pitchFamily="34" charset="0"/>
        </a:defRPr>
      </a:lvl7pPr>
      <a:lvl8pPr marL="1371600" algn="l" rtl="0" eaLnBrk="1" fontAlgn="base" hangingPunct="1">
        <a:spcBef>
          <a:spcPct val="0"/>
        </a:spcBef>
        <a:spcAft>
          <a:spcPct val="0"/>
        </a:spcAft>
        <a:defRPr sz="5000">
          <a:solidFill>
            <a:schemeClr val="tx2"/>
          </a:solidFill>
          <a:latin typeface="Verdana" pitchFamily="34" charset="0"/>
          <a:cs typeface="Arial" pitchFamily="34" charset="0"/>
        </a:defRPr>
      </a:lvl8pPr>
      <a:lvl9pPr marL="1828800" algn="l" rtl="0" eaLnBrk="1" fontAlgn="base" hangingPunct="1">
        <a:spcBef>
          <a:spcPct val="0"/>
        </a:spcBef>
        <a:spcAft>
          <a:spcPct val="0"/>
        </a:spcAft>
        <a:defRPr sz="5000">
          <a:solidFill>
            <a:schemeClr val="tx2"/>
          </a:solidFill>
          <a:latin typeface="Verdana" pitchFamily="34" charset="0"/>
          <a:cs typeface="Arial" pitchFamily="34" charset="0"/>
        </a:defRPr>
      </a:lvl9pPr>
    </p:titleStyle>
    <p:bodyStyle>
      <a:lvl1pPr marL="273050" indent="-273050" algn="l" rtl="0" eaLnBrk="1" fontAlgn="base" hangingPunct="1">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double-happiness.blogf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efsgallery.com/images/Elemental%20Mastery1.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C:\Users\nazi\Desktop\فنگ شویی شایگان.jpg"/>
          <p:cNvPicPr>
            <a:picLocks noChangeAspect="1" noChangeArrowheads="1"/>
          </p:cNvPicPr>
          <p:nvPr/>
        </p:nvPicPr>
        <p:blipFill>
          <a:blip r:embed="rId3"/>
          <a:srcRect/>
          <a:stretch>
            <a:fillRect/>
          </a:stretch>
        </p:blipFill>
        <p:spPr bwMode="auto">
          <a:xfrm>
            <a:off x="1219200" y="2133600"/>
            <a:ext cx="6638925" cy="4343400"/>
          </a:xfrm>
          <a:prstGeom prst="rect">
            <a:avLst/>
          </a:prstGeom>
          <a:noFill/>
          <a:ln w="9525">
            <a:noFill/>
            <a:miter lim="800000"/>
            <a:headEnd/>
            <a:tailEnd/>
          </a:ln>
        </p:spPr>
      </p:pic>
      <p:sp>
        <p:nvSpPr>
          <p:cNvPr id="2" name="Title 1"/>
          <p:cNvSpPr>
            <a:spLocks noGrp="1"/>
          </p:cNvSpPr>
          <p:nvPr>
            <p:ph type="ctrTitle"/>
          </p:nvPr>
        </p:nvSpPr>
        <p:spPr>
          <a:xfrm>
            <a:off x="1981200" y="1828800"/>
            <a:ext cx="4800600" cy="609600"/>
          </a:xfrm>
        </p:spPr>
        <p:txBody>
          <a:bodyPr>
            <a:normAutofit fontScale="90000"/>
          </a:bodyPr>
          <a:lstStyle/>
          <a:p>
            <a:pPr algn="ctr" rtl="1"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fa-IR" sz="5300" dirty="0" smtClean="0">
                <a:solidFill>
                  <a:schemeClr val="tx2">
                    <a:lumMod val="50000"/>
                  </a:schemeClr>
                </a:solidFill>
                <a:effectLst>
                  <a:outerShdw blurRad="38100" dist="38100" dir="2700000" algn="tl">
                    <a:srgbClr val="000000">
                      <a:alpha val="43137"/>
                    </a:srgbClr>
                  </a:outerShdw>
                </a:effectLst>
              </a:rPr>
              <a:t>فنگ شویی</a:t>
            </a:r>
            <a:r>
              <a:rPr lang="en-US" dirty="0" smtClean="0"/>
              <a:t/>
            </a:r>
            <a:br>
              <a:rPr lang="en-US" dirty="0" smtClean="0"/>
            </a:br>
            <a:endParaRPr lang="en-US" dirty="0"/>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0550"/>
          </a:xfrm>
        </p:spPr>
        <p:txBody>
          <a:bodyPr>
            <a:normAutofit fontScale="90000"/>
          </a:bodyPr>
          <a:lstStyle/>
          <a:p>
            <a:pPr algn="ctr" eaLnBrk="1" fontAlgn="auto" hangingPunct="1">
              <a:spcAft>
                <a:spcPts val="0"/>
              </a:spcAft>
              <a:defRPr/>
            </a:pPr>
            <a:r>
              <a:rPr lang="fa-IR" sz="4400" spc="300" dirty="0" smtClean="0">
                <a:solidFill>
                  <a:schemeClr val="accent6">
                    <a:lumMod val="60000"/>
                    <a:lumOff val="40000"/>
                  </a:schemeClr>
                </a:solidFill>
                <a:latin typeface="Arial" pitchFamily="34" charset="0"/>
              </a:rPr>
              <a:t>چرخه ی عناصر</a:t>
            </a:r>
            <a:endParaRPr lang="en-US" sz="4400" spc="300" dirty="0">
              <a:solidFill>
                <a:schemeClr val="accent6">
                  <a:lumMod val="60000"/>
                  <a:lumOff val="40000"/>
                </a:schemeClr>
              </a:solidFill>
              <a:latin typeface="Arial" pitchFamily="34" charset="0"/>
            </a:endParaRPr>
          </a:p>
        </p:txBody>
      </p:sp>
      <p:sp>
        <p:nvSpPr>
          <p:cNvPr id="3" name="Content Placeholder 2"/>
          <p:cNvSpPr>
            <a:spLocks noGrp="1"/>
          </p:cNvSpPr>
          <p:nvPr>
            <p:ph idx="1"/>
          </p:nvPr>
        </p:nvSpPr>
        <p:spPr>
          <a:xfrm>
            <a:off x="304800" y="1752600"/>
            <a:ext cx="8305800" cy="1752600"/>
          </a:xfrm>
        </p:spPr>
        <p:txBody>
          <a:bodyPr>
            <a:normAutofit fontScale="77500" lnSpcReduction="20000"/>
          </a:bodyPr>
          <a:lstStyle/>
          <a:p>
            <a:pPr marL="274320" indent="-274320" algn="just" rtl="1" eaLnBrk="1" fontAlgn="auto" hangingPunct="1">
              <a:lnSpc>
                <a:spcPct val="120000"/>
              </a:lnSpc>
              <a:spcAft>
                <a:spcPts val="0"/>
              </a:spcAft>
              <a:buClr>
                <a:schemeClr val="accent3"/>
              </a:buClr>
              <a:buFont typeface="Wingdings 2"/>
              <a:buChar char=""/>
              <a:defRPr/>
            </a:pPr>
            <a:r>
              <a:rPr lang="fa-IR" sz="2300" dirty="0" smtClean="0"/>
              <a:t>هر عنصر می تواند دیگر عناصر را تغذیه کند و پایدار نگهدارد.</a:t>
            </a:r>
          </a:p>
          <a:p>
            <a:pPr marL="274320" indent="-274320" algn="just" rtl="1" eaLnBrk="1" fontAlgn="auto" hangingPunct="1">
              <a:lnSpc>
                <a:spcPct val="120000"/>
              </a:lnSpc>
              <a:spcAft>
                <a:spcPts val="0"/>
              </a:spcAft>
              <a:buClr>
                <a:schemeClr val="accent3"/>
              </a:buClr>
              <a:buFont typeface="Wingdings 2"/>
              <a:buChar char=""/>
              <a:defRPr/>
            </a:pPr>
            <a:endParaRPr lang="en-US" sz="2300" dirty="0" smtClean="0"/>
          </a:p>
          <a:p>
            <a:pPr marL="274320" indent="-274320" algn="just" rtl="1" eaLnBrk="1" fontAlgn="auto" hangingPunct="1">
              <a:lnSpc>
                <a:spcPct val="120000"/>
              </a:lnSpc>
              <a:spcAft>
                <a:spcPts val="0"/>
              </a:spcAft>
              <a:buClr>
                <a:schemeClr val="accent3"/>
              </a:buClr>
              <a:buFont typeface="Wingdings 2"/>
              <a:buChar char=""/>
              <a:defRPr/>
            </a:pPr>
            <a:r>
              <a:rPr lang="fa-IR" sz="2300" dirty="0" smtClean="0"/>
              <a:t>حمایت کردن از یکدیگر یک هماهنگی کامل خلق می کند.</a:t>
            </a:r>
          </a:p>
          <a:p>
            <a:pPr marL="274320" indent="-274320" algn="just" rtl="1" eaLnBrk="1" fontAlgn="auto" hangingPunct="1">
              <a:lnSpc>
                <a:spcPct val="120000"/>
              </a:lnSpc>
              <a:spcAft>
                <a:spcPts val="0"/>
              </a:spcAft>
              <a:buClr>
                <a:schemeClr val="accent3"/>
              </a:buClr>
              <a:buFont typeface="Wingdings 2"/>
              <a:buChar char=""/>
              <a:defRPr/>
            </a:pPr>
            <a:endParaRPr lang="en-US" sz="2300" dirty="0" smtClean="0"/>
          </a:p>
          <a:p>
            <a:pPr marL="274320" indent="-274320" algn="just" rtl="1" eaLnBrk="1" fontAlgn="auto" hangingPunct="1">
              <a:lnSpc>
                <a:spcPct val="120000"/>
              </a:lnSpc>
              <a:spcAft>
                <a:spcPts val="0"/>
              </a:spcAft>
              <a:buClr>
                <a:schemeClr val="accent3"/>
              </a:buClr>
              <a:buFont typeface="Wingdings 2"/>
              <a:buChar char=""/>
              <a:defRPr/>
            </a:pPr>
            <a:r>
              <a:rPr lang="fa-IR" sz="2300" dirty="0" smtClean="0"/>
              <a:t>وقتی همه پنج عنصر حاضر هستند، یک تعادل طبیعی به وجود می آید.</a:t>
            </a:r>
          </a:p>
          <a:p>
            <a:pPr marL="274320" indent="-274320" algn="just" rtl="1" eaLnBrk="1" fontAlgn="auto" hangingPunct="1">
              <a:lnSpc>
                <a:spcPct val="120000"/>
              </a:lnSpc>
              <a:spcAft>
                <a:spcPts val="0"/>
              </a:spcAft>
              <a:buClr>
                <a:schemeClr val="accent3"/>
              </a:buClr>
              <a:buFont typeface="Wingdings 2"/>
              <a:buChar char=""/>
              <a:defRPr/>
            </a:pPr>
            <a:endParaRPr lang="en-US" sz="2300" dirty="0" smtClean="0"/>
          </a:p>
          <a:p>
            <a:pPr marL="274320" indent="-274320" algn="r" eaLnBrk="1" fontAlgn="auto" hangingPunct="1">
              <a:lnSpc>
                <a:spcPct val="120000"/>
              </a:lnSpc>
              <a:spcAft>
                <a:spcPts val="0"/>
              </a:spcAft>
              <a:buClr>
                <a:schemeClr val="accent3"/>
              </a:buClr>
              <a:buFont typeface="Wingdings 2"/>
              <a:buChar char=""/>
              <a:defRPr/>
            </a:pPr>
            <a:endParaRPr lang="en-US" dirty="0"/>
          </a:p>
        </p:txBody>
      </p:sp>
      <p:pic>
        <p:nvPicPr>
          <p:cNvPr id="4" name="Picture 2" descr="C:\Documents and Settings\vahid\My Documents\My Pictures\fengshui-elements.jpg"/>
          <p:cNvPicPr>
            <a:picLocks noChangeAspect="1" noChangeArrowheads="1"/>
          </p:cNvPicPr>
          <p:nvPr/>
        </p:nvPicPr>
        <p:blipFill>
          <a:blip r:embed="rId2"/>
          <a:srcRect/>
          <a:stretch>
            <a:fillRect/>
          </a:stretch>
        </p:blipFill>
        <p:spPr bwMode="auto">
          <a:xfrm>
            <a:off x="2971800" y="3886200"/>
            <a:ext cx="3276600" cy="26384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1047750"/>
          </a:xfrm>
        </p:spPr>
        <p:txBody>
          <a:bodyPr/>
          <a:lstStyle/>
          <a:p>
            <a:pPr algn="ctr" eaLnBrk="1" hangingPunct="1"/>
            <a:r>
              <a:rPr lang="fa-IR" sz="4000" smtClean="0"/>
              <a:t>  </a:t>
            </a:r>
            <a:r>
              <a:rPr lang="fa-IR" sz="4000" smtClean="0">
                <a:solidFill>
                  <a:srgbClr val="FFC000"/>
                </a:solidFill>
              </a:rPr>
              <a:t>چند اثر فنگ شویی </a:t>
            </a:r>
            <a:endParaRPr lang="en-US" sz="4000" smtClean="0">
              <a:solidFill>
                <a:srgbClr val="FFC000"/>
              </a:solidFill>
            </a:endParaRPr>
          </a:p>
        </p:txBody>
      </p:sp>
      <p:sp>
        <p:nvSpPr>
          <p:cNvPr id="19459" name="Content Placeholder 2"/>
          <p:cNvSpPr>
            <a:spLocks noGrp="1"/>
          </p:cNvSpPr>
          <p:nvPr>
            <p:ph idx="1"/>
          </p:nvPr>
        </p:nvSpPr>
        <p:spPr>
          <a:xfrm>
            <a:off x="3810000" y="2438400"/>
            <a:ext cx="4876800" cy="3886200"/>
          </a:xfrm>
        </p:spPr>
        <p:txBody>
          <a:bodyPr/>
          <a:lstStyle/>
          <a:p>
            <a:pPr algn="r" rtl="1" eaLnBrk="1" hangingPunct="1"/>
            <a:r>
              <a:rPr lang="ar-SA" sz="2000" smtClean="0"/>
              <a:t>آرامش در خانه و محل کارتان</a:t>
            </a:r>
            <a:endParaRPr lang="en-US" sz="2000" smtClean="0">
              <a:latin typeface="Times New Roman" pitchFamily="18" charset="0"/>
            </a:endParaRPr>
          </a:p>
          <a:p>
            <a:pPr algn="r" rtl="1" eaLnBrk="1" hangingPunct="1"/>
            <a:r>
              <a:rPr lang="ar-SA" sz="2000" smtClean="0"/>
              <a:t>سلامتی و سرزندگی </a:t>
            </a:r>
            <a:endParaRPr lang="en-US" sz="2000" smtClean="0">
              <a:latin typeface="Times New Roman" pitchFamily="18" charset="0"/>
            </a:endParaRPr>
          </a:p>
          <a:p>
            <a:pPr algn="r" rtl="1" eaLnBrk="1" hangingPunct="1"/>
            <a:r>
              <a:rPr lang="ar-SA" sz="2000" smtClean="0"/>
              <a:t>افزایش کامیابی و توانگری در کسب و کار</a:t>
            </a:r>
            <a:endParaRPr lang="fa-IR" sz="2000" smtClean="0"/>
          </a:p>
          <a:p>
            <a:pPr algn="r" rtl="1" eaLnBrk="1" hangingPunct="1"/>
            <a:r>
              <a:rPr lang="ar-SA" sz="2000" smtClean="0"/>
              <a:t>افزایش خلاقیت و بهره وری</a:t>
            </a:r>
            <a:endParaRPr lang="en-US" sz="2000" smtClean="0"/>
          </a:p>
          <a:p>
            <a:pPr algn="r" rtl="1" eaLnBrk="1" hangingPunct="1"/>
            <a:r>
              <a:rPr lang="fa-IR" sz="2000" smtClean="0"/>
              <a:t>شادی مضاعف</a:t>
            </a:r>
          </a:p>
          <a:p>
            <a:pPr algn="r" rtl="1" eaLnBrk="1" hangingPunct="1"/>
            <a:r>
              <a:rPr lang="ar-SA" sz="2000" smtClean="0"/>
              <a:t>جذب عشق </a:t>
            </a:r>
            <a:r>
              <a:rPr lang="fa-IR" sz="2000" smtClean="0"/>
              <a:t>و نیکخواهی</a:t>
            </a:r>
            <a:endParaRPr lang="en-US" sz="2000" smtClean="0"/>
          </a:p>
          <a:p>
            <a:pPr algn="r" rtl="1" eaLnBrk="1" hangingPunct="1"/>
            <a:r>
              <a:rPr lang="ar-SA" sz="2000" smtClean="0"/>
              <a:t>بهبود رو</a:t>
            </a:r>
            <a:r>
              <a:rPr lang="fa-IR" sz="2000" smtClean="0"/>
              <a:t>ابط...</a:t>
            </a:r>
            <a:r>
              <a:rPr lang="ar-SA" sz="2000" smtClean="0">
                <a:solidFill>
                  <a:srgbClr val="333333"/>
                </a:solidFill>
              </a:rPr>
              <a:t> </a:t>
            </a:r>
            <a:endParaRPr lang="en-US" sz="2000" smtClean="0"/>
          </a:p>
        </p:txBody>
      </p:sp>
      <p:pic>
        <p:nvPicPr>
          <p:cNvPr id="1026" name="Picture 2" descr="C:\Documents and Settings\vahid\My Documents\My Pictures\1538.gif"/>
          <p:cNvPicPr>
            <a:picLocks noChangeAspect="1" noChangeArrowheads="1"/>
          </p:cNvPicPr>
          <p:nvPr/>
        </p:nvPicPr>
        <p:blipFill>
          <a:blip r:embed="rId2"/>
          <a:srcRect/>
          <a:stretch>
            <a:fillRect/>
          </a:stretch>
        </p:blipFill>
        <p:spPr bwMode="auto">
          <a:xfrm>
            <a:off x="457200" y="2362200"/>
            <a:ext cx="3932238" cy="3421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04850"/>
            <a:ext cx="8229600" cy="1581150"/>
          </a:xfrm>
        </p:spPr>
        <p:txBody>
          <a:bodyPr/>
          <a:lstStyle/>
          <a:p>
            <a:pPr algn="ctr" eaLnBrk="1" hangingPunct="1"/>
            <a:r>
              <a:rPr lang="fa-IR" sz="4000" smtClean="0">
                <a:solidFill>
                  <a:srgbClr val="FFC000"/>
                </a:solidFill>
                <a:latin typeface="Times New Roman" pitchFamily="18" charset="0"/>
              </a:rPr>
              <a:t>راههای به کارگیری فنگ شویی</a:t>
            </a:r>
            <a:r>
              <a:rPr lang="en-US" smtClean="0">
                <a:latin typeface="Times New Roman" pitchFamily="18" charset="0"/>
              </a:rPr>
              <a:t/>
            </a:r>
            <a:br>
              <a:rPr lang="en-US" smtClean="0">
                <a:latin typeface="Times New Roman" pitchFamily="18" charset="0"/>
              </a:rPr>
            </a:br>
            <a:endParaRPr lang="en-US" smtClean="0"/>
          </a:p>
        </p:txBody>
      </p:sp>
      <p:sp>
        <p:nvSpPr>
          <p:cNvPr id="20483" name="Content Placeholder 2"/>
          <p:cNvSpPr>
            <a:spLocks noGrp="1"/>
          </p:cNvSpPr>
          <p:nvPr>
            <p:ph idx="1"/>
          </p:nvPr>
        </p:nvSpPr>
        <p:spPr>
          <a:xfrm>
            <a:off x="3276600" y="2362200"/>
            <a:ext cx="5410200" cy="3962400"/>
          </a:xfrm>
        </p:spPr>
        <p:txBody>
          <a:bodyPr/>
          <a:lstStyle/>
          <a:p>
            <a:pPr marL="0" algn="r" rtl="1" eaLnBrk="1" hangingPunct="1">
              <a:lnSpc>
                <a:spcPct val="150000"/>
              </a:lnSpc>
              <a:spcBef>
                <a:spcPct val="0"/>
              </a:spcBef>
            </a:pPr>
            <a:r>
              <a:rPr lang="fa-IR" sz="1800" smtClean="0">
                <a:latin typeface="Times New Roman" pitchFamily="18" charset="0"/>
              </a:rPr>
              <a:t>استفاده از کتابها ، مراجع و اینترنت</a:t>
            </a:r>
            <a:endParaRPr lang="en-US" sz="1800" smtClean="0">
              <a:latin typeface="Times New Roman" pitchFamily="18" charset="0"/>
            </a:endParaRPr>
          </a:p>
          <a:p>
            <a:pPr marL="0" algn="r" rtl="1" eaLnBrk="1" hangingPunct="1">
              <a:lnSpc>
                <a:spcPct val="150000"/>
              </a:lnSpc>
              <a:spcBef>
                <a:spcPct val="0"/>
              </a:spcBef>
            </a:pPr>
            <a:r>
              <a:rPr lang="fa-IR" sz="1800" smtClean="0">
                <a:latin typeface="Times New Roman" pitchFamily="18" charset="0"/>
              </a:rPr>
              <a:t>به کارگیری آن به طور ساده</a:t>
            </a:r>
            <a:endParaRPr lang="en-US" sz="1800" smtClean="0">
              <a:latin typeface="Times New Roman" pitchFamily="18" charset="0"/>
            </a:endParaRPr>
          </a:p>
          <a:p>
            <a:pPr marL="0" algn="r" rtl="1" eaLnBrk="1" hangingPunct="1">
              <a:lnSpc>
                <a:spcPct val="150000"/>
              </a:lnSpc>
              <a:spcBef>
                <a:spcPct val="0"/>
              </a:spcBef>
            </a:pPr>
            <a:r>
              <a:rPr lang="fa-IR" sz="1800" smtClean="0">
                <a:latin typeface="Times New Roman" pitchFamily="18" charset="0"/>
              </a:rPr>
              <a:t>یادگیری تشخیص دادن انرژی منفی و مثبت</a:t>
            </a:r>
            <a:endParaRPr lang="en-US" sz="1800" smtClean="0">
              <a:latin typeface="Times New Roman" pitchFamily="18" charset="0"/>
            </a:endParaRPr>
          </a:p>
          <a:p>
            <a:pPr marL="0" algn="r" rtl="1" eaLnBrk="1" hangingPunct="1">
              <a:lnSpc>
                <a:spcPct val="150000"/>
              </a:lnSpc>
              <a:spcBef>
                <a:spcPct val="0"/>
              </a:spcBef>
            </a:pPr>
            <a:r>
              <a:rPr lang="fa-IR" sz="1800" smtClean="0">
                <a:latin typeface="Times New Roman" pitchFamily="18" charset="0"/>
              </a:rPr>
              <a:t>داشتن ذهنی باز و خلاق</a:t>
            </a:r>
          </a:p>
          <a:p>
            <a:pPr marL="0" algn="r" rtl="1" eaLnBrk="1" hangingPunct="1">
              <a:lnSpc>
                <a:spcPct val="150000"/>
              </a:lnSpc>
              <a:spcBef>
                <a:spcPct val="0"/>
              </a:spcBef>
            </a:pPr>
            <a:r>
              <a:rPr lang="fa-IR" sz="1800" smtClean="0">
                <a:latin typeface="Times New Roman" pitchFamily="18" charset="0"/>
              </a:rPr>
              <a:t>همراه شدن با شهود و هدایت روح ( نمود حقیقت انچه ما به طور فیزیکی نمی بینیم)</a:t>
            </a:r>
            <a:endParaRPr lang="en-US" sz="1800" smtClean="0">
              <a:latin typeface="Times New Roman" pitchFamily="18" charset="0"/>
            </a:endParaRPr>
          </a:p>
          <a:p>
            <a:pPr marL="0" algn="r" rtl="1" eaLnBrk="1" hangingPunct="1">
              <a:lnSpc>
                <a:spcPct val="150000"/>
              </a:lnSpc>
              <a:spcBef>
                <a:spcPct val="0"/>
              </a:spcBef>
            </a:pPr>
            <a:r>
              <a:rPr lang="fa-IR" sz="1800" smtClean="0">
                <a:latin typeface="Times New Roman" pitchFamily="18" charset="0"/>
              </a:rPr>
              <a:t>تمرکز کردن تنها روی قسمت خاصی از چیده مان در هر لحظه برای جلوگیری از سردرگمی</a:t>
            </a:r>
            <a:endParaRPr lang="en-US" sz="1800" smtClean="0">
              <a:latin typeface="Times New Roman" pitchFamily="18" charset="0"/>
            </a:endParaRPr>
          </a:p>
          <a:p>
            <a:pPr marL="0" algn="r" rtl="1" eaLnBrk="1" hangingPunct="1">
              <a:spcBef>
                <a:spcPct val="0"/>
              </a:spcBef>
              <a:buFont typeface="Wingdings 2" pitchFamily="18" charset="2"/>
              <a:buNone/>
            </a:pPr>
            <a:endParaRPr lang="en-US" smtClean="0"/>
          </a:p>
        </p:txBody>
      </p:sp>
      <p:pic>
        <p:nvPicPr>
          <p:cNvPr id="20484" name="Picture 3" descr="C:\Documents and Settings\vahid\My Documents\My Pictures\UFSSBambooChimes.jpg"/>
          <p:cNvPicPr>
            <a:picLocks noChangeAspect="1" noChangeArrowheads="1"/>
          </p:cNvPicPr>
          <p:nvPr/>
        </p:nvPicPr>
        <p:blipFill>
          <a:blip r:embed="rId2"/>
          <a:srcRect/>
          <a:stretch>
            <a:fillRect/>
          </a:stretch>
        </p:blipFill>
        <p:spPr bwMode="auto">
          <a:xfrm>
            <a:off x="685800" y="2590800"/>
            <a:ext cx="2057400" cy="299085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428750"/>
          </a:xfrm>
        </p:spPr>
        <p:txBody>
          <a:bodyPr>
            <a:normAutofit fontScale="90000"/>
          </a:bodyPr>
          <a:lstStyle/>
          <a:p>
            <a:pPr algn="ctr" eaLnBrk="1" fontAlgn="auto" hangingPunct="1">
              <a:spcAft>
                <a:spcPts val="0"/>
              </a:spcAft>
              <a:defRPr/>
            </a:pPr>
            <a:r>
              <a:rPr lang="fa-IR" dirty="0" smtClean="0">
                <a:solidFill>
                  <a:srgbClr val="FFC000"/>
                </a:solidFill>
                <a:latin typeface="Times New Roman"/>
                <a:ea typeface="Calibri"/>
              </a:rPr>
              <a:t>وبرای یادگیری بیشتر ...</a:t>
            </a:r>
            <a:r>
              <a:rPr lang="en-US" dirty="0" smtClean="0">
                <a:latin typeface="Times New Roman"/>
                <a:ea typeface="Calibri"/>
              </a:rPr>
              <a:t/>
            </a:r>
            <a:br>
              <a:rPr lang="en-US" dirty="0" smtClean="0">
                <a:latin typeface="Times New Roman"/>
                <a:ea typeface="Calibri"/>
              </a:rPr>
            </a:br>
            <a:endParaRPr lang="en-US" dirty="0"/>
          </a:p>
        </p:txBody>
      </p:sp>
      <p:sp>
        <p:nvSpPr>
          <p:cNvPr id="21507" name="Content Placeholder 2"/>
          <p:cNvSpPr>
            <a:spLocks noGrp="1"/>
          </p:cNvSpPr>
          <p:nvPr>
            <p:ph idx="1"/>
          </p:nvPr>
        </p:nvSpPr>
        <p:spPr>
          <a:xfrm>
            <a:off x="1219200" y="2133600"/>
            <a:ext cx="6858000" cy="4191000"/>
          </a:xfrm>
        </p:spPr>
        <p:txBody>
          <a:bodyPr/>
          <a:lstStyle/>
          <a:p>
            <a:pPr marL="0" algn="r" rtl="1" eaLnBrk="1" hangingPunct="1">
              <a:lnSpc>
                <a:spcPct val="150000"/>
              </a:lnSpc>
              <a:spcBef>
                <a:spcPct val="0"/>
              </a:spcBef>
            </a:pPr>
            <a:r>
              <a:rPr lang="fa-IR" sz="2000" smtClean="0">
                <a:latin typeface="Times New Roman" pitchFamily="18" charset="0"/>
              </a:rPr>
              <a:t>کلاس های فنگ شویی</a:t>
            </a:r>
            <a:endParaRPr lang="en-US" sz="2000" smtClean="0">
              <a:latin typeface="Times New Roman" pitchFamily="18" charset="0"/>
            </a:endParaRPr>
          </a:p>
          <a:p>
            <a:pPr marL="0" algn="r" rtl="1" eaLnBrk="1" hangingPunct="1">
              <a:lnSpc>
                <a:spcPct val="150000"/>
              </a:lnSpc>
              <a:spcBef>
                <a:spcPct val="0"/>
              </a:spcBef>
            </a:pPr>
            <a:r>
              <a:rPr lang="fa-IR" sz="2000" smtClean="0">
                <a:latin typeface="Times New Roman" pitchFamily="18" charset="0"/>
              </a:rPr>
              <a:t>تماس با یک مشاور طراح و استاد فنگ شویی</a:t>
            </a:r>
          </a:p>
          <a:p>
            <a:pPr marL="0" algn="r" rtl="1" eaLnBrk="1" hangingPunct="1">
              <a:lnSpc>
                <a:spcPct val="150000"/>
              </a:lnSpc>
              <a:spcBef>
                <a:spcPct val="0"/>
              </a:spcBef>
            </a:pPr>
            <a:endParaRPr lang="fa-IR" sz="2000" smtClean="0">
              <a:latin typeface="Times New Roman" pitchFamily="18" charset="0"/>
            </a:endParaRPr>
          </a:p>
          <a:p>
            <a:pPr marL="0" algn="r" rtl="1" eaLnBrk="1" hangingPunct="1">
              <a:lnSpc>
                <a:spcPct val="150000"/>
              </a:lnSpc>
              <a:spcBef>
                <a:spcPct val="0"/>
              </a:spcBef>
            </a:pPr>
            <a:endParaRPr lang="fa-IR" sz="2000" smtClean="0">
              <a:latin typeface="Times New Roman" pitchFamily="18" charset="0"/>
            </a:endParaRPr>
          </a:p>
          <a:p>
            <a:pPr marL="0" algn="r" rtl="1" eaLnBrk="1" hangingPunct="1">
              <a:lnSpc>
                <a:spcPct val="150000"/>
              </a:lnSpc>
              <a:spcBef>
                <a:spcPct val="0"/>
              </a:spcBef>
            </a:pPr>
            <a:endParaRPr lang="fa-IR" sz="2000" smtClean="0">
              <a:latin typeface="Times New Roman" pitchFamily="18" charset="0"/>
            </a:endParaRPr>
          </a:p>
          <a:p>
            <a:pPr marL="0" algn="r" rtl="1" eaLnBrk="1" hangingPunct="1">
              <a:lnSpc>
                <a:spcPct val="150000"/>
              </a:lnSpc>
              <a:spcBef>
                <a:spcPct val="0"/>
              </a:spcBef>
            </a:pPr>
            <a:r>
              <a:rPr lang="fa-IR" sz="1600" smtClean="0">
                <a:latin typeface="Times New Roman" pitchFamily="18" charset="0"/>
              </a:rPr>
              <a:t>داشتن یک استاد خوب بهتر از خواندن هزار کتاب است. فنگ شویی مکاتب و دستورات فراوانی دارد ، پیشنهاد ما این است که به کلاسی رجوع کنید که فنگ شویی متناسب با فرهنگ ایرانی را به شما بیاموزد. </a:t>
            </a:r>
            <a:endParaRPr lang="en-US" sz="1600" smtClean="0"/>
          </a:p>
        </p:txBody>
      </p:sp>
      <p:pic>
        <p:nvPicPr>
          <p:cNvPr id="4" name="Picture 5" descr="fengshui1"/>
          <p:cNvPicPr>
            <a:picLocks noChangeAspect="1" noChangeArrowheads="1"/>
          </p:cNvPicPr>
          <p:nvPr/>
        </p:nvPicPr>
        <p:blipFill>
          <a:blip r:embed="rId2"/>
          <a:srcRect/>
          <a:stretch>
            <a:fillRect/>
          </a:stretch>
        </p:blipFill>
        <p:spPr bwMode="auto">
          <a:xfrm>
            <a:off x="838200" y="2057400"/>
            <a:ext cx="1604963" cy="2198688"/>
          </a:xfrm>
          <a:prstGeom prst="rect">
            <a:avLst/>
          </a:prstGeom>
          <a:noFill/>
          <a:ln w="9525">
            <a:noFill/>
            <a:miter lim="800000"/>
            <a:headEnd/>
            <a:tailEnd/>
          </a:ln>
        </p:spPr>
      </p:pic>
      <p:pic>
        <p:nvPicPr>
          <p:cNvPr id="5122" name="Picture 2" descr="C:\Documents and Settings\vahid\My Documents\My Pictures\pansies.gif"/>
          <p:cNvPicPr>
            <a:picLocks noChangeAspect="1" noChangeArrowheads="1"/>
          </p:cNvPicPr>
          <p:nvPr/>
        </p:nvPicPr>
        <p:blipFill>
          <a:blip r:embed="rId3"/>
          <a:srcRect/>
          <a:stretch>
            <a:fillRect/>
          </a:stretch>
        </p:blipFill>
        <p:spPr bwMode="auto">
          <a:xfrm>
            <a:off x="4191000" y="5943600"/>
            <a:ext cx="1009650" cy="704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2000"/>
                                        <p:tgtEl>
                                          <p:spTgt spid="5122"/>
                                        </p:tgtEl>
                                      </p:cBhvr>
                                    </p:animEffect>
                                    <p:anim calcmode="lin" valueType="num">
                                      <p:cBhvr>
                                        <p:cTn id="17" dur="2000" fill="hold"/>
                                        <p:tgtEl>
                                          <p:spTgt spid="5122"/>
                                        </p:tgtEl>
                                        <p:attrNameLst>
                                          <p:attrName>style.rotation</p:attrName>
                                        </p:attrNameLst>
                                      </p:cBhvr>
                                      <p:tavLst>
                                        <p:tav tm="0">
                                          <p:val>
                                            <p:fltVal val="720"/>
                                          </p:val>
                                        </p:tav>
                                        <p:tav tm="100000">
                                          <p:val>
                                            <p:fltVal val="0"/>
                                          </p:val>
                                        </p:tav>
                                      </p:tavLst>
                                    </p:anim>
                                    <p:anim calcmode="lin" valueType="num">
                                      <p:cBhvr>
                                        <p:cTn id="18" dur="2000" fill="hold"/>
                                        <p:tgtEl>
                                          <p:spTgt spid="5122"/>
                                        </p:tgtEl>
                                        <p:attrNameLst>
                                          <p:attrName>ppt_h</p:attrName>
                                        </p:attrNameLst>
                                      </p:cBhvr>
                                      <p:tavLst>
                                        <p:tav tm="0">
                                          <p:val>
                                            <p:fltVal val="0"/>
                                          </p:val>
                                        </p:tav>
                                        <p:tav tm="100000">
                                          <p:val>
                                            <p:strVal val="#ppt_h"/>
                                          </p:val>
                                        </p:tav>
                                      </p:tavLst>
                                    </p:anim>
                                    <p:anim calcmode="lin" valueType="num">
                                      <p:cBhvr>
                                        <p:cTn id="19" dur="2000" fill="hold"/>
                                        <p:tgtEl>
                                          <p:spTgt spid="51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752600" y="762000"/>
            <a:ext cx="5867400" cy="1066800"/>
          </a:xfrm>
          <a:prstGeom prst="roundRect">
            <a:avLst/>
          </a:prstGeom>
          <a:solidFill>
            <a:schemeClr val="bg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dirty="0"/>
          </a:p>
        </p:txBody>
      </p:sp>
      <p:sp>
        <p:nvSpPr>
          <p:cNvPr id="2" name="Title 1"/>
          <p:cNvSpPr>
            <a:spLocks noGrp="1"/>
          </p:cNvSpPr>
          <p:nvPr>
            <p:ph type="title"/>
          </p:nvPr>
        </p:nvSpPr>
        <p:spPr>
          <a:xfrm>
            <a:off x="457200" y="762000"/>
            <a:ext cx="8229600" cy="762000"/>
          </a:xfrm>
        </p:spPr>
        <p:txBody>
          <a:bodyPr>
            <a:normAutofit/>
          </a:bodyPr>
          <a:lstStyle/>
          <a:p>
            <a:pPr algn="ctr" eaLnBrk="1" fontAlgn="auto" hangingPunct="1">
              <a:spcAft>
                <a:spcPts val="0"/>
              </a:spcAft>
              <a:defRPr/>
            </a:pPr>
            <a:r>
              <a:rPr lang="fa-IR" sz="3600" dirty="0" smtClean="0">
                <a:solidFill>
                  <a:schemeClr val="bg2">
                    <a:lumMod val="60000"/>
                    <a:lumOff val="40000"/>
                  </a:schemeClr>
                </a:solidFill>
              </a:rPr>
              <a:t> گروه فنگ شویی شایگان</a:t>
            </a:r>
            <a:endParaRPr lang="en-US" sz="3600" dirty="0">
              <a:solidFill>
                <a:schemeClr val="bg2">
                  <a:lumMod val="60000"/>
                  <a:lumOff val="40000"/>
                </a:schemeClr>
              </a:solidFill>
            </a:endParaRPr>
          </a:p>
        </p:txBody>
      </p:sp>
      <p:sp>
        <p:nvSpPr>
          <p:cNvPr id="22532" name="Content Placeholder 2"/>
          <p:cNvSpPr>
            <a:spLocks noGrp="1"/>
          </p:cNvSpPr>
          <p:nvPr>
            <p:ph idx="1"/>
          </p:nvPr>
        </p:nvSpPr>
        <p:spPr>
          <a:xfrm>
            <a:off x="1219200" y="1935163"/>
            <a:ext cx="6934200" cy="4389437"/>
          </a:xfrm>
        </p:spPr>
        <p:txBody>
          <a:bodyPr/>
          <a:lstStyle/>
          <a:p>
            <a:pPr algn="ctr" rtl="1" eaLnBrk="1" hangingPunct="1">
              <a:buFont typeface="Wingdings 2" pitchFamily="18" charset="2"/>
              <a:buNone/>
              <a:defRPr/>
            </a:pPr>
            <a:r>
              <a:rPr lang="fa-IR" sz="2000" dirty="0" smtClean="0"/>
              <a:t/>
            </a:r>
            <a:br>
              <a:rPr lang="fa-IR" sz="2000" dirty="0" smtClean="0"/>
            </a:br>
            <a:r>
              <a:rPr lang="fa-IR" sz="1600" i="1" dirty="0" smtClean="0"/>
              <a:t>   </a:t>
            </a:r>
            <a:endParaRPr lang="en-US" sz="1600" dirty="0" smtClean="0"/>
          </a:p>
          <a:p>
            <a:pPr algn="ctr" rtl="1" eaLnBrk="1" hangingPunct="1">
              <a:buFont typeface="Wingdings 2" pitchFamily="18" charset="2"/>
              <a:buNone/>
              <a:defRPr/>
            </a:pPr>
            <a:r>
              <a:rPr lang="fa-IR" sz="1800" dirty="0" smtClean="0">
                <a:cs typeface="+mj-cs"/>
              </a:rPr>
              <a:t>فنگ شویی و ارتقای سطح زندگی </a:t>
            </a:r>
          </a:p>
          <a:p>
            <a:pPr algn="ctr" rtl="1" eaLnBrk="1" hangingPunct="1">
              <a:buFont typeface="Wingdings 2" pitchFamily="18" charset="2"/>
              <a:buNone/>
              <a:defRPr/>
            </a:pPr>
            <a:r>
              <a:rPr lang="fa-IR" sz="1800" dirty="0" smtClean="0">
                <a:cs typeface="+mj-cs"/>
              </a:rPr>
              <a:t>آموزش دوره کامل فنگ شویی</a:t>
            </a:r>
          </a:p>
          <a:p>
            <a:pPr algn="ctr" rtl="1" eaLnBrk="1" hangingPunct="1">
              <a:buFont typeface="Wingdings 2" pitchFamily="18" charset="2"/>
              <a:buNone/>
              <a:defRPr/>
            </a:pPr>
            <a:r>
              <a:rPr lang="fa-IR" sz="1800" dirty="0" smtClean="0">
                <a:cs typeface="+mj-cs"/>
              </a:rPr>
              <a:t> ویژه بانوان</a:t>
            </a:r>
          </a:p>
          <a:p>
            <a:pPr algn="ctr" rtl="1" eaLnBrk="1" hangingPunct="1">
              <a:buFont typeface="Wingdings 2" pitchFamily="18" charset="2"/>
              <a:buNone/>
              <a:defRPr/>
            </a:pPr>
            <a:endParaRPr lang="fa-IR" sz="1600" dirty="0" smtClean="0"/>
          </a:p>
          <a:p>
            <a:pPr algn="ctr" rtl="1" eaLnBrk="1" hangingPunct="1">
              <a:buFont typeface="Wingdings 2" pitchFamily="18" charset="2"/>
              <a:buNone/>
              <a:defRPr/>
            </a:pPr>
            <a:r>
              <a:rPr lang="fa-IR" sz="2000" dirty="0" smtClean="0"/>
              <a:t>لحظه های شاد و پربرکتی را برایتان آرزومندیم </a:t>
            </a:r>
          </a:p>
          <a:p>
            <a:pPr algn="ctr" rtl="1" eaLnBrk="1" hangingPunct="1">
              <a:buFont typeface="Wingdings 2" pitchFamily="18" charset="2"/>
              <a:buNone/>
              <a:defRPr/>
            </a:pPr>
            <a:endParaRPr lang="fa-IR" sz="2000" dirty="0" smtClean="0"/>
          </a:p>
          <a:p>
            <a:pPr algn="ctr" rtl="1" eaLnBrk="1" hangingPunct="1">
              <a:buFont typeface="Wingdings 2" pitchFamily="18" charset="2"/>
              <a:buNone/>
              <a:defRPr/>
            </a:pPr>
            <a:r>
              <a:rPr lang="en-US" sz="1600" dirty="0" smtClean="0"/>
              <a:t>Double-happiness.blogfa.com</a:t>
            </a:r>
            <a:endParaRPr lang="fa-IR" sz="1600" dirty="0" smtClean="0"/>
          </a:p>
          <a:p>
            <a:pPr algn="ctr" rtl="1" eaLnBrk="1" hangingPunct="1">
              <a:buFont typeface="Wingdings 2" pitchFamily="18" charset="2"/>
              <a:buNone/>
              <a:defRPr/>
            </a:pPr>
            <a:endParaRPr lang="fa-IR" sz="1600" dirty="0" smtClean="0"/>
          </a:p>
          <a:p>
            <a:pPr algn="ctr" rtl="1" eaLnBrk="1" hangingPunct="1">
              <a:buFont typeface="Wingdings 2" pitchFamily="18" charset="2"/>
              <a:buNone/>
              <a:defRPr/>
            </a:pPr>
            <a:r>
              <a:rPr lang="en-US" sz="1600" dirty="0" smtClean="0"/>
              <a:t>shaiganfs@yahoo.com</a:t>
            </a:r>
            <a:endParaRPr lang="fa-IR" sz="1600" dirty="0" smtClean="0"/>
          </a:p>
          <a:p>
            <a:pPr algn="ctr" rtl="1" eaLnBrk="1" hangingPunct="1">
              <a:buFont typeface="Wingdings 2" pitchFamily="18" charset="2"/>
              <a:buNone/>
              <a:defRPr/>
            </a:pPr>
            <a:endParaRPr lang="en-US" sz="2000" dirty="0" smtClean="0"/>
          </a:p>
        </p:txBody>
      </p:sp>
      <p:sp>
        <p:nvSpPr>
          <p:cNvPr id="6" name="Action Button: Home 5">
            <a:hlinkClick r:id="rId2" highlightClick="1"/>
          </p:cNvPr>
          <p:cNvSpPr/>
          <p:nvPr/>
        </p:nvSpPr>
        <p:spPr>
          <a:xfrm>
            <a:off x="4038600" y="5562600"/>
            <a:ext cx="1042988" cy="10429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22534" name="Picture 8" descr="C:\Users\hossein\Downloads\images.jpg"/>
          <p:cNvPicPr>
            <a:picLocks noChangeAspect="1" noChangeArrowheads="1"/>
          </p:cNvPicPr>
          <p:nvPr/>
        </p:nvPicPr>
        <p:blipFill>
          <a:blip r:embed="rId3"/>
          <a:srcRect/>
          <a:stretch>
            <a:fillRect/>
          </a:stretch>
        </p:blipFill>
        <p:spPr bwMode="auto">
          <a:xfrm>
            <a:off x="7010400" y="2989263"/>
            <a:ext cx="1066800" cy="1506537"/>
          </a:xfrm>
          <a:prstGeom prst="rect">
            <a:avLst/>
          </a:prstGeom>
          <a:noFill/>
          <a:ln w="9525">
            <a:noFill/>
            <a:miter lim="800000"/>
            <a:headEnd/>
            <a:tailEnd/>
          </a:ln>
        </p:spPr>
      </p:pic>
      <p:pic>
        <p:nvPicPr>
          <p:cNvPr id="22535" name="Picture 8" descr="C:\Users\hossein\Downloads\images.jpg"/>
          <p:cNvPicPr>
            <a:picLocks noChangeAspect="1" noChangeArrowheads="1"/>
          </p:cNvPicPr>
          <p:nvPr/>
        </p:nvPicPr>
        <p:blipFill>
          <a:blip r:embed="rId3"/>
          <a:srcRect/>
          <a:stretch>
            <a:fillRect/>
          </a:stretch>
        </p:blipFill>
        <p:spPr bwMode="auto">
          <a:xfrm>
            <a:off x="1295400" y="2971800"/>
            <a:ext cx="1066800" cy="1506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1752600"/>
          </a:xfrm>
        </p:spPr>
        <p:txBody>
          <a:bodyPr/>
          <a:lstStyle/>
          <a:p>
            <a:pPr algn="ctr" eaLnBrk="1" hangingPunct="1">
              <a:defRPr/>
            </a:pPr>
            <a:r>
              <a:rPr lang="fa-IR" sz="4400" dirty="0" smtClean="0">
                <a:solidFill>
                  <a:schemeClr val="accent6">
                    <a:lumMod val="60000"/>
                    <a:lumOff val="40000"/>
                  </a:schemeClr>
                </a:solidFill>
              </a:rPr>
              <a:t>فنگ </a:t>
            </a:r>
            <a:r>
              <a:rPr lang="fa-IR" sz="4400" dirty="0" smtClean="0">
                <a:solidFill>
                  <a:schemeClr val="accent6">
                    <a:lumMod val="60000"/>
                    <a:lumOff val="40000"/>
                  </a:schemeClr>
                </a:solidFill>
              </a:rPr>
              <a:t>شویی </a:t>
            </a:r>
            <a:r>
              <a:rPr lang="fa-IR" sz="4400" dirty="0" smtClean="0">
                <a:solidFill>
                  <a:schemeClr val="accent6">
                    <a:lumMod val="60000"/>
                    <a:lumOff val="40000"/>
                  </a:schemeClr>
                </a:solidFill>
              </a:rPr>
              <a:t>چیست؟</a:t>
            </a:r>
            <a:r>
              <a:rPr lang="en-US" sz="4400" dirty="0" smtClean="0">
                <a:solidFill>
                  <a:schemeClr val="accent6">
                    <a:lumMod val="60000"/>
                    <a:lumOff val="40000"/>
                  </a:schemeClr>
                </a:solidFill>
                <a:cs typeface="B Rose" pitchFamily="2" charset="-78"/>
              </a:rPr>
              <a:t/>
            </a:r>
            <a:br>
              <a:rPr lang="en-US" sz="4400" dirty="0" smtClean="0">
                <a:solidFill>
                  <a:schemeClr val="accent6">
                    <a:lumMod val="60000"/>
                    <a:lumOff val="40000"/>
                  </a:schemeClr>
                </a:solidFill>
                <a:cs typeface="B Rose" pitchFamily="2" charset="-78"/>
              </a:rPr>
            </a:br>
            <a:endParaRPr lang="en-US" sz="4400" dirty="0" smtClean="0">
              <a:solidFill>
                <a:schemeClr val="accent6">
                  <a:lumMod val="60000"/>
                  <a:lumOff val="40000"/>
                </a:schemeClr>
              </a:solidFill>
              <a:cs typeface="B Rose" pitchFamily="2" charset="-78"/>
            </a:endParaRPr>
          </a:p>
        </p:txBody>
      </p:sp>
      <p:sp>
        <p:nvSpPr>
          <p:cNvPr id="3" name="Content Placeholder 2"/>
          <p:cNvSpPr>
            <a:spLocks noGrp="1"/>
          </p:cNvSpPr>
          <p:nvPr>
            <p:ph idx="1"/>
          </p:nvPr>
        </p:nvSpPr>
        <p:spPr>
          <a:xfrm>
            <a:off x="3048000" y="2286000"/>
            <a:ext cx="5486400" cy="3886200"/>
          </a:xfrm>
        </p:spPr>
        <p:txBody>
          <a:bodyPr>
            <a:normAutofit fontScale="70000" lnSpcReduction="20000"/>
          </a:bodyPr>
          <a:lstStyle/>
          <a:p>
            <a:pPr marL="274320" indent="-274320" algn="r" rtl="1" eaLnBrk="1" fontAlgn="auto" hangingPunct="1">
              <a:lnSpc>
                <a:spcPct val="150000"/>
              </a:lnSpc>
              <a:spcAft>
                <a:spcPts val="0"/>
              </a:spcAft>
              <a:buClr>
                <a:schemeClr val="accent3"/>
              </a:buClr>
              <a:buFont typeface="Wingdings" pitchFamily="2" charset="2"/>
              <a:buChar char="v"/>
              <a:defRPr/>
            </a:pPr>
            <a:r>
              <a:rPr lang="fa-IR" sz="2300" dirty="0" smtClean="0">
                <a:latin typeface="Arial" pitchFamily="34" charset="0"/>
              </a:rPr>
              <a:t>فنگ شویی به معنای باد </a:t>
            </a:r>
            <a:r>
              <a:rPr lang="en-US" sz="2300" dirty="0" smtClean="0">
                <a:latin typeface="Arial" pitchFamily="34" charset="0"/>
              </a:rPr>
              <a:t>(feng)</a:t>
            </a:r>
            <a:r>
              <a:rPr lang="fa-IR" sz="2300" dirty="0" smtClean="0">
                <a:latin typeface="Arial" pitchFamily="34" charset="0"/>
              </a:rPr>
              <a:t> و آب (</a:t>
            </a:r>
            <a:r>
              <a:rPr lang="en-US" sz="2300" dirty="0" smtClean="0">
                <a:latin typeface="Arial" pitchFamily="34" charset="0"/>
              </a:rPr>
              <a:t>shui</a:t>
            </a:r>
            <a:r>
              <a:rPr lang="fa-IR" sz="2300" dirty="0" smtClean="0">
                <a:latin typeface="Arial" pitchFamily="34" charset="0"/>
              </a:rPr>
              <a:t> ) می باشد. که در آن باد به جریان انرژی و  آب به  منبع انرژی و مایع حیات بخش  اشاره دارد ، دو عنصری </a:t>
            </a:r>
            <a:r>
              <a:rPr lang="fa-IR" sz="2300" dirty="0" smtClean="0"/>
              <a:t>که در هستی سمبل حرکت و حیات هستند. این دو زاینده و آرامش بخش هستند</a:t>
            </a:r>
            <a:endParaRPr lang="fa-IR" sz="2300" dirty="0" smtClean="0">
              <a:latin typeface="Arial" pitchFamily="34" charset="0"/>
            </a:endParaRPr>
          </a:p>
          <a:p>
            <a:pPr marL="274320" indent="-274320" algn="r" rtl="1" eaLnBrk="1" fontAlgn="auto" hangingPunct="1">
              <a:lnSpc>
                <a:spcPct val="150000"/>
              </a:lnSpc>
              <a:spcAft>
                <a:spcPts val="0"/>
              </a:spcAft>
              <a:buClr>
                <a:schemeClr val="accent3"/>
              </a:buClr>
              <a:buFont typeface="Wingdings" pitchFamily="2" charset="2"/>
              <a:buChar char="v"/>
              <a:defRPr/>
            </a:pPr>
            <a:endParaRPr lang="en-US" sz="2300" smtClean="0">
              <a:latin typeface="Arial" pitchFamily="34" charset="0"/>
            </a:endParaRPr>
          </a:p>
          <a:p>
            <a:pPr marL="274320" indent="-274320" algn="r" rtl="1" eaLnBrk="1" fontAlgn="auto" hangingPunct="1">
              <a:lnSpc>
                <a:spcPct val="150000"/>
              </a:lnSpc>
              <a:spcAft>
                <a:spcPts val="0"/>
              </a:spcAft>
              <a:buClr>
                <a:schemeClr val="accent3"/>
              </a:buClr>
              <a:buFont typeface="Wingdings" pitchFamily="2" charset="2"/>
              <a:buChar char="v"/>
              <a:defRPr/>
            </a:pPr>
            <a:endParaRPr lang="fa-IR" sz="2300" dirty="0" smtClean="0">
              <a:latin typeface="Arial" pitchFamily="34" charset="0"/>
            </a:endParaRPr>
          </a:p>
          <a:p>
            <a:pPr marL="274320" indent="-274320" algn="r" rtl="1" eaLnBrk="1" fontAlgn="auto" hangingPunct="1">
              <a:lnSpc>
                <a:spcPct val="150000"/>
              </a:lnSpc>
              <a:spcAft>
                <a:spcPts val="0"/>
              </a:spcAft>
              <a:buClr>
                <a:schemeClr val="accent3"/>
              </a:buClr>
              <a:buFont typeface="Wingdings" pitchFamily="2" charset="2"/>
              <a:buChar char="v"/>
              <a:defRPr/>
            </a:pPr>
            <a:r>
              <a:rPr lang="fa-IR" sz="2300" dirty="0" smtClean="0"/>
              <a:t>فنگ شویی هنر و دانش جاگذاری و چیدمان درست اشیا با سابقه ای چند هزار ساله است که در محیط درون و پیرامون زندگی ما تعادل را برقرار می سازد و باعث ترویج سلامتی ، شادی ، سعادت و انرژی می شود.</a:t>
            </a:r>
            <a:r>
              <a:rPr lang="fa-IR" sz="2900" dirty="0" smtClean="0"/>
              <a:t/>
            </a:r>
            <a:br>
              <a:rPr lang="fa-IR" sz="2900" dirty="0" smtClean="0"/>
            </a:br>
            <a:endParaRPr lang="fa-IR" sz="2900" dirty="0" smtClean="0">
              <a:solidFill>
                <a:schemeClr val="tx1">
                  <a:lumMod val="95000"/>
                </a:schemeClr>
              </a:solidFill>
            </a:endParaRPr>
          </a:p>
          <a:p>
            <a:pPr marL="274320" indent="-274320" algn="r" rtl="1" eaLnBrk="1" fontAlgn="auto" hangingPunct="1">
              <a:spcAft>
                <a:spcPts val="0"/>
              </a:spcAft>
              <a:buClr>
                <a:schemeClr val="accent3"/>
              </a:buClr>
              <a:buFont typeface="Wingdings 2"/>
              <a:buChar char=""/>
              <a:defRPr/>
            </a:pPr>
            <a:endParaRPr lang="en-US" dirty="0"/>
          </a:p>
        </p:txBody>
      </p:sp>
      <p:pic>
        <p:nvPicPr>
          <p:cNvPr id="4100" name="Picture 5" descr="D:\hossein\feng\PIC\2\ryby.jpg"/>
          <p:cNvPicPr>
            <a:picLocks noChangeAspect="1" noChangeArrowheads="1"/>
          </p:cNvPicPr>
          <p:nvPr/>
        </p:nvPicPr>
        <p:blipFill>
          <a:blip r:embed="rId3"/>
          <a:srcRect/>
          <a:stretch>
            <a:fillRect/>
          </a:stretch>
        </p:blipFill>
        <p:spPr bwMode="auto">
          <a:xfrm>
            <a:off x="304800" y="2286000"/>
            <a:ext cx="2057400" cy="42243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04850"/>
            <a:ext cx="8229600" cy="666750"/>
          </a:xfrm>
        </p:spPr>
        <p:txBody>
          <a:bodyPr/>
          <a:lstStyle/>
          <a:p>
            <a:pPr algn="ctr" eaLnBrk="1" hangingPunct="1">
              <a:defRPr/>
            </a:pPr>
            <a:r>
              <a:rPr lang="fa-IR" sz="4000" dirty="0" smtClean="0">
                <a:solidFill>
                  <a:schemeClr val="accent6">
                    <a:lumMod val="60000"/>
                    <a:lumOff val="40000"/>
                  </a:schemeClr>
                </a:solidFill>
              </a:rPr>
              <a:t>کاربرد فنگ شویی</a:t>
            </a:r>
            <a:endParaRPr lang="en-US" sz="4000" dirty="0" smtClean="0">
              <a:solidFill>
                <a:schemeClr val="accent6">
                  <a:lumMod val="60000"/>
                  <a:lumOff val="40000"/>
                </a:schemeClr>
              </a:solidFill>
            </a:endParaRPr>
          </a:p>
        </p:txBody>
      </p:sp>
      <p:sp>
        <p:nvSpPr>
          <p:cNvPr id="5123" name="Content Placeholder 2"/>
          <p:cNvSpPr>
            <a:spLocks noGrp="1"/>
          </p:cNvSpPr>
          <p:nvPr>
            <p:ph idx="1"/>
          </p:nvPr>
        </p:nvSpPr>
        <p:spPr>
          <a:xfrm>
            <a:off x="381000" y="1981200"/>
            <a:ext cx="4495800" cy="1295400"/>
          </a:xfrm>
        </p:spPr>
        <p:txBody>
          <a:bodyPr/>
          <a:lstStyle/>
          <a:p>
            <a:pPr algn="just" rtl="1" eaLnBrk="1" hangingPunct="1">
              <a:buFont typeface="Wingdings 2" pitchFamily="18" charset="2"/>
              <a:buNone/>
            </a:pPr>
            <a:r>
              <a:rPr lang="fa-IR" sz="1800" smtClean="0">
                <a:latin typeface="Arial" pitchFamily="34" charset="0"/>
                <a:cs typeface="Arial" pitchFamily="34" charset="0"/>
              </a:rPr>
              <a:t>فنگ شويی از بسياری جهات مانند طب شرقی است با اين تفاوت كه توصيه های انجام شده در فنگ شويی به جای اينكه درباره افراد باشد، درمورد فضاها صدق می کند.</a:t>
            </a:r>
          </a:p>
          <a:p>
            <a:pPr algn="just" rtl="1" eaLnBrk="1" hangingPunct="1">
              <a:buFont typeface="Wingdings 2" pitchFamily="18" charset="2"/>
              <a:buNone/>
            </a:pPr>
            <a:r>
              <a:rPr lang="fa-IR" sz="1800" smtClean="0">
                <a:latin typeface="Arial" pitchFamily="34" charset="0"/>
                <a:cs typeface="Arial" pitchFamily="34" charset="0"/>
              </a:rPr>
              <a:t/>
            </a:r>
            <a:br>
              <a:rPr lang="fa-IR" sz="1800" smtClean="0">
                <a:latin typeface="Arial" pitchFamily="34" charset="0"/>
                <a:cs typeface="Arial" pitchFamily="34" charset="0"/>
              </a:rPr>
            </a:br>
            <a:r>
              <a:rPr lang="fa-IR" sz="1800" smtClean="0">
                <a:latin typeface="Arial" pitchFamily="34" charset="0"/>
                <a:cs typeface="Arial" pitchFamily="34" charset="0"/>
              </a:rPr>
              <a:t>دستورات فنگ شويی بسيار گسترده هستند و جنبه های مختلف کار و زندگی را شامل می شوند.بعد از انجام اين دستورات متوجه می شويد که محل کار و زندگی شما به طرز حیرت انگیزی دچار تغيير شده است. </a:t>
            </a:r>
          </a:p>
          <a:p>
            <a:pPr algn="just" rtl="1" eaLnBrk="1" hangingPunct="1">
              <a:buFont typeface="Wingdings 2" pitchFamily="18" charset="2"/>
              <a:buNone/>
            </a:pPr>
            <a:endParaRPr lang="fa-IR" sz="1800" smtClean="0">
              <a:latin typeface="Arial" pitchFamily="34" charset="0"/>
              <a:cs typeface="Arial" pitchFamily="34" charset="0"/>
            </a:endParaRPr>
          </a:p>
          <a:p>
            <a:pPr algn="just" rtl="1" eaLnBrk="1" hangingPunct="1">
              <a:buFont typeface="Wingdings 2" pitchFamily="18" charset="2"/>
              <a:buNone/>
            </a:pPr>
            <a:r>
              <a:rPr lang="fa-IR" sz="1800" smtClean="0">
                <a:latin typeface="Arial" pitchFamily="34" charset="0"/>
                <a:cs typeface="Arial" pitchFamily="34" charset="0"/>
              </a:rPr>
              <a:t>        شما می توانید با تغییراتی که در خود و محیط خانه و کار خود می دهید زندگیتان را نیز تغییر دهید</a:t>
            </a:r>
            <a:endParaRPr lang="en-US" sz="1800" smtClean="0">
              <a:latin typeface="Arial" pitchFamily="34" charset="0"/>
              <a:cs typeface="Arial" pitchFamily="34" charset="0"/>
            </a:endParaRPr>
          </a:p>
          <a:p>
            <a:pPr algn="just" rtl="1" eaLnBrk="1" hangingPunct="1">
              <a:buFont typeface="Wingdings 2" pitchFamily="18" charset="2"/>
              <a:buNone/>
            </a:pPr>
            <a:endParaRPr lang="fa-IR" sz="1800" smtClean="0"/>
          </a:p>
        </p:txBody>
      </p:sp>
      <p:pic>
        <p:nvPicPr>
          <p:cNvPr id="5124" name="Picture 2" descr="C:\Documents and Settings\vahid\My Documents\My Pictures\Feng-Shui.jpg"/>
          <p:cNvPicPr>
            <a:picLocks noChangeAspect="1" noChangeArrowheads="1"/>
          </p:cNvPicPr>
          <p:nvPr/>
        </p:nvPicPr>
        <p:blipFill>
          <a:blip r:embed="rId2"/>
          <a:srcRect/>
          <a:stretch>
            <a:fillRect/>
          </a:stretch>
        </p:blipFill>
        <p:spPr bwMode="auto">
          <a:xfrm>
            <a:off x="5029200" y="2057400"/>
            <a:ext cx="3760788" cy="37496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04800" y="914400"/>
            <a:ext cx="8382000" cy="1981200"/>
          </a:xfrm>
        </p:spPr>
        <p:txBody>
          <a:bodyPr/>
          <a:lstStyle/>
          <a:p>
            <a:pPr algn="ctr" rtl="1" eaLnBrk="1" hangingPunct="1"/>
            <a:r>
              <a:rPr lang="fa-IR" sz="2000" smtClean="0"/>
              <a:t>یکی شدن واقعیت و خیال در کنار یکدیگر ، هماهنگ کردن دنیای درون و بیرونمان ، رؤیت آنچه نادیدنی است در قلب و روح  دیدنی ها</a:t>
            </a:r>
          </a:p>
          <a:p>
            <a:pPr algn="ctr" rtl="1" eaLnBrk="1" hangingPunct="1"/>
            <a:endParaRPr lang="en-US" sz="2000" smtClean="0"/>
          </a:p>
          <a:p>
            <a:pPr algn="ctr" rtl="1" eaLnBrk="1" hangingPunct="1"/>
            <a:r>
              <a:rPr lang="fa-IR" sz="2000" smtClean="0"/>
              <a:t>بیان این عقیده  که جهان نه به طور تصادفی بلکه  بر اساس نظم و هدف آفریده شده </a:t>
            </a:r>
          </a:p>
          <a:p>
            <a:pPr algn="r" rtl="1" eaLnBrk="1" hangingPunct="1">
              <a:buFont typeface="Wingdings 2" pitchFamily="18" charset="2"/>
              <a:buNone/>
            </a:pPr>
            <a:endParaRPr lang="en-US" sz="1800" smtClean="0"/>
          </a:p>
          <a:p>
            <a:pPr algn="r" rtl="1" eaLnBrk="1" hangingPunct="1">
              <a:buFont typeface="Wingdings 2" pitchFamily="18" charset="2"/>
              <a:buNone/>
            </a:pPr>
            <a:endParaRPr lang="en-US" smtClean="0"/>
          </a:p>
          <a:p>
            <a:pPr eaLnBrk="1" hangingPunct="1"/>
            <a:endParaRPr lang="en-US" smtClean="0"/>
          </a:p>
        </p:txBody>
      </p:sp>
      <p:pic>
        <p:nvPicPr>
          <p:cNvPr id="6147" name="Picture 5" descr="D:\nazanin\feng shui\FS picture\Running Horse\Horse\Bald Eagle bird.jpg"/>
          <p:cNvPicPr>
            <a:picLocks noChangeAspect="1" noChangeArrowheads="1"/>
          </p:cNvPicPr>
          <p:nvPr/>
        </p:nvPicPr>
        <p:blipFill>
          <a:blip r:embed="rId2"/>
          <a:srcRect/>
          <a:stretch>
            <a:fillRect/>
          </a:stretch>
        </p:blipFill>
        <p:spPr bwMode="auto">
          <a:xfrm>
            <a:off x="1447800" y="2590800"/>
            <a:ext cx="5791200" cy="3965575"/>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04800" y="533400"/>
            <a:ext cx="8382000" cy="3810000"/>
          </a:xfrm>
        </p:spPr>
        <p:txBody>
          <a:bodyPr/>
          <a:lstStyle/>
          <a:p>
            <a:pPr algn="r" rtl="1" eaLnBrk="1" hangingPunct="1">
              <a:buFont typeface="Wingdings 2" pitchFamily="18" charset="2"/>
              <a:buNone/>
            </a:pPr>
            <a:endParaRPr lang="en-US" sz="1800" smtClean="0"/>
          </a:p>
          <a:p>
            <a:pPr algn="ctr" rtl="1" eaLnBrk="1" hangingPunct="1"/>
            <a:r>
              <a:rPr lang="fa-IR" sz="2000" smtClean="0"/>
              <a:t>با یادگیری فنگ شویی ، ما می توانیم با اراده و میل خودمان ، جزیی از جهان شویم و ارتعاشات درونی خودمان را با ارتعاشات کیهانی هماهنگ سازیم.</a:t>
            </a:r>
          </a:p>
          <a:p>
            <a:pPr algn="ctr" rtl="1" eaLnBrk="1" hangingPunct="1"/>
            <a:endParaRPr lang="fa-IR" sz="2000" smtClean="0"/>
          </a:p>
          <a:p>
            <a:pPr algn="ctr" rtl="1" eaLnBrk="1" hangingPunct="1"/>
            <a:r>
              <a:rPr lang="fa-IR" sz="2000" smtClean="0"/>
              <a:t> نتيجه اين هماهنگـي و تعـادل در اجـزاء سازنده محيط ، بهره مندي ساكنيـن از زندگي خوب و موفق است.</a:t>
            </a:r>
            <a:endParaRPr lang="en-US" sz="2000" smtClean="0"/>
          </a:p>
          <a:p>
            <a:pPr algn="r" rtl="1" eaLnBrk="1" hangingPunct="1">
              <a:buFont typeface="Wingdings 2" pitchFamily="18" charset="2"/>
              <a:buNone/>
            </a:pPr>
            <a:endParaRPr lang="en-US" smtClean="0"/>
          </a:p>
          <a:p>
            <a:pPr eaLnBrk="1" hangingPunct="1"/>
            <a:endParaRPr lang="en-US" smtClean="0"/>
          </a:p>
        </p:txBody>
      </p:sp>
      <p:pic>
        <p:nvPicPr>
          <p:cNvPr id="7171" name="Picture 7" descr="D:\nazanin\feng shui\FS picture\Running Horse\Horse\fond-ecran-profil-daigle.jpg"/>
          <p:cNvPicPr>
            <a:picLocks noChangeAspect="1" noChangeArrowheads="1"/>
          </p:cNvPicPr>
          <p:nvPr/>
        </p:nvPicPr>
        <p:blipFill>
          <a:blip r:embed="rId2"/>
          <a:srcRect/>
          <a:stretch>
            <a:fillRect/>
          </a:stretch>
        </p:blipFill>
        <p:spPr bwMode="auto">
          <a:xfrm>
            <a:off x="1981200" y="2743200"/>
            <a:ext cx="4800600" cy="360045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0"/>
            <a:ext cx="8229600" cy="1143000"/>
          </a:xfrm>
        </p:spPr>
        <p:txBody>
          <a:bodyPr/>
          <a:lstStyle/>
          <a:p>
            <a:pPr algn="r" eaLnBrk="1" hangingPunct="1"/>
            <a:r>
              <a:rPr lang="en-US" sz="4000" smtClean="0">
                <a:solidFill>
                  <a:srgbClr val="002060"/>
                </a:solidFill>
              </a:rPr>
              <a:t>…..</a:t>
            </a:r>
            <a:r>
              <a:rPr lang="fa-IR" sz="4000" smtClean="0">
                <a:solidFill>
                  <a:srgbClr val="002060"/>
                </a:solidFill>
              </a:rPr>
              <a:t>خلق تازه ها </a:t>
            </a:r>
          </a:p>
        </p:txBody>
      </p:sp>
      <p:sp>
        <p:nvSpPr>
          <p:cNvPr id="8195" name="Content Placeholder 2"/>
          <p:cNvSpPr>
            <a:spLocks noGrp="1"/>
          </p:cNvSpPr>
          <p:nvPr>
            <p:ph idx="1"/>
          </p:nvPr>
        </p:nvSpPr>
        <p:spPr>
          <a:xfrm>
            <a:off x="152400" y="685800"/>
            <a:ext cx="8763000" cy="4389438"/>
          </a:xfrm>
        </p:spPr>
        <p:txBody>
          <a:bodyPr/>
          <a:lstStyle/>
          <a:p>
            <a:pPr algn="ctr" rtl="1" eaLnBrk="1" hangingPunct="1">
              <a:buFont typeface="Wingdings 2" pitchFamily="18" charset="2"/>
              <a:buNone/>
            </a:pPr>
            <a:r>
              <a:rPr lang="fa-IR" sz="3200" smtClean="0">
                <a:solidFill>
                  <a:srgbClr val="FFC000"/>
                </a:solidFill>
              </a:rPr>
              <a:t> ایجاد تعادل و هماهنگی در جریان طبیعی انرژی های پیرامون</a:t>
            </a:r>
            <a:endParaRPr lang="fa-IR" sz="2000" smtClean="0">
              <a:solidFill>
                <a:srgbClr val="FFC000"/>
              </a:solidFill>
            </a:endParaRPr>
          </a:p>
          <a:p>
            <a:pPr algn="r" rtl="1" eaLnBrk="1" hangingPunct="1">
              <a:buFont typeface="Wingdings 2" pitchFamily="18" charset="2"/>
              <a:buNone/>
            </a:pPr>
            <a:endParaRPr lang="fa-IR" sz="1800" b="1" smtClean="0"/>
          </a:p>
          <a:p>
            <a:pPr algn="r" rtl="1" eaLnBrk="1" hangingPunct="1"/>
            <a:r>
              <a:rPr lang="fa-IR" sz="2400" smtClean="0"/>
              <a:t>همواره تعادل تاثیرات سودمندی به دنبال دارد و می تواند منجر به تقویت اهداف و ویژگی های مثبت شود </a:t>
            </a:r>
          </a:p>
          <a:p>
            <a:pPr algn="r" rtl="1" eaLnBrk="1" hangingPunct="1"/>
            <a:r>
              <a:rPr lang="fa-IR" sz="2400" smtClean="0"/>
              <a:t> انرژی ذهنی ما رابرای رسیدن به خواسته هایمان همراهی کند </a:t>
            </a:r>
          </a:p>
          <a:p>
            <a:pPr algn="r" rtl="1" eaLnBrk="1" hangingPunct="1"/>
            <a:r>
              <a:rPr lang="fa-IR" sz="2400" smtClean="0"/>
              <a:t>باعث پالایش و تلطیف روحیه ما شده </a:t>
            </a:r>
          </a:p>
          <a:p>
            <a:pPr algn="r" rtl="1" eaLnBrk="1" hangingPunct="1"/>
            <a:r>
              <a:rPr lang="fa-IR" sz="2400" smtClean="0"/>
              <a:t>با نظمی که به افکار و جسم و روح و محیط ما می بخشد زمینه را برای خلق تازه ها فراهم می کند</a:t>
            </a:r>
            <a:endParaRPr lang="en-US" sz="2400" smtClean="0"/>
          </a:p>
          <a:p>
            <a:pPr algn="r" rtl="1" eaLnBrk="1" hangingPunct="1"/>
            <a:endParaRPr lang="fa-IR" smtClean="0"/>
          </a:p>
        </p:txBody>
      </p:sp>
      <p:pic>
        <p:nvPicPr>
          <p:cNvPr id="8196" name="Picture 2" descr="H:\desktop\Desktop\feng\PIC\big-love2.jpg"/>
          <p:cNvPicPr>
            <a:picLocks noChangeAspect="1" noChangeArrowheads="1"/>
          </p:cNvPicPr>
          <p:nvPr/>
        </p:nvPicPr>
        <p:blipFill>
          <a:blip r:embed="rId2"/>
          <a:srcRect/>
          <a:stretch>
            <a:fillRect/>
          </a:stretch>
        </p:blipFill>
        <p:spPr bwMode="auto">
          <a:xfrm>
            <a:off x="1143000" y="3810000"/>
            <a:ext cx="3706813" cy="2743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lgn="ctr">
              <a:defRPr/>
            </a:pPr>
            <a:r>
              <a:rPr lang="en-US" sz="3200" spc="300" dirty="0" smtClean="0">
                <a:solidFill>
                  <a:schemeClr val="accent6">
                    <a:lumMod val="60000"/>
                    <a:lumOff val="40000"/>
                  </a:schemeClr>
                </a:solidFill>
                <a:latin typeface="Comic Sans MS" pitchFamily="66" charset="0"/>
              </a:rPr>
              <a:t/>
            </a:r>
            <a:br>
              <a:rPr lang="en-US" sz="3200" spc="300" dirty="0" smtClean="0">
                <a:solidFill>
                  <a:schemeClr val="accent6">
                    <a:lumMod val="60000"/>
                    <a:lumOff val="40000"/>
                  </a:schemeClr>
                </a:solidFill>
                <a:latin typeface="Comic Sans MS" pitchFamily="66" charset="0"/>
              </a:rPr>
            </a:br>
            <a:r>
              <a:rPr lang="en-US" sz="3200" spc="300" dirty="0" smtClean="0">
                <a:solidFill>
                  <a:schemeClr val="accent6">
                    <a:lumMod val="60000"/>
                    <a:lumOff val="40000"/>
                  </a:schemeClr>
                </a:solidFill>
                <a:latin typeface="Comic Sans MS" pitchFamily="66" charset="0"/>
              </a:rPr>
              <a:t/>
            </a:r>
            <a:br>
              <a:rPr lang="en-US" sz="3200" spc="300" dirty="0" smtClean="0">
                <a:solidFill>
                  <a:schemeClr val="accent6">
                    <a:lumMod val="60000"/>
                    <a:lumOff val="40000"/>
                  </a:schemeClr>
                </a:solidFill>
                <a:latin typeface="Comic Sans MS" pitchFamily="66" charset="0"/>
              </a:rPr>
            </a:br>
            <a:r>
              <a:rPr lang="fa-IR" sz="3200" spc="300" dirty="0" smtClean="0">
                <a:solidFill>
                  <a:schemeClr val="accent6">
                    <a:lumMod val="60000"/>
                    <a:lumOff val="40000"/>
                  </a:schemeClr>
                </a:solidFill>
                <a:latin typeface="Comic Sans MS" pitchFamily="66" charset="0"/>
              </a:rPr>
              <a:t>فنگ شویی</a:t>
            </a:r>
            <a:r>
              <a:rPr lang="fa-IR" sz="2800" dirty="0" smtClean="0"/>
              <a:t/>
            </a:r>
            <a:br>
              <a:rPr lang="fa-IR" sz="2800" dirty="0" smtClean="0"/>
            </a:br>
            <a:r>
              <a:rPr lang="fa-IR" sz="2800" dirty="0" smtClean="0"/>
              <a:t/>
            </a:r>
            <a:br>
              <a:rPr lang="fa-IR" sz="2800" dirty="0" smtClean="0"/>
            </a:br>
            <a:r>
              <a:rPr lang="fa-IR" sz="2800" dirty="0" smtClean="0">
                <a:cs typeface="+mn-cs"/>
              </a:rPr>
              <a:t>به جریان انداختن انرژی های ساکن و تبدیل انرژی های مخرب و منفی به انرژی مثبت و سازنده  در زندگی </a:t>
            </a:r>
            <a:endParaRPr lang="fa-IR" sz="2800" dirty="0">
              <a:cs typeface="+mn-cs"/>
            </a:endParaRPr>
          </a:p>
        </p:txBody>
      </p:sp>
      <p:pic>
        <p:nvPicPr>
          <p:cNvPr id="34819" name="Picture 3" descr="D:\nazanin\feng shui\FS picture\Running Horse\Horse\black_horse_running.jpg"/>
          <p:cNvPicPr>
            <a:picLocks noChangeAspect="1" noChangeArrowheads="1"/>
          </p:cNvPicPr>
          <p:nvPr/>
        </p:nvPicPr>
        <p:blipFill>
          <a:blip r:embed="rId2"/>
          <a:srcRect/>
          <a:stretch>
            <a:fillRect/>
          </a:stretch>
        </p:blipFill>
        <p:spPr bwMode="auto">
          <a:xfrm>
            <a:off x="1752600" y="2438400"/>
            <a:ext cx="5181600" cy="41449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0"/>
                                        <p:tgtEl>
                                          <p:spTgt spid="34819"/>
                                        </p:tgtEl>
                                      </p:cBhvr>
                                    </p:animEffect>
                                    <p:anim calcmode="lin" valueType="num">
                                      <p:cBhvr>
                                        <p:cTn id="8" dur="5000" fill="hold"/>
                                        <p:tgtEl>
                                          <p:spTgt spid="34819"/>
                                        </p:tgtEl>
                                        <p:attrNameLst>
                                          <p:attrName>ppt_x</p:attrName>
                                        </p:attrNameLst>
                                      </p:cBhvr>
                                      <p:tavLst>
                                        <p:tav tm="0">
                                          <p:val>
                                            <p:strVal val="#ppt_x"/>
                                          </p:val>
                                        </p:tav>
                                        <p:tav tm="100000">
                                          <p:val>
                                            <p:strVal val="#ppt_x"/>
                                          </p:val>
                                        </p:tav>
                                      </p:tavLst>
                                    </p:anim>
                                    <p:anim calcmode="lin" valueType="num">
                                      <p:cBhvr>
                                        <p:cTn id="9" dur="5000" fill="hold"/>
                                        <p:tgtEl>
                                          <p:spTgt spid="348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04950"/>
          </a:xfrm>
        </p:spPr>
        <p:txBody>
          <a:bodyPr>
            <a:normAutofit/>
          </a:bodyPr>
          <a:lstStyle/>
          <a:p>
            <a:pPr algn="ctr" eaLnBrk="1" fontAlgn="auto" hangingPunct="1">
              <a:spcAft>
                <a:spcPts val="0"/>
              </a:spcAft>
              <a:defRPr/>
            </a:pPr>
            <a:r>
              <a:rPr lang="fa-IR" sz="4000" dirty="0" smtClean="0">
                <a:solidFill>
                  <a:schemeClr val="accent6">
                    <a:lumMod val="60000"/>
                    <a:lumOff val="40000"/>
                  </a:schemeClr>
                </a:solidFill>
              </a:rPr>
              <a:t>معادله فنگ شویی</a:t>
            </a:r>
            <a:r>
              <a:rPr lang="en-US" dirty="0" smtClean="0"/>
              <a:t/>
            </a:r>
            <a:br>
              <a:rPr lang="en-US" dirty="0" smtClean="0"/>
            </a:br>
            <a:endParaRPr lang="en-US" dirty="0"/>
          </a:p>
        </p:txBody>
      </p:sp>
      <p:sp>
        <p:nvSpPr>
          <p:cNvPr id="10243" name="Content Placeholder 2"/>
          <p:cNvSpPr>
            <a:spLocks noGrp="1"/>
          </p:cNvSpPr>
          <p:nvPr>
            <p:ph idx="1"/>
          </p:nvPr>
        </p:nvSpPr>
        <p:spPr>
          <a:xfrm>
            <a:off x="2971800" y="2286000"/>
            <a:ext cx="3200400" cy="4038600"/>
          </a:xfrm>
        </p:spPr>
        <p:txBody>
          <a:bodyPr/>
          <a:lstStyle/>
          <a:p>
            <a:pPr algn="ctr" rtl="1" eaLnBrk="1" hangingPunct="1">
              <a:buFont typeface="Wingdings 2" pitchFamily="18" charset="2"/>
              <a:buNone/>
            </a:pPr>
            <a:r>
              <a:rPr lang="fa-IR" sz="3200" i="1" smtClean="0">
                <a:solidFill>
                  <a:srgbClr val="FFFF00"/>
                </a:solidFill>
              </a:rPr>
              <a:t>فنگ شویی =</a:t>
            </a:r>
            <a:endParaRPr lang="en-US" sz="3200" i="1" smtClean="0">
              <a:solidFill>
                <a:srgbClr val="FFFF00"/>
              </a:solidFill>
            </a:endParaRPr>
          </a:p>
          <a:p>
            <a:pPr algn="ctr" rtl="1" eaLnBrk="1" hangingPunct="1">
              <a:buFont typeface="Wingdings 2" pitchFamily="18" charset="2"/>
              <a:buNone/>
            </a:pPr>
            <a:r>
              <a:rPr lang="fa-IR" sz="3200" i="1" smtClean="0">
                <a:solidFill>
                  <a:srgbClr val="FFFF00"/>
                </a:solidFill>
              </a:rPr>
              <a:t>جریان انرژی +</a:t>
            </a:r>
            <a:endParaRPr lang="en-US" sz="3200" i="1" smtClean="0">
              <a:solidFill>
                <a:srgbClr val="FFFF00"/>
              </a:solidFill>
            </a:endParaRPr>
          </a:p>
          <a:p>
            <a:pPr algn="ctr" rtl="1" eaLnBrk="1" hangingPunct="1">
              <a:buFont typeface="Wingdings 2" pitchFamily="18" charset="2"/>
              <a:buNone/>
            </a:pPr>
            <a:r>
              <a:rPr lang="fa-IR" sz="3200" i="1" smtClean="0">
                <a:solidFill>
                  <a:srgbClr val="FFFF00"/>
                </a:solidFill>
              </a:rPr>
              <a:t>یین و یانگ +</a:t>
            </a:r>
            <a:endParaRPr lang="en-US" sz="3200" i="1" smtClean="0">
              <a:solidFill>
                <a:srgbClr val="FFFF00"/>
              </a:solidFill>
            </a:endParaRPr>
          </a:p>
          <a:p>
            <a:pPr algn="ctr" rtl="1" eaLnBrk="1" hangingPunct="1">
              <a:buFont typeface="Wingdings 2" pitchFamily="18" charset="2"/>
              <a:buNone/>
            </a:pPr>
            <a:r>
              <a:rPr lang="fa-IR" sz="3200" i="1" smtClean="0">
                <a:solidFill>
                  <a:srgbClr val="FFFF00"/>
                </a:solidFill>
              </a:rPr>
              <a:t>پنج عنصر + </a:t>
            </a:r>
            <a:endParaRPr lang="en-US" sz="3200" i="1" smtClean="0">
              <a:solidFill>
                <a:srgbClr val="FFFF00"/>
              </a:solidFill>
            </a:endParaRPr>
          </a:p>
          <a:p>
            <a:pPr algn="ctr" rtl="1" eaLnBrk="1" hangingPunct="1">
              <a:buFont typeface="Wingdings 2" pitchFamily="18" charset="2"/>
              <a:buNone/>
            </a:pPr>
            <a:r>
              <a:rPr lang="fa-IR" sz="3200" i="1" smtClean="0">
                <a:solidFill>
                  <a:srgbClr val="FFFF00"/>
                </a:solidFill>
              </a:rPr>
              <a:t>هشت جهت </a:t>
            </a:r>
            <a:endParaRPr lang="en-US" sz="3200" i="1" smtClean="0">
              <a:solidFill>
                <a:srgbClr val="FFFF00"/>
              </a:solidFill>
            </a:endParaRPr>
          </a:p>
          <a:p>
            <a:pPr algn="r" eaLnBrk="1" hangingPunct="1"/>
            <a:endParaRPr lang="en-US" smtClean="0"/>
          </a:p>
        </p:txBody>
      </p:sp>
      <p:pic>
        <p:nvPicPr>
          <p:cNvPr id="10244" name="Picture 9" descr="23267061"/>
          <p:cNvPicPr>
            <a:picLocks noChangeAspect="1" noChangeArrowheads="1"/>
          </p:cNvPicPr>
          <p:nvPr/>
        </p:nvPicPr>
        <p:blipFill>
          <a:blip r:embed="rId2"/>
          <a:srcRect/>
          <a:stretch>
            <a:fillRect/>
          </a:stretch>
        </p:blipFill>
        <p:spPr bwMode="auto">
          <a:xfrm>
            <a:off x="381000" y="2133600"/>
            <a:ext cx="2620963" cy="3962400"/>
          </a:xfrm>
          <a:prstGeom prst="rect">
            <a:avLst/>
          </a:prstGeom>
          <a:noFill/>
          <a:ln w="9525">
            <a:noFill/>
            <a:miter lim="800000"/>
            <a:headEnd/>
            <a:tailEnd/>
          </a:ln>
        </p:spPr>
      </p:pic>
      <p:pic>
        <p:nvPicPr>
          <p:cNvPr id="10245" name="Picture 2" descr="C:\Documents and Settings\vahid\My Documents\My Pictures\107365-323x500-yyart9-(2).jpg"/>
          <p:cNvPicPr>
            <a:picLocks noChangeAspect="1" noChangeArrowheads="1"/>
          </p:cNvPicPr>
          <p:nvPr/>
        </p:nvPicPr>
        <p:blipFill>
          <a:blip r:embed="rId3"/>
          <a:srcRect/>
          <a:stretch>
            <a:fillRect/>
          </a:stretch>
        </p:blipFill>
        <p:spPr bwMode="auto">
          <a:xfrm>
            <a:off x="6172200" y="2057400"/>
            <a:ext cx="2560638" cy="396398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1657350"/>
          </a:xfrm>
        </p:spPr>
        <p:txBody>
          <a:bodyPr/>
          <a:lstStyle/>
          <a:p>
            <a:pPr algn="ctr" eaLnBrk="1" hangingPunct="1"/>
            <a:r>
              <a:rPr lang="fa-IR" sz="4000" smtClean="0">
                <a:solidFill>
                  <a:srgbClr val="FFFF00"/>
                </a:solidFill>
              </a:rPr>
              <a:t>اساس فنگ شویی</a:t>
            </a:r>
            <a:r>
              <a:rPr lang="en-US" sz="5400" smtClean="0"/>
              <a:t/>
            </a:r>
            <a:br>
              <a:rPr lang="en-US" sz="5400" smtClean="0"/>
            </a:br>
            <a:endParaRPr lang="en-US" smtClean="0"/>
          </a:p>
        </p:txBody>
      </p:sp>
      <p:sp>
        <p:nvSpPr>
          <p:cNvPr id="9219" name="Content Placeholder 2"/>
          <p:cNvSpPr>
            <a:spLocks noGrp="1"/>
          </p:cNvSpPr>
          <p:nvPr>
            <p:ph idx="1"/>
          </p:nvPr>
        </p:nvSpPr>
        <p:spPr>
          <a:xfrm>
            <a:off x="304800" y="1981200"/>
            <a:ext cx="4191000" cy="4267200"/>
          </a:xfrm>
        </p:spPr>
        <p:txBody>
          <a:bodyPr/>
          <a:lstStyle/>
          <a:p>
            <a:pPr algn="ctr" rtl="1" eaLnBrk="1" hangingPunct="1">
              <a:buFont typeface="Wingdings 2" pitchFamily="18" charset="2"/>
              <a:buNone/>
              <a:defRPr/>
            </a:pPr>
            <a:r>
              <a:rPr lang="fa-IR" sz="2400" b="1" dirty="0" smtClean="0">
                <a:solidFill>
                  <a:srgbClr val="FFC000"/>
                </a:solidFill>
              </a:rPr>
              <a:t>پنج عنصر موجود در طبیعت:</a:t>
            </a:r>
          </a:p>
          <a:p>
            <a:pPr algn="ctr" rtl="1" eaLnBrk="1" hangingPunct="1">
              <a:buFont typeface="Wingdings 2" pitchFamily="18" charset="2"/>
              <a:buNone/>
              <a:defRPr/>
            </a:pPr>
            <a:endParaRPr lang="fa-IR" sz="2400" b="1" dirty="0" smtClean="0">
              <a:solidFill>
                <a:srgbClr val="FFC000"/>
              </a:solidFill>
            </a:endParaRPr>
          </a:p>
          <a:p>
            <a:pPr algn="ctr" rtl="1" eaLnBrk="1" hangingPunct="1">
              <a:defRPr/>
            </a:pPr>
            <a:r>
              <a:rPr lang="fa-IR" sz="2000" dirty="0" smtClean="0"/>
              <a:t> </a:t>
            </a:r>
            <a:r>
              <a:rPr lang="fa-IR" sz="2800" dirty="0" smtClean="0"/>
              <a:t>چوب ، آتش، زمین، فلز و آب</a:t>
            </a:r>
            <a:endParaRPr lang="en-US" sz="2000" dirty="0" smtClean="0"/>
          </a:p>
          <a:p>
            <a:pPr algn="ctr" rtl="1" eaLnBrk="1" hangingPunct="1">
              <a:defRPr/>
            </a:pPr>
            <a:endParaRPr lang="fa-IR" sz="2000" dirty="0" smtClean="0"/>
          </a:p>
          <a:p>
            <a:pPr algn="ctr" rtl="1" eaLnBrk="1" hangingPunct="1">
              <a:defRPr/>
            </a:pPr>
            <a:endParaRPr lang="en-US" sz="2000" dirty="0" smtClean="0"/>
          </a:p>
          <a:p>
            <a:pPr algn="ctr" rtl="1" eaLnBrk="1" hangingPunct="1">
              <a:defRPr/>
            </a:pPr>
            <a:r>
              <a:rPr lang="fa-IR" sz="2400" dirty="0" smtClean="0">
                <a:solidFill>
                  <a:schemeClr val="accent6">
                    <a:lumMod val="20000"/>
                    <a:lumOff val="80000"/>
                  </a:schemeClr>
                </a:solidFill>
                <a:latin typeface="Comic Sans MS" pitchFamily="66" charset="0"/>
              </a:rPr>
              <a:t>این عناصرهمراه با قوانین طبیعی و ماورا طبیعی</a:t>
            </a:r>
          </a:p>
          <a:p>
            <a:pPr algn="ctr" rtl="1" eaLnBrk="1" hangingPunct="1">
              <a:buFont typeface="Wingdings 2" pitchFamily="18" charset="2"/>
              <a:buNone/>
              <a:defRPr/>
            </a:pPr>
            <a:r>
              <a:rPr lang="fa-IR" sz="2400" dirty="0" smtClean="0">
                <a:solidFill>
                  <a:schemeClr val="accent6">
                    <a:lumMod val="20000"/>
                    <a:lumOff val="80000"/>
                  </a:schemeClr>
                </a:solidFill>
                <a:latin typeface="Comic Sans MS" pitchFamily="66" charset="0"/>
              </a:rPr>
              <a:t> به ما کمک می کنند تا زندگیمان در تعادل و آرامش باشد</a:t>
            </a:r>
            <a:r>
              <a:rPr lang="fa-IR" sz="3200" dirty="0" smtClean="0">
                <a:solidFill>
                  <a:schemeClr val="accent6">
                    <a:lumMod val="20000"/>
                    <a:lumOff val="80000"/>
                  </a:schemeClr>
                </a:solidFill>
                <a:latin typeface="Comic Sans MS" pitchFamily="66" charset="0"/>
              </a:rPr>
              <a:t>.</a:t>
            </a:r>
            <a:endParaRPr lang="en-US" sz="3200" dirty="0" smtClean="0">
              <a:solidFill>
                <a:schemeClr val="accent6">
                  <a:lumMod val="20000"/>
                  <a:lumOff val="80000"/>
                </a:schemeClr>
              </a:solidFill>
              <a:latin typeface="Comic Sans MS" pitchFamily="66" charset="0"/>
            </a:endParaRPr>
          </a:p>
          <a:p>
            <a:pPr eaLnBrk="1" hangingPunct="1">
              <a:defRPr/>
            </a:pPr>
            <a:endParaRPr lang="en-US" dirty="0" smtClean="0"/>
          </a:p>
        </p:txBody>
      </p:sp>
      <p:pic>
        <p:nvPicPr>
          <p:cNvPr id="4" name="Picture 7" descr="http://www.efsgallery.com/images/Elemental%20Mastery1.jpg"/>
          <p:cNvPicPr>
            <a:picLocks noChangeAspect="1" noChangeArrowheads="1"/>
          </p:cNvPicPr>
          <p:nvPr/>
        </p:nvPicPr>
        <p:blipFill>
          <a:blip r:embed="rId2" r:link="rId3"/>
          <a:srcRect/>
          <a:stretch>
            <a:fillRect/>
          </a:stretch>
        </p:blipFill>
        <p:spPr bwMode="auto">
          <a:xfrm>
            <a:off x="4953000" y="2209800"/>
            <a:ext cx="3657600" cy="3657600"/>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پاور پوینت فنگ شویی</Template>
  <TotalTime>0</TotalTime>
  <Words>570</Words>
  <Application>Microsoft Office PowerPoint</Application>
  <PresentationFormat>On-screen Show (4:3)</PresentationFormat>
  <Paragraphs>82</Paragraphs>
  <Slides>14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B Nazanin</vt:lpstr>
      <vt:lpstr>B Rose</vt:lpstr>
      <vt:lpstr>Book Antiqua</vt:lpstr>
      <vt:lpstr>Calibri</vt:lpstr>
      <vt:lpstr>Comic Sans MS</vt:lpstr>
      <vt:lpstr>Lucida Sans</vt:lpstr>
      <vt:lpstr>Tahoma</vt:lpstr>
      <vt:lpstr>Times New Roman</vt:lpstr>
      <vt:lpstr>Verdana</vt:lpstr>
      <vt:lpstr>Wingdings</vt:lpstr>
      <vt:lpstr>Wingdings 2</vt:lpstr>
      <vt:lpstr>Flow</vt:lpstr>
      <vt:lpstr>       فنگ شویی </vt:lpstr>
      <vt:lpstr>فنگ شویی چیست؟ </vt:lpstr>
      <vt:lpstr>کاربرد فنگ شویی</vt:lpstr>
      <vt:lpstr>PowerPoint Presentation</vt:lpstr>
      <vt:lpstr>PowerPoint Presentation</vt:lpstr>
      <vt:lpstr>…..خلق تازه ها </vt:lpstr>
      <vt:lpstr>  فنگ شویی  به جریان انداختن انرژی های ساکن و تبدیل انرژی های مخرب و منفی به انرژی مثبت و سازنده  در زندگی </vt:lpstr>
      <vt:lpstr>معادله فنگ شویی </vt:lpstr>
      <vt:lpstr>اساس فنگ شویی </vt:lpstr>
      <vt:lpstr>چرخه ی عناصر</vt:lpstr>
      <vt:lpstr>  چند اثر فنگ شویی </vt:lpstr>
      <vt:lpstr>راههای به کارگیری فنگ شویی </vt:lpstr>
      <vt:lpstr>وبرای یادگیری بیشتر ... </vt:lpstr>
      <vt:lpstr> گروه فنگ شویی شایگان</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فنگ شویی </dc:title>
  <dc:creator>omid arzi</dc:creator>
  <cp:lastModifiedBy>omid arzi</cp:lastModifiedBy>
  <cp:revision>1</cp:revision>
  <dcterms:created xsi:type="dcterms:W3CDTF">2022-01-18T08:13:53Z</dcterms:created>
  <dcterms:modified xsi:type="dcterms:W3CDTF">2022-01-18T08:14:11Z</dcterms:modified>
</cp:coreProperties>
</file>