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72"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7" r:id="rId22"/>
    <p:sldId id="276" r:id="rId23"/>
  </p:sldIdLst>
  <p:sldSz cx="12192000" cy="6858000"/>
  <p:notesSz cx="6858000" cy="9144000"/>
  <p:embeddedFontLst>
    <p:embeddedFont>
      <p:font typeface="Mj_Beirut" panose="020B0604020202020204" charset="-78"/>
      <p:regular r:id="rId25"/>
    </p:embeddedFont>
    <p:embeddedFont>
      <p:font typeface="B Nazanin" panose="020B0604020202020204" charset="-78"/>
      <p:bold r:id="rId26"/>
    </p:embeddedFont>
    <p:embeddedFont>
      <p:font typeface="Arial Black" panose="020B0A04020102020204" pitchFamily="34" charset="0"/>
      <p:bold r:id="rId27"/>
    </p:embeddedFont>
    <p:embeddedFont>
      <p:font typeface="Tahoma" panose="020B0604030504040204" pitchFamily="34" charset="0"/>
      <p:regular r:id="rId28"/>
      <p:bold r:id="rId29"/>
    </p:embeddedFont>
    <p:embeddedFont>
      <p:font typeface="Calibri" panose="020F0502020204030204" pitchFamily="34" charset="0"/>
      <p:regular r:id="rId30"/>
      <p:bold r:id="rId31"/>
      <p:italic r:id="rId32"/>
      <p:boldItalic r:id="rId33"/>
    </p:embeddedFont>
    <p:embeddedFont>
      <p:font typeface="B Titr" panose="020B0604020202020204" charset="-78"/>
      <p:bold r:id="rId34"/>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47" autoAdjust="0"/>
    <p:restoredTop sz="89408" autoAdjust="0"/>
  </p:normalViewPr>
  <p:slideViewPr>
    <p:cSldViewPr snapToGrid="0">
      <p:cViewPr varScale="1">
        <p:scale>
          <a:sx n="28" d="100"/>
          <a:sy n="28" d="100"/>
        </p:scale>
        <p:origin x="90" y="4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CD615E-BCBA-4C08-81F5-C45F2BE2DA97}" type="doc">
      <dgm:prSet loTypeId="urn:microsoft.com/office/officeart/2005/8/layout/vList2" loCatId="list" qsTypeId="urn:microsoft.com/office/officeart/2005/8/quickstyle/simple5" qsCatId="simple" csTypeId="urn:microsoft.com/office/officeart/2005/8/colors/colorful4" csCatId="colorful" phldr="1"/>
      <dgm:spPr/>
      <dgm:t>
        <a:bodyPr/>
        <a:lstStyle/>
        <a:p>
          <a:pPr rtl="1"/>
          <a:endParaRPr lang="fa-IR"/>
        </a:p>
      </dgm:t>
    </dgm:pt>
    <dgm:pt modelId="{CC0E85D3-EA30-403E-B620-50F093C98C85}">
      <dgm:prSet phldrT="[Text]" custT="1"/>
      <dgm:spPr/>
      <dgm:t>
        <a:bodyPr/>
        <a:lstStyle/>
        <a:p>
          <a:pPr algn="ctr" rtl="1"/>
          <a:r>
            <a:rPr lang="fa-IR" sz="2400" dirty="0" smtClean="0"/>
            <a:t>انواع سیستم­های اطلاعات مدیریت</a:t>
          </a:r>
          <a:endParaRPr lang="fa-IR" sz="2400" dirty="0"/>
        </a:p>
      </dgm:t>
    </dgm:pt>
    <dgm:pt modelId="{1A13B123-725A-4EF1-9196-EF1F317C9C8C}" type="parTrans" cxnId="{2238632B-C504-462D-BBD1-F750D320BBE5}">
      <dgm:prSet/>
      <dgm:spPr/>
      <dgm:t>
        <a:bodyPr/>
        <a:lstStyle/>
        <a:p>
          <a:pPr algn="ctr" rtl="1"/>
          <a:endParaRPr lang="fa-IR" sz="2400"/>
        </a:p>
      </dgm:t>
    </dgm:pt>
    <dgm:pt modelId="{FB462588-5D4E-458B-BF54-FC2677E9E51F}" type="sibTrans" cxnId="{2238632B-C504-462D-BBD1-F750D320BBE5}">
      <dgm:prSet/>
      <dgm:spPr/>
      <dgm:t>
        <a:bodyPr/>
        <a:lstStyle/>
        <a:p>
          <a:pPr algn="ctr" rtl="1"/>
          <a:endParaRPr lang="fa-IR" sz="2400"/>
        </a:p>
      </dgm:t>
    </dgm:pt>
    <dgm:pt modelId="{BEEAA1A5-08DB-4C79-8D7A-63421816F463}">
      <dgm:prSet phldrT="[Text]" custT="1"/>
      <dgm:spPr/>
      <dgm:t>
        <a:bodyPr/>
        <a:lstStyle/>
        <a:p>
          <a:pPr algn="ctr" rtl="1"/>
          <a:r>
            <a:rPr lang="ar-SA" sz="2400" dirty="0" smtClean="0">
              <a:cs typeface="B Nazanin" pitchFamily="2" charset="-78"/>
            </a:rPr>
            <a:t>سيستم­هاي</a:t>
          </a:r>
          <a:r>
            <a:rPr lang="fa-IR" sz="2400" dirty="0" smtClean="0">
              <a:cs typeface="B Nazanin" pitchFamily="2" charset="-78"/>
            </a:rPr>
            <a:t> </a:t>
          </a:r>
          <a:r>
            <a:rPr lang="ar-SA" sz="2400" dirty="0" smtClean="0">
              <a:cs typeface="B Nazanin" pitchFamily="2" charset="-78"/>
            </a:rPr>
            <a:t>اطلاعاتي كه در حوزه‌هاي وظيفه‌اي مشخص كاربرددارند</a:t>
          </a:r>
          <a:endParaRPr lang="fa-IR" sz="2400" dirty="0"/>
        </a:p>
      </dgm:t>
    </dgm:pt>
    <dgm:pt modelId="{49202849-5E86-41FD-A535-55ACB471E889}" type="parTrans" cxnId="{ABB892EA-AF9A-48FB-984C-5B92A9323DDE}">
      <dgm:prSet/>
      <dgm:spPr/>
      <dgm:t>
        <a:bodyPr/>
        <a:lstStyle/>
        <a:p>
          <a:pPr rtl="1"/>
          <a:endParaRPr lang="fa-IR" sz="2400"/>
        </a:p>
      </dgm:t>
    </dgm:pt>
    <dgm:pt modelId="{1C6C1F93-730B-4F31-B2E8-3070AA63CBD9}" type="sibTrans" cxnId="{ABB892EA-AF9A-48FB-984C-5B92A9323DDE}">
      <dgm:prSet/>
      <dgm:spPr/>
      <dgm:t>
        <a:bodyPr/>
        <a:lstStyle/>
        <a:p>
          <a:pPr rtl="1"/>
          <a:endParaRPr lang="fa-IR" sz="2400"/>
        </a:p>
      </dgm:t>
    </dgm:pt>
    <dgm:pt modelId="{13BD2999-1556-44AD-8FC3-A13AE7642A9D}" type="pres">
      <dgm:prSet presAssocID="{9CCD615E-BCBA-4C08-81F5-C45F2BE2DA97}" presName="linear" presStyleCnt="0">
        <dgm:presLayoutVars>
          <dgm:animLvl val="lvl"/>
          <dgm:resizeHandles val="exact"/>
        </dgm:presLayoutVars>
      </dgm:prSet>
      <dgm:spPr/>
      <dgm:t>
        <a:bodyPr/>
        <a:lstStyle/>
        <a:p>
          <a:pPr rtl="1"/>
          <a:endParaRPr lang="fa-IR"/>
        </a:p>
      </dgm:t>
    </dgm:pt>
    <dgm:pt modelId="{8FE705E1-6C8E-4381-8FC9-A6C0D61754EC}" type="pres">
      <dgm:prSet presAssocID="{CC0E85D3-EA30-403E-B620-50F093C98C85}" presName="parentText" presStyleLbl="node1" presStyleIdx="0" presStyleCnt="2">
        <dgm:presLayoutVars>
          <dgm:chMax val="0"/>
          <dgm:bulletEnabled val="1"/>
        </dgm:presLayoutVars>
      </dgm:prSet>
      <dgm:spPr/>
      <dgm:t>
        <a:bodyPr/>
        <a:lstStyle/>
        <a:p>
          <a:pPr rtl="1"/>
          <a:endParaRPr lang="fa-IR"/>
        </a:p>
      </dgm:t>
    </dgm:pt>
    <dgm:pt modelId="{3F50A020-A30E-40E9-8012-45011D229001}" type="pres">
      <dgm:prSet presAssocID="{FB462588-5D4E-458B-BF54-FC2677E9E51F}" presName="spacer" presStyleCnt="0"/>
      <dgm:spPr/>
      <dgm:t>
        <a:bodyPr/>
        <a:lstStyle/>
        <a:p>
          <a:pPr rtl="1"/>
          <a:endParaRPr lang="fa-IR"/>
        </a:p>
      </dgm:t>
    </dgm:pt>
    <dgm:pt modelId="{1E15E4FB-1EE0-492D-8EC5-AE6622FE2C84}" type="pres">
      <dgm:prSet presAssocID="{BEEAA1A5-08DB-4C79-8D7A-63421816F463}" presName="parentText" presStyleLbl="node1" presStyleIdx="1" presStyleCnt="2">
        <dgm:presLayoutVars>
          <dgm:chMax val="0"/>
          <dgm:bulletEnabled val="1"/>
        </dgm:presLayoutVars>
      </dgm:prSet>
      <dgm:spPr/>
      <dgm:t>
        <a:bodyPr/>
        <a:lstStyle/>
        <a:p>
          <a:pPr rtl="1"/>
          <a:endParaRPr lang="fa-IR"/>
        </a:p>
      </dgm:t>
    </dgm:pt>
  </dgm:ptLst>
  <dgm:cxnLst>
    <dgm:cxn modelId="{2238632B-C504-462D-BBD1-F750D320BBE5}" srcId="{9CCD615E-BCBA-4C08-81F5-C45F2BE2DA97}" destId="{CC0E85D3-EA30-403E-B620-50F093C98C85}" srcOrd="0" destOrd="0" parTransId="{1A13B123-725A-4EF1-9196-EF1F317C9C8C}" sibTransId="{FB462588-5D4E-458B-BF54-FC2677E9E51F}"/>
    <dgm:cxn modelId="{E5846908-2EFE-4793-9587-DB86A1A48B68}" type="presOf" srcId="{9CCD615E-BCBA-4C08-81F5-C45F2BE2DA97}" destId="{13BD2999-1556-44AD-8FC3-A13AE7642A9D}" srcOrd="0" destOrd="0" presId="urn:microsoft.com/office/officeart/2005/8/layout/vList2"/>
    <dgm:cxn modelId="{970BD0C5-7789-41B6-95EF-037BE4F21953}" type="presOf" srcId="{CC0E85D3-EA30-403E-B620-50F093C98C85}" destId="{8FE705E1-6C8E-4381-8FC9-A6C0D61754EC}" srcOrd="0" destOrd="0" presId="urn:microsoft.com/office/officeart/2005/8/layout/vList2"/>
    <dgm:cxn modelId="{ABB892EA-AF9A-48FB-984C-5B92A9323DDE}" srcId="{9CCD615E-BCBA-4C08-81F5-C45F2BE2DA97}" destId="{BEEAA1A5-08DB-4C79-8D7A-63421816F463}" srcOrd="1" destOrd="0" parTransId="{49202849-5E86-41FD-A535-55ACB471E889}" sibTransId="{1C6C1F93-730B-4F31-B2E8-3070AA63CBD9}"/>
    <dgm:cxn modelId="{A2DDDD6B-6599-48A0-97C3-AE10EE1BA008}" type="presOf" srcId="{BEEAA1A5-08DB-4C79-8D7A-63421816F463}" destId="{1E15E4FB-1EE0-492D-8EC5-AE6622FE2C84}" srcOrd="0" destOrd="0" presId="urn:microsoft.com/office/officeart/2005/8/layout/vList2"/>
    <dgm:cxn modelId="{00CA099F-0BCB-42EC-8F3A-60B47EF499C0}" type="presParOf" srcId="{13BD2999-1556-44AD-8FC3-A13AE7642A9D}" destId="{8FE705E1-6C8E-4381-8FC9-A6C0D61754EC}" srcOrd="0" destOrd="0" presId="urn:microsoft.com/office/officeart/2005/8/layout/vList2"/>
    <dgm:cxn modelId="{D6407987-9324-409B-9476-C583A3C1DDA8}" type="presParOf" srcId="{13BD2999-1556-44AD-8FC3-A13AE7642A9D}" destId="{3F50A020-A30E-40E9-8012-45011D229001}" srcOrd="1" destOrd="0" presId="urn:microsoft.com/office/officeart/2005/8/layout/vList2"/>
    <dgm:cxn modelId="{55BE6F67-44FD-44C5-B00E-8E6FDD5B8D64}" type="presParOf" srcId="{13BD2999-1556-44AD-8FC3-A13AE7642A9D}" destId="{1E15E4FB-1EE0-492D-8EC5-AE6622FE2C84}" srcOrd="2"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7957326-C12A-44F9-8348-0770D22172E4}" type="doc">
      <dgm:prSet loTypeId="urn:microsoft.com/office/officeart/2005/8/layout/radial4" loCatId="relationship" qsTypeId="urn:microsoft.com/office/officeart/2005/8/quickstyle/simple5" qsCatId="simple" csTypeId="urn:microsoft.com/office/officeart/2005/8/colors/colorful2" csCatId="colorful" phldr="1"/>
      <dgm:spPr/>
      <dgm:t>
        <a:bodyPr/>
        <a:lstStyle/>
        <a:p>
          <a:pPr rtl="1"/>
          <a:endParaRPr lang="fa-IR"/>
        </a:p>
      </dgm:t>
    </dgm:pt>
    <dgm:pt modelId="{C0A0172A-9EA7-4D1D-8F3F-84B89AE1A7C7}">
      <dgm:prSet/>
      <dgm:spPr/>
      <dgm:t>
        <a:bodyPr/>
        <a:lstStyle/>
        <a:p>
          <a:pPr rtl="1"/>
          <a:r>
            <a:rPr lang="fa-IR" dirty="0" smtClean="0"/>
            <a:t>ورودی های </a:t>
          </a:r>
          <a:r>
            <a:rPr lang="en-US" dirty="0" smtClean="0"/>
            <a:t>MRP</a:t>
          </a:r>
          <a:endParaRPr lang="fa-IR" dirty="0"/>
        </a:p>
      </dgm:t>
    </dgm:pt>
    <dgm:pt modelId="{68C7FA5C-B886-46B1-B6B8-4347EFE5BB79}" type="parTrans" cxnId="{1D2A9964-80E8-433B-B478-161495078FBA}">
      <dgm:prSet/>
      <dgm:spPr/>
      <dgm:t>
        <a:bodyPr/>
        <a:lstStyle/>
        <a:p>
          <a:pPr rtl="1"/>
          <a:endParaRPr lang="fa-IR"/>
        </a:p>
      </dgm:t>
    </dgm:pt>
    <dgm:pt modelId="{574A8693-B66D-4668-BF5E-DA879C529183}" type="sibTrans" cxnId="{1D2A9964-80E8-433B-B478-161495078FBA}">
      <dgm:prSet/>
      <dgm:spPr/>
      <dgm:t>
        <a:bodyPr/>
        <a:lstStyle/>
        <a:p>
          <a:pPr rtl="1"/>
          <a:endParaRPr lang="fa-IR"/>
        </a:p>
      </dgm:t>
    </dgm:pt>
    <dgm:pt modelId="{BFE6A044-D644-4D81-B6BC-425B645E056F}">
      <dgm:prSet/>
      <dgm:spPr/>
      <dgm:t>
        <a:bodyPr/>
        <a:lstStyle/>
        <a:p>
          <a:pPr rtl="1"/>
          <a:r>
            <a:rPr lang="fa-IR" dirty="0" smtClean="0"/>
            <a:t>برنامه ریزی تولید پایه</a:t>
          </a:r>
        </a:p>
        <a:p>
          <a:pPr rtl="1"/>
          <a:r>
            <a:rPr lang="fa-IR" dirty="0" smtClean="0"/>
            <a:t> </a:t>
          </a:r>
          <a:r>
            <a:rPr lang="en-US" dirty="0" smtClean="0"/>
            <a:t>Master Product Schedule: MPS</a:t>
          </a:r>
          <a:endParaRPr lang="fa-IR" dirty="0"/>
        </a:p>
      </dgm:t>
    </dgm:pt>
    <dgm:pt modelId="{3988A714-9993-43D7-909E-D365577CD9AA}" type="parTrans" cxnId="{388E60BC-0C9B-4BE6-80B6-A21EF0CB81F1}">
      <dgm:prSet/>
      <dgm:spPr/>
      <dgm:t>
        <a:bodyPr/>
        <a:lstStyle/>
        <a:p>
          <a:pPr rtl="1"/>
          <a:endParaRPr lang="fa-IR"/>
        </a:p>
      </dgm:t>
    </dgm:pt>
    <dgm:pt modelId="{13B18CB6-1FAA-4215-B643-4D8D98A2EC07}" type="sibTrans" cxnId="{388E60BC-0C9B-4BE6-80B6-A21EF0CB81F1}">
      <dgm:prSet/>
      <dgm:spPr/>
      <dgm:t>
        <a:bodyPr/>
        <a:lstStyle/>
        <a:p>
          <a:pPr rtl="1"/>
          <a:endParaRPr lang="fa-IR"/>
        </a:p>
      </dgm:t>
    </dgm:pt>
    <dgm:pt modelId="{E8BF2BEC-4C03-4D3D-93D5-DC95433F1AAB}">
      <dgm:prSet/>
      <dgm:spPr/>
      <dgm:t>
        <a:bodyPr/>
        <a:lstStyle/>
        <a:p>
          <a:pPr rtl="1"/>
          <a:r>
            <a:rPr lang="fa-IR" dirty="0" smtClean="0"/>
            <a:t>فهرست قطعات</a:t>
          </a:r>
        </a:p>
        <a:p>
          <a:pPr rtl="1"/>
          <a:r>
            <a:rPr lang="fa-IR" dirty="0" smtClean="0"/>
            <a:t> </a:t>
          </a:r>
          <a:r>
            <a:rPr lang="en-US" dirty="0" smtClean="0"/>
            <a:t>Bill Of Material: BOM</a:t>
          </a:r>
          <a:endParaRPr lang="fa-IR" dirty="0"/>
        </a:p>
      </dgm:t>
    </dgm:pt>
    <dgm:pt modelId="{16E60F97-2D24-4C22-97D0-A2D8DFE2F7E9}" type="parTrans" cxnId="{228E7B39-D1EB-45C5-8106-1F7220AF128B}">
      <dgm:prSet/>
      <dgm:spPr/>
      <dgm:t>
        <a:bodyPr/>
        <a:lstStyle/>
        <a:p>
          <a:pPr rtl="1"/>
          <a:endParaRPr lang="fa-IR"/>
        </a:p>
      </dgm:t>
    </dgm:pt>
    <dgm:pt modelId="{9BD22E03-01C2-4C79-BA40-4B4492EB0D65}" type="sibTrans" cxnId="{228E7B39-D1EB-45C5-8106-1F7220AF128B}">
      <dgm:prSet/>
      <dgm:spPr/>
      <dgm:t>
        <a:bodyPr/>
        <a:lstStyle/>
        <a:p>
          <a:pPr rtl="1"/>
          <a:endParaRPr lang="fa-IR"/>
        </a:p>
      </dgm:t>
    </dgm:pt>
    <dgm:pt modelId="{58E68145-C404-4566-8E6A-8750BD8382F3}">
      <dgm:prSet/>
      <dgm:spPr/>
      <dgm:t>
        <a:bodyPr/>
        <a:lstStyle/>
        <a:p>
          <a:pPr rtl="1"/>
          <a:r>
            <a:rPr lang="fa-IR" dirty="0" smtClean="0"/>
            <a:t>فهرست موجودی کالا</a:t>
          </a:r>
        </a:p>
        <a:p>
          <a:pPr rtl="1"/>
          <a:r>
            <a:rPr lang="fa-IR" dirty="0" smtClean="0"/>
            <a:t> </a:t>
          </a:r>
          <a:r>
            <a:rPr lang="en-US" dirty="0" smtClean="0"/>
            <a:t>Material </a:t>
          </a:r>
          <a:r>
            <a:rPr lang="en-US" dirty="0" err="1" smtClean="0"/>
            <a:t>Invertory</a:t>
          </a:r>
          <a:endParaRPr lang="fa-IR" dirty="0"/>
        </a:p>
      </dgm:t>
    </dgm:pt>
    <dgm:pt modelId="{FBAEB805-0F50-40F8-895F-764A02EB6222}" type="parTrans" cxnId="{A7460188-986F-4BDD-87FD-98AF89455465}">
      <dgm:prSet/>
      <dgm:spPr/>
      <dgm:t>
        <a:bodyPr/>
        <a:lstStyle/>
        <a:p>
          <a:pPr rtl="1"/>
          <a:endParaRPr lang="fa-IR"/>
        </a:p>
      </dgm:t>
    </dgm:pt>
    <dgm:pt modelId="{8BED764D-EE85-487A-B0EC-9B0D86585150}" type="sibTrans" cxnId="{A7460188-986F-4BDD-87FD-98AF89455465}">
      <dgm:prSet/>
      <dgm:spPr/>
      <dgm:t>
        <a:bodyPr/>
        <a:lstStyle/>
        <a:p>
          <a:pPr rtl="1"/>
          <a:endParaRPr lang="fa-IR"/>
        </a:p>
      </dgm:t>
    </dgm:pt>
    <dgm:pt modelId="{A9B8FD9C-237D-4351-BB04-4833CB118AAE}" type="pres">
      <dgm:prSet presAssocID="{E7957326-C12A-44F9-8348-0770D22172E4}" presName="cycle" presStyleCnt="0">
        <dgm:presLayoutVars>
          <dgm:chMax val="1"/>
          <dgm:dir/>
          <dgm:animLvl val="ctr"/>
          <dgm:resizeHandles val="exact"/>
        </dgm:presLayoutVars>
      </dgm:prSet>
      <dgm:spPr/>
      <dgm:t>
        <a:bodyPr/>
        <a:lstStyle/>
        <a:p>
          <a:endParaRPr lang="en-US"/>
        </a:p>
      </dgm:t>
    </dgm:pt>
    <dgm:pt modelId="{F5E8AC70-762E-4427-A48C-04B99BF968E7}" type="pres">
      <dgm:prSet presAssocID="{C0A0172A-9EA7-4D1D-8F3F-84B89AE1A7C7}" presName="centerShape" presStyleLbl="node0" presStyleIdx="0" presStyleCnt="1" custScaleX="103512" custScaleY="87877"/>
      <dgm:spPr/>
      <dgm:t>
        <a:bodyPr/>
        <a:lstStyle/>
        <a:p>
          <a:pPr rtl="1"/>
          <a:endParaRPr lang="fa-IR"/>
        </a:p>
      </dgm:t>
    </dgm:pt>
    <dgm:pt modelId="{6F826803-20B6-4F19-984A-1D7A7A443C2F}" type="pres">
      <dgm:prSet presAssocID="{3988A714-9993-43D7-909E-D365577CD9AA}" presName="parTrans" presStyleLbl="bgSibTrans2D1" presStyleIdx="0" presStyleCnt="3"/>
      <dgm:spPr/>
      <dgm:t>
        <a:bodyPr/>
        <a:lstStyle/>
        <a:p>
          <a:endParaRPr lang="en-US"/>
        </a:p>
      </dgm:t>
    </dgm:pt>
    <dgm:pt modelId="{27BD3E85-AC29-4F21-8FFD-1560B91DBBE9}" type="pres">
      <dgm:prSet presAssocID="{BFE6A044-D644-4D81-B6BC-425B645E056F}" presName="node" presStyleLbl="node1" presStyleIdx="0" presStyleCnt="3">
        <dgm:presLayoutVars>
          <dgm:bulletEnabled val="1"/>
        </dgm:presLayoutVars>
      </dgm:prSet>
      <dgm:spPr/>
      <dgm:t>
        <a:bodyPr/>
        <a:lstStyle/>
        <a:p>
          <a:endParaRPr lang="en-US"/>
        </a:p>
      </dgm:t>
    </dgm:pt>
    <dgm:pt modelId="{C1121655-5723-4EF7-A4DF-6D478B0CB804}" type="pres">
      <dgm:prSet presAssocID="{16E60F97-2D24-4C22-97D0-A2D8DFE2F7E9}" presName="parTrans" presStyleLbl="bgSibTrans2D1" presStyleIdx="1" presStyleCnt="3"/>
      <dgm:spPr/>
      <dgm:t>
        <a:bodyPr/>
        <a:lstStyle/>
        <a:p>
          <a:endParaRPr lang="en-US"/>
        </a:p>
      </dgm:t>
    </dgm:pt>
    <dgm:pt modelId="{8C770889-0F8B-4E4A-89DA-6C5BF470CC55}" type="pres">
      <dgm:prSet presAssocID="{E8BF2BEC-4C03-4D3D-93D5-DC95433F1AAB}" presName="node" presStyleLbl="node1" presStyleIdx="1" presStyleCnt="3">
        <dgm:presLayoutVars>
          <dgm:bulletEnabled val="1"/>
        </dgm:presLayoutVars>
      </dgm:prSet>
      <dgm:spPr/>
      <dgm:t>
        <a:bodyPr/>
        <a:lstStyle/>
        <a:p>
          <a:endParaRPr lang="en-US"/>
        </a:p>
      </dgm:t>
    </dgm:pt>
    <dgm:pt modelId="{3488C41C-D9F1-4D52-A1A1-3DB6B3146B17}" type="pres">
      <dgm:prSet presAssocID="{FBAEB805-0F50-40F8-895F-764A02EB6222}" presName="parTrans" presStyleLbl="bgSibTrans2D1" presStyleIdx="2" presStyleCnt="3"/>
      <dgm:spPr/>
      <dgm:t>
        <a:bodyPr/>
        <a:lstStyle/>
        <a:p>
          <a:endParaRPr lang="en-US"/>
        </a:p>
      </dgm:t>
    </dgm:pt>
    <dgm:pt modelId="{0E8BE639-62B3-4B2C-9392-B0D2CB8AAC50}" type="pres">
      <dgm:prSet presAssocID="{58E68145-C404-4566-8E6A-8750BD8382F3}" presName="node" presStyleLbl="node1" presStyleIdx="2" presStyleCnt="3">
        <dgm:presLayoutVars>
          <dgm:bulletEnabled val="1"/>
        </dgm:presLayoutVars>
      </dgm:prSet>
      <dgm:spPr/>
      <dgm:t>
        <a:bodyPr/>
        <a:lstStyle/>
        <a:p>
          <a:pPr rtl="1"/>
          <a:endParaRPr lang="fa-IR"/>
        </a:p>
      </dgm:t>
    </dgm:pt>
  </dgm:ptLst>
  <dgm:cxnLst>
    <dgm:cxn modelId="{94D38AA9-6A53-44C0-A73C-80E29621C226}" type="presOf" srcId="{FBAEB805-0F50-40F8-895F-764A02EB6222}" destId="{3488C41C-D9F1-4D52-A1A1-3DB6B3146B17}" srcOrd="0" destOrd="0" presId="urn:microsoft.com/office/officeart/2005/8/layout/radial4"/>
    <dgm:cxn modelId="{A7460188-986F-4BDD-87FD-98AF89455465}" srcId="{C0A0172A-9EA7-4D1D-8F3F-84B89AE1A7C7}" destId="{58E68145-C404-4566-8E6A-8750BD8382F3}" srcOrd="2" destOrd="0" parTransId="{FBAEB805-0F50-40F8-895F-764A02EB6222}" sibTransId="{8BED764D-EE85-487A-B0EC-9B0D86585150}"/>
    <dgm:cxn modelId="{6E741AA8-F368-47A0-AA7B-09712DDCCC0C}" type="presOf" srcId="{16E60F97-2D24-4C22-97D0-A2D8DFE2F7E9}" destId="{C1121655-5723-4EF7-A4DF-6D478B0CB804}" srcOrd="0" destOrd="0" presId="urn:microsoft.com/office/officeart/2005/8/layout/radial4"/>
    <dgm:cxn modelId="{1D2A9964-80E8-433B-B478-161495078FBA}" srcId="{E7957326-C12A-44F9-8348-0770D22172E4}" destId="{C0A0172A-9EA7-4D1D-8F3F-84B89AE1A7C7}" srcOrd="0" destOrd="0" parTransId="{68C7FA5C-B886-46B1-B6B8-4347EFE5BB79}" sibTransId="{574A8693-B66D-4668-BF5E-DA879C529183}"/>
    <dgm:cxn modelId="{EED15311-64A2-4C8F-B0C7-BFDCD39422E9}" type="presOf" srcId="{3988A714-9993-43D7-909E-D365577CD9AA}" destId="{6F826803-20B6-4F19-984A-1D7A7A443C2F}" srcOrd="0" destOrd="0" presId="urn:microsoft.com/office/officeart/2005/8/layout/radial4"/>
    <dgm:cxn modelId="{228E7B39-D1EB-45C5-8106-1F7220AF128B}" srcId="{C0A0172A-9EA7-4D1D-8F3F-84B89AE1A7C7}" destId="{E8BF2BEC-4C03-4D3D-93D5-DC95433F1AAB}" srcOrd="1" destOrd="0" parTransId="{16E60F97-2D24-4C22-97D0-A2D8DFE2F7E9}" sibTransId="{9BD22E03-01C2-4C79-BA40-4B4492EB0D65}"/>
    <dgm:cxn modelId="{553F17E2-18A4-4EB0-9AC0-BD214AB44B05}" type="presOf" srcId="{E8BF2BEC-4C03-4D3D-93D5-DC95433F1AAB}" destId="{8C770889-0F8B-4E4A-89DA-6C5BF470CC55}" srcOrd="0" destOrd="0" presId="urn:microsoft.com/office/officeart/2005/8/layout/radial4"/>
    <dgm:cxn modelId="{169A8ED6-0B57-4DAF-90F2-7D3A35260D91}" type="presOf" srcId="{BFE6A044-D644-4D81-B6BC-425B645E056F}" destId="{27BD3E85-AC29-4F21-8FFD-1560B91DBBE9}" srcOrd="0" destOrd="0" presId="urn:microsoft.com/office/officeart/2005/8/layout/radial4"/>
    <dgm:cxn modelId="{3C94B0EF-DB58-4778-B1E6-B26A24BE6EF9}" type="presOf" srcId="{58E68145-C404-4566-8E6A-8750BD8382F3}" destId="{0E8BE639-62B3-4B2C-9392-B0D2CB8AAC50}" srcOrd="0" destOrd="0" presId="urn:microsoft.com/office/officeart/2005/8/layout/radial4"/>
    <dgm:cxn modelId="{B437AD98-8C37-432D-B792-A178D9339458}" type="presOf" srcId="{E7957326-C12A-44F9-8348-0770D22172E4}" destId="{A9B8FD9C-237D-4351-BB04-4833CB118AAE}" srcOrd="0" destOrd="0" presId="urn:microsoft.com/office/officeart/2005/8/layout/radial4"/>
    <dgm:cxn modelId="{388E60BC-0C9B-4BE6-80B6-A21EF0CB81F1}" srcId="{C0A0172A-9EA7-4D1D-8F3F-84B89AE1A7C7}" destId="{BFE6A044-D644-4D81-B6BC-425B645E056F}" srcOrd="0" destOrd="0" parTransId="{3988A714-9993-43D7-909E-D365577CD9AA}" sibTransId="{13B18CB6-1FAA-4215-B643-4D8D98A2EC07}"/>
    <dgm:cxn modelId="{7D372FF5-81B6-4899-A55E-7EE46174B3A8}" type="presOf" srcId="{C0A0172A-9EA7-4D1D-8F3F-84B89AE1A7C7}" destId="{F5E8AC70-762E-4427-A48C-04B99BF968E7}" srcOrd="0" destOrd="0" presId="urn:microsoft.com/office/officeart/2005/8/layout/radial4"/>
    <dgm:cxn modelId="{70447176-9B1B-4080-B8F2-8A24A9E22820}" type="presParOf" srcId="{A9B8FD9C-237D-4351-BB04-4833CB118AAE}" destId="{F5E8AC70-762E-4427-A48C-04B99BF968E7}" srcOrd="0" destOrd="0" presId="urn:microsoft.com/office/officeart/2005/8/layout/radial4"/>
    <dgm:cxn modelId="{D1B4F2B4-D7DD-40A8-A01F-340B2E0B13D2}" type="presParOf" srcId="{A9B8FD9C-237D-4351-BB04-4833CB118AAE}" destId="{6F826803-20B6-4F19-984A-1D7A7A443C2F}" srcOrd="1" destOrd="0" presId="urn:microsoft.com/office/officeart/2005/8/layout/radial4"/>
    <dgm:cxn modelId="{F8884BB7-D5A0-490D-B8F6-340058A94697}" type="presParOf" srcId="{A9B8FD9C-237D-4351-BB04-4833CB118AAE}" destId="{27BD3E85-AC29-4F21-8FFD-1560B91DBBE9}" srcOrd="2" destOrd="0" presId="urn:microsoft.com/office/officeart/2005/8/layout/radial4"/>
    <dgm:cxn modelId="{2A3D01CF-7548-42E6-BFFD-BA65BD366CDC}" type="presParOf" srcId="{A9B8FD9C-237D-4351-BB04-4833CB118AAE}" destId="{C1121655-5723-4EF7-A4DF-6D478B0CB804}" srcOrd="3" destOrd="0" presId="urn:microsoft.com/office/officeart/2005/8/layout/radial4"/>
    <dgm:cxn modelId="{20F16190-D477-476C-8416-D7A9B5CCC55D}" type="presParOf" srcId="{A9B8FD9C-237D-4351-BB04-4833CB118AAE}" destId="{8C770889-0F8B-4E4A-89DA-6C5BF470CC55}" srcOrd="4" destOrd="0" presId="urn:microsoft.com/office/officeart/2005/8/layout/radial4"/>
    <dgm:cxn modelId="{ED7F93C4-0EBC-4133-8B3B-9D6E21ED59FC}" type="presParOf" srcId="{A9B8FD9C-237D-4351-BB04-4833CB118AAE}" destId="{3488C41C-D9F1-4D52-A1A1-3DB6B3146B17}" srcOrd="5" destOrd="0" presId="urn:microsoft.com/office/officeart/2005/8/layout/radial4"/>
    <dgm:cxn modelId="{34213B18-83A7-4BEB-B279-2FD1A39EC467}" type="presParOf" srcId="{A9B8FD9C-237D-4351-BB04-4833CB118AAE}" destId="{0E8BE639-62B3-4B2C-9392-B0D2CB8AAC50}"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7957326-C12A-44F9-8348-0770D22172E4}" type="doc">
      <dgm:prSet loTypeId="urn:microsoft.com/office/officeart/2005/8/layout/radial5" loCatId="relationship" qsTypeId="urn:microsoft.com/office/officeart/2005/8/quickstyle/simple5" qsCatId="simple" csTypeId="urn:microsoft.com/office/officeart/2005/8/colors/colorful2" csCatId="colorful" phldr="1"/>
      <dgm:spPr/>
      <dgm:t>
        <a:bodyPr/>
        <a:lstStyle/>
        <a:p>
          <a:pPr rtl="1"/>
          <a:endParaRPr lang="fa-IR"/>
        </a:p>
      </dgm:t>
    </dgm:pt>
    <dgm:pt modelId="{C0A0172A-9EA7-4D1D-8F3F-84B89AE1A7C7}">
      <dgm:prSet/>
      <dgm:spPr/>
      <dgm:t>
        <a:bodyPr/>
        <a:lstStyle/>
        <a:p>
          <a:pPr rtl="1"/>
          <a:r>
            <a:rPr lang="fa-IR" dirty="0" smtClean="0"/>
            <a:t>خروجی های </a:t>
          </a:r>
          <a:r>
            <a:rPr lang="en-US" dirty="0" smtClean="0"/>
            <a:t>MRP</a:t>
          </a:r>
          <a:endParaRPr lang="fa-IR" dirty="0"/>
        </a:p>
      </dgm:t>
    </dgm:pt>
    <dgm:pt modelId="{68C7FA5C-B886-46B1-B6B8-4347EFE5BB79}" type="parTrans" cxnId="{1D2A9964-80E8-433B-B478-161495078FBA}">
      <dgm:prSet/>
      <dgm:spPr/>
      <dgm:t>
        <a:bodyPr/>
        <a:lstStyle/>
        <a:p>
          <a:pPr rtl="1"/>
          <a:endParaRPr lang="fa-IR"/>
        </a:p>
      </dgm:t>
    </dgm:pt>
    <dgm:pt modelId="{574A8693-B66D-4668-BF5E-DA879C529183}" type="sibTrans" cxnId="{1D2A9964-80E8-433B-B478-161495078FBA}">
      <dgm:prSet/>
      <dgm:spPr/>
      <dgm:t>
        <a:bodyPr/>
        <a:lstStyle/>
        <a:p>
          <a:pPr rtl="1"/>
          <a:endParaRPr lang="fa-IR"/>
        </a:p>
      </dgm:t>
    </dgm:pt>
    <dgm:pt modelId="{BFE6A044-D644-4D81-B6BC-425B645E056F}">
      <dgm:prSet/>
      <dgm:spPr/>
      <dgm:t>
        <a:bodyPr/>
        <a:lstStyle/>
        <a:p>
          <a:pPr rtl="1"/>
          <a:r>
            <a:rPr lang="fa-IR" dirty="0" smtClean="0"/>
            <a:t>سفارش های خرید جدید</a:t>
          </a:r>
          <a:endParaRPr lang="fa-IR" dirty="0"/>
        </a:p>
      </dgm:t>
    </dgm:pt>
    <dgm:pt modelId="{3988A714-9993-43D7-909E-D365577CD9AA}" type="parTrans" cxnId="{388E60BC-0C9B-4BE6-80B6-A21EF0CB81F1}">
      <dgm:prSet/>
      <dgm:spPr/>
      <dgm:t>
        <a:bodyPr/>
        <a:lstStyle/>
        <a:p>
          <a:pPr rtl="1"/>
          <a:endParaRPr lang="fa-IR"/>
        </a:p>
      </dgm:t>
    </dgm:pt>
    <dgm:pt modelId="{13B18CB6-1FAA-4215-B643-4D8D98A2EC07}" type="sibTrans" cxnId="{388E60BC-0C9B-4BE6-80B6-A21EF0CB81F1}">
      <dgm:prSet/>
      <dgm:spPr/>
      <dgm:t>
        <a:bodyPr/>
        <a:lstStyle/>
        <a:p>
          <a:pPr rtl="1"/>
          <a:endParaRPr lang="fa-IR"/>
        </a:p>
      </dgm:t>
    </dgm:pt>
    <dgm:pt modelId="{E8BF2BEC-4C03-4D3D-93D5-DC95433F1AAB}">
      <dgm:prSet/>
      <dgm:spPr/>
      <dgm:t>
        <a:bodyPr/>
        <a:lstStyle/>
        <a:p>
          <a:pPr rtl="1"/>
          <a:r>
            <a:rPr lang="fa-IR" dirty="0" smtClean="0"/>
            <a:t>سفارش های خرید آینده</a:t>
          </a:r>
          <a:endParaRPr lang="fa-IR" dirty="0"/>
        </a:p>
      </dgm:t>
    </dgm:pt>
    <dgm:pt modelId="{16E60F97-2D24-4C22-97D0-A2D8DFE2F7E9}" type="parTrans" cxnId="{228E7B39-D1EB-45C5-8106-1F7220AF128B}">
      <dgm:prSet/>
      <dgm:spPr/>
      <dgm:t>
        <a:bodyPr/>
        <a:lstStyle/>
        <a:p>
          <a:pPr rtl="1"/>
          <a:endParaRPr lang="fa-IR"/>
        </a:p>
      </dgm:t>
    </dgm:pt>
    <dgm:pt modelId="{9BD22E03-01C2-4C79-BA40-4B4492EB0D65}" type="sibTrans" cxnId="{228E7B39-D1EB-45C5-8106-1F7220AF128B}">
      <dgm:prSet/>
      <dgm:spPr/>
      <dgm:t>
        <a:bodyPr/>
        <a:lstStyle/>
        <a:p>
          <a:pPr rtl="1"/>
          <a:endParaRPr lang="fa-IR"/>
        </a:p>
      </dgm:t>
    </dgm:pt>
    <dgm:pt modelId="{A7550B6C-6F59-435F-81BE-6655A55A34EC}">
      <dgm:prSet/>
      <dgm:spPr/>
      <dgm:t>
        <a:bodyPr/>
        <a:lstStyle/>
        <a:p>
          <a:pPr rtl="1"/>
          <a:r>
            <a:rPr lang="fa-IR" dirty="0" smtClean="0"/>
            <a:t>تعمیرات لازم در سفارش های جدید</a:t>
          </a:r>
          <a:endParaRPr lang="fa-IR" dirty="0"/>
        </a:p>
      </dgm:t>
    </dgm:pt>
    <dgm:pt modelId="{7F826936-94DE-4EC7-88EF-84816E52E501}" type="parTrans" cxnId="{1A2717A3-E389-41EC-85EB-2AFB8A96B860}">
      <dgm:prSet/>
      <dgm:spPr/>
      <dgm:t>
        <a:bodyPr/>
        <a:lstStyle/>
        <a:p>
          <a:pPr rtl="1"/>
          <a:endParaRPr lang="fa-IR"/>
        </a:p>
      </dgm:t>
    </dgm:pt>
    <dgm:pt modelId="{F53696FF-4AF6-4A9F-9C2D-9676F913FDC6}" type="sibTrans" cxnId="{1A2717A3-E389-41EC-85EB-2AFB8A96B860}">
      <dgm:prSet/>
      <dgm:spPr/>
      <dgm:t>
        <a:bodyPr/>
        <a:lstStyle/>
        <a:p>
          <a:pPr rtl="1"/>
          <a:endParaRPr lang="fa-IR"/>
        </a:p>
      </dgm:t>
    </dgm:pt>
    <dgm:pt modelId="{D7C79A5A-E3FE-4B57-9D2F-5666A5598814}" type="pres">
      <dgm:prSet presAssocID="{E7957326-C12A-44F9-8348-0770D22172E4}" presName="Name0" presStyleCnt="0">
        <dgm:presLayoutVars>
          <dgm:chMax val="1"/>
          <dgm:dir/>
          <dgm:animLvl val="ctr"/>
          <dgm:resizeHandles val="exact"/>
        </dgm:presLayoutVars>
      </dgm:prSet>
      <dgm:spPr/>
      <dgm:t>
        <a:bodyPr/>
        <a:lstStyle/>
        <a:p>
          <a:endParaRPr lang="en-US"/>
        </a:p>
      </dgm:t>
    </dgm:pt>
    <dgm:pt modelId="{3E5B27A3-162F-41C9-977C-98F67722533F}" type="pres">
      <dgm:prSet presAssocID="{C0A0172A-9EA7-4D1D-8F3F-84B89AE1A7C7}" presName="centerShape" presStyleLbl="node0" presStyleIdx="0" presStyleCnt="1"/>
      <dgm:spPr/>
      <dgm:t>
        <a:bodyPr/>
        <a:lstStyle/>
        <a:p>
          <a:endParaRPr lang="en-US"/>
        </a:p>
      </dgm:t>
    </dgm:pt>
    <dgm:pt modelId="{8EA23268-2909-44B2-9A3A-B68644700B6D}" type="pres">
      <dgm:prSet presAssocID="{3988A714-9993-43D7-909E-D365577CD9AA}" presName="parTrans" presStyleLbl="sibTrans2D1" presStyleIdx="0" presStyleCnt="3"/>
      <dgm:spPr/>
      <dgm:t>
        <a:bodyPr/>
        <a:lstStyle/>
        <a:p>
          <a:endParaRPr lang="en-US"/>
        </a:p>
      </dgm:t>
    </dgm:pt>
    <dgm:pt modelId="{7B433BB7-76E8-4CD0-B0FE-A25EF34DD118}" type="pres">
      <dgm:prSet presAssocID="{3988A714-9993-43D7-909E-D365577CD9AA}" presName="connectorText" presStyleLbl="sibTrans2D1" presStyleIdx="0" presStyleCnt="3"/>
      <dgm:spPr/>
      <dgm:t>
        <a:bodyPr/>
        <a:lstStyle/>
        <a:p>
          <a:endParaRPr lang="en-US"/>
        </a:p>
      </dgm:t>
    </dgm:pt>
    <dgm:pt modelId="{94BC1615-FD31-49FC-AE6C-E7D6EB056A14}" type="pres">
      <dgm:prSet presAssocID="{BFE6A044-D644-4D81-B6BC-425B645E056F}" presName="node" presStyleLbl="node1" presStyleIdx="0" presStyleCnt="3">
        <dgm:presLayoutVars>
          <dgm:bulletEnabled val="1"/>
        </dgm:presLayoutVars>
      </dgm:prSet>
      <dgm:spPr/>
      <dgm:t>
        <a:bodyPr/>
        <a:lstStyle/>
        <a:p>
          <a:endParaRPr lang="en-US"/>
        </a:p>
      </dgm:t>
    </dgm:pt>
    <dgm:pt modelId="{E40E2512-990C-43B4-ACBD-EA7D84554C5A}" type="pres">
      <dgm:prSet presAssocID="{16E60F97-2D24-4C22-97D0-A2D8DFE2F7E9}" presName="parTrans" presStyleLbl="sibTrans2D1" presStyleIdx="1" presStyleCnt="3"/>
      <dgm:spPr/>
      <dgm:t>
        <a:bodyPr/>
        <a:lstStyle/>
        <a:p>
          <a:endParaRPr lang="en-US"/>
        </a:p>
      </dgm:t>
    </dgm:pt>
    <dgm:pt modelId="{5E8F9FE3-9100-432F-9A47-868F7F849D69}" type="pres">
      <dgm:prSet presAssocID="{16E60F97-2D24-4C22-97D0-A2D8DFE2F7E9}" presName="connectorText" presStyleLbl="sibTrans2D1" presStyleIdx="1" presStyleCnt="3"/>
      <dgm:spPr/>
      <dgm:t>
        <a:bodyPr/>
        <a:lstStyle/>
        <a:p>
          <a:endParaRPr lang="en-US"/>
        </a:p>
      </dgm:t>
    </dgm:pt>
    <dgm:pt modelId="{7E13C3C7-EB1F-4EF7-B3EE-CBFEE5C57ADC}" type="pres">
      <dgm:prSet presAssocID="{E8BF2BEC-4C03-4D3D-93D5-DC95433F1AAB}" presName="node" presStyleLbl="node1" presStyleIdx="1" presStyleCnt="3">
        <dgm:presLayoutVars>
          <dgm:bulletEnabled val="1"/>
        </dgm:presLayoutVars>
      </dgm:prSet>
      <dgm:spPr/>
      <dgm:t>
        <a:bodyPr/>
        <a:lstStyle/>
        <a:p>
          <a:endParaRPr lang="en-US"/>
        </a:p>
      </dgm:t>
    </dgm:pt>
    <dgm:pt modelId="{BB998DA5-A747-43C0-B816-E40783211C2A}" type="pres">
      <dgm:prSet presAssocID="{7F826936-94DE-4EC7-88EF-84816E52E501}" presName="parTrans" presStyleLbl="sibTrans2D1" presStyleIdx="2" presStyleCnt="3"/>
      <dgm:spPr/>
      <dgm:t>
        <a:bodyPr/>
        <a:lstStyle/>
        <a:p>
          <a:endParaRPr lang="en-US"/>
        </a:p>
      </dgm:t>
    </dgm:pt>
    <dgm:pt modelId="{229F8D70-09A4-464C-9834-79269C58B196}" type="pres">
      <dgm:prSet presAssocID="{7F826936-94DE-4EC7-88EF-84816E52E501}" presName="connectorText" presStyleLbl="sibTrans2D1" presStyleIdx="2" presStyleCnt="3"/>
      <dgm:spPr/>
      <dgm:t>
        <a:bodyPr/>
        <a:lstStyle/>
        <a:p>
          <a:endParaRPr lang="en-US"/>
        </a:p>
      </dgm:t>
    </dgm:pt>
    <dgm:pt modelId="{3ED5852B-864E-4794-8EED-4E0FA1F553E7}" type="pres">
      <dgm:prSet presAssocID="{A7550B6C-6F59-435F-81BE-6655A55A34EC}" presName="node" presStyleLbl="node1" presStyleIdx="2" presStyleCnt="3">
        <dgm:presLayoutVars>
          <dgm:bulletEnabled val="1"/>
        </dgm:presLayoutVars>
      </dgm:prSet>
      <dgm:spPr/>
      <dgm:t>
        <a:bodyPr/>
        <a:lstStyle/>
        <a:p>
          <a:endParaRPr lang="en-US"/>
        </a:p>
      </dgm:t>
    </dgm:pt>
  </dgm:ptLst>
  <dgm:cxnLst>
    <dgm:cxn modelId="{9FE5F5F7-581E-493A-B122-6ECA83B67BA9}" type="presOf" srcId="{E7957326-C12A-44F9-8348-0770D22172E4}" destId="{D7C79A5A-E3FE-4B57-9D2F-5666A5598814}" srcOrd="0" destOrd="0" presId="urn:microsoft.com/office/officeart/2005/8/layout/radial5"/>
    <dgm:cxn modelId="{801015E7-3A98-4581-86D9-6EF6E17F30E7}" type="presOf" srcId="{7F826936-94DE-4EC7-88EF-84816E52E501}" destId="{229F8D70-09A4-464C-9834-79269C58B196}" srcOrd="1" destOrd="0" presId="urn:microsoft.com/office/officeart/2005/8/layout/radial5"/>
    <dgm:cxn modelId="{F07BE7AE-40E6-42EE-B781-344950CA70FD}" type="presOf" srcId="{A7550B6C-6F59-435F-81BE-6655A55A34EC}" destId="{3ED5852B-864E-4794-8EED-4E0FA1F553E7}" srcOrd="0" destOrd="0" presId="urn:microsoft.com/office/officeart/2005/8/layout/radial5"/>
    <dgm:cxn modelId="{1D9B448C-B4DB-43FD-A932-D4EAD01A379A}" type="presOf" srcId="{C0A0172A-9EA7-4D1D-8F3F-84B89AE1A7C7}" destId="{3E5B27A3-162F-41C9-977C-98F67722533F}" srcOrd="0" destOrd="0" presId="urn:microsoft.com/office/officeart/2005/8/layout/radial5"/>
    <dgm:cxn modelId="{7E034771-9B90-4EB5-8C53-3FFC9F922577}" type="presOf" srcId="{7F826936-94DE-4EC7-88EF-84816E52E501}" destId="{BB998DA5-A747-43C0-B816-E40783211C2A}" srcOrd="0" destOrd="0" presId="urn:microsoft.com/office/officeart/2005/8/layout/radial5"/>
    <dgm:cxn modelId="{785C5883-9AF8-4CED-8EDA-C14CEACB88A9}" type="presOf" srcId="{3988A714-9993-43D7-909E-D365577CD9AA}" destId="{7B433BB7-76E8-4CD0-B0FE-A25EF34DD118}" srcOrd="1" destOrd="0" presId="urn:microsoft.com/office/officeart/2005/8/layout/radial5"/>
    <dgm:cxn modelId="{717B7435-CE67-4264-BEEA-3F0D1474D494}" type="presOf" srcId="{BFE6A044-D644-4D81-B6BC-425B645E056F}" destId="{94BC1615-FD31-49FC-AE6C-E7D6EB056A14}" srcOrd="0" destOrd="0" presId="urn:microsoft.com/office/officeart/2005/8/layout/radial5"/>
    <dgm:cxn modelId="{D729591C-46A3-4031-A4FA-952096FA164D}" type="presOf" srcId="{3988A714-9993-43D7-909E-D365577CD9AA}" destId="{8EA23268-2909-44B2-9A3A-B68644700B6D}" srcOrd="0" destOrd="0" presId="urn:microsoft.com/office/officeart/2005/8/layout/radial5"/>
    <dgm:cxn modelId="{D815E3B4-F752-474A-9301-C92F1D720299}" type="presOf" srcId="{16E60F97-2D24-4C22-97D0-A2D8DFE2F7E9}" destId="{5E8F9FE3-9100-432F-9A47-868F7F849D69}" srcOrd="1" destOrd="0" presId="urn:microsoft.com/office/officeart/2005/8/layout/radial5"/>
    <dgm:cxn modelId="{228E7B39-D1EB-45C5-8106-1F7220AF128B}" srcId="{C0A0172A-9EA7-4D1D-8F3F-84B89AE1A7C7}" destId="{E8BF2BEC-4C03-4D3D-93D5-DC95433F1AAB}" srcOrd="1" destOrd="0" parTransId="{16E60F97-2D24-4C22-97D0-A2D8DFE2F7E9}" sibTransId="{9BD22E03-01C2-4C79-BA40-4B4492EB0D65}"/>
    <dgm:cxn modelId="{1A2717A3-E389-41EC-85EB-2AFB8A96B860}" srcId="{C0A0172A-9EA7-4D1D-8F3F-84B89AE1A7C7}" destId="{A7550B6C-6F59-435F-81BE-6655A55A34EC}" srcOrd="2" destOrd="0" parTransId="{7F826936-94DE-4EC7-88EF-84816E52E501}" sibTransId="{F53696FF-4AF6-4A9F-9C2D-9676F913FDC6}"/>
    <dgm:cxn modelId="{388E60BC-0C9B-4BE6-80B6-A21EF0CB81F1}" srcId="{C0A0172A-9EA7-4D1D-8F3F-84B89AE1A7C7}" destId="{BFE6A044-D644-4D81-B6BC-425B645E056F}" srcOrd="0" destOrd="0" parTransId="{3988A714-9993-43D7-909E-D365577CD9AA}" sibTransId="{13B18CB6-1FAA-4215-B643-4D8D98A2EC07}"/>
    <dgm:cxn modelId="{1D2A9964-80E8-433B-B478-161495078FBA}" srcId="{E7957326-C12A-44F9-8348-0770D22172E4}" destId="{C0A0172A-9EA7-4D1D-8F3F-84B89AE1A7C7}" srcOrd="0" destOrd="0" parTransId="{68C7FA5C-B886-46B1-B6B8-4347EFE5BB79}" sibTransId="{574A8693-B66D-4668-BF5E-DA879C529183}"/>
    <dgm:cxn modelId="{D39980A0-5A06-4AAF-9826-0934E54FAD73}" type="presOf" srcId="{16E60F97-2D24-4C22-97D0-A2D8DFE2F7E9}" destId="{E40E2512-990C-43B4-ACBD-EA7D84554C5A}" srcOrd="0" destOrd="0" presId="urn:microsoft.com/office/officeart/2005/8/layout/radial5"/>
    <dgm:cxn modelId="{D2EFD00C-ED54-4779-AC86-25A3BAA6D0CB}" type="presOf" srcId="{E8BF2BEC-4C03-4D3D-93D5-DC95433F1AAB}" destId="{7E13C3C7-EB1F-4EF7-B3EE-CBFEE5C57ADC}" srcOrd="0" destOrd="0" presId="urn:microsoft.com/office/officeart/2005/8/layout/radial5"/>
    <dgm:cxn modelId="{193E9990-D883-4356-8727-C6D1449DCE54}" type="presParOf" srcId="{D7C79A5A-E3FE-4B57-9D2F-5666A5598814}" destId="{3E5B27A3-162F-41C9-977C-98F67722533F}" srcOrd="0" destOrd="0" presId="urn:microsoft.com/office/officeart/2005/8/layout/radial5"/>
    <dgm:cxn modelId="{A03AA4B8-F537-4A17-A024-D13036A30473}" type="presParOf" srcId="{D7C79A5A-E3FE-4B57-9D2F-5666A5598814}" destId="{8EA23268-2909-44B2-9A3A-B68644700B6D}" srcOrd="1" destOrd="0" presId="urn:microsoft.com/office/officeart/2005/8/layout/radial5"/>
    <dgm:cxn modelId="{EA869448-AD58-4058-A30E-2AF8B98AF4E0}" type="presParOf" srcId="{8EA23268-2909-44B2-9A3A-B68644700B6D}" destId="{7B433BB7-76E8-4CD0-B0FE-A25EF34DD118}" srcOrd="0" destOrd="0" presId="urn:microsoft.com/office/officeart/2005/8/layout/radial5"/>
    <dgm:cxn modelId="{C73652B8-186F-4E4C-842F-E53EBE0155C1}" type="presParOf" srcId="{D7C79A5A-E3FE-4B57-9D2F-5666A5598814}" destId="{94BC1615-FD31-49FC-AE6C-E7D6EB056A14}" srcOrd="2" destOrd="0" presId="urn:microsoft.com/office/officeart/2005/8/layout/radial5"/>
    <dgm:cxn modelId="{2B4CC1AE-6CC4-4FFC-9404-7ED60A2BA7F6}" type="presParOf" srcId="{D7C79A5A-E3FE-4B57-9D2F-5666A5598814}" destId="{E40E2512-990C-43B4-ACBD-EA7D84554C5A}" srcOrd="3" destOrd="0" presId="urn:microsoft.com/office/officeart/2005/8/layout/radial5"/>
    <dgm:cxn modelId="{0CD06C8A-5F9D-4632-93D3-DB2A3566A90C}" type="presParOf" srcId="{E40E2512-990C-43B4-ACBD-EA7D84554C5A}" destId="{5E8F9FE3-9100-432F-9A47-868F7F849D69}" srcOrd="0" destOrd="0" presId="urn:microsoft.com/office/officeart/2005/8/layout/radial5"/>
    <dgm:cxn modelId="{0AB905FD-A934-49D2-AD0F-6D33CBBDFC94}" type="presParOf" srcId="{D7C79A5A-E3FE-4B57-9D2F-5666A5598814}" destId="{7E13C3C7-EB1F-4EF7-B3EE-CBFEE5C57ADC}" srcOrd="4" destOrd="0" presId="urn:microsoft.com/office/officeart/2005/8/layout/radial5"/>
    <dgm:cxn modelId="{278AC9A8-7B5B-4AA8-801D-F6C1A0C312E5}" type="presParOf" srcId="{D7C79A5A-E3FE-4B57-9D2F-5666A5598814}" destId="{BB998DA5-A747-43C0-B816-E40783211C2A}" srcOrd="5" destOrd="0" presId="urn:microsoft.com/office/officeart/2005/8/layout/radial5"/>
    <dgm:cxn modelId="{63FDEA6E-03C5-4503-B69E-12A17695D2E8}" type="presParOf" srcId="{BB998DA5-A747-43C0-B816-E40783211C2A}" destId="{229F8D70-09A4-464C-9834-79269C58B196}" srcOrd="0" destOrd="0" presId="urn:microsoft.com/office/officeart/2005/8/layout/radial5"/>
    <dgm:cxn modelId="{BA7FF8D0-C1E9-447F-8D2B-6CCC18DBB525}" type="presParOf" srcId="{D7C79A5A-E3FE-4B57-9D2F-5666A5598814}" destId="{3ED5852B-864E-4794-8EED-4E0FA1F553E7}"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7957326-C12A-44F9-8348-0770D22172E4}" type="doc">
      <dgm:prSet loTypeId="urn:microsoft.com/office/officeart/2009/3/layout/IncreasingArrowsProcess" loCatId="process" qsTypeId="urn:microsoft.com/office/officeart/2005/8/quickstyle/3d1" qsCatId="3D" csTypeId="urn:microsoft.com/office/officeart/2005/8/colors/colorful2" csCatId="colorful" phldr="1"/>
      <dgm:spPr/>
      <dgm:t>
        <a:bodyPr/>
        <a:lstStyle/>
        <a:p>
          <a:pPr rtl="1"/>
          <a:endParaRPr lang="fa-IR"/>
        </a:p>
      </dgm:t>
    </dgm:pt>
    <dgm:pt modelId="{BFE6A044-D644-4D81-B6BC-425B645E056F}">
      <dgm:prSet/>
      <dgm:spPr/>
      <dgm:t>
        <a:bodyPr/>
        <a:lstStyle/>
        <a:p>
          <a:pPr algn="l" rtl="1"/>
          <a:r>
            <a:rPr lang="fa-IR" b="1" i="0" dirty="0" smtClean="0"/>
            <a:t>دهه ۶۰ و۷۰ میلادی</a:t>
          </a:r>
          <a:endParaRPr lang="fa-IR" b="1" dirty="0"/>
        </a:p>
      </dgm:t>
    </dgm:pt>
    <dgm:pt modelId="{3988A714-9993-43D7-909E-D365577CD9AA}" type="parTrans" cxnId="{388E60BC-0C9B-4BE6-80B6-A21EF0CB81F1}">
      <dgm:prSet/>
      <dgm:spPr/>
      <dgm:t>
        <a:bodyPr/>
        <a:lstStyle/>
        <a:p>
          <a:pPr algn="r" rtl="1"/>
          <a:endParaRPr lang="fa-IR" b="1"/>
        </a:p>
      </dgm:t>
    </dgm:pt>
    <dgm:pt modelId="{13B18CB6-1FAA-4215-B643-4D8D98A2EC07}" type="sibTrans" cxnId="{388E60BC-0C9B-4BE6-80B6-A21EF0CB81F1}">
      <dgm:prSet/>
      <dgm:spPr/>
      <dgm:t>
        <a:bodyPr/>
        <a:lstStyle/>
        <a:p>
          <a:pPr algn="r" rtl="1"/>
          <a:endParaRPr lang="fa-IR" b="1"/>
        </a:p>
      </dgm:t>
    </dgm:pt>
    <dgm:pt modelId="{09890C0A-0900-430A-96D2-2633A07BB175}">
      <dgm:prSet/>
      <dgm:spPr/>
      <dgm:t>
        <a:bodyPr/>
        <a:lstStyle/>
        <a:p>
          <a:pPr algn="r" rtl="1"/>
          <a:r>
            <a:rPr lang="fa-IR" b="1" i="0" dirty="0" smtClean="0"/>
            <a:t> سازمانها با استانداردسازی و بهبود فرایندهای داخلی خود محصولی با کیفیت بهتر و هزینه کمتر تولید می کردند. </a:t>
          </a:r>
          <a:endParaRPr lang="fa-IR" b="1" dirty="0"/>
        </a:p>
      </dgm:t>
    </dgm:pt>
    <dgm:pt modelId="{E8CC7629-73EE-4984-9284-3BC1C4230604}" type="parTrans" cxnId="{D2D44882-C8D6-45CA-AD18-E6969382E33F}">
      <dgm:prSet/>
      <dgm:spPr/>
      <dgm:t>
        <a:bodyPr/>
        <a:lstStyle/>
        <a:p>
          <a:pPr algn="r" rtl="1"/>
          <a:endParaRPr lang="fa-IR" b="1"/>
        </a:p>
      </dgm:t>
    </dgm:pt>
    <dgm:pt modelId="{A51A2320-7F23-4152-867D-EB54ECE5181B}" type="sibTrans" cxnId="{D2D44882-C8D6-45CA-AD18-E6969382E33F}">
      <dgm:prSet/>
      <dgm:spPr/>
      <dgm:t>
        <a:bodyPr/>
        <a:lstStyle/>
        <a:p>
          <a:pPr algn="r" rtl="1"/>
          <a:endParaRPr lang="fa-IR" b="1"/>
        </a:p>
      </dgm:t>
    </dgm:pt>
    <dgm:pt modelId="{7664A75B-2728-44A2-9147-8F0B886D1082}">
      <dgm:prSet/>
      <dgm:spPr/>
      <dgm:t>
        <a:bodyPr/>
        <a:lstStyle/>
        <a:p>
          <a:pPr algn="l" rtl="1"/>
          <a:r>
            <a:rPr lang="fa-IR" b="1" i="0" dirty="0" smtClean="0"/>
            <a:t>در دهه ۸۰ میلادی</a:t>
          </a:r>
          <a:endParaRPr lang="fa-IR" b="1" dirty="0"/>
        </a:p>
      </dgm:t>
    </dgm:pt>
    <dgm:pt modelId="{28440B93-0D53-4F59-9F05-47890EB9818F}" type="parTrans" cxnId="{F66B3C61-75D3-411B-A016-B487716F98B6}">
      <dgm:prSet/>
      <dgm:spPr/>
      <dgm:t>
        <a:bodyPr/>
        <a:lstStyle/>
        <a:p>
          <a:pPr algn="r" rtl="1"/>
          <a:endParaRPr lang="fa-IR" b="1"/>
        </a:p>
      </dgm:t>
    </dgm:pt>
    <dgm:pt modelId="{29452F0E-5A0B-40FF-A1B6-22F479C25FE0}" type="sibTrans" cxnId="{F66B3C61-75D3-411B-A016-B487716F98B6}">
      <dgm:prSet/>
      <dgm:spPr/>
      <dgm:t>
        <a:bodyPr/>
        <a:lstStyle/>
        <a:p>
          <a:pPr algn="r" rtl="1"/>
          <a:endParaRPr lang="fa-IR" b="1"/>
        </a:p>
      </dgm:t>
    </dgm:pt>
    <dgm:pt modelId="{61BC4086-2C69-4F29-920E-C4DAA452B0DE}">
      <dgm:prSet/>
      <dgm:spPr/>
      <dgm:t>
        <a:bodyPr/>
        <a:lstStyle/>
        <a:p>
          <a:pPr algn="r" rtl="1"/>
          <a:r>
            <a:rPr lang="fa-IR" b="1" i="0" dirty="0" smtClean="0"/>
            <a:t>با افزایش تنوع در الگوهای مورد انتظار مشتریان، سازمانها به طور فزاینده‌ای به افزایش انعطاف‌پذیری در خطوط تولید و توسعه محصولات جدید برای ارضای نیازهای مشتریان علاقمند شدند.</a:t>
          </a:r>
          <a:endParaRPr lang="fa-IR" b="1" dirty="0"/>
        </a:p>
      </dgm:t>
    </dgm:pt>
    <dgm:pt modelId="{DA881002-DCC4-4E1A-B16F-1920CDEFF0C1}" type="parTrans" cxnId="{B45169D1-99BF-4132-8435-36AE4B8DFD5F}">
      <dgm:prSet/>
      <dgm:spPr/>
      <dgm:t>
        <a:bodyPr/>
        <a:lstStyle/>
        <a:p>
          <a:pPr algn="r" rtl="1"/>
          <a:endParaRPr lang="fa-IR" b="1"/>
        </a:p>
      </dgm:t>
    </dgm:pt>
    <dgm:pt modelId="{C7B0046D-669B-4E3E-9181-A9DD361F2322}" type="sibTrans" cxnId="{B45169D1-99BF-4132-8435-36AE4B8DFD5F}">
      <dgm:prSet/>
      <dgm:spPr/>
      <dgm:t>
        <a:bodyPr/>
        <a:lstStyle/>
        <a:p>
          <a:pPr algn="r" rtl="1"/>
          <a:endParaRPr lang="fa-IR" b="1"/>
        </a:p>
      </dgm:t>
    </dgm:pt>
    <dgm:pt modelId="{2A53B695-64EF-4D60-9044-652CC7636A8F}">
      <dgm:prSet/>
      <dgm:spPr/>
      <dgm:t>
        <a:bodyPr/>
        <a:lstStyle/>
        <a:p>
          <a:pPr algn="l" rtl="1"/>
          <a:r>
            <a:rPr lang="fa-IR" b="1" i="0" dirty="0" smtClean="0"/>
            <a:t> در دهه ۹۰ میلادی</a:t>
          </a:r>
          <a:endParaRPr lang="fa-IR" b="1" dirty="0"/>
        </a:p>
      </dgm:t>
    </dgm:pt>
    <dgm:pt modelId="{FD3C7489-F582-4920-AAC3-7624E2AEB6CB}" type="parTrans" cxnId="{A851862D-65E6-443C-A45D-EEA01FF5D19F}">
      <dgm:prSet/>
      <dgm:spPr/>
      <dgm:t>
        <a:bodyPr/>
        <a:lstStyle/>
        <a:p>
          <a:pPr algn="r" rtl="1"/>
          <a:endParaRPr lang="fa-IR" b="1"/>
        </a:p>
      </dgm:t>
    </dgm:pt>
    <dgm:pt modelId="{B70AADCA-1FF5-465B-9850-A9AE30729A7C}" type="sibTrans" cxnId="{A851862D-65E6-443C-A45D-EEA01FF5D19F}">
      <dgm:prSet/>
      <dgm:spPr/>
      <dgm:t>
        <a:bodyPr/>
        <a:lstStyle/>
        <a:p>
          <a:pPr algn="r" rtl="1"/>
          <a:endParaRPr lang="fa-IR" b="1"/>
        </a:p>
      </dgm:t>
    </dgm:pt>
    <dgm:pt modelId="{C92FF687-3201-4A63-BF24-AF99F4164E23}">
      <dgm:prSet/>
      <dgm:spPr/>
      <dgm:t>
        <a:bodyPr/>
        <a:lstStyle/>
        <a:p>
          <a:pPr algn="r" rtl="1"/>
          <a:r>
            <a:rPr lang="fa-IR" b="1" i="0" dirty="0" smtClean="0"/>
            <a:t>به همراه بهبود در  تولید و بکار گیری الگوهای مهندسی مجدد، مدیران بسیاری از صنایع دریافتند که   تنها بهبود فرایندهای داخلی  کافی نیست بلکه تأمین کنندگان قطعات و مواد نیز باید موادی با بهترین کیفیت و کمترین هزینه تولید کنند. </a:t>
          </a:r>
          <a:endParaRPr lang="fa-IR" b="1" dirty="0"/>
        </a:p>
      </dgm:t>
    </dgm:pt>
    <dgm:pt modelId="{11CDF4AC-4BAD-4995-9D72-2DECED4E2FDE}" type="parTrans" cxnId="{AB1331BE-5A90-4B47-A2EA-444B3025D7BE}">
      <dgm:prSet/>
      <dgm:spPr/>
      <dgm:t>
        <a:bodyPr/>
        <a:lstStyle/>
        <a:p>
          <a:pPr algn="r" rtl="1"/>
          <a:endParaRPr lang="fa-IR" b="1"/>
        </a:p>
      </dgm:t>
    </dgm:pt>
    <dgm:pt modelId="{BAB6F914-780A-41EA-97B0-7DB4D205C8D7}" type="sibTrans" cxnId="{AB1331BE-5A90-4B47-A2EA-444B3025D7BE}">
      <dgm:prSet/>
      <dgm:spPr/>
      <dgm:t>
        <a:bodyPr/>
        <a:lstStyle/>
        <a:p>
          <a:pPr algn="r" rtl="1"/>
          <a:endParaRPr lang="fa-IR" b="1"/>
        </a:p>
      </dgm:t>
    </dgm:pt>
    <dgm:pt modelId="{545AD54F-FBB5-4ADF-A043-78C2DD589D72}">
      <dgm:prSet/>
      <dgm:spPr/>
      <dgm:t>
        <a:bodyPr/>
        <a:lstStyle/>
        <a:p>
          <a:pPr algn="r" rtl="1"/>
          <a:r>
            <a:rPr lang="fa-IR" b="1" i="0" dirty="0" smtClean="0"/>
            <a:t>در آن زمان تفکر غالب این بود که مهندسی و طراحی قوی پیش نیاز دستیابی به خواسته‌های بازار و در نتیجه کسب سهم بازار بیشتری است. </a:t>
          </a:r>
          <a:endParaRPr lang="fa-IR" b="1" dirty="0"/>
        </a:p>
      </dgm:t>
    </dgm:pt>
    <dgm:pt modelId="{4E2C7569-1586-4417-A7C4-D0C9BAAE0440}" type="parTrans" cxnId="{B188C265-23B3-4ED1-90E6-94854368AA46}">
      <dgm:prSet/>
      <dgm:spPr/>
      <dgm:t>
        <a:bodyPr/>
        <a:lstStyle/>
        <a:p>
          <a:pPr algn="r" rtl="1"/>
          <a:endParaRPr lang="fa-IR" b="1"/>
        </a:p>
      </dgm:t>
    </dgm:pt>
    <dgm:pt modelId="{1E6AC448-D675-4401-A23B-1C7C720F189E}" type="sibTrans" cxnId="{B188C265-23B3-4ED1-90E6-94854368AA46}">
      <dgm:prSet/>
      <dgm:spPr/>
      <dgm:t>
        <a:bodyPr/>
        <a:lstStyle/>
        <a:p>
          <a:pPr algn="r" rtl="1"/>
          <a:endParaRPr lang="fa-IR" b="1"/>
        </a:p>
      </dgm:t>
    </dgm:pt>
    <dgm:pt modelId="{1CE1F88B-1A72-4C2F-B151-EBF1479D0D4F}">
      <dgm:prSet/>
      <dgm:spPr/>
      <dgm:t>
        <a:bodyPr/>
        <a:lstStyle/>
        <a:p>
          <a:pPr algn="r" rtl="1"/>
          <a:r>
            <a:rPr lang="fa-IR" b="1" i="0" dirty="0" smtClean="0"/>
            <a:t>سازمانها تلاش خود را بر افزایش کارایی معطوف می‌کردند. </a:t>
          </a:r>
          <a:endParaRPr lang="fa-IR" b="1" dirty="0"/>
        </a:p>
      </dgm:t>
    </dgm:pt>
    <dgm:pt modelId="{F4C57D4B-B1FD-4FA5-AC76-ACE161D1B97B}" type="parTrans" cxnId="{898021ED-5B7E-4092-BC0C-7BFB1CFC80C2}">
      <dgm:prSet/>
      <dgm:spPr/>
      <dgm:t>
        <a:bodyPr/>
        <a:lstStyle/>
        <a:p>
          <a:pPr algn="r" rtl="1"/>
          <a:endParaRPr lang="fa-IR" b="1"/>
        </a:p>
      </dgm:t>
    </dgm:pt>
    <dgm:pt modelId="{C3237C72-E839-44D4-A109-58B7FF66F067}" type="sibTrans" cxnId="{898021ED-5B7E-4092-BC0C-7BFB1CFC80C2}">
      <dgm:prSet/>
      <dgm:spPr/>
      <dgm:t>
        <a:bodyPr/>
        <a:lstStyle/>
        <a:p>
          <a:pPr algn="r" rtl="1"/>
          <a:endParaRPr lang="fa-IR" b="1"/>
        </a:p>
      </dgm:t>
    </dgm:pt>
    <dgm:pt modelId="{34BD4D17-629E-412D-839F-279C62CC84F2}">
      <dgm:prSet/>
      <dgm:spPr/>
      <dgm:t>
        <a:bodyPr/>
        <a:lstStyle/>
        <a:p>
          <a:pPr algn="r" rtl="1"/>
          <a:r>
            <a:rPr lang="fa-IR" b="1" i="0" dirty="0" smtClean="0"/>
            <a:t>توزیع کنندگان محصولات نیز باید ارتباط نزدیکی با سیاست‌های توسعه بازار تولیدکننده داشته باشند.</a:t>
          </a:r>
          <a:endParaRPr lang="fa-IR" b="1" dirty="0"/>
        </a:p>
      </dgm:t>
    </dgm:pt>
    <dgm:pt modelId="{444B5AF6-0798-4107-863B-30F16248F80D}" type="parTrans" cxnId="{93478A31-FAD6-429B-8A6A-0BC69B6D5F71}">
      <dgm:prSet/>
      <dgm:spPr/>
      <dgm:t>
        <a:bodyPr/>
        <a:lstStyle/>
        <a:p>
          <a:pPr algn="r" rtl="1"/>
          <a:endParaRPr lang="fa-IR" b="1"/>
        </a:p>
      </dgm:t>
    </dgm:pt>
    <dgm:pt modelId="{7118CD3F-F59C-45AE-87D9-20593BBAB797}" type="sibTrans" cxnId="{93478A31-FAD6-429B-8A6A-0BC69B6D5F71}">
      <dgm:prSet/>
      <dgm:spPr/>
      <dgm:t>
        <a:bodyPr/>
        <a:lstStyle/>
        <a:p>
          <a:pPr algn="r" rtl="1"/>
          <a:endParaRPr lang="fa-IR" b="1"/>
        </a:p>
      </dgm:t>
    </dgm:pt>
    <dgm:pt modelId="{4CC3849B-E4EA-4E9E-8EE2-E45A38FE5071}">
      <dgm:prSet/>
      <dgm:spPr/>
      <dgm:t>
        <a:bodyPr/>
        <a:lstStyle/>
        <a:p>
          <a:pPr algn="r" rtl="1"/>
          <a:r>
            <a:rPr lang="fa-IR" b="1" i="0" dirty="0" smtClean="0"/>
            <a:t> با چنین نگرشی، رویکردهای زنجیره تأمین و مدیریت آن پا به عرصه وجود نهاد. </a:t>
          </a:r>
          <a:endParaRPr lang="fa-IR" b="1" dirty="0"/>
        </a:p>
      </dgm:t>
    </dgm:pt>
    <dgm:pt modelId="{A3CD567C-D91B-4848-94AF-F178819AAB60}" type="parTrans" cxnId="{B15A6055-F7E2-4EA6-9417-119ABCC75D47}">
      <dgm:prSet/>
      <dgm:spPr/>
      <dgm:t>
        <a:bodyPr/>
        <a:lstStyle/>
        <a:p>
          <a:pPr algn="r" rtl="1"/>
          <a:endParaRPr lang="fa-IR" b="1"/>
        </a:p>
      </dgm:t>
    </dgm:pt>
    <dgm:pt modelId="{00467A35-5B83-45F0-8445-F740C8ACC0CE}" type="sibTrans" cxnId="{B15A6055-F7E2-4EA6-9417-119ABCC75D47}">
      <dgm:prSet/>
      <dgm:spPr/>
      <dgm:t>
        <a:bodyPr/>
        <a:lstStyle/>
        <a:p>
          <a:pPr algn="r" rtl="1"/>
          <a:endParaRPr lang="fa-IR" b="1"/>
        </a:p>
      </dgm:t>
    </dgm:pt>
    <dgm:pt modelId="{DBDE47CB-42EF-4F51-93E9-40B25396BDAE}" type="pres">
      <dgm:prSet presAssocID="{E7957326-C12A-44F9-8348-0770D22172E4}" presName="Name0" presStyleCnt="0">
        <dgm:presLayoutVars>
          <dgm:chMax val="5"/>
          <dgm:chPref val="5"/>
          <dgm:dir/>
          <dgm:animLvl val="lvl"/>
        </dgm:presLayoutVars>
      </dgm:prSet>
      <dgm:spPr/>
      <dgm:t>
        <a:bodyPr/>
        <a:lstStyle/>
        <a:p>
          <a:endParaRPr lang="en-US"/>
        </a:p>
      </dgm:t>
    </dgm:pt>
    <dgm:pt modelId="{8AF11473-00DD-41CA-9CA0-91FB95D8C596}" type="pres">
      <dgm:prSet presAssocID="{BFE6A044-D644-4D81-B6BC-425B645E056F}" presName="parentText1" presStyleLbl="node1" presStyleIdx="0" presStyleCnt="3">
        <dgm:presLayoutVars>
          <dgm:chMax/>
          <dgm:chPref val="3"/>
          <dgm:bulletEnabled val="1"/>
        </dgm:presLayoutVars>
      </dgm:prSet>
      <dgm:spPr/>
      <dgm:t>
        <a:bodyPr/>
        <a:lstStyle/>
        <a:p>
          <a:endParaRPr lang="en-US"/>
        </a:p>
      </dgm:t>
    </dgm:pt>
    <dgm:pt modelId="{9EBCBD7D-573F-4EAC-8F22-04B1D69AFF38}" type="pres">
      <dgm:prSet presAssocID="{BFE6A044-D644-4D81-B6BC-425B645E056F}" presName="childText1" presStyleLbl="solidAlignAcc1" presStyleIdx="0" presStyleCnt="3">
        <dgm:presLayoutVars>
          <dgm:chMax val="0"/>
          <dgm:chPref val="0"/>
          <dgm:bulletEnabled val="1"/>
        </dgm:presLayoutVars>
      </dgm:prSet>
      <dgm:spPr/>
      <dgm:t>
        <a:bodyPr/>
        <a:lstStyle/>
        <a:p>
          <a:pPr rtl="1"/>
          <a:endParaRPr lang="fa-IR"/>
        </a:p>
      </dgm:t>
    </dgm:pt>
    <dgm:pt modelId="{9053A9F9-1177-4A13-9B1C-BEA6FF05A836}" type="pres">
      <dgm:prSet presAssocID="{7664A75B-2728-44A2-9147-8F0B886D1082}" presName="parentText2" presStyleLbl="node1" presStyleIdx="1" presStyleCnt="3">
        <dgm:presLayoutVars>
          <dgm:chMax/>
          <dgm:chPref val="3"/>
          <dgm:bulletEnabled val="1"/>
        </dgm:presLayoutVars>
      </dgm:prSet>
      <dgm:spPr/>
      <dgm:t>
        <a:bodyPr/>
        <a:lstStyle/>
        <a:p>
          <a:endParaRPr lang="en-US"/>
        </a:p>
      </dgm:t>
    </dgm:pt>
    <dgm:pt modelId="{4A87A25E-923B-4969-A5F3-314547650050}" type="pres">
      <dgm:prSet presAssocID="{7664A75B-2728-44A2-9147-8F0B886D1082}" presName="childText2" presStyleLbl="solidAlignAcc1" presStyleIdx="1" presStyleCnt="3">
        <dgm:presLayoutVars>
          <dgm:chMax val="0"/>
          <dgm:chPref val="0"/>
          <dgm:bulletEnabled val="1"/>
        </dgm:presLayoutVars>
      </dgm:prSet>
      <dgm:spPr/>
      <dgm:t>
        <a:bodyPr/>
        <a:lstStyle/>
        <a:p>
          <a:pPr rtl="1"/>
          <a:endParaRPr lang="fa-IR"/>
        </a:p>
      </dgm:t>
    </dgm:pt>
    <dgm:pt modelId="{9486B2BA-F008-4D01-AC65-7D06A473824E}" type="pres">
      <dgm:prSet presAssocID="{2A53B695-64EF-4D60-9044-652CC7636A8F}" presName="parentText3" presStyleLbl="node1" presStyleIdx="2" presStyleCnt="3">
        <dgm:presLayoutVars>
          <dgm:chMax/>
          <dgm:chPref val="3"/>
          <dgm:bulletEnabled val="1"/>
        </dgm:presLayoutVars>
      </dgm:prSet>
      <dgm:spPr/>
      <dgm:t>
        <a:bodyPr/>
        <a:lstStyle/>
        <a:p>
          <a:endParaRPr lang="en-US"/>
        </a:p>
      </dgm:t>
    </dgm:pt>
    <dgm:pt modelId="{6B50371C-A34A-4EED-8409-E8C53262D00F}" type="pres">
      <dgm:prSet presAssocID="{2A53B695-64EF-4D60-9044-652CC7636A8F}" presName="childText3" presStyleLbl="solidAlignAcc1" presStyleIdx="2" presStyleCnt="3">
        <dgm:presLayoutVars>
          <dgm:chMax val="0"/>
          <dgm:chPref val="0"/>
          <dgm:bulletEnabled val="1"/>
        </dgm:presLayoutVars>
      </dgm:prSet>
      <dgm:spPr/>
      <dgm:t>
        <a:bodyPr/>
        <a:lstStyle/>
        <a:p>
          <a:pPr rtl="1"/>
          <a:endParaRPr lang="fa-IR"/>
        </a:p>
      </dgm:t>
    </dgm:pt>
  </dgm:ptLst>
  <dgm:cxnLst>
    <dgm:cxn modelId="{B45169D1-99BF-4132-8435-36AE4B8DFD5F}" srcId="{7664A75B-2728-44A2-9147-8F0B886D1082}" destId="{61BC4086-2C69-4F29-920E-C4DAA452B0DE}" srcOrd="0" destOrd="0" parTransId="{DA881002-DCC4-4E1A-B16F-1920CDEFF0C1}" sibTransId="{C7B0046D-669B-4E3E-9181-A9DD361F2322}"/>
    <dgm:cxn modelId="{B188C265-23B3-4ED1-90E6-94854368AA46}" srcId="{BFE6A044-D644-4D81-B6BC-425B645E056F}" destId="{545AD54F-FBB5-4ADF-A043-78C2DD589D72}" srcOrd="1" destOrd="0" parTransId="{4E2C7569-1586-4417-A7C4-D0C9BAAE0440}" sibTransId="{1E6AC448-D675-4401-A23B-1C7C720F189E}"/>
    <dgm:cxn modelId="{BD267B68-E84D-48AD-8187-678429813ACA}" type="presOf" srcId="{545AD54F-FBB5-4ADF-A043-78C2DD589D72}" destId="{9EBCBD7D-573F-4EAC-8F22-04B1D69AFF38}" srcOrd="0" destOrd="1" presId="urn:microsoft.com/office/officeart/2009/3/layout/IncreasingArrowsProcess"/>
    <dgm:cxn modelId="{A851862D-65E6-443C-A45D-EEA01FF5D19F}" srcId="{E7957326-C12A-44F9-8348-0770D22172E4}" destId="{2A53B695-64EF-4D60-9044-652CC7636A8F}" srcOrd="2" destOrd="0" parTransId="{FD3C7489-F582-4920-AAC3-7624E2AEB6CB}" sibTransId="{B70AADCA-1FF5-465B-9850-A9AE30729A7C}"/>
    <dgm:cxn modelId="{AB1331BE-5A90-4B47-A2EA-444B3025D7BE}" srcId="{2A53B695-64EF-4D60-9044-652CC7636A8F}" destId="{C92FF687-3201-4A63-BF24-AF99F4164E23}" srcOrd="0" destOrd="0" parTransId="{11CDF4AC-4BAD-4995-9D72-2DECED4E2FDE}" sibTransId="{BAB6F914-780A-41EA-97B0-7DB4D205C8D7}"/>
    <dgm:cxn modelId="{6055E981-5613-4DF0-8166-71BC9E97EFC1}" type="presOf" srcId="{4CC3849B-E4EA-4E9E-8EE2-E45A38FE5071}" destId="{6B50371C-A34A-4EED-8409-E8C53262D00F}" srcOrd="0" destOrd="2" presId="urn:microsoft.com/office/officeart/2009/3/layout/IncreasingArrowsProcess"/>
    <dgm:cxn modelId="{328D709F-6EB4-4536-A755-F021F2933B55}" type="presOf" srcId="{34BD4D17-629E-412D-839F-279C62CC84F2}" destId="{6B50371C-A34A-4EED-8409-E8C53262D00F}" srcOrd="0" destOrd="1" presId="urn:microsoft.com/office/officeart/2009/3/layout/IncreasingArrowsProcess"/>
    <dgm:cxn modelId="{24E8BD8B-776A-4A67-A7BA-E6015478C67B}" type="presOf" srcId="{1CE1F88B-1A72-4C2F-B151-EBF1479D0D4F}" destId="{9EBCBD7D-573F-4EAC-8F22-04B1D69AFF38}" srcOrd="0" destOrd="2" presId="urn:microsoft.com/office/officeart/2009/3/layout/IncreasingArrowsProcess"/>
    <dgm:cxn modelId="{D2D44882-C8D6-45CA-AD18-E6969382E33F}" srcId="{BFE6A044-D644-4D81-B6BC-425B645E056F}" destId="{09890C0A-0900-430A-96D2-2633A07BB175}" srcOrd="0" destOrd="0" parTransId="{E8CC7629-73EE-4984-9284-3BC1C4230604}" sibTransId="{A51A2320-7F23-4152-867D-EB54ECE5181B}"/>
    <dgm:cxn modelId="{898021ED-5B7E-4092-BC0C-7BFB1CFC80C2}" srcId="{BFE6A044-D644-4D81-B6BC-425B645E056F}" destId="{1CE1F88B-1A72-4C2F-B151-EBF1479D0D4F}" srcOrd="2" destOrd="0" parTransId="{F4C57D4B-B1FD-4FA5-AC76-ACE161D1B97B}" sibTransId="{C3237C72-E839-44D4-A109-58B7FF66F067}"/>
    <dgm:cxn modelId="{1DE062CB-6122-476F-9A41-C0344DAAD991}" type="presOf" srcId="{7664A75B-2728-44A2-9147-8F0B886D1082}" destId="{9053A9F9-1177-4A13-9B1C-BEA6FF05A836}" srcOrd="0" destOrd="0" presId="urn:microsoft.com/office/officeart/2009/3/layout/IncreasingArrowsProcess"/>
    <dgm:cxn modelId="{F66B3C61-75D3-411B-A016-B487716F98B6}" srcId="{E7957326-C12A-44F9-8348-0770D22172E4}" destId="{7664A75B-2728-44A2-9147-8F0B886D1082}" srcOrd="1" destOrd="0" parTransId="{28440B93-0D53-4F59-9F05-47890EB9818F}" sibTransId="{29452F0E-5A0B-40FF-A1B6-22F479C25FE0}"/>
    <dgm:cxn modelId="{388E60BC-0C9B-4BE6-80B6-A21EF0CB81F1}" srcId="{E7957326-C12A-44F9-8348-0770D22172E4}" destId="{BFE6A044-D644-4D81-B6BC-425B645E056F}" srcOrd="0" destOrd="0" parTransId="{3988A714-9993-43D7-909E-D365577CD9AA}" sibTransId="{13B18CB6-1FAA-4215-B643-4D8D98A2EC07}"/>
    <dgm:cxn modelId="{A821E59A-4563-4B97-8E35-EA9F92D4EC22}" type="presOf" srcId="{61BC4086-2C69-4F29-920E-C4DAA452B0DE}" destId="{4A87A25E-923B-4969-A5F3-314547650050}" srcOrd="0" destOrd="0" presId="urn:microsoft.com/office/officeart/2009/3/layout/IncreasingArrowsProcess"/>
    <dgm:cxn modelId="{8AE14371-94CE-4F17-BD15-D0B4DE7C8301}" type="presOf" srcId="{BFE6A044-D644-4D81-B6BC-425B645E056F}" destId="{8AF11473-00DD-41CA-9CA0-91FB95D8C596}" srcOrd="0" destOrd="0" presId="urn:microsoft.com/office/officeart/2009/3/layout/IncreasingArrowsProcess"/>
    <dgm:cxn modelId="{10EE1F5E-0DEF-4DD0-A762-BACB578BBB8F}" type="presOf" srcId="{09890C0A-0900-430A-96D2-2633A07BB175}" destId="{9EBCBD7D-573F-4EAC-8F22-04B1D69AFF38}" srcOrd="0" destOrd="0" presId="urn:microsoft.com/office/officeart/2009/3/layout/IncreasingArrowsProcess"/>
    <dgm:cxn modelId="{A969638A-CE4D-47ED-8C71-99E530C12C12}" type="presOf" srcId="{C92FF687-3201-4A63-BF24-AF99F4164E23}" destId="{6B50371C-A34A-4EED-8409-E8C53262D00F}" srcOrd="0" destOrd="0" presId="urn:microsoft.com/office/officeart/2009/3/layout/IncreasingArrowsProcess"/>
    <dgm:cxn modelId="{8A1D1A31-E838-472A-9901-BCD5D98D4B3B}" type="presOf" srcId="{E7957326-C12A-44F9-8348-0770D22172E4}" destId="{DBDE47CB-42EF-4F51-93E9-40B25396BDAE}" srcOrd="0" destOrd="0" presId="urn:microsoft.com/office/officeart/2009/3/layout/IncreasingArrowsProcess"/>
    <dgm:cxn modelId="{B15A6055-F7E2-4EA6-9417-119ABCC75D47}" srcId="{2A53B695-64EF-4D60-9044-652CC7636A8F}" destId="{4CC3849B-E4EA-4E9E-8EE2-E45A38FE5071}" srcOrd="2" destOrd="0" parTransId="{A3CD567C-D91B-4848-94AF-F178819AAB60}" sibTransId="{00467A35-5B83-45F0-8445-F740C8ACC0CE}"/>
    <dgm:cxn modelId="{71C826DE-D182-4B2F-ABA2-3BA035F7B7DA}" type="presOf" srcId="{2A53B695-64EF-4D60-9044-652CC7636A8F}" destId="{9486B2BA-F008-4D01-AC65-7D06A473824E}" srcOrd="0" destOrd="0" presId="urn:microsoft.com/office/officeart/2009/3/layout/IncreasingArrowsProcess"/>
    <dgm:cxn modelId="{93478A31-FAD6-429B-8A6A-0BC69B6D5F71}" srcId="{2A53B695-64EF-4D60-9044-652CC7636A8F}" destId="{34BD4D17-629E-412D-839F-279C62CC84F2}" srcOrd="1" destOrd="0" parTransId="{444B5AF6-0798-4107-863B-30F16248F80D}" sibTransId="{7118CD3F-F59C-45AE-87D9-20593BBAB797}"/>
    <dgm:cxn modelId="{DA77BD7E-B186-4A49-B0B7-96D646A6D31D}" type="presParOf" srcId="{DBDE47CB-42EF-4F51-93E9-40B25396BDAE}" destId="{8AF11473-00DD-41CA-9CA0-91FB95D8C596}" srcOrd="0" destOrd="0" presId="urn:microsoft.com/office/officeart/2009/3/layout/IncreasingArrowsProcess"/>
    <dgm:cxn modelId="{B8D852AC-1220-4D36-B9FA-7D60F0D5DE1D}" type="presParOf" srcId="{DBDE47CB-42EF-4F51-93E9-40B25396BDAE}" destId="{9EBCBD7D-573F-4EAC-8F22-04B1D69AFF38}" srcOrd="1" destOrd="0" presId="urn:microsoft.com/office/officeart/2009/3/layout/IncreasingArrowsProcess"/>
    <dgm:cxn modelId="{5EB40D5D-F579-41EC-8167-19F53F3D14FC}" type="presParOf" srcId="{DBDE47CB-42EF-4F51-93E9-40B25396BDAE}" destId="{9053A9F9-1177-4A13-9B1C-BEA6FF05A836}" srcOrd="2" destOrd="0" presId="urn:microsoft.com/office/officeart/2009/3/layout/IncreasingArrowsProcess"/>
    <dgm:cxn modelId="{007B7CD1-0ECE-4916-BCB8-8E4345F6A9E4}" type="presParOf" srcId="{DBDE47CB-42EF-4F51-93E9-40B25396BDAE}" destId="{4A87A25E-923B-4969-A5F3-314547650050}" srcOrd="3" destOrd="0" presId="urn:microsoft.com/office/officeart/2009/3/layout/IncreasingArrowsProcess"/>
    <dgm:cxn modelId="{61121A1F-C4D7-4DD2-8B9E-F98B43DE8CFA}" type="presParOf" srcId="{DBDE47CB-42EF-4F51-93E9-40B25396BDAE}" destId="{9486B2BA-F008-4D01-AC65-7D06A473824E}" srcOrd="4" destOrd="0" presId="urn:microsoft.com/office/officeart/2009/3/layout/IncreasingArrowsProcess"/>
    <dgm:cxn modelId="{4A462AA5-FF36-4795-8C23-3B682F552FAA}" type="presParOf" srcId="{DBDE47CB-42EF-4F51-93E9-40B25396BDAE}" destId="{6B50371C-A34A-4EED-8409-E8C53262D00F}"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7957326-C12A-44F9-8348-0770D22172E4}" type="doc">
      <dgm:prSet loTypeId="urn:microsoft.com/office/officeart/2008/layout/VerticalCurvedList" loCatId="list" qsTypeId="urn:microsoft.com/office/officeart/2005/8/quickstyle/simple5" qsCatId="simple" csTypeId="urn:microsoft.com/office/officeart/2005/8/colors/colorful2" csCatId="colorful" phldr="1"/>
      <dgm:spPr/>
      <dgm:t>
        <a:bodyPr/>
        <a:lstStyle/>
        <a:p>
          <a:pPr rtl="1"/>
          <a:endParaRPr lang="fa-IR"/>
        </a:p>
      </dgm:t>
    </dgm:pt>
    <dgm:pt modelId="{BFE6A044-D644-4D81-B6BC-425B645E056F}">
      <dgm:prSet/>
      <dgm:spPr/>
      <dgm:t>
        <a:bodyPr/>
        <a:lstStyle/>
        <a:p>
          <a:pPr algn="ctr" rtl="1"/>
          <a:r>
            <a:rPr lang="fa-IR" b="1" i="0" dirty="0" smtClean="0"/>
            <a:t>در ابتدا و قبل از توسعه سیستم های ارتباطی تامین کالا عمدتا یک فرایند  داخلی سارمان بود که هدفش سفارش کالا به نعداد مطلوب در زمان مطلوب بود.</a:t>
          </a:r>
          <a:endParaRPr lang="fa-IR" b="1" dirty="0"/>
        </a:p>
      </dgm:t>
    </dgm:pt>
    <dgm:pt modelId="{3988A714-9993-43D7-909E-D365577CD9AA}" type="parTrans" cxnId="{388E60BC-0C9B-4BE6-80B6-A21EF0CB81F1}">
      <dgm:prSet/>
      <dgm:spPr/>
      <dgm:t>
        <a:bodyPr/>
        <a:lstStyle/>
        <a:p>
          <a:pPr algn="ctr" rtl="1"/>
          <a:endParaRPr lang="fa-IR" b="1"/>
        </a:p>
      </dgm:t>
    </dgm:pt>
    <dgm:pt modelId="{13B18CB6-1FAA-4215-B643-4D8D98A2EC07}" type="sibTrans" cxnId="{388E60BC-0C9B-4BE6-80B6-A21EF0CB81F1}">
      <dgm:prSet/>
      <dgm:spPr/>
      <dgm:t>
        <a:bodyPr/>
        <a:lstStyle/>
        <a:p>
          <a:pPr algn="ctr" rtl="1"/>
          <a:endParaRPr lang="fa-IR" b="1"/>
        </a:p>
      </dgm:t>
    </dgm:pt>
    <dgm:pt modelId="{BDB992A9-98B4-4D36-B4F1-EF23AD7D8BFF}">
      <dgm:prSet/>
      <dgm:spPr/>
      <dgm:t>
        <a:bodyPr/>
        <a:lstStyle/>
        <a:p>
          <a:pPr algn="ctr" rtl="1"/>
          <a:r>
            <a:rPr lang="fa-IR" b="1" dirty="0" smtClean="0"/>
            <a:t>کالا و فروشندگان کالا موجودیت های جدا از هم نلقی می شدند که ارتباط چندانی با هم نداشتند.</a:t>
          </a:r>
          <a:endParaRPr lang="fa-IR" b="1" dirty="0"/>
        </a:p>
      </dgm:t>
    </dgm:pt>
    <dgm:pt modelId="{D8D04CFB-AA4F-4E7D-954A-31C659C22F65}" type="parTrans" cxnId="{788C2E5B-D6D8-4081-8CBA-CA924F2B28DF}">
      <dgm:prSet/>
      <dgm:spPr/>
      <dgm:t>
        <a:bodyPr/>
        <a:lstStyle/>
        <a:p>
          <a:pPr algn="ctr" rtl="1"/>
          <a:endParaRPr lang="fa-IR"/>
        </a:p>
      </dgm:t>
    </dgm:pt>
    <dgm:pt modelId="{1DBFA362-331F-443B-BB6A-9B345BEF165B}" type="sibTrans" cxnId="{788C2E5B-D6D8-4081-8CBA-CA924F2B28DF}">
      <dgm:prSet/>
      <dgm:spPr/>
      <dgm:t>
        <a:bodyPr/>
        <a:lstStyle/>
        <a:p>
          <a:pPr algn="ctr" rtl="1"/>
          <a:endParaRPr lang="fa-IR"/>
        </a:p>
      </dgm:t>
    </dgm:pt>
    <dgm:pt modelId="{37675861-534F-4AE2-8142-0BAC1FA676E9}">
      <dgm:prSet/>
      <dgm:spPr/>
      <dgm:t>
        <a:bodyPr/>
        <a:lstStyle/>
        <a:p>
          <a:pPr algn="ctr" rtl="1"/>
          <a:r>
            <a:rPr lang="fa-IR" b="1" dirty="0" smtClean="0"/>
            <a:t>با توسعه سیستم های ارتباطی رابطه بین خریدار و فروشنده امکان چذبر شد.</a:t>
          </a:r>
          <a:endParaRPr lang="fa-IR" b="1" dirty="0"/>
        </a:p>
      </dgm:t>
    </dgm:pt>
    <dgm:pt modelId="{D6857662-7238-4593-A4D8-DC5F192F1CF2}" type="parTrans" cxnId="{437A1633-E714-4284-A135-CB5591C89A87}">
      <dgm:prSet/>
      <dgm:spPr/>
      <dgm:t>
        <a:bodyPr/>
        <a:lstStyle/>
        <a:p>
          <a:pPr algn="ctr" rtl="1"/>
          <a:endParaRPr lang="fa-IR"/>
        </a:p>
      </dgm:t>
    </dgm:pt>
    <dgm:pt modelId="{15EB64C3-D84E-4F21-BEEA-3379FDC156B8}" type="sibTrans" cxnId="{437A1633-E714-4284-A135-CB5591C89A87}">
      <dgm:prSet/>
      <dgm:spPr/>
      <dgm:t>
        <a:bodyPr/>
        <a:lstStyle/>
        <a:p>
          <a:pPr algn="ctr" rtl="1"/>
          <a:endParaRPr lang="fa-IR"/>
        </a:p>
      </dgm:t>
    </dgm:pt>
    <dgm:pt modelId="{287C9B6C-0B95-48E0-9708-BDD06EE6E025}">
      <dgm:prSet/>
      <dgm:spPr/>
      <dgm:t>
        <a:bodyPr/>
        <a:lstStyle/>
        <a:p>
          <a:pPr algn="ctr" rtl="1"/>
          <a:r>
            <a:rPr lang="fa-IR" b="1" dirty="0" smtClean="0"/>
            <a:t>با استفاده ار سیستم های تبادل الکترونیکی داده  </a:t>
          </a:r>
          <a:r>
            <a:rPr lang="en-US" b="1" dirty="0" smtClean="0"/>
            <a:t>Electronic Data Interchange </a:t>
          </a:r>
          <a:r>
            <a:rPr lang="fa-IR" b="1" dirty="0" smtClean="0"/>
            <a:t>شرکت ها با منابع تامین کالای خود ارتباط برقرار کردند.</a:t>
          </a:r>
          <a:endParaRPr lang="fa-IR" b="1" dirty="0"/>
        </a:p>
      </dgm:t>
    </dgm:pt>
    <dgm:pt modelId="{92B2B43D-B542-4426-A1D6-AE207F369FF7}" type="parTrans" cxnId="{B6BD4272-174E-4239-A3BC-B6A07AE04F61}">
      <dgm:prSet/>
      <dgm:spPr/>
      <dgm:t>
        <a:bodyPr/>
        <a:lstStyle/>
        <a:p>
          <a:pPr algn="ctr" rtl="1"/>
          <a:endParaRPr lang="fa-IR"/>
        </a:p>
      </dgm:t>
    </dgm:pt>
    <dgm:pt modelId="{EC5E792E-E2C2-4373-B173-A9DB8B4CEC1D}" type="sibTrans" cxnId="{B6BD4272-174E-4239-A3BC-B6A07AE04F61}">
      <dgm:prSet/>
      <dgm:spPr/>
      <dgm:t>
        <a:bodyPr/>
        <a:lstStyle/>
        <a:p>
          <a:pPr algn="ctr" rtl="1"/>
          <a:endParaRPr lang="fa-IR"/>
        </a:p>
      </dgm:t>
    </dgm:pt>
    <dgm:pt modelId="{185D5F7A-B170-4EBB-B012-B364943B3640}" type="pres">
      <dgm:prSet presAssocID="{E7957326-C12A-44F9-8348-0770D22172E4}" presName="Name0" presStyleCnt="0">
        <dgm:presLayoutVars>
          <dgm:chMax val="7"/>
          <dgm:chPref val="7"/>
          <dgm:dir/>
        </dgm:presLayoutVars>
      </dgm:prSet>
      <dgm:spPr/>
      <dgm:t>
        <a:bodyPr/>
        <a:lstStyle/>
        <a:p>
          <a:endParaRPr lang="en-US"/>
        </a:p>
      </dgm:t>
    </dgm:pt>
    <dgm:pt modelId="{C00BCE0C-B585-4ABC-844A-D22CA531F044}" type="pres">
      <dgm:prSet presAssocID="{E7957326-C12A-44F9-8348-0770D22172E4}" presName="Name1" presStyleCnt="0"/>
      <dgm:spPr/>
    </dgm:pt>
    <dgm:pt modelId="{EDC139FB-3B17-470C-A549-A675B2D46102}" type="pres">
      <dgm:prSet presAssocID="{E7957326-C12A-44F9-8348-0770D22172E4}" presName="cycle" presStyleCnt="0"/>
      <dgm:spPr/>
    </dgm:pt>
    <dgm:pt modelId="{0ED901AC-6C3C-443E-AC2D-349BDD25BFE7}" type="pres">
      <dgm:prSet presAssocID="{E7957326-C12A-44F9-8348-0770D22172E4}" presName="srcNode" presStyleLbl="node1" presStyleIdx="0" presStyleCnt="4"/>
      <dgm:spPr/>
    </dgm:pt>
    <dgm:pt modelId="{8C693891-4932-4591-A89B-90CB9D24F826}" type="pres">
      <dgm:prSet presAssocID="{E7957326-C12A-44F9-8348-0770D22172E4}" presName="conn" presStyleLbl="parChTrans1D2" presStyleIdx="0" presStyleCnt="1"/>
      <dgm:spPr/>
      <dgm:t>
        <a:bodyPr/>
        <a:lstStyle/>
        <a:p>
          <a:endParaRPr lang="en-US"/>
        </a:p>
      </dgm:t>
    </dgm:pt>
    <dgm:pt modelId="{C18ED3BA-38D9-4533-9CF8-98ADCE5016BB}" type="pres">
      <dgm:prSet presAssocID="{E7957326-C12A-44F9-8348-0770D22172E4}" presName="extraNode" presStyleLbl="node1" presStyleIdx="0" presStyleCnt="4"/>
      <dgm:spPr/>
    </dgm:pt>
    <dgm:pt modelId="{AF3F071E-880D-4009-9FC5-F6EB98B85D73}" type="pres">
      <dgm:prSet presAssocID="{E7957326-C12A-44F9-8348-0770D22172E4}" presName="dstNode" presStyleLbl="node1" presStyleIdx="0" presStyleCnt="4"/>
      <dgm:spPr/>
    </dgm:pt>
    <dgm:pt modelId="{F6317FCC-4356-401B-8F7D-C8A5629BA47E}" type="pres">
      <dgm:prSet presAssocID="{BFE6A044-D644-4D81-B6BC-425B645E056F}" presName="text_1" presStyleLbl="node1" presStyleIdx="0" presStyleCnt="4">
        <dgm:presLayoutVars>
          <dgm:bulletEnabled val="1"/>
        </dgm:presLayoutVars>
      </dgm:prSet>
      <dgm:spPr/>
      <dgm:t>
        <a:bodyPr/>
        <a:lstStyle/>
        <a:p>
          <a:endParaRPr lang="en-US"/>
        </a:p>
      </dgm:t>
    </dgm:pt>
    <dgm:pt modelId="{82125F20-C5B5-4138-84D7-01C204DA7BBF}" type="pres">
      <dgm:prSet presAssocID="{BFE6A044-D644-4D81-B6BC-425B645E056F}" presName="accent_1" presStyleCnt="0"/>
      <dgm:spPr/>
    </dgm:pt>
    <dgm:pt modelId="{78D23EBD-DC8A-41FD-A006-7F9BEA3C6F4E}" type="pres">
      <dgm:prSet presAssocID="{BFE6A044-D644-4D81-B6BC-425B645E056F}" presName="accentRepeatNode" presStyleLbl="solidFgAcc1" presStyleIdx="0" presStyleCnt="4"/>
      <dgm:spPr/>
    </dgm:pt>
    <dgm:pt modelId="{19A05787-F92D-43F3-83AF-643C1CF6C7A8}" type="pres">
      <dgm:prSet presAssocID="{BDB992A9-98B4-4D36-B4F1-EF23AD7D8BFF}" presName="text_2" presStyleLbl="node1" presStyleIdx="1" presStyleCnt="4">
        <dgm:presLayoutVars>
          <dgm:bulletEnabled val="1"/>
        </dgm:presLayoutVars>
      </dgm:prSet>
      <dgm:spPr/>
      <dgm:t>
        <a:bodyPr/>
        <a:lstStyle/>
        <a:p>
          <a:endParaRPr lang="en-US"/>
        </a:p>
      </dgm:t>
    </dgm:pt>
    <dgm:pt modelId="{AEED00D8-DB32-4446-9243-A275A2AEB115}" type="pres">
      <dgm:prSet presAssocID="{BDB992A9-98B4-4D36-B4F1-EF23AD7D8BFF}" presName="accent_2" presStyleCnt="0"/>
      <dgm:spPr/>
    </dgm:pt>
    <dgm:pt modelId="{4665CCEE-11B4-446D-BCD1-FC61316659A8}" type="pres">
      <dgm:prSet presAssocID="{BDB992A9-98B4-4D36-B4F1-EF23AD7D8BFF}" presName="accentRepeatNode" presStyleLbl="solidFgAcc1" presStyleIdx="1" presStyleCnt="4"/>
      <dgm:spPr/>
    </dgm:pt>
    <dgm:pt modelId="{19E637C3-C704-4EEE-8415-AA51DDD2E7C0}" type="pres">
      <dgm:prSet presAssocID="{37675861-534F-4AE2-8142-0BAC1FA676E9}" presName="text_3" presStyleLbl="node1" presStyleIdx="2" presStyleCnt="4">
        <dgm:presLayoutVars>
          <dgm:bulletEnabled val="1"/>
        </dgm:presLayoutVars>
      </dgm:prSet>
      <dgm:spPr/>
      <dgm:t>
        <a:bodyPr/>
        <a:lstStyle/>
        <a:p>
          <a:pPr rtl="1"/>
          <a:endParaRPr lang="fa-IR"/>
        </a:p>
      </dgm:t>
    </dgm:pt>
    <dgm:pt modelId="{5BD0244D-173B-4BC3-8318-48235DAA1A97}" type="pres">
      <dgm:prSet presAssocID="{37675861-534F-4AE2-8142-0BAC1FA676E9}" presName="accent_3" presStyleCnt="0"/>
      <dgm:spPr/>
    </dgm:pt>
    <dgm:pt modelId="{134C5E53-13F3-4EC1-87DD-EE1735E4F6A6}" type="pres">
      <dgm:prSet presAssocID="{37675861-534F-4AE2-8142-0BAC1FA676E9}" presName="accentRepeatNode" presStyleLbl="solidFgAcc1" presStyleIdx="2" presStyleCnt="4"/>
      <dgm:spPr/>
    </dgm:pt>
    <dgm:pt modelId="{49319EE4-ADBD-4ECD-8566-1DF43D4F1259}" type="pres">
      <dgm:prSet presAssocID="{287C9B6C-0B95-48E0-9708-BDD06EE6E025}" presName="text_4" presStyleLbl="node1" presStyleIdx="3" presStyleCnt="4">
        <dgm:presLayoutVars>
          <dgm:bulletEnabled val="1"/>
        </dgm:presLayoutVars>
      </dgm:prSet>
      <dgm:spPr/>
      <dgm:t>
        <a:bodyPr/>
        <a:lstStyle/>
        <a:p>
          <a:endParaRPr lang="en-US"/>
        </a:p>
      </dgm:t>
    </dgm:pt>
    <dgm:pt modelId="{4CB7AE02-6DDE-4093-B09C-B6EA1C33AA13}" type="pres">
      <dgm:prSet presAssocID="{287C9B6C-0B95-48E0-9708-BDD06EE6E025}" presName="accent_4" presStyleCnt="0"/>
      <dgm:spPr/>
    </dgm:pt>
    <dgm:pt modelId="{9B1E6C3E-2A9D-4328-9937-5DD2ACC0C0AC}" type="pres">
      <dgm:prSet presAssocID="{287C9B6C-0B95-48E0-9708-BDD06EE6E025}" presName="accentRepeatNode" presStyleLbl="solidFgAcc1" presStyleIdx="3" presStyleCnt="4"/>
      <dgm:spPr/>
    </dgm:pt>
  </dgm:ptLst>
  <dgm:cxnLst>
    <dgm:cxn modelId="{388E60BC-0C9B-4BE6-80B6-A21EF0CB81F1}" srcId="{E7957326-C12A-44F9-8348-0770D22172E4}" destId="{BFE6A044-D644-4D81-B6BC-425B645E056F}" srcOrd="0" destOrd="0" parTransId="{3988A714-9993-43D7-909E-D365577CD9AA}" sibTransId="{13B18CB6-1FAA-4215-B643-4D8D98A2EC07}"/>
    <dgm:cxn modelId="{437A1633-E714-4284-A135-CB5591C89A87}" srcId="{E7957326-C12A-44F9-8348-0770D22172E4}" destId="{37675861-534F-4AE2-8142-0BAC1FA676E9}" srcOrd="2" destOrd="0" parTransId="{D6857662-7238-4593-A4D8-DC5F192F1CF2}" sibTransId="{15EB64C3-D84E-4F21-BEEA-3379FDC156B8}"/>
    <dgm:cxn modelId="{788C2E5B-D6D8-4081-8CBA-CA924F2B28DF}" srcId="{E7957326-C12A-44F9-8348-0770D22172E4}" destId="{BDB992A9-98B4-4D36-B4F1-EF23AD7D8BFF}" srcOrd="1" destOrd="0" parTransId="{D8D04CFB-AA4F-4E7D-954A-31C659C22F65}" sibTransId="{1DBFA362-331F-443B-BB6A-9B345BEF165B}"/>
    <dgm:cxn modelId="{B6BD4272-174E-4239-A3BC-B6A07AE04F61}" srcId="{E7957326-C12A-44F9-8348-0770D22172E4}" destId="{287C9B6C-0B95-48E0-9708-BDD06EE6E025}" srcOrd="3" destOrd="0" parTransId="{92B2B43D-B542-4426-A1D6-AE207F369FF7}" sibTransId="{EC5E792E-E2C2-4373-B173-A9DB8B4CEC1D}"/>
    <dgm:cxn modelId="{CFB996B9-E37B-4214-B20B-D661A74D7B95}" type="presOf" srcId="{BFE6A044-D644-4D81-B6BC-425B645E056F}" destId="{F6317FCC-4356-401B-8F7D-C8A5629BA47E}" srcOrd="0" destOrd="0" presId="urn:microsoft.com/office/officeart/2008/layout/VerticalCurvedList"/>
    <dgm:cxn modelId="{0E6AA611-C820-4691-A52E-B600C5BCF8DF}" type="presOf" srcId="{BDB992A9-98B4-4D36-B4F1-EF23AD7D8BFF}" destId="{19A05787-F92D-43F3-83AF-643C1CF6C7A8}" srcOrd="0" destOrd="0" presId="urn:microsoft.com/office/officeart/2008/layout/VerticalCurvedList"/>
    <dgm:cxn modelId="{EA66D89D-6B7E-4AE0-8724-94FDC764FF0A}" type="presOf" srcId="{287C9B6C-0B95-48E0-9708-BDD06EE6E025}" destId="{49319EE4-ADBD-4ECD-8566-1DF43D4F1259}" srcOrd="0" destOrd="0" presId="urn:microsoft.com/office/officeart/2008/layout/VerticalCurvedList"/>
    <dgm:cxn modelId="{45FBB81C-AC1B-4E96-A7A2-4B6334D0CD33}" type="presOf" srcId="{E7957326-C12A-44F9-8348-0770D22172E4}" destId="{185D5F7A-B170-4EBB-B012-B364943B3640}" srcOrd="0" destOrd="0" presId="urn:microsoft.com/office/officeart/2008/layout/VerticalCurvedList"/>
    <dgm:cxn modelId="{F4EBDFF9-F986-4F46-B857-9BAC1BB30948}" type="presOf" srcId="{37675861-534F-4AE2-8142-0BAC1FA676E9}" destId="{19E637C3-C704-4EEE-8415-AA51DDD2E7C0}" srcOrd="0" destOrd="0" presId="urn:microsoft.com/office/officeart/2008/layout/VerticalCurvedList"/>
    <dgm:cxn modelId="{C90F005D-7A81-43C2-BB3B-2096C84EF6C0}" type="presOf" srcId="{13B18CB6-1FAA-4215-B643-4D8D98A2EC07}" destId="{8C693891-4932-4591-A89B-90CB9D24F826}" srcOrd="0" destOrd="0" presId="urn:microsoft.com/office/officeart/2008/layout/VerticalCurvedList"/>
    <dgm:cxn modelId="{AA0FE40A-B7F3-475E-A041-EB717EC58D81}" type="presParOf" srcId="{185D5F7A-B170-4EBB-B012-B364943B3640}" destId="{C00BCE0C-B585-4ABC-844A-D22CA531F044}" srcOrd="0" destOrd="0" presId="urn:microsoft.com/office/officeart/2008/layout/VerticalCurvedList"/>
    <dgm:cxn modelId="{A9DB0B66-FE06-403A-952F-ED67FA642079}" type="presParOf" srcId="{C00BCE0C-B585-4ABC-844A-D22CA531F044}" destId="{EDC139FB-3B17-470C-A549-A675B2D46102}" srcOrd="0" destOrd="0" presId="urn:microsoft.com/office/officeart/2008/layout/VerticalCurvedList"/>
    <dgm:cxn modelId="{E6ED98F8-AA9F-4E53-8A1B-09F4D537E956}" type="presParOf" srcId="{EDC139FB-3B17-470C-A549-A675B2D46102}" destId="{0ED901AC-6C3C-443E-AC2D-349BDD25BFE7}" srcOrd="0" destOrd="0" presId="urn:microsoft.com/office/officeart/2008/layout/VerticalCurvedList"/>
    <dgm:cxn modelId="{3E777C6F-7A48-4E73-9908-6BDF5404B717}" type="presParOf" srcId="{EDC139FB-3B17-470C-A549-A675B2D46102}" destId="{8C693891-4932-4591-A89B-90CB9D24F826}" srcOrd="1" destOrd="0" presId="urn:microsoft.com/office/officeart/2008/layout/VerticalCurvedList"/>
    <dgm:cxn modelId="{A4A2556A-776F-4BAC-87D2-1992E624E0F3}" type="presParOf" srcId="{EDC139FB-3B17-470C-A549-A675B2D46102}" destId="{C18ED3BA-38D9-4533-9CF8-98ADCE5016BB}" srcOrd="2" destOrd="0" presId="urn:microsoft.com/office/officeart/2008/layout/VerticalCurvedList"/>
    <dgm:cxn modelId="{8279AD26-3CA6-45B0-8E38-FFFBA69C36D7}" type="presParOf" srcId="{EDC139FB-3B17-470C-A549-A675B2D46102}" destId="{AF3F071E-880D-4009-9FC5-F6EB98B85D73}" srcOrd="3" destOrd="0" presId="urn:microsoft.com/office/officeart/2008/layout/VerticalCurvedList"/>
    <dgm:cxn modelId="{62566EEA-3A21-4C66-9B72-D6BF0B3DAE0A}" type="presParOf" srcId="{C00BCE0C-B585-4ABC-844A-D22CA531F044}" destId="{F6317FCC-4356-401B-8F7D-C8A5629BA47E}" srcOrd="1" destOrd="0" presId="urn:microsoft.com/office/officeart/2008/layout/VerticalCurvedList"/>
    <dgm:cxn modelId="{4B0CB957-3FA4-4972-8FBC-285A6B7AB073}" type="presParOf" srcId="{C00BCE0C-B585-4ABC-844A-D22CA531F044}" destId="{82125F20-C5B5-4138-84D7-01C204DA7BBF}" srcOrd="2" destOrd="0" presId="urn:microsoft.com/office/officeart/2008/layout/VerticalCurvedList"/>
    <dgm:cxn modelId="{7914F309-4474-40C5-8AD8-B573D49DD268}" type="presParOf" srcId="{82125F20-C5B5-4138-84D7-01C204DA7BBF}" destId="{78D23EBD-DC8A-41FD-A006-7F9BEA3C6F4E}" srcOrd="0" destOrd="0" presId="urn:microsoft.com/office/officeart/2008/layout/VerticalCurvedList"/>
    <dgm:cxn modelId="{0A0344FA-B257-4CFB-BCDB-5D056323F55F}" type="presParOf" srcId="{C00BCE0C-B585-4ABC-844A-D22CA531F044}" destId="{19A05787-F92D-43F3-83AF-643C1CF6C7A8}" srcOrd="3" destOrd="0" presId="urn:microsoft.com/office/officeart/2008/layout/VerticalCurvedList"/>
    <dgm:cxn modelId="{14C5C4AA-73CF-4EEF-B6AF-62EF013C5C63}" type="presParOf" srcId="{C00BCE0C-B585-4ABC-844A-D22CA531F044}" destId="{AEED00D8-DB32-4446-9243-A275A2AEB115}" srcOrd="4" destOrd="0" presId="urn:microsoft.com/office/officeart/2008/layout/VerticalCurvedList"/>
    <dgm:cxn modelId="{6DA09FEB-43F1-4277-8432-B2CD6F288F89}" type="presParOf" srcId="{AEED00D8-DB32-4446-9243-A275A2AEB115}" destId="{4665CCEE-11B4-446D-BCD1-FC61316659A8}" srcOrd="0" destOrd="0" presId="urn:microsoft.com/office/officeart/2008/layout/VerticalCurvedList"/>
    <dgm:cxn modelId="{E131C670-CE13-442D-AAA9-6389404FD0F4}" type="presParOf" srcId="{C00BCE0C-B585-4ABC-844A-D22CA531F044}" destId="{19E637C3-C704-4EEE-8415-AA51DDD2E7C0}" srcOrd="5" destOrd="0" presId="urn:microsoft.com/office/officeart/2008/layout/VerticalCurvedList"/>
    <dgm:cxn modelId="{16670EC6-2BA6-42A4-84E2-F11F721A05CC}" type="presParOf" srcId="{C00BCE0C-B585-4ABC-844A-D22CA531F044}" destId="{5BD0244D-173B-4BC3-8318-48235DAA1A97}" srcOrd="6" destOrd="0" presId="urn:microsoft.com/office/officeart/2008/layout/VerticalCurvedList"/>
    <dgm:cxn modelId="{BA91F76B-4DE3-48E5-BC3C-E444C1BC0FD7}" type="presParOf" srcId="{5BD0244D-173B-4BC3-8318-48235DAA1A97}" destId="{134C5E53-13F3-4EC1-87DD-EE1735E4F6A6}" srcOrd="0" destOrd="0" presId="urn:microsoft.com/office/officeart/2008/layout/VerticalCurvedList"/>
    <dgm:cxn modelId="{46834989-5FCA-4213-99B4-B4E1991ECECD}" type="presParOf" srcId="{C00BCE0C-B585-4ABC-844A-D22CA531F044}" destId="{49319EE4-ADBD-4ECD-8566-1DF43D4F1259}" srcOrd="7" destOrd="0" presId="urn:microsoft.com/office/officeart/2008/layout/VerticalCurvedList"/>
    <dgm:cxn modelId="{0F6A6B08-4543-4BC6-85B8-3A5DC348623A}" type="presParOf" srcId="{C00BCE0C-B585-4ABC-844A-D22CA531F044}" destId="{4CB7AE02-6DDE-4093-B09C-B6EA1C33AA13}" srcOrd="8" destOrd="0" presId="urn:microsoft.com/office/officeart/2008/layout/VerticalCurvedList"/>
    <dgm:cxn modelId="{34018586-FD47-458B-AA39-7A39D4A958D1}" type="presParOf" srcId="{4CB7AE02-6DDE-4093-B09C-B6EA1C33AA13}" destId="{9B1E6C3E-2A9D-4328-9937-5DD2ACC0C0A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7957326-C12A-44F9-8348-0770D22172E4}" type="doc">
      <dgm:prSet loTypeId="urn:microsoft.com/office/officeart/2008/layout/VerticalCurvedList" loCatId="list" qsTypeId="urn:microsoft.com/office/officeart/2005/8/quickstyle/simple5" qsCatId="simple" csTypeId="urn:microsoft.com/office/officeart/2005/8/colors/colorful2" csCatId="colorful" phldr="1"/>
      <dgm:spPr/>
      <dgm:t>
        <a:bodyPr/>
        <a:lstStyle/>
        <a:p>
          <a:pPr rtl="1"/>
          <a:endParaRPr lang="fa-IR"/>
        </a:p>
      </dgm:t>
    </dgm:pt>
    <dgm:pt modelId="{BFE6A044-D644-4D81-B6BC-425B645E056F}">
      <dgm:prSet/>
      <dgm:spPr/>
      <dgm:t>
        <a:bodyPr/>
        <a:lstStyle/>
        <a:p>
          <a:pPr algn="ctr" rtl="1"/>
          <a:r>
            <a:rPr lang="fa-IR" b="1" i="0" dirty="0" smtClean="0"/>
            <a:t>فناوری اطلاعات از عوامل توانمند سازی رنجیره تامین کالاست</a:t>
          </a:r>
          <a:endParaRPr lang="fa-IR" b="1" dirty="0"/>
        </a:p>
      </dgm:t>
    </dgm:pt>
    <dgm:pt modelId="{3988A714-9993-43D7-909E-D365577CD9AA}" type="parTrans" cxnId="{388E60BC-0C9B-4BE6-80B6-A21EF0CB81F1}">
      <dgm:prSet/>
      <dgm:spPr/>
      <dgm:t>
        <a:bodyPr/>
        <a:lstStyle/>
        <a:p>
          <a:pPr algn="ctr" rtl="1"/>
          <a:endParaRPr lang="fa-IR" b="1"/>
        </a:p>
      </dgm:t>
    </dgm:pt>
    <dgm:pt modelId="{13B18CB6-1FAA-4215-B643-4D8D98A2EC07}" type="sibTrans" cxnId="{388E60BC-0C9B-4BE6-80B6-A21EF0CB81F1}">
      <dgm:prSet/>
      <dgm:spPr/>
      <dgm:t>
        <a:bodyPr/>
        <a:lstStyle/>
        <a:p>
          <a:pPr algn="ctr" rtl="1"/>
          <a:endParaRPr lang="fa-IR" b="1"/>
        </a:p>
      </dgm:t>
    </dgm:pt>
    <dgm:pt modelId="{BDB992A9-98B4-4D36-B4F1-EF23AD7D8BFF}">
      <dgm:prSet/>
      <dgm:spPr/>
      <dgm:t>
        <a:bodyPr/>
        <a:lstStyle/>
        <a:p>
          <a:pPr algn="ctr" rtl="1"/>
          <a:r>
            <a:rPr lang="fa-IR" b="1" dirty="0" smtClean="0"/>
            <a:t>استفاده از فناوری اطلاعات در مدیریت زنجبره تامین یک مزیت رقابتی محسوب می شود</a:t>
          </a:r>
          <a:endParaRPr lang="fa-IR" b="1" dirty="0"/>
        </a:p>
      </dgm:t>
    </dgm:pt>
    <dgm:pt modelId="{D8D04CFB-AA4F-4E7D-954A-31C659C22F65}" type="parTrans" cxnId="{788C2E5B-D6D8-4081-8CBA-CA924F2B28DF}">
      <dgm:prSet/>
      <dgm:spPr/>
      <dgm:t>
        <a:bodyPr/>
        <a:lstStyle/>
        <a:p>
          <a:pPr algn="ctr" rtl="1"/>
          <a:endParaRPr lang="fa-IR"/>
        </a:p>
      </dgm:t>
    </dgm:pt>
    <dgm:pt modelId="{1DBFA362-331F-443B-BB6A-9B345BEF165B}" type="sibTrans" cxnId="{788C2E5B-D6D8-4081-8CBA-CA924F2B28DF}">
      <dgm:prSet/>
      <dgm:spPr/>
      <dgm:t>
        <a:bodyPr/>
        <a:lstStyle/>
        <a:p>
          <a:pPr algn="ctr" rtl="1"/>
          <a:endParaRPr lang="fa-IR"/>
        </a:p>
      </dgm:t>
    </dgm:pt>
    <dgm:pt modelId="{185D5F7A-B170-4EBB-B012-B364943B3640}" type="pres">
      <dgm:prSet presAssocID="{E7957326-C12A-44F9-8348-0770D22172E4}" presName="Name0" presStyleCnt="0">
        <dgm:presLayoutVars>
          <dgm:chMax val="7"/>
          <dgm:chPref val="7"/>
          <dgm:dir/>
        </dgm:presLayoutVars>
      </dgm:prSet>
      <dgm:spPr/>
      <dgm:t>
        <a:bodyPr/>
        <a:lstStyle/>
        <a:p>
          <a:endParaRPr lang="en-US"/>
        </a:p>
      </dgm:t>
    </dgm:pt>
    <dgm:pt modelId="{C00BCE0C-B585-4ABC-844A-D22CA531F044}" type="pres">
      <dgm:prSet presAssocID="{E7957326-C12A-44F9-8348-0770D22172E4}" presName="Name1" presStyleCnt="0"/>
      <dgm:spPr/>
    </dgm:pt>
    <dgm:pt modelId="{EDC139FB-3B17-470C-A549-A675B2D46102}" type="pres">
      <dgm:prSet presAssocID="{E7957326-C12A-44F9-8348-0770D22172E4}" presName="cycle" presStyleCnt="0"/>
      <dgm:spPr/>
    </dgm:pt>
    <dgm:pt modelId="{0ED901AC-6C3C-443E-AC2D-349BDD25BFE7}" type="pres">
      <dgm:prSet presAssocID="{E7957326-C12A-44F9-8348-0770D22172E4}" presName="srcNode" presStyleLbl="node1" presStyleIdx="0" presStyleCnt="2"/>
      <dgm:spPr/>
    </dgm:pt>
    <dgm:pt modelId="{8C693891-4932-4591-A89B-90CB9D24F826}" type="pres">
      <dgm:prSet presAssocID="{E7957326-C12A-44F9-8348-0770D22172E4}" presName="conn" presStyleLbl="parChTrans1D2" presStyleIdx="0" presStyleCnt="1"/>
      <dgm:spPr/>
      <dgm:t>
        <a:bodyPr/>
        <a:lstStyle/>
        <a:p>
          <a:endParaRPr lang="en-US"/>
        </a:p>
      </dgm:t>
    </dgm:pt>
    <dgm:pt modelId="{C18ED3BA-38D9-4533-9CF8-98ADCE5016BB}" type="pres">
      <dgm:prSet presAssocID="{E7957326-C12A-44F9-8348-0770D22172E4}" presName="extraNode" presStyleLbl="node1" presStyleIdx="0" presStyleCnt="2"/>
      <dgm:spPr/>
    </dgm:pt>
    <dgm:pt modelId="{AF3F071E-880D-4009-9FC5-F6EB98B85D73}" type="pres">
      <dgm:prSet presAssocID="{E7957326-C12A-44F9-8348-0770D22172E4}" presName="dstNode" presStyleLbl="node1" presStyleIdx="0" presStyleCnt="2"/>
      <dgm:spPr/>
    </dgm:pt>
    <dgm:pt modelId="{F6317FCC-4356-401B-8F7D-C8A5629BA47E}" type="pres">
      <dgm:prSet presAssocID="{BFE6A044-D644-4D81-B6BC-425B645E056F}" presName="text_1" presStyleLbl="node1" presStyleIdx="0" presStyleCnt="2">
        <dgm:presLayoutVars>
          <dgm:bulletEnabled val="1"/>
        </dgm:presLayoutVars>
      </dgm:prSet>
      <dgm:spPr/>
      <dgm:t>
        <a:bodyPr/>
        <a:lstStyle/>
        <a:p>
          <a:pPr rtl="1"/>
          <a:endParaRPr lang="fa-IR"/>
        </a:p>
      </dgm:t>
    </dgm:pt>
    <dgm:pt modelId="{82125F20-C5B5-4138-84D7-01C204DA7BBF}" type="pres">
      <dgm:prSet presAssocID="{BFE6A044-D644-4D81-B6BC-425B645E056F}" presName="accent_1" presStyleCnt="0"/>
      <dgm:spPr/>
    </dgm:pt>
    <dgm:pt modelId="{78D23EBD-DC8A-41FD-A006-7F9BEA3C6F4E}" type="pres">
      <dgm:prSet presAssocID="{BFE6A044-D644-4D81-B6BC-425B645E056F}" presName="accentRepeatNode" presStyleLbl="solidFgAcc1" presStyleIdx="0" presStyleCnt="2"/>
      <dgm:spPr/>
    </dgm:pt>
    <dgm:pt modelId="{19A05787-F92D-43F3-83AF-643C1CF6C7A8}" type="pres">
      <dgm:prSet presAssocID="{BDB992A9-98B4-4D36-B4F1-EF23AD7D8BFF}" presName="text_2" presStyleLbl="node1" presStyleIdx="1" presStyleCnt="2">
        <dgm:presLayoutVars>
          <dgm:bulletEnabled val="1"/>
        </dgm:presLayoutVars>
      </dgm:prSet>
      <dgm:spPr/>
      <dgm:t>
        <a:bodyPr/>
        <a:lstStyle/>
        <a:p>
          <a:pPr rtl="1"/>
          <a:endParaRPr lang="fa-IR"/>
        </a:p>
      </dgm:t>
    </dgm:pt>
    <dgm:pt modelId="{AEED00D8-DB32-4446-9243-A275A2AEB115}" type="pres">
      <dgm:prSet presAssocID="{BDB992A9-98B4-4D36-B4F1-EF23AD7D8BFF}" presName="accent_2" presStyleCnt="0"/>
      <dgm:spPr/>
    </dgm:pt>
    <dgm:pt modelId="{4665CCEE-11B4-446D-BCD1-FC61316659A8}" type="pres">
      <dgm:prSet presAssocID="{BDB992A9-98B4-4D36-B4F1-EF23AD7D8BFF}" presName="accentRepeatNode" presStyleLbl="solidFgAcc1" presStyleIdx="1" presStyleCnt="2"/>
      <dgm:spPr/>
    </dgm:pt>
  </dgm:ptLst>
  <dgm:cxnLst>
    <dgm:cxn modelId="{59BDDD66-0995-4983-8448-165072B7EE20}" type="presOf" srcId="{E7957326-C12A-44F9-8348-0770D22172E4}" destId="{185D5F7A-B170-4EBB-B012-B364943B3640}" srcOrd="0" destOrd="0" presId="urn:microsoft.com/office/officeart/2008/layout/VerticalCurvedList"/>
    <dgm:cxn modelId="{A01FB979-5B95-4C70-B183-66481FEB9CEB}" type="presOf" srcId="{BDB992A9-98B4-4D36-B4F1-EF23AD7D8BFF}" destId="{19A05787-F92D-43F3-83AF-643C1CF6C7A8}" srcOrd="0" destOrd="0" presId="urn:microsoft.com/office/officeart/2008/layout/VerticalCurvedList"/>
    <dgm:cxn modelId="{788C2E5B-D6D8-4081-8CBA-CA924F2B28DF}" srcId="{E7957326-C12A-44F9-8348-0770D22172E4}" destId="{BDB992A9-98B4-4D36-B4F1-EF23AD7D8BFF}" srcOrd="1" destOrd="0" parTransId="{D8D04CFB-AA4F-4E7D-954A-31C659C22F65}" sibTransId="{1DBFA362-331F-443B-BB6A-9B345BEF165B}"/>
    <dgm:cxn modelId="{388E60BC-0C9B-4BE6-80B6-A21EF0CB81F1}" srcId="{E7957326-C12A-44F9-8348-0770D22172E4}" destId="{BFE6A044-D644-4D81-B6BC-425B645E056F}" srcOrd="0" destOrd="0" parTransId="{3988A714-9993-43D7-909E-D365577CD9AA}" sibTransId="{13B18CB6-1FAA-4215-B643-4D8D98A2EC07}"/>
    <dgm:cxn modelId="{1F9A82BB-C935-4CEB-BA7F-AB9D88AA64B7}" type="presOf" srcId="{BFE6A044-D644-4D81-B6BC-425B645E056F}" destId="{F6317FCC-4356-401B-8F7D-C8A5629BA47E}" srcOrd="0" destOrd="0" presId="urn:microsoft.com/office/officeart/2008/layout/VerticalCurvedList"/>
    <dgm:cxn modelId="{A64955D6-6905-432F-9C00-E01006FAA276}" type="presOf" srcId="{13B18CB6-1FAA-4215-B643-4D8D98A2EC07}" destId="{8C693891-4932-4591-A89B-90CB9D24F826}" srcOrd="0" destOrd="0" presId="urn:microsoft.com/office/officeart/2008/layout/VerticalCurvedList"/>
    <dgm:cxn modelId="{0F3761DF-0AEE-4E23-9099-23E383E59D73}" type="presParOf" srcId="{185D5F7A-B170-4EBB-B012-B364943B3640}" destId="{C00BCE0C-B585-4ABC-844A-D22CA531F044}" srcOrd="0" destOrd="0" presId="urn:microsoft.com/office/officeart/2008/layout/VerticalCurvedList"/>
    <dgm:cxn modelId="{1E0C5F67-BEC8-41F7-9CCE-50190B3D3968}" type="presParOf" srcId="{C00BCE0C-B585-4ABC-844A-D22CA531F044}" destId="{EDC139FB-3B17-470C-A549-A675B2D46102}" srcOrd="0" destOrd="0" presId="urn:microsoft.com/office/officeart/2008/layout/VerticalCurvedList"/>
    <dgm:cxn modelId="{C95EFAE4-DAA4-45F8-9189-FD03E4DDCCD7}" type="presParOf" srcId="{EDC139FB-3B17-470C-A549-A675B2D46102}" destId="{0ED901AC-6C3C-443E-AC2D-349BDD25BFE7}" srcOrd="0" destOrd="0" presId="urn:microsoft.com/office/officeart/2008/layout/VerticalCurvedList"/>
    <dgm:cxn modelId="{FC6B0C7F-F8DD-41C2-8D58-2AE7F71FBCF9}" type="presParOf" srcId="{EDC139FB-3B17-470C-A549-A675B2D46102}" destId="{8C693891-4932-4591-A89B-90CB9D24F826}" srcOrd="1" destOrd="0" presId="urn:microsoft.com/office/officeart/2008/layout/VerticalCurvedList"/>
    <dgm:cxn modelId="{70CBE39C-8448-4159-BF5F-5D358D2FED97}" type="presParOf" srcId="{EDC139FB-3B17-470C-A549-A675B2D46102}" destId="{C18ED3BA-38D9-4533-9CF8-98ADCE5016BB}" srcOrd="2" destOrd="0" presId="urn:microsoft.com/office/officeart/2008/layout/VerticalCurvedList"/>
    <dgm:cxn modelId="{85E957EC-7138-4FB6-8318-981A19D8A3BB}" type="presParOf" srcId="{EDC139FB-3B17-470C-A549-A675B2D46102}" destId="{AF3F071E-880D-4009-9FC5-F6EB98B85D73}" srcOrd="3" destOrd="0" presId="urn:microsoft.com/office/officeart/2008/layout/VerticalCurvedList"/>
    <dgm:cxn modelId="{17C5E1A9-B2F6-4578-B407-C5DB073183EB}" type="presParOf" srcId="{C00BCE0C-B585-4ABC-844A-D22CA531F044}" destId="{F6317FCC-4356-401B-8F7D-C8A5629BA47E}" srcOrd="1" destOrd="0" presId="urn:microsoft.com/office/officeart/2008/layout/VerticalCurvedList"/>
    <dgm:cxn modelId="{BC57F242-42AC-4D6B-A3C7-90BC5988FC90}" type="presParOf" srcId="{C00BCE0C-B585-4ABC-844A-D22CA531F044}" destId="{82125F20-C5B5-4138-84D7-01C204DA7BBF}" srcOrd="2" destOrd="0" presId="urn:microsoft.com/office/officeart/2008/layout/VerticalCurvedList"/>
    <dgm:cxn modelId="{5EE6A653-1C7B-483F-B12E-AF513BB4EEB5}" type="presParOf" srcId="{82125F20-C5B5-4138-84D7-01C204DA7BBF}" destId="{78D23EBD-DC8A-41FD-A006-7F9BEA3C6F4E}" srcOrd="0" destOrd="0" presId="urn:microsoft.com/office/officeart/2008/layout/VerticalCurvedList"/>
    <dgm:cxn modelId="{BC8F7132-01F7-4D63-AC92-C22F1E5ED0EE}" type="presParOf" srcId="{C00BCE0C-B585-4ABC-844A-D22CA531F044}" destId="{19A05787-F92D-43F3-83AF-643C1CF6C7A8}" srcOrd="3" destOrd="0" presId="urn:microsoft.com/office/officeart/2008/layout/VerticalCurvedList"/>
    <dgm:cxn modelId="{9BA49E3A-4957-454D-96B9-7CC3957EB688}" type="presParOf" srcId="{C00BCE0C-B585-4ABC-844A-D22CA531F044}" destId="{AEED00D8-DB32-4446-9243-A275A2AEB115}" srcOrd="4" destOrd="0" presId="urn:microsoft.com/office/officeart/2008/layout/VerticalCurvedList"/>
    <dgm:cxn modelId="{C1F5EE50-7370-4767-9652-C0A7C3F9169D}" type="presParOf" srcId="{AEED00D8-DB32-4446-9243-A275A2AEB115}" destId="{4665CCEE-11B4-446D-BCD1-FC61316659A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7957326-C12A-44F9-8348-0770D22172E4}" type="doc">
      <dgm:prSet loTypeId="urn:microsoft.com/office/officeart/2005/8/layout/list1" loCatId="list" qsTypeId="urn:microsoft.com/office/officeart/2005/8/quickstyle/simple1" qsCatId="simple" csTypeId="urn:microsoft.com/office/officeart/2005/8/colors/colorful2" csCatId="colorful" phldr="1"/>
      <dgm:spPr/>
      <dgm:t>
        <a:bodyPr/>
        <a:lstStyle/>
        <a:p>
          <a:pPr rtl="1"/>
          <a:endParaRPr lang="fa-IR"/>
        </a:p>
      </dgm:t>
    </dgm:pt>
    <dgm:pt modelId="{BFE6A044-D644-4D81-B6BC-425B645E056F}">
      <dgm:prSet/>
      <dgm:spPr/>
      <dgm:t>
        <a:bodyPr/>
        <a:lstStyle/>
        <a:p>
          <a:pPr algn="ctr" rtl="1"/>
          <a:r>
            <a:rPr lang="fa-IR" b="1" i="0" dirty="0" smtClean="0"/>
            <a:t>فرض کنید زنجیره تامین کالا به شکل زیر است</a:t>
          </a:r>
          <a:endParaRPr lang="fa-IR" b="1" dirty="0"/>
        </a:p>
      </dgm:t>
    </dgm:pt>
    <dgm:pt modelId="{3988A714-9993-43D7-909E-D365577CD9AA}" type="parTrans" cxnId="{388E60BC-0C9B-4BE6-80B6-A21EF0CB81F1}">
      <dgm:prSet/>
      <dgm:spPr/>
      <dgm:t>
        <a:bodyPr/>
        <a:lstStyle/>
        <a:p>
          <a:pPr algn="ctr" rtl="1"/>
          <a:endParaRPr lang="fa-IR" b="1"/>
        </a:p>
      </dgm:t>
    </dgm:pt>
    <dgm:pt modelId="{13B18CB6-1FAA-4215-B643-4D8D98A2EC07}" type="sibTrans" cxnId="{388E60BC-0C9B-4BE6-80B6-A21EF0CB81F1}">
      <dgm:prSet/>
      <dgm:spPr/>
      <dgm:t>
        <a:bodyPr/>
        <a:lstStyle/>
        <a:p>
          <a:pPr algn="ctr" rtl="1"/>
          <a:endParaRPr lang="fa-IR" b="1"/>
        </a:p>
      </dgm:t>
    </dgm:pt>
    <dgm:pt modelId="{0F951794-CC39-4E8D-B937-C5097CE3D988}" type="pres">
      <dgm:prSet presAssocID="{E7957326-C12A-44F9-8348-0770D22172E4}" presName="linear" presStyleCnt="0">
        <dgm:presLayoutVars>
          <dgm:dir/>
          <dgm:animLvl val="lvl"/>
          <dgm:resizeHandles val="exact"/>
        </dgm:presLayoutVars>
      </dgm:prSet>
      <dgm:spPr/>
      <dgm:t>
        <a:bodyPr/>
        <a:lstStyle/>
        <a:p>
          <a:endParaRPr lang="en-US"/>
        </a:p>
      </dgm:t>
    </dgm:pt>
    <dgm:pt modelId="{E5A54E5C-36BF-4BB3-815F-7F8AAAC06466}" type="pres">
      <dgm:prSet presAssocID="{BFE6A044-D644-4D81-B6BC-425B645E056F}" presName="parentLin" presStyleCnt="0"/>
      <dgm:spPr/>
    </dgm:pt>
    <dgm:pt modelId="{3B767548-BC3E-4ABD-B133-3D1545937113}" type="pres">
      <dgm:prSet presAssocID="{BFE6A044-D644-4D81-B6BC-425B645E056F}" presName="parentLeftMargin" presStyleLbl="node1" presStyleIdx="0" presStyleCnt="1"/>
      <dgm:spPr/>
      <dgm:t>
        <a:bodyPr/>
        <a:lstStyle/>
        <a:p>
          <a:endParaRPr lang="en-US"/>
        </a:p>
      </dgm:t>
    </dgm:pt>
    <dgm:pt modelId="{8227A8B5-2D6B-44CD-A421-A275ECB9B1E5}" type="pres">
      <dgm:prSet presAssocID="{BFE6A044-D644-4D81-B6BC-425B645E056F}" presName="parentText" presStyleLbl="node1" presStyleIdx="0" presStyleCnt="1" custLinFactX="6633" custLinFactNeighborX="100000" custLinFactNeighborY="-2246">
        <dgm:presLayoutVars>
          <dgm:chMax val="0"/>
          <dgm:bulletEnabled val="1"/>
        </dgm:presLayoutVars>
      </dgm:prSet>
      <dgm:spPr/>
      <dgm:t>
        <a:bodyPr/>
        <a:lstStyle/>
        <a:p>
          <a:endParaRPr lang="en-US"/>
        </a:p>
      </dgm:t>
    </dgm:pt>
    <dgm:pt modelId="{071331AF-849C-49B9-842E-0A0EE1AA2647}" type="pres">
      <dgm:prSet presAssocID="{BFE6A044-D644-4D81-B6BC-425B645E056F}" presName="negativeSpace" presStyleCnt="0"/>
      <dgm:spPr/>
    </dgm:pt>
    <dgm:pt modelId="{A13328B4-732C-4303-9636-38B59925C83D}" type="pres">
      <dgm:prSet presAssocID="{BFE6A044-D644-4D81-B6BC-425B645E056F}" presName="childText" presStyleLbl="conFgAcc1" presStyleIdx="0" presStyleCnt="1">
        <dgm:presLayoutVars>
          <dgm:bulletEnabled val="1"/>
        </dgm:presLayoutVars>
      </dgm:prSet>
      <dgm:spPr/>
    </dgm:pt>
  </dgm:ptLst>
  <dgm:cxnLst>
    <dgm:cxn modelId="{B30E2277-732C-4CCB-AFD9-086B6D677610}" type="presOf" srcId="{BFE6A044-D644-4D81-B6BC-425B645E056F}" destId="{8227A8B5-2D6B-44CD-A421-A275ECB9B1E5}" srcOrd="1" destOrd="0" presId="urn:microsoft.com/office/officeart/2005/8/layout/list1"/>
    <dgm:cxn modelId="{E39B6E60-C1B4-4F91-9566-EF8F6308811D}" type="presOf" srcId="{E7957326-C12A-44F9-8348-0770D22172E4}" destId="{0F951794-CC39-4E8D-B937-C5097CE3D988}" srcOrd="0" destOrd="0" presId="urn:microsoft.com/office/officeart/2005/8/layout/list1"/>
    <dgm:cxn modelId="{388E60BC-0C9B-4BE6-80B6-A21EF0CB81F1}" srcId="{E7957326-C12A-44F9-8348-0770D22172E4}" destId="{BFE6A044-D644-4D81-B6BC-425B645E056F}" srcOrd="0" destOrd="0" parTransId="{3988A714-9993-43D7-909E-D365577CD9AA}" sibTransId="{13B18CB6-1FAA-4215-B643-4D8D98A2EC07}"/>
    <dgm:cxn modelId="{60E7A20A-9446-43EB-8D78-886118E19A16}" type="presOf" srcId="{BFE6A044-D644-4D81-B6BC-425B645E056F}" destId="{3B767548-BC3E-4ABD-B133-3D1545937113}" srcOrd="0" destOrd="0" presId="urn:microsoft.com/office/officeart/2005/8/layout/list1"/>
    <dgm:cxn modelId="{1B59A338-EFF7-4A33-A937-D08641C4BC37}" type="presParOf" srcId="{0F951794-CC39-4E8D-B937-C5097CE3D988}" destId="{E5A54E5C-36BF-4BB3-815F-7F8AAAC06466}" srcOrd="0" destOrd="0" presId="urn:microsoft.com/office/officeart/2005/8/layout/list1"/>
    <dgm:cxn modelId="{C2EF8FD0-B523-4E90-B985-E49F9A6D9E42}" type="presParOf" srcId="{E5A54E5C-36BF-4BB3-815F-7F8AAAC06466}" destId="{3B767548-BC3E-4ABD-B133-3D1545937113}" srcOrd="0" destOrd="0" presId="urn:microsoft.com/office/officeart/2005/8/layout/list1"/>
    <dgm:cxn modelId="{F34F9956-FECA-463F-8DE7-EF3C2930E3E5}" type="presParOf" srcId="{E5A54E5C-36BF-4BB3-815F-7F8AAAC06466}" destId="{8227A8B5-2D6B-44CD-A421-A275ECB9B1E5}" srcOrd="1" destOrd="0" presId="urn:microsoft.com/office/officeart/2005/8/layout/list1"/>
    <dgm:cxn modelId="{EE60D492-877C-4F5C-93DB-B17CFE9E8970}" type="presParOf" srcId="{0F951794-CC39-4E8D-B937-C5097CE3D988}" destId="{071331AF-849C-49B9-842E-0A0EE1AA2647}" srcOrd="1" destOrd="0" presId="urn:microsoft.com/office/officeart/2005/8/layout/list1"/>
    <dgm:cxn modelId="{9210E933-631A-4485-816B-543A2EBFF042}" type="presParOf" srcId="{0F951794-CC39-4E8D-B937-C5097CE3D988}" destId="{A13328B4-732C-4303-9636-38B59925C83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25F563A-4BDA-4F40-9EA6-4AAD17B6E140}" type="doc">
      <dgm:prSet loTypeId="urn:microsoft.com/office/officeart/2005/8/layout/chevron1" loCatId="process" qsTypeId="urn:microsoft.com/office/officeart/2005/8/quickstyle/simple4" qsCatId="simple" csTypeId="urn:microsoft.com/office/officeart/2005/8/colors/colorful3" csCatId="colorful" phldr="1"/>
      <dgm:spPr/>
    </dgm:pt>
    <dgm:pt modelId="{6DA48A6E-4BDB-4F63-8200-D4E47869EF95}">
      <dgm:prSet phldrT="[Text]"/>
      <dgm:spPr/>
      <dgm:t>
        <a:bodyPr/>
        <a:lstStyle/>
        <a:p>
          <a:pPr rtl="1"/>
          <a:r>
            <a:rPr lang="fa-IR" b="1" dirty="0" smtClean="0"/>
            <a:t>کارخانه تولید </a:t>
          </a:r>
          <a:r>
            <a:rPr lang="en-US" b="1" dirty="0" smtClean="0"/>
            <a:t>Facto</a:t>
          </a:r>
          <a:endParaRPr lang="fa-IR" b="1" dirty="0"/>
        </a:p>
      </dgm:t>
    </dgm:pt>
    <dgm:pt modelId="{47AE8F85-0D4D-45DA-91F9-F63E95144B5D}" type="parTrans" cxnId="{B14ED63C-5423-4100-9349-B53820F7649C}">
      <dgm:prSet/>
      <dgm:spPr/>
      <dgm:t>
        <a:bodyPr/>
        <a:lstStyle/>
        <a:p>
          <a:pPr rtl="1"/>
          <a:endParaRPr lang="fa-IR" b="1"/>
        </a:p>
      </dgm:t>
    </dgm:pt>
    <dgm:pt modelId="{389F6054-B487-400D-B656-E81717CF4BA7}" type="sibTrans" cxnId="{B14ED63C-5423-4100-9349-B53820F7649C}">
      <dgm:prSet/>
      <dgm:spPr/>
      <dgm:t>
        <a:bodyPr/>
        <a:lstStyle/>
        <a:p>
          <a:pPr rtl="1"/>
          <a:endParaRPr lang="fa-IR" b="1"/>
        </a:p>
      </dgm:t>
    </dgm:pt>
    <dgm:pt modelId="{8AFE6EC6-C865-4F11-AA64-FD6488B49E24}">
      <dgm:prSet phldrT="[Text]"/>
      <dgm:spPr/>
      <dgm:t>
        <a:bodyPr/>
        <a:lstStyle/>
        <a:p>
          <a:pPr rtl="1"/>
          <a:r>
            <a:rPr lang="fa-IR" b="1" dirty="0" smtClean="0"/>
            <a:t>شرکت توزیع کننده </a:t>
          </a:r>
          <a:r>
            <a:rPr lang="en-US" b="1" dirty="0" smtClean="0"/>
            <a:t>Distributor</a:t>
          </a:r>
          <a:endParaRPr lang="fa-IR" b="1" dirty="0"/>
        </a:p>
      </dgm:t>
    </dgm:pt>
    <dgm:pt modelId="{2CE82CDC-1B00-406E-8A79-8D8793FD1823}" type="parTrans" cxnId="{E23F5DCB-3FB8-41FC-95C0-728784A8C0A0}">
      <dgm:prSet/>
      <dgm:spPr/>
      <dgm:t>
        <a:bodyPr/>
        <a:lstStyle/>
        <a:p>
          <a:pPr rtl="1"/>
          <a:endParaRPr lang="fa-IR" b="1"/>
        </a:p>
      </dgm:t>
    </dgm:pt>
    <dgm:pt modelId="{1ACD9071-A8DE-46EF-9164-C49DBC595672}" type="sibTrans" cxnId="{E23F5DCB-3FB8-41FC-95C0-728784A8C0A0}">
      <dgm:prSet/>
      <dgm:spPr/>
      <dgm:t>
        <a:bodyPr/>
        <a:lstStyle/>
        <a:p>
          <a:pPr rtl="1"/>
          <a:endParaRPr lang="fa-IR" b="1"/>
        </a:p>
      </dgm:t>
    </dgm:pt>
    <dgm:pt modelId="{2605283A-E9B4-48D0-973F-D1CD20E3E762}">
      <dgm:prSet phldrT="[Text]"/>
      <dgm:spPr/>
      <dgm:t>
        <a:bodyPr/>
        <a:lstStyle/>
        <a:p>
          <a:pPr rtl="1"/>
          <a:r>
            <a:rPr lang="fa-IR" b="1" dirty="0" smtClean="0"/>
            <a:t>عمده فروشی </a:t>
          </a:r>
          <a:r>
            <a:rPr lang="en-US" b="1" dirty="0" smtClean="0"/>
            <a:t>Wholesaler</a:t>
          </a:r>
          <a:endParaRPr lang="fa-IR" b="1" dirty="0"/>
        </a:p>
      </dgm:t>
    </dgm:pt>
    <dgm:pt modelId="{FA09268A-EEFB-488D-B35E-47EBBF23EEF5}" type="parTrans" cxnId="{FAEBAA84-DDB7-45C1-B749-29E377678C58}">
      <dgm:prSet/>
      <dgm:spPr/>
      <dgm:t>
        <a:bodyPr/>
        <a:lstStyle/>
        <a:p>
          <a:pPr rtl="1"/>
          <a:endParaRPr lang="fa-IR" b="1"/>
        </a:p>
      </dgm:t>
    </dgm:pt>
    <dgm:pt modelId="{9683E81A-C4C4-4DFB-8C3A-921B54293101}" type="sibTrans" cxnId="{FAEBAA84-DDB7-45C1-B749-29E377678C58}">
      <dgm:prSet/>
      <dgm:spPr/>
      <dgm:t>
        <a:bodyPr/>
        <a:lstStyle/>
        <a:p>
          <a:pPr rtl="1"/>
          <a:endParaRPr lang="fa-IR" b="1"/>
        </a:p>
      </dgm:t>
    </dgm:pt>
    <dgm:pt modelId="{BD941F77-2F08-40FF-BEA1-33F5774F584C}">
      <dgm:prSet phldrT="[Text]"/>
      <dgm:spPr/>
      <dgm:t>
        <a:bodyPr/>
        <a:lstStyle/>
        <a:p>
          <a:pPr rtl="1"/>
          <a:r>
            <a:rPr lang="fa-IR" b="1" dirty="0" smtClean="0"/>
            <a:t>خرده فروشی </a:t>
          </a:r>
          <a:r>
            <a:rPr lang="en-US" b="1" dirty="0" smtClean="0"/>
            <a:t>Retailers</a:t>
          </a:r>
          <a:endParaRPr lang="fa-IR" b="1" dirty="0"/>
        </a:p>
      </dgm:t>
    </dgm:pt>
    <dgm:pt modelId="{6878EE33-E09B-4F49-9515-95B5BA822842}" type="parTrans" cxnId="{03E4D3A3-287A-4ABD-8AD5-5E767CDA94FE}">
      <dgm:prSet/>
      <dgm:spPr/>
      <dgm:t>
        <a:bodyPr/>
        <a:lstStyle/>
        <a:p>
          <a:pPr rtl="1"/>
          <a:endParaRPr lang="fa-IR" b="1"/>
        </a:p>
      </dgm:t>
    </dgm:pt>
    <dgm:pt modelId="{6BB06D11-6E5D-473C-BD67-421E9B1C1ECE}" type="sibTrans" cxnId="{03E4D3A3-287A-4ABD-8AD5-5E767CDA94FE}">
      <dgm:prSet/>
      <dgm:spPr/>
      <dgm:t>
        <a:bodyPr/>
        <a:lstStyle/>
        <a:p>
          <a:pPr rtl="1"/>
          <a:endParaRPr lang="fa-IR" b="1"/>
        </a:p>
      </dgm:t>
    </dgm:pt>
    <dgm:pt modelId="{FB6CA8C2-233A-4E2B-B13F-CCB37D2E73A3}" type="pres">
      <dgm:prSet presAssocID="{225F563A-4BDA-4F40-9EA6-4AAD17B6E140}" presName="Name0" presStyleCnt="0">
        <dgm:presLayoutVars>
          <dgm:dir/>
          <dgm:animLvl val="lvl"/>
          <dgm:resizeHandles val="exact"/>
        </dgm:presLayoutVars>
      </dgm:prSet>
      <dgm:spPr/>
    </dgm:pt>
    <dgm:pt modelId="{74CE6A4D-144D-4682-A60F-B8DD6578FBAF}" type="pres">
      <dgm:prSet presAssocID="{6DA48A6E-4BDB-4F63-8200-D4E47869EF95}" presName="parTxOnly" presStyleLbl="node1" presStyleIdx="0" presStyleCnt="4">
        <dgm:presLayoutVars>
          <dgm:chMax val="0"/>
          <dgm:chPref val="0"/>
          <dgm:bulletEnabled val="1"/>
        </dgm:presLayoutVars>
      </dgm:prSet>
      <dgm:spPr/>
      <dgm:t>
        <a:bodyPr/>
        <a:lstStyle/>
        <a:p>
          <a:endParaRPr lang="en-US"/>
        </a:p>
      </dgm:t>
    </dgm:pt>
    <dgm:pt modelId="{4222480A-5AAC-4952-ACB3-23902DA4705B}" type="pres">
      <dgm:prSet presAssocID="{389F6054-B487-400D-B656-E81717CF4BA7}" presName="parTxOnlySpace" presStyleCnt="0"/>
      <dgm:spPr/>
    </dgm:pt>
    <dgm:pt modelId="{6188968F-0147-400B-8C14-978645AF3347}" type="pres">
      <dgm:prSet presAssocID="{8AFE6EC6-C865-4F11-AA64-FD6488B49E24}" presName="parTxOnly" presStyleLbl="node1" presStyleIdx="1" presStyleCnt="4">
        <dgm:presLayoutVars>
          <dgm:chMax val="0"/>
          <dgm:chPref val="0"/>
          <dgm:bulletEnabled val="1"/>
        </dgm:presLayoutVars>
      </dgm:prSet>
      <dgm:spPr/>
      <dgm:t>
        <a:bodyPr/>
        <a:lstStyle/>
        <a:p>
          <a:endParaRPr lang="en-US"/>
        </a:p>
      </dgm:t>
    </dgm:pt>
    <dgm:pt modelId="{9BD1F908-3AC7-44D8-A72B-2ED000598F17}" type="pres">
      <dgm:prSet presAssocID="{1ACD9071-A8DE-46EF-9164-C49DBC595672}" presName="parTxOnlySpace" presStyleCnt="0"/>
      <dgm:spPr/>
    </dgm:pt>
    <dgm:pt modelId="{F571576A-E759-4D7F-A679-10E2D283C085}" type="pres">
      <dgm:prSet presAssocID="{2605283A-E9B4-48D0-973F-D1CD20E3E762}" presName="parTxOnly" presStyleLbl="node1" presStyleIdx="2" presStyleCnt="4">
        <dgm:presLayoutVars>
          <dgm:chMax val="0"/>
          <dgm:chPref val="0"/>
          <dgm:bulletEnabled val="1"/>
        </dgm:presLayoutVars>
      </dgm:prSet>
      <dgm:spPr/>
      <dgm:t>
        <a:bodyPr/>
        <a:lstStyle/>
        <a:p>
          <a:endParaRPr lang="en-US"/>
        </a:p>
      </dgm:t>
    </dgm:pt>
    <dgm:pt modelId="{D7B5D504-A05D-42B9-8F2D-6EA390B34957}" type="pres">
      <dgm:prSet presAssocID="{9683E81A-C4C4-4DFB-8C3A-921B54293101}" presName="parTxOnlySpace" presStyleCnt="0"/>
      <dgm:spPr/>
    </dgm:pt>
    <dgm:pt modelId="{56750EB0-DE90-4691-8459-347D09A70762}" type="pres">
      <dgm:prSet presAssocID="{BD941F77-2F08-40FF-BEA1-33F5774F584C}" presName="parTxOnly" presStyleLbl="node1" presStyleIdx="3" presStyleCnt="4">
        <dgm:presLayoutVars>
          <dgm:chMax val="0"/>
          <dgm:chPref val="0"/>
          <dgm:bulletEnabled val="1"/>
        </dgm:presLayoutVars>
      </dgm:prSet>
      <dgm:spPr/>
      <dgm:t>
        <a:bodyPr/>
        <a:lstStyle/>
        <a:p>
          <a:endParaRPr lang="en-US"/>
        </a:p>
      </dgm:t>
    </dgm:pt>
  </dgm:ptLst>
  <dgm:cxnLst>
    <dgm:cxn modelId="{FAF69DC1-4525-46A9-B5F8-5C51AE5A3129}" type="presOf" srcId="{6DA48A6E-4BDB-4F63-8200-D4E47869EF95}" destId="{74CE6A4D-144D-4682-A60F-B8DD6578FBAF}" srcOrd="0" destOrd="0" presId="urn:microsoft.com/office/officeart/2005/8/layout/chevron1"/>
    <dgm:cxn modelId="{E23F5DCB-3FB8-41FC-95C0-728784A8C0A0}" srcId="{225F563A-4BDA-4F40-9EA6-4AAD17B6E140}" destId="{8AFE6EC6-C865-4F11-AA64-FD6488B49E24}" srcOrd="1" destOrd="0" parTransId="{2CE82CDC-1B00-406E-8A79-8D8793FD1823}" sibTransId="{1ACD9071-A8DE-46EF-9164-C49DBC595672}"/>
    <dgm:cxn modelId="{F708231B-3CD9-4850-8281-47BD5FDA638C}" type="presOf" srcId="{225F563A-4BDA-4F40-9EA6-4AAD17B6E140}" destId="{FB6CA8C2-233A-4E2B-B13F-CCB37D2E73A3}" srcOrd="0" destOrd="0" presId="urn:microsoft.com/office/officeart/2005/8/layout/chevron1"/>
    <dgm:cxn modelId="{FAEBAA84-DDB7-45C1-B749-29E377678C58}" srcId="{225F563A-4BDA-4F40-9EA6-4AAD17B6E140}" destId="{2605283A-E9B4-48D0-973F-D1CD20E3E762}" srcOrd="2" destOrd="0" parTransId="{FA09268A-EEFB-488D-B35E-47EBBF23EEF5}" sibTransId="{9683E81A-C4C4-4DFB-8C3A-921B54293101}"/>
    <dgm:cxn modelId="{8960EC15-6CB7-499A-8D15-A038FD66D386}" type="presOf" srcId="{8AFE6EC6-C865-4F11-AA64-FD6488B49E24}" destId="{6188968F-0147-400B-8C14-978645AF3347}" srcOrd="0" destOrd="0" presId="urn:microsoft.com/office/officeart/2005/8/layout/chevron1"/>
    <dgm:cxn modelId="{B14ED63C-5423-4100-9349-B53820F7649C}" srcId="{225F563A-4BDA-4F40-9EA6-4AAD17B6E140}" destId="{6DA48A6E-4BDB-4F63-8200-D4E47869EF95}" srcOrd="0" destOrd="0" parTransId="{47AE8F85-0D4D-45DA-91F9-F63E95144B5D}" sibTransId="{389F6054-B487-400D-B656-E81717CF4BA7}"/>
    <dgm:cxn modelId="{3CC754F0-81F1-4D42-98D3-490267621996}" type="presOf" srcId="{BD941F77-2F08-40FF-BEA1-33F5774F584C}" destId="{56750EB0-DE90-4691-8459-347D09A70762}" srcOrd="0" destOrd="0" presId="urn:microsoft.com/office/officeart/2005/8/layout/chevron1"/>
    <dgm:cxn modelId="{E7932953-5812-4552-84D3-0F0F186BBD70}" type="presOf" srcId="{2605283A-E9B4-48D0-973F-D1CD20E3E762}" destId="{F571576A-E759-4D7F-A679-10E2D283C085}" srcOrd="0" destOrd="0" presId="urn:microsoft.com/office/officeart/2005/8/layout/chevron1"/>
    <dgm:cxn modelId="{03E4D3A3-287A-4ABD-8AD5-5E767CDA94FE}" srcId="{225F563A-4BDA-4F40-9EA6-4AAD17B6E140}" destId="{BD941F77-2F08-40FF-BEA1-33F5774F584C}" srcOrd="3" destOrd="0" parTransId="{6878EE33-E09B-4F49-9515-95B5BA822842}" sibTransId="{6BB06D11-6E5D-473C-BD67-421E9B1C1ECE}"/>
    <dgm:cxn modelId="{F14C128F-5116-4ED9-B50B-D628EC78C5CD}" type="presParOf" srcId="{FB6CA8C2-233A-4E2B-B13F-CCB37D2E73A3}" destId="{74CE6A4D-144D-4682-A60F-B8DD6578FBAF}" srcOrd="0" destOrd="0" presId="urn:microsoft.com/office/officeart/2005/8/layout/chevron1"/>
    <dgm:cxn modelId="{3D4A7A8C-AABC-4686-A4F6-CE7E1DA1560F}" type="presParOf" srcId="{FB6CA8C2-233A-4E2B-B13F-CCB37D2E73A3}" destId="{4222480A-5AAC-4952-ACB3-23902DA4705B}" srcOrd="1" destOrd="0" presId="urn:microsoft.com/office/officeart/2005/8/layout/chevron1"/>
    <dgm:cxn modelId="{09D99B59-EFDE-4A0C-BD31-FCF5F8F78451}" type="presParOf" srcId="{FB6CA8C2-233A-4E2B-B13F-CCB37D2E73A3}" destId="{6188968F-0147-400B-8C14-978645AF3347}" srcOrd="2" destOrd="0" presId="urn:microsoft.com/office/officeart/2005/8/layout/chevron1"/>
    <dgm:cxn modelId="{6066FFBE-6ACD-4F54-A98B-772369D17882}" type="presParOf" srcId="{FB6CA8C2-233A-4E2B-B13F-CCB37D2E73A3}" destId="{9BD1F908-3AC7-44D8-A72B-2ED000598F17}" srcOrd="3" destOrd="0" presId="urn:microsoft.com/office/officeart/2005/8/layout/chevron1"/>
    <dgm:cxn modelId="{020D7E7F-88DB-46C6-B51A-D4097EA52E42}" type="presParOf" srcId="{FB6CA8C2-233A-4E2B-B13F-CCB37D2E73A3}" destId="{F571576A-E759-4D7F-A679-10E2D283C085}" srcOrd="4" destOrd="0" presId="urn:microsoft.com/office/officeart/2005/8/layout/chevron1"/>
    <dgm:cxn modelId="{11F82DA2-4F2B-4937-8469-B6417DF77CFA}" type="presParOf" srcId="{FB6CA8C2-233A-4E2B-B13F-CCB37D2E73A3}" destId="{D7B5D504-A05D-42B9-8F2D-6EA390B34957}" srcOrd="5" destOrd="0" presId="urn:microsoft.com/office/officeart/2005/8/layout/chevron1"/>
    <dgm:cxn modelId="{5F9D0087-ACA6-4846-8194-487F820332F4}" type="presParOf" srcId="{FB6CA8C2-233A-4E2B-B13F-CCB37D2E73A3}" destId="{56750EB0-DE90-4691-8459-347D09A70762}"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25F563A-4BDA-4F40-9EA6-4AAD17B6E140}" type="doc">
      <dgm:prSet loTypeId="urn:microsoft.com/office/officeart/2005/8/layout/chevron1" loCatId="process" qsTypeId="urn:microsoft.com/office/officeart/2005/8/quickstyle/simple4" qsCatId="simple" csTypeId="urn:microsoft.com/office/officeart/2005/8/colors/colorful3" csCatId="colorful" phldr="1"/>
      <dgm:spPr/>
    </dgm:pt>
    <dgm:pt modelId="{6DA48A6E-4BDB-4F63-8200-D4E47869EF95}">
      <dgm:prSet phldrT="[Text]"/>
      <dgm:spPr/>
      <dgm:t>
        <a:bodyPr/>
        <a:lstStyle/>
        <a:p>
          <a:pPr rtl="1"/>
          <a:r>
            <a:rPr lang="fa-IR" b="1" dirty="0" smtClean="0"/>
            <a:t>کارخانه تولید </a:t>
          </a:r>
          <a:r>
            <a:rPr lang="en-US" b="1" dirty="0" smtClean="0"/>
            <a:t>Facto</a:t>
          </a:r>
          <a:endParaRPr lang="fa-IR" b="1" dirty="0"/>
        </a:p>
      </dgm:t>
    </dgm:pt>
    <dgm:pt modelId="{47AE8F85-0D4D-45DA-91F9-F63E95144B5D}" type="parTrans" cxnId="{B14ED63C-5423-4100-9349-B53820F7649C}">
      <dgm:prSet/>
      <dgm:spPr/>
      <dgm:t>
        <a:bodyPr/>
        <a:lstStyle/>
        <a:p>
          <a:pPr rtl="1"/>
          <a:endParaRPr lang="fa-IR" b="1"/>
        </a:p>
      </dgm:t>
    </dgm:pt>
    <dgm:pt modelId="{389F6054-B487-400D-B656-E81717CF4BA7}" type="sibTrans" cxnId="{B14ED63C-5423-4100-9349-B53820F7649C}">
      <dgm:prSet/>
      <dgm:spPr/>
      <dgm:t>
        <a:bodyPr/>
        <a:lstStyle/>
        <a:p>
          <a:pPr rtl="1"/>
          <a:endParaRPr lang="fa-IR" b="1"/>
        </a:p>
      </dgm:t>
    </dgm:pt>
    <dgm:pt modelId="{8AFE6EC6-C865-4F11-AA64-FD6488B49E24}">
      <dgm:prSet phldrT="[Text]"/>
      <dgm:spPr/>
      <dgm:t>
        <a:bodyPr/>
        <a:lstStyle/>
        <a:p>
          <a:pPr rtl="1"/>
          <a:r>
            <a:rPr lang="fa-IR" b="1" dirty="0" smtClean="0"/>
            <a:t>شرکت توزیع کننده </a:t>
          </a:r>
          <a:r>
            <a:rPr lang="en-US" b="1" dirty="0" smtClean="0"/>
            <a:t>Distributor</a:t>
          </a:r>
          <a:endParaRPr lang="fa-IR" b="1" dirty="0"/>
        </a:p>
      </dgm:t>
    </dgm:pt>
    <dgm:pt modelId="{2CE82CDC-1B00-406E-8A79-8D8793FD1823}" type="parTrans" cxnId="{E23F5DCB-3FB8-41FC-95C0-728784A8C0A0}">
      <dgm:prSet/>
      <dgm:spPr/>
      <dgm:t>
        <a:bodyPr/>
        <a:lstStyle/>
        <a:p>
          <a:pPr rtl="1"/>
          <a:endParaRPr lang="fa-IR" b="1"/>
        </a:p>
      </dgm:t>
    </dgm:pt>
    <dgm:pt modelId="{1ACD9071-A8DE-46EF-9164-C49DBC595672}" type="sibTrans" cxnId="{E23F5DCB-3FB8-41FC-95C0-728784A8C0A0}">
      <dgm:prSet/>
      <dgm:spPr/>
      <dgm:t>
        <a:bodyPr/>
        <a:lstStyle/>
        <a:p>
          <a:pPr rtl="1"/>
          <a:endParaRPr lang="fa-IR" b="1"/>
        </a:p>
      </dgm:t>
    </dgm:pt>
    <dgm:pt modelId="{2605283A-E9B4-48D0-973F-D1CD20E3E762}">
      <dgm:prSet phldrT="[Text]"/>
      <dgm:spPr/>
      <dgm:t>
        <a:bodyPr/>
        <a:lstStyle/>
        <a:p>
          <a:pPr rtl="1"/>
          <a:r>
            <a:rPr lang="fa-IR" b="1" dirty="0" smtClean="0"/>
            <a:t>عمده فروشی </a:t>
          </a:r>
          <a:r>
            <a:rPr lang="en-US" b="1" dirty="0" smtClean="0"/>
            <a:t>Wholesaler</a:t>
          </a:r>
          <a:endParaRPr lang="fa-IR" b="1" dirty="0"/>
        </a:p>
      </dgm:t>
    </dgm:pt>
    <dgm:pt modelId="{FA09268A-EEFB-488D-B35E-47EBBF23EEF5}" type="parTrans" cxnId="{FAEBAA84-DDB7-45C1-B749-29E377678C58}">
      <dgm:prSet/>
      <dgm:spPr/>
      <dgm:t>
        <a:bodyPr/>
        <a:lstStyle/>
        <a:p>
          <a:pPr rtl="1"/>
          <a:endParaRPr lang="fa-IR" b="1"/>
        </a:p>
      </dgm:t>
    </dgm:pt>
    <dgm:pt modelId="{9683E81A-C4C4-4DFB-8C3A-921B54293101}" type="sibTrans" cxnId="{FAEBAA84-DDB7-45C1-B749-29E377678C58}">
      <dgm:prSet/>
      <dgm:spPr/>
      <dgm:t>
        <a:bodyPr/>
        <a:lstStyle/>
        <a:p>
          <a:pPr rtl="1"/>
          <a:endParaRPr lang="fa-IR" b="1"/>
        </a:p>
      </dgm:t>
    </dgm:pt>
    <dgm:pt modelId="{BD941F77-2F08-40FF-BEA1-33F5774F584C}">
      <dgm:prSet phldrT="[Text]"/>
      <dgm:spPr/>
      <dgm:t>
        <a:bodyPr/>
        <a:lstStyle/>
        <a:p>
          <a:pPr rtl="1"/>
          <a:r>
            <a:rPr lang="fa-IR" b="1" dirty="0" smtClean="0"/>
            <a:t>خرده فروشی </a:t>
          </a:r>
          <a:r>
            <a:rPr lang="en-US" b="1" dirty="0" smtClean="0"/>
            <a:t>Retailers</a:t>
          </a:r>
          <a:endParaRPr lang="fa-IR" b="1" dirty="0"/>
        </a:p>
      </dgm:t>
    </dgm:pt>
    <dgm:pt modelId="{6878EE33-E09B-4F49-9515-95B5BA822842}" type="parTrans" cxnId="{03E4D3A3-287A-4ABD-8AD5-5E767CDA94FE}">
      <dgm:prSet/>
      <dgm:spPr/>
      <dgm:t>
        <a:bodyPr/>
        <a:lstStyle/>
        <a:p>
          <a:pPr rtl="1"/>
          <a:endParaRPr lang="fa-IR" b="1"/>
        </a:p>
      </dgm:t>
    </dgm:pt>
    <dgm:pt modelId="{6BB06D11-6E5D-473C-BD67-421E9B1C1ECE}" type="sibTrans" cxnId="{03E4D3A3-287A-4ABD-8AD5-5E767CDA94FE}">
      <dgm:prSet/>
      <dgm:spPr/>
      <dgm:t>
        <a:bodyPr/>
        <a:lstStyle/>
        <a:p>
          <a:pPr rtl="1"/>
          <a:endParaRPr lang="fa-IR" b="1"/>
        </a:p>
      </dgm:t>
    </dgm:pt>
    <dgm:pt modelId="{FB6CA8C2-233A-4E2B-B13F-CCB37D2E73A3}" type="pres">
      <dgm:prSet presAssocID="{225F563A-4BDA-4F40-9EA6-4AAD17B6E140}" presName="Name0" presStyleCnt="0">
        <dgm:presLayoutVars>
          <dgm:dir/>
          <dgm:animLvl val="lvl"/>
          <dgm:resizeHandles val="exact"/>
        </dgm:presLayoutVars>
      </dgm:prSet>
      <dgm:spPr/>
    </dgm:pt>
    <dgm:pt modelId="{74CE6A4D-144D-4682-A60F-B8DD6578FBAF}" type="pres">
      <dgm:prSet presAssocID="{6DA48A6E-4BDB-4F63-8200-D4E47869EF95}" presName="parTxOnly" presStyleLbl="node1" presStyleIdx="0" presStyleCnt="4">
        <dgm:presLayoutVars>
          <dgm:chMax val="0"/>
          <dgm:chPref val="0"/>
          <dgm:bulletEnabled val="1"/>
        </dgm:presLayoutVars>
      </dgm:prSet>
      <dgm:spPr/>
      <dgm:t>
        <a:bodyPr/>
        <a:lstStyle/>
        <a:p>
          <a:endParaRPr lang="en-US"/>
        </a:p>
      </dgm:t>
    </dgm:pt>
    <dgm:pt modelId="{4222480A-5AAC-4952-ACB3-23902DA4705B}" type="pres">
      <dgm:prSet presAssocID="{389F6054-B487-400D-B656-E81717CF4BA7}" presName="parTxOnlySpace" presStyleCnt="0"/>
      <dgm:spPr/>
    </dgm:pt>
    <dgm:pt modelId="{6188968F-0147-400B-8C14-978645AF3347}" type="pres">
      <dgm:prSet presAssocID="{8AFE6EC6-C865-4F11-AA64-FD6488B49E24}" presName="parTxOnly" presStyleLbl="node1" presStyleIdx="1" presStyleCnt="4">
        <dgm:presLayoutVars>
          <dgm:chMax val="0"/>
          <dgm:chPref val="0"/>
          <dgm:bulletEnabled val="1"/>
        </dgm:presLayoutVars>
      </dgm:prSet>
      <dgm:spPr/>
      <dgm:t>
        <a:bodyPr/>
        <a:lstStyle/>
        <a:p>
          <a:endParaRPr lang="en-US"/>
        </a:p>
      </dgm:t>
    </dgm:pt>
    <dgm:pt modelId="{9BD1F908-3AC7-44D8-A72B-2ED000598F17}" type="pres">
      <dgm:prSet presAssocID="{1ACD9071-A8DE-46EF-9164-C49DBC595672}" presName="parTxOnlySpace" presStyleCnt="0"/>
      <dgm:spPr/>
    </dgm:pt>
    <dgm:pt modelId="{F571576A-E759-4D7F-A679-10E2D283C085}" type="pres">
      <dgm:prSet presAssocID="{2605283A-E9B4-48D0-973F-D1CD20E3E762}" presName="parTxOnly" presStyleLbl="node1" presStyleIdx="2" presStyleCnt="4">
        <dgm:presLayoutVars>
          <dgm:chMax val="0"/>
          <dgm:chPref val="0"/>
          <dgm:bulletEnabled val="1"/>
        </dgm:presLayoutVars>
      </dgm:prSet>
      <dgm:spPr/>
      <dgm:t>
        <a:bodyPr/>
        <a:lstStyle/>
        <a:p>
          <a:endParaRPr lang="en-US"/>
        </a:p>
      </dgm:t>
    </dgm:pt>
    <dgm:pt modelId="{D7B5D504-A05D-42B9-8F2D-6EA390B34957}" type="pres">
      <dgm:prSet presAssocID="{9683E81A-C4C4-4DFB-8C3A-921B54293101}" presName="parTxOnlySpace" presStyleCnt="0"/>
      <dgm:spPr/>
    </dgm:pt>
    <dgm:pt modelId="{56750EB0-DE90-4691-8459-347D09A70762}" type="pres">
      <dgm:prSet presAssocID="{BD941F77-2F08-40FF-BEA1-33F5774F584C}" presName="parTxOnly" presStyleLbl="node1" presStyleIdx="3" presStyleCnt="4">
        <dgm:presLayoutVars>
          <dgm:chMax val="0"/>
          <dgm:chPref val="0"/>
          <dgm:bulletEnabled val="1"/>
        </dgm:presLayoutVars>
      </dgm:prSet>
      <dgm:spPr/>
      <dgm:t>
        <a:bodyPr/>
        <a:lstStyle/>
        <a:p>
          <a:endParaRPr lang="en-US"/>
        </a:p>
      </dgm:t>
    </dgm:pt>
  </dgm:ptLst>
  <dgm:cxnLst>
    <dgm:cxn modelId="{E23F5DCB-3FB8-41FC-95C0-728784A8C0A0}" srcId="{225F563A-4BDA-4F40-9EA6-4AAD17B6E140}" destId="{8AFE6EC6-C865-4F11-AA64-FD6488B49E24}" srcOrd="1" destOrd="0" parTransId="{2CE82CDC-1B00-406E-8A79-8D8793FD1823}" sibTransId="{1ACD9071-A8DE-46EF-9164-C49DBC595672}"/>
    <dgm:cxn modelId="{D0E12317-C76D-46A4-90B1-44E78E31A338}" type="presOf" srcId="{BD941F77-2F08-40FF-BEA1-33F5774F584C}" destId="{56750EB0-DE90-4691-8459-347D09A70762}" srcOrd="0" destOrd="0" presId="urn:microsoft.com/office/officeart/2005/8/layout/chevron1"/>
    <dgm:cxn modelId="{FAEBAA84-DDB7-45C1-B749-29E377678C58}" srcId="{225F563A-4BDA-4F40-9EA6-4AAD17B6E140}" destId="{2605283A-E9B4-48D0-973F-D1CD20E3E762}" srcOrd="2" destOrd="0" parTransId="{FA09268A-EEFB-488D-B35E-47EBBF23EEF5}" sibTransId="{9683E81A-C4C4-4DFB-8C3A-921B54293101}"/>
    <dgm:cxn modelId="{B14ED63C-5423-4100-9349-B53820F7649C}" srcId="{225F563A-4BDA-4F40-9EA6-4AAD17B6E140}" destId="{6DA48A6E-4BDB-4F63-8200-D4E47869EF95}" srcOrd="0" destOrd="0" parTransId="{47AE8F85-0D4D-45DA-91F9-F63E95144B5D}" sibTransId="{389F6054-B487-400D-B656-E81717CF4BA7}"/>
    <dgm:cxn modelId="{2EF19BE1-4034-450F-82A7-AEE885925FFD}" type="presOf" srcId="{2605283A-E9B4-48D0-973F-D1CD20E3E762}" destId="{F571576A-E759-4D7F-A679-10E2D283C085}" srcOrd="0" destOrd="0" presId="urn:microsoft.com/office/officeart/2005/8/layout/chevron1"/>
    <dgm:cxn modelId="{A5569254-4357-4513-881A-95F5E3BDBBD7}" type="presOf" srcId="{6DA48A6E-4BDB-4F63-8200-D4E47869EF95}" destId="{74CE6A4D-144D-4682-A60F-B8DD6578FBAF}" srcOrd="0" destOrd="0" presId="urn:microsoft.com/office/officeart/2005/8/layout/chevron1"/>
    <dgm:cxn modelId="{3E1ECB5A-088B-4921-8EAC-B6A69C7D34F6}" type="presOf" srcId="{225F563A-4BDA-4F40-9EA6-4AAD17B6E140}" destId="{FB6CA8C2-233A-4E2B-B13F-CCB37D2E73A3}" srcOrd="0" destOrd="0" presId="urn:microsoft.com/office/officeart/2005/8/layout/chevron1"/>
    <dgm:cxn modelId="{03E4D3A3-287A-4ABD-8AD5-5E767CDA94FE}" srcId="{225F563A-4BDA-4F40-9EA6-4AAD17B6E140}" destId="{BD941F77-2F08-40FF-BEA1-33F5774F584C}" srcOrd="3" destOrd="0" parTransId="{6878EE33-E09B-4F49-9515-95B5BA822842}" sibTransId="{6BB06D11-6E5D-473C-BD67-421E9B1C1ECE}"/>
    <dgm:cxn modelId="{C80E33DF-BB1A-4BDA-834E-29EA0D321BEA}" type="presOf" srcId="{8AFE6EC6-C865-4F11-AA64-FD6488B49E24}" destId="{6188968F-0147-400B-8C14-978645AF3347}" srcOrd="0" destOrd="0" presId="urn:microsoft.com/office/officeart/2005/8/layout/chevron1"/>
    <dgm:cxn modelId="{B3C66AAD-C314-426B-A52B-A3983BA7BA96}" type="presParOf" srcId="{FB6CA8C2-233A-4E2B-B13F-CCB37D2E73A3}" destId="{74CE6A4D-144D-4682-A60F-B8DD6578FBAF}" srcOrd="0" destOrd="0" presId="urn:microsoft.com/office/officeart/2005/8/layout/chevron1"/>
    <dgm:cxn modelId="{AF9D3422-487F-436A-9523-CADCE094152C}" type="presParOf" srcId="{FB6CA8C2-233A-4E2B-B13F-CCB37D2E73A3}" destId="{4222480A-5AAC-4952-ACB3-23902DA4705B}" srcOrd="1" destOrd="0" presId="urn:microsoft.com/office/officeart/2005/8/layout/chevron1"/>
    <dgm:cxn modelId="{FE589811-2808-45A6-8E84-C744A67C7475}" type="presParOf" srcId="{FB6CA8C2-233A-4E2B-B13F-CCB37D2E73A3}" destId="{6188968F-0147-400B-8C14-978645AF3347}" srcOrd="2" destOrd="0" presId="urn:microsoft.com/office/officeart/2005/8/layout/chevron1"/>
    <dgm:cxn modelId="{CCF9FD3B-30BE-4E3C-8752-E7B492468243}" type="presParOf" srcId="{FB6CA8C2-233A-4E2B-B13F-CCB37D2E73A3}" destId="{9BD1F908-3AC7-44D8-A72B-2ED000598F17}" srcOrd="3" destOrd="0" presId="urn:microsoft.com/office/officeart/2005/8/layout/chevron1"/>
    <dgm:cxn modelId="{C429ED14-1976-422F-98C7-4358F9395DE6}" type="presParOf" srcId="{FB6CA8C2-233A-4E2B-B13F-CCB37D2E73A3}" destId="{F571576A-E759-4D7F-A679-10E2D283C085}" srcOrd="4" destOrd="0" presId="urn:microsoft.com/office/officeart/2005/8/layout/chevron1"/>
    <dgm:cxn modelId="{1FC162A6-67DC-4865-8460-678768620A0A}" type="presParOf" srcId="{FB6CA8C2-233A-4E2B-B13F-CCB37D2E73A3}" destId="{D7B5D504-A05D-42B9-8F2D-6EA390B34957}" srcOrd="5" destOrd="0" presId="urn:microsoft.com/office/officeart/2005/8/layout/chevron1"/>
    <dgm:cxn modelId="{FBCB27E0-ED26-4103-AB77-07F86FA77DAA}" type="presParOf" srcId="{FB6CA8C2-233A-4E2B-B13F-CCB37D2E73A3}" destId="{56750EB0-DE90-4691-8459-347D09A7076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8A2025D-3ABD-4652-A831-6340D375102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pPr rtl="1"/>
          <a:endParaRPr lang="fa-IR"/>
        </a:p>
      </dgm:t>
    </dgm:pt>
    <dgm:pt modelId="{87318623-020B-49BC-BAF0-A267A53CDE41}">
      <dgm:prSet/>
      <dgm:spPr/>
      <dgm:t>
        <a:bodyPr/>
        <a:lstStyle/>
        <a:p>
          <a:pPr rtl="1"/>
          <a:r>
            <a:rPr lang="fa-IR" dirty="0" smtClean="0"/>
            <a:t>هر عنصر به عنصر قبلی خود سفارش خرید می دهد.</a:t>
          </a:r>
          <a:endParaRPr lang="fa-IR" dirty="0"/>
        </a:p>
      </dgm:t>
    </dgm:pt>
    <dgm:pt modelId="{978D1805-1300-42FF-8EED-4230AC9A1A33}" type="parTrans" cxnId="{7D863EB5-C705-49CE-85D8-3A7D84154A8C}">
      <dgm:prSet/>
      <dgm:spPr/>
      <dgm:t>
        <a:bodyPr/>
        <a:lstStyle/>
        <a:p>
          <a:pPr rtl="1"/>
          <a:endParaRPr lang="fa-IR"/>
        </a:p>
      </dgm:t>
    </dgm:pt>
    <dgm:pt modelId="{5D79BCD0-B0C4-4675-B326-07F5A184417A}" type="sibTrans" cxnId="{7D863EB5-C705-49CE-85D8-3A7D84154A8C}">
      <dgm:prSet/>
      <dgm:spPr/>
      <dgm:t>
        <a:bodyPr/>
        <a:lstStyle/>
        <a:p>
          <a:pPr rtl="1"/>
          <a:endParaRPr lang="fa-IR"/>
        </a:p>
      </dgm:t>
    </dgm:pt>
    <dgm:pt modelId="{E10211CE-07E3-497C-BA9E-E23CFC24DFC8}">
      <dgm:prSet/>
      <dgm:spPr/>
      <dgm:t>
        <a:bodyPr/>
        <a:lstStyle/>
        <a:p>
          <a:pPr rtl="1"/>
          <a:r>
            <a:rPr lang="fa-IR" smtClean="0"/>
            <a:t>هر عنصر به عنصر بعدی خود کالا ارسال می کند.</a:t>
          </a:r>
          <a:endParaRPr lang="fa-IR"/>
        </a:p>
      </dgm:t>
    </dgm:pt>
    <dgm:pt modelId="{4C0D37AE-1AC2-448A-928F-75B388ABC327}" type="parTrans" cxnId="{82D99290-096C-48C3-A5E4-0AB01EA638D9}">
      <dgm:prSet/>
      <dgm:spPr/>
      <dgm:t>
        <a:bodyPr/>
        <a:lstStyle/>
        <a:p>
          <a:pPr rtl="1"/>
          <a:endParaRPr lang="fa-IR"/>
        </a:p>
      </dgm:t>
    </dgm:pt>
    <dgm:pt modelId="{71C62321-551D-4671-99CC-BE871D912677}" type="sibTrans" cxnId="{82D99290-096C-48C3-A5E4-0AB01EA638D9}">
      <dgm:prSet/>
      <dgm:spPr/>
      <dgm:t>
        <a:bodyPr/>
        <a:lstStyle/>
        <a:p>
          <a:pPr rtl="1"/>
          <a:endParaRPr lang="fa-IR"/>
        </a:p>
      </dgm:t>
    </dgm:pt>
    <dgm:pt modelId="{10BC5FFA-5ECC-4FE2-887C-679F01AB7E89}">
      <dgm:prSet/>
      <dgm:spPr/>
      <dgm:t>
        <a:bodyPr/>
        <a:lstStyle/>
        <a:p>
          <a:pPr rtl="1"/>
          <a:r>
            <a:rPr lang="fa-IR" dirty="0" smtClean="0"/>
            <a:t>خرده فروش نیز از مشتریان سفارش دریافت می کند.</a:t>
          </a:r>
          <a:endParaRPr lang="fa-IR" dirty="0"/>
        </a:p>
      </dgm:t>
    </dgm:pt>
    <dgm:pt modelId="{B702B936-2A18-4019-B806-F1DE4DC3045A}" type="parTrans" cxnId="{149804D0-90B3-49F3-A32B-3FFD4DC1F2D2}">
      <dgm:prSet/>
      <dgm:spPr/>
      <dgm:t>
        <a:bodyPr/>
        <a:lstStyle/>
        <a:p>
          <a:pPr rtl="1"/>
          <a:endParaRPr lang="fa-IR"/>
        </a:p>
      </dgm:t>
    </dgm:pt>
    <dgm:pt modelId="{7E529C53-2CC8-447D-8E34-CFFD0F082925}" type="sibTrans" cxnId="{149804D0-90B3-49F3-A32B-3FFD4DC1F2D2}">
      <dgm:prSet/>
      <dgm:spPr/>
      <dgm:t>
        <a:bodyPr/>
        <a:lstStyle/>
        <a:p>
          <a:pPr rtl="1"/>
          <a:endParaRPr lang="fa-IR"/>
        </a:p>
      </dgm:t>
    </dgm:pt>
    <dgm:pt modelId="{8B315C7B-70EC-48FC-87F7-D9568F690C6E}">
      <dgm:prSet/>
      <dgm:spPr/>
      <dgm:t>
        <a:bodyPr/>
        <a:lstStyle/>
        <a:p>
          <a:pPr rtl="1"/>
          <a:r>
            <a:rPr lang="fa-IR" dirty="0" smtClean="0"/>
            <a:t>در سیستم های سنتی نبادل اطلاعات صرفا بین نقاط مجاور صورت می گیرد. </a:t>
          </a:r>
          <a:endParaRPr lang="fa-IR" dirty="0"/>
        </a:p>
      </dgm:t>
    </dgm:pt>
    <dgm:pt modelId="{02CF605C-D228-4ADB-A4E7-B0586920B9DB}" type="parTrans" cxnId="{B0C92F56-4A6F-443E-BE07-71D74EE4D1EF}">
      <dgm:prSet/>
      <dgm:spPr/>
      <dgm:t>
        <a:bodyPr/>
        <a:lstStyle/>
        <a:p>
          <a:pPr rtl="1"/>
          <a:endParaRPr lang="fa-IR"/>
        </a:p>
      </dgm:t>
    </dgm:pt>
    <dgm:pt modelId="{C76E0A02-79D5-4EE4-BCBE-451C18E2C458}" type="sibTrans" cxnId="{B0C92F56-4A6F-443E-BE07-71D74EE4D1EF}">
      <dgm:prSet/>
      <dgm:spPr/>
      <dgm:t>
        <a:bodyPr/>
        <a:lstStyle/>
        <a:p>
          <a:pPr rtl="1"/>
          <a:endParaRPr lang="fa-IR"/>
        </a:p>
      </dgm:t>
    </dgm:pt>
    <dgm:pt modelId="{06E59EC8-92D3-4E80-83CE-CB456D430845}" type="pres">
      <dgm:prSet presAssocID="{18A2025D-3ABD-4652-A831-6340D375102A}" presName="linear" presStyleCnt="0">
        <dgm:presLayoutVars>
          <dgm:animLvl val="lvl"/>
          <dgm:resizeHandles val="exact"/>
        </dgm:presLayoutVars>
      </dgm:prSet>
      <dgm:spPr/>
      <dgm:t>
        <a:bodyPr/>
        <a:lstStyle/>
        <a:p>
          <a:endParaRPr lang="en-US"/>
        </a:p>
      </dgm:t>
    </dgm:pt>
    <dgm:pt modelId="{0B9E96A6-CF67-4496-B081-5F8DA0FE4131}" type="pres">
      <dgm:prSet presAssocID="{87318623-020B-49BC-BAF0-A267A53CDE41}" presName="parentText" presStyleLbl="node1" presStyleIdx="0" presStyleCnt="4">
        <dgm:presLayoutVars>
          <dgm:chMax val="0"/>
          <dgm:bulletEnabled val="1"/>
        </dgm:presLayoutVars>
      </dgm:prSet>
      <dgm:spPr/>
      <dgm:t>
        <a:bodyPr/>
        <a:lstStyle/>
        <a:p>
          <a:pPr rtl="1"/>
          <a:endParaRPr lang="fa-IR"/>
        </a:p>
      </dgm:t>
    </dgm:pt>
    <dgm:pt modelId="{780BDAEF-FF0E-46D0-B9E0-31E8EE005EB3}" type="pres">
      <dgm:prSet presAssocID="{5D79BCD0-B0C4-4675-B326-07F5A184417A}" presName="spacer" presStyleCnt="0"/>
      <dgm:spPr/>
    </dgm:pt>
    <dgm:pt modelId="{1B8E1445-56BA-431C-ADB2-41F2E82F960F}" type="pres">
      <dgm:prSet presAssocID="{E10211CE-07E3-497C-BA9E-E23CFC24DFC8}" presName="parentText" presStyleLbl="node1" presStyleIdx="1" presStyleCnt="4">
        <dgm:presLayoutVars>
          <dgm:chMax val="0"/>
          <dgm:bulletEnabled val="1"/>
        </dgm:presLayoutVars>
      </dgm:prSet>
      <dgm:spPr/>
      <dgm:t>
        <a:bodyPr/>
        <a:lstStyle/>
        <a:p>
          <a:endParaRPr lang="en-US"/>
        </a:p>
      </dgm:t>
    </dgm:pt>
    <dgm:pt modelId="{E2B7F1E6-3576-474D-8533-32731946E023}" type="pres">
      <dgm:prSet presAssocID="{71C62321-551D-4671-99CC-BE871D912677}" presName="spacer" presStyleCnt="0"/>
      <dgm:spPr/>
    </dgm:pt>
    <dgm:pt modelId="{301A61AF-01FF-41F3-8048-B9E9C91E1C5B}" type="pres">
      <dgm:prSet presAssocID="{10BC5FFA-5ECC-4FE2-887C-679F01AB7E89}" presName="parentText" presStyleLbl="node1" presStyleIdx="2" presStyleCnt="4">
        <dgm:presLayoutVars>
          <dgm:chMax val="0"/>
          <dgm:bulletEnabled val="1"/>
        </dgm:presLayoutVars>
      </dgm:prSet>
      <dgm:spPr/>
      <dgm:t>
        <a:bodyPr/>
        <a:lstStyle/>
        <a:p>
          <a:pPr rtl="1"/>
          <a:endParaRPr lang="fa-IR"/>
        </a:p>
      </dgm:t>
    </dgm:pt>
    <dgm:pt modelId="{BDFF7C6D-B44B-4038-AFAE-E04D6E8964E8}" type="pres">
      <dgm:prSet presAssocID="{7E529C53-2CC8-447D-8E34-CFFD0F082925}" presName="spacer" presStyleCnt="0"/>
      <dgm:spPr/>
    </dgm:pt>
    <dgm:pt modelId="{0CACBB72-8C53-4ECA-BEFF-0F2605D08F6D}" type="pres">
      <dgm:prSet presAssocID="{8B315C7B-70EC-48FC-87F7-D9568F690C6E}" presName="parentText" presStyleLbl="node1" presStyleIdx="3" presStyleCnt="4">
        <dgm:presLayoutVars>
          <dgm:chMax val="0"/>
          <dgm:bulletEnabled val="1"/>
        </dgm:presLayoutVars>
      </dgm:prSet>
      <dgm:spPr/>
      <dgm:t>
        <a:bodyPr/>
        <a:lstStyle/>
        <a:p>
          <a:endParaRPr lang="en-US"/>
        </a:p>
      </dgm:t>
    </dgm:pt>
  </dgm:ptLst>
  <dgm:cxnLst>
    <dgm:cxn modelId="{B9B2FD86-5CEE-49F0-B973-CF2BDC42DCFA}" type="presOf" srcId="{87318623-020B-49BC-BAF0-A267A53CDE41}" destId="{0B9E96A6-CF67-4496-B081-5F8DA0FE4131}" srcOrd="0" destOrd="0" presId="urn:microsoft.com/office/officeart/2005/8/layout/vList2"/>
    <dgm:cxn modelId="{400FEB49-EB9A-475C-B7E4-173E2275CA0B}" type="presOf" srcId="{10BC5FFA-5ECC-4FE2-887C-679F01AB7E89}" destId="{301A61AF-01FF-41F3-8048-B9E9C91E1C5B}" srcOrd="0" destOrd="0" presId="urn:microsoft.com/office/officeart/2005/8/layout/vList2"/>
    <dgm:cxn modelId="{76B0A0DB-018F-4D7C-9D7F-E587A9E004A4}" type="presOf" srcId="{18A2025D-3ABD-4652-A831-6340D375102A}" destId="{06E59EC8-92D3-4E80-83CE-CB456D430845}" srcOrd="0" destOrd="0" presId="urn:microsoft.com/office/officeart/2005/8/layout/vList2"/>
    <dgm:cxn modelId="{09F8CC7B-FAB6-4ED2-B16A-1CEE2197C5E8}" type="presOf" srcId="{E10211CE-07E3-497C-BA9E-E23CFC24DFC8}" destId="{1B8E1445-56BA-431C-ADB2-41F2E82F960F}" srcOrd="0" destOrd="0" presId="urn:microsoft.com/office/officeart/2005/8/layout/vList2"/>
    <dgm:cxn modelId="{52537D4F-07F0-4ABD-90D0-E7B569ABC511}" type="presOf" srcId="{8B315C7B-70EC-48FC-87F7-D9568F690C6E}" destId="{0CACBB72-8C53-4ECA-BEFF-0F2605D08F6D}" srcOrd="0" destOrd="0" presId="urn:microsoft.com/office/officeart/2005/8/layout/vList2"/>
    <dgm:cxn modelId="{7D863EB5-C705-49CE-85D8-3A7D84154A8C}" srcId="{18A2025D-3ABD-4652-A831-6340D375102A}" destId="{87318623-020B-49BC-BAF0-A267A53CDE41}" srcOrd="0" destOrd="0" parTransId="{978D1805-1300-42FF-8EED-4230AC9A1A33}" sibTransId="{5D79BCD0-B0C4-4675-B326-07F5A184417A}"/>
    <dgm:cxn modelId="{149804D0-90B3-49F3-A32B-3FFD4DC1F2D2}" srcId="{18A2025D-3ABD-4652-A831-6340D375102A}" destId="{10BC5FFA-5ECC-4FE2-887C-679F01AB7E89}" srcOrd="2" destOrd="0" parTransId="{B702B936-2A18-4019-B806-F1DE4DC3045A}" sibTransId="{7E529C53-2CC8-447D-8E34-CFFD0F082925}"/>
    <dgm:cxn modelId="{82D99290-096C-48C3-A5E4-0AB01EA638D9}" srcId="{18A2025D-3ABD-4652-A831-6340D375102A}" destId="{E10211CE-07E3-497C-BA9E-E23CFC24DFC8}" srcOrd="1" destOrd="0" parTransId="{4C0D37AE-1AC2-448A-928F-75B388ABC327}" sibTransId="{71C62321-551D-4671-99CC-BE871D912677}"/>
    <dgm:cxn modelId="{B0C92F56-4A6F-443E-BE07-71D74EE4D1EF}" srcId="{18A2025D-3ABD-4652-A831-6340D375102A}" destId="{8B315C7B-70EC-48FC-87F7-D9568F690C6E}" srcOrd="3" destOrd="0" parTransId="{02CF605C-D228-4ADB-A4E7-B0586920B9DB}" sibTransId="{C76E0A02-79D5-4EE4-BCBE-451C18E2C458}"/>
    <dgm:cxn modelId="{8439F833-2A04-40CD-B8A9-625C5737986C}" type="presParOf" srcId="{06E59EC8-92D3-4E80-83CE-CB456D430845}" destId="{0B9E96A6-CF67-4496-B081-5F8DA0FE4131}" srcOrd="0" destOrd="0" presId="urn:microsoft.com/office/officeart/2005/8/layout/vList2"/>
    <dgm:cxn modelId="{88B138D2-AEF4-4F7C-A3DE-13E5715EF4FD}" type="presParOf" srcId="{06E59EC8-92D3-4E80-83CE-CB456D430845}" destId="{780BDAEF-FF0E-46D0-B9E0-31E8EE005EB3}" srcOrd="1" destOrd="0" presId="urn:microsoft.com/office/officeart/2005/8/layout/vList2"/>
    <dgm:cxn modelId="{EB430F74-8CA1-4856-94E0-448D979F0CCD}" type="presParOf" srcId="{06E59EC8-92D3-4E80-83CE-CB456D430845}" destId="{1B8E1445-56BA-431C-ADB2-41F2E82F960F}" srcOrd="2" destOrd="0" presId="urn:microsoft.com/office/officeart/2005/8/layout/vList2"/>
    <dgm:cxn modelId="{60598760-11E5-4861-A8C4-49ED1C83A287}" type="presParOf" srcId="{06E59EC8-92D3-4E80-83CE-CB456D430845}" destId="{E2B7F1E6-3576-474D-8533-32731946E023}" srcOrd="3" destOrd="0" presId="urn:microsoft.com/office/officeart/2005/8/layout/vList2"/>
    <dgm:cxn modelId="{8F469D8A-D2AC-4637-B4D1-24833C7FB716}" type="presParOf" srcId="{06E59EC8-92D3-4E80-83CE-CB456D430845}" destId="{301A61AF-01FF-41F3-8048-B9E9C91E1C5B}" srcOrd="4" destOrd="0" presId="urn:microsoft.com/office/officeart/2005/8/layout/vList2"/>
    <dgm:cxn modelId="{2DE63781-B4BC-47C7-B9A8-3FA161DD9726}" type="presParOf" srcId="{06E59EC8-92D3-4E80-83CE-CB456D430845}" destId="{BDFF7C6D-B44B-4038-AFAE-E04D6E8964E8}" srcOrd="5" destOrd="0" presId="urn:microsoft.com/office/officeart/2005/8/layout/vList2"/>
    <dgm:cxn modelId="{5F9C2120-F8FD-443C-AB48-3C45F5EA2F1F}" type="presParOf" srcId="{06E59EC8-92D3-4E80-83CE-CB456D430845}" destId="{0CACBB72-8C53-4ECA-BEFF-0F2605D08F6D}"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8A2025D-3ABD-4652-A831-6340D375102A}" type="doc">
      <dgm:prSet loTypeId="urn:microsoft.com/office/officeart/2005/8/layout/vList2" loCatId="list" qsTypeId="urn:microsoft.com/office/officeart/2005/8/quickstyle/simple1" qsCatId="simple" csTypeId="urn:microsoft.com/office/officeart/2005/8/colors/colorful1" csCatId="colorful" phldr="1"/>
      <dgm:spPr/>
      <dgm:t>
        <a:bodyPr/>
        <a:lstStyle/>
        <a:p>
          <a:pPr rtl="1"/>
          <a:endParaRPr lang="fa-IR"/>
        </a:p>
      </dgm:t>
    </dgm:pt>
    <dgm:pt modelId="{87318623-020B-49BC-BAF0-A267A53CDE41}">
      <dgm:prSet custT="1"/>
      <dgm:spPr/>
      <dgm:t>
        <a:bodyPr/>
        <a:lstStyle/>
        <a:p>
          <a:pPr rtl="1"/>
          <a:r>
            <a:rPr lang="fa-IR" sz="1200" b="1" i="0" dirty="0" smtClean="0"/>
            <a:t>اثر شلاق چرمی</a:t>
          </a:r>
          <a:endParaRPr lang="fa-IR" sz="1200" dirty="0"/>
        </a:p>
      </dgm:t>
    </dgm:pt>
    <dgm:pt modelId="{978D1805-1300-42FF-8EED-4230AC9A1A33}" type="parTrans" cxnId="{7D863EB5-C705-49CE-85D8-3A7D84154A8C}">
      <dgm:prSet/>
      <dgm:spPr/>
      <dgm:t>
        <a:bodyPr/>
        <a:lstStyle/>
        <a:p>
          <a:pPr rtl="1"/>
          <a:endParaRPr lang="fa-IR" sz="1200"/>
        </a:p>
      </dgm:t>
    </dgm:pt>
    <dgm:pt modelId="{5D79BCD0-B0C4-4675-B326-07F5A184417A}" type="sibTrans" cxnId="{7D863EB5-C705-49CE-85D8-3A7D84154A8C}">
      <dgm:prSet/>
      <dgm:spPr/>
      <dgm:t>
        <a:bodyPr/>
        <a:lstStyle/>
        <a:p>
          <a:pPr rtl="1"/>
          <a:endParaRPr lang="fa-IR" sz="1200"/>
        </a:p>
      </dgm:t>
    </dgm:pt>
    <dgm:pt modelId="{B8D5FF74-15DF-48E7-A5FC-77F99F6A8E84}">
      <dgm:prSet custT="1"/>
      <dgm:spPr/>
      <dgm:t>
        <a:bodyPr/>
        <a:lstStyle/>
        <a:p>
          <a:pPr rtl="1"/>
          <a:r>
            <a:rPr lang="fa-IR" sz="1200" b="1" i="0" dirty="0" smtClean="0"/>
            <a:t> نوسانی در زنجیره تأمین می‌باشد که عامل اصلی به وجود آورنده آن تغییرات در میزان تقاضا است.</a:t>
          </a:r>
          <a:endParaRPr lang="fa-IR" sz="1200" dirty="0"/>
        </a:p>
      </dgm:t>
    </dgm:pt>
    <dgm:pt modelId="{7352F212-9F3C-4C8E-9687-858E1A071355}" type="parTrans" cxnId="{F9953BF6-ECBA-4117-B844-B0019B5B2333}">
      <dgm:prSet/>
      <dgm:spPr/>
      <dgm:t>
        <a:bodyPr/>
        <a:lstStyle/>
        <a:p>
          <a:pPr rtl="1"/>
          <a:endParaRPr lang="fa-IR" sz="1200"/>
        </a:p>
      </dgm:t>
    </dgm:pt>
    <dgm:pt modelId="{108A62A6-0480-4780-9D62-103742BF78DA}" type="sibTrans" cxnId="{F9953BF6-ECBA-4117-B844-B0019B5B2333}">
      <dgm:prSet/>
      <dgm:spPr/>
      <dgm:t>
        <a:bodyPr/>
        <a:lstStyle/>
        <a:p>
          <a:pPr rtl="1"/>
          <a:endParaRPr lang="fa-IR" sz="1200"/>
        </a:p>
      </dgm:t>
    </dgm:pt>
    <dgm:pt modelId="{FB1ADF03-C020-4447-87B5-903F10FED052}">
      <dgm:prSet custT="1"/>
      <dgm:spPr/>
      <dgm:t>
        <a:bodyPr/>
        <a:lstStyle/>
        <a:p>
          <a:pPr rtl="1"/>
          <a:r>
            <a:rPr lang="fa-IR" sz="1200" b="1" i="0" dirty="0" smtClean="0"/>
            <a:t>این پدیده ابتدا در مطالعات جی فارستر بررسی شد و به همین علت با عنوان اثر فارستر نیز شناخته می‌شود.</a:t>
          </a:r>
        </a:p>
      </dgm:t>
    </dgm:pt>
    <dgm:pt modelId="{5A6BBB1F-3700-4F63-863D-B4760586DA0B}" type="sibTrans" cxnId="{680CC9AC-9018-48DF-99D1-5AD3C5363A51}">
      <dgm:prSet/>
      <dgm:spPr/>
      <dgm:t>
        <a:bodyPr/>
        <a:lstStyle/>
        <a:p>
          <a:pPr rtl="1"/>
          <a:endParaRPr lang="fa-IR" sz="1200"/>
        </a:p>
      </dgm:t>
    </dgm:pt>
    <dgm:pt modelId="{B5C52FE8-D28F-4F58-88A3-ECFC2DEB5545}" type="parTrans" cxnId="{680CC9AC-9018-48DF-99D1-5AD3C5363A51}">
      <dgm:prSet/>
      <dgm:spPr/>
      <dgm:t>
        <a:bodyPr/>
        <a:lstStyle/>
        <a:p>
          <a:pPr rtl="1"/>
          <a:endParaRPr lang="fa-IR" sz="1200"/>
        </a:p>
      </dgm:t>
    </dgm:pt>
    <dgm:pt modelId="{6315F3CE-CBDD-4172-923B-D18197AF6A62}">
      <dgm:prSet custT="1"/>
      <dgm:spPr/>
      <dgm:t>
        <a:bodyPr/>
        <a:lstStyle/>
        <a:p>
          <a:pPr rtl="1"/>
          <a:r>
            <a:rPr lang="fa-IR" sz="1200" b="1" i="0" dirty="0" smtClean="0"/>
            <a:t>این تغییرات موجب نوسانات بزرگی در مجموعه زنجیره تامین خواهد شد.</a:t>
          </a:r>
          <a:endParaRPr lang="fa-IR" sz="1200" dirty="0"/>
        </a:p>
      </dgm:t>
    </dgm:pt>
    <dgm:pt modelId="{84FA97FF-48E1-4BFC-AB97-F0E78757A987}" type="sibTrans" cxnId="{42E314D6-7077-4258-BFD8-BAA16434535A}">
      <dgm:prSet/>
      <dgm:spPr/>
      <dgm:t>
        <a:bodyPr/>
        <a:lstStyle/>
        <a:p>
          <a:pPr rtl="1"/>
          <a:endParaRPr lang="fa-IR" sz="1200"/>
        </a:p>
      </dgm:t>
    </dgm:pt>
    <dgm:pt modelId="{202C8663-BCCA-46C9-AFB4-78F8706D89C9}" type="parTrans" cxnId="{42E314D6-7077-4258-BFD8-BAA16434535A}">
      <dgm:prSet/>
      <dgm:spPr/>
      <dgm:t>
        <a:bodyPr/>
        <a:lstStyle/>
        <a:p>
          <a:pPr rtl="1"/>
          <a:endParaRPr lang="fa-IR" sz="1200"/>
        </a:p>
      </dgm:t>
    </dgm:pt>
    <dgm:pt modelId="{E3D5CCBB-7CD6-431D-9507-9BDEB76FF672}">
      <dgm:prSet custT="1"/>
      <dgm:spPr/>
      <dgm:t>
        <a:bodyPr/>
        <a:lstStyle/>
        <a:p>
          <a:pPr rtl="1"/>
          <a:r>
            <a:rPr lang="fa-IR" sz="1200" b="1" i="0" dirty="0" smtClean="0"/>
            <a:t> با حرکت از سطح مشتری جزء به سطوح بالاتر در زنجیره تامین، تغییرات کوچک در سطوح پایین باعث تغییرات بزرگ در سطوح بالایی می‌شود. </a:t>
          </a:r>
          <a:endParaRPr lang="fa-IR" sz="1200" dirty="0"/>
        </a:p>
      </dgm:t>
    </dgm:pt>
    <dgm:pt modelId="{3AF32E28-09AD-4010-8F6D-5FDE429A104D}" type="sibTrans" cxnId="{6DA3F062-3FD3-46F9-BEB7-3917ECC4406D}">
      <dgm:prSet/>
      <dgm:spPr/>
      <dgm:t>
        <a:bodyPr/>
        <a:lstStyle/>
        <a:p>
          <a:pPr rtl="1"/>
          <a:endParaRPr lang="fa-IR" sz="1200"/>
        </a:p>
      </dgm:t>
    </dgm:pt>
    <dgm:pt modelId="{0B9BB003-6712-4BF3-983D-CCC136CADF25}" type="parTrans" cxnId="{6DA3F062-3FD3-46F9-BEB7-3917ECC4406D}">
      <dgm:prSet/>
      <dgm:spPr/>
      <dgm:t>
        <a:bodyPr/>
        <a:lstStyle/>
        <a:p>
          <a:pPr rtl="1"/>
          <a:endParaRPr lang="fa-IR" sz="1200"/>
        </a:p>
      </dgm:t>
    </dgm:pt>
    <dgm:pt modelId="{06E59EC8-92D3-4E80-83CE-CB456D430845}" type="pres">
      <dgm:prSet presAssocID="{18A2025D-3ABD-4652-A831-6340D375102A}" presName="linear" presStyleCnt="0">
        <dgm:presLayoutVars>
          <dgm:animLvl val="lvl"/>
          <dgm:resizeHandles val="exact"/>
        </dgm:presLayoutVars>
      </dgm:prSet>
      <dgm:spPr/>
      <dgm:t>
        <a:bodyPr/>
        <a:lstStyle/>
        <a:p>
          <a:endParaRPr lang="en-US"/>
        </a:p>
      </dgm:t>
    </dgm:pt>
    <dgm:pt modelId="{0B9E96A6-CF67-4496-B081-5F8DA0FE4131}" type="pres">
      <dgm:prSet presAssocID="{87318623-020B-49BC-BAF0-A267A53CDE41}" presName="parentText" presStyleLbl="node1" presStyleIdx="0" presStyleCnt="1" custScaleY="35917">
        <dgm:presLayoutVars>
          <dgm:chMax val="0"/>
          <dgm:bulletEnabled val="1"/>
        </dgm:presLayoutVars>
      </dgm:prSet>
      <dgm:spPr/>
      <dgm:t>
        <a:bodyPr/>
        <a:lstStyle/>
        <a:p>
          <a:pPr rtl="1"/>
          <a:endParaRPr lang="fa-IR"/>
        </a:p>
      </dgm:t>
    </dgm:pt>
    <dgm:pt modelId="{4D1F55D4-0AFA-475B-A22D-80684FA4AAB4}" type="pres">
      <dgm:prSet presAssocID="{87318623-020B-49BC-BAF0-A267A53CDE41}" presName="childText" presStyleLbl="revTx" presStyleIdx="0" presStyleCnt="1">
        <dgm:presLayoutVars>
          <dgm:bulletEnabled val="1"/>
        </dgm:presLayoutVars>
      </dgm:prSet>
      <dgm:spPr/>
      <dgm:t>
        <a:bodyPr/>
        <a:lstStyle/>
        <a:p>
          <a:pPr rtl="1"/>
          <a:endParaRPr lang="fa-IR"/>
        </a:p>
      </dgm:t>
    </dgm:pt>
  </dgm:ptLst>
  <dgm:cxnLst>
    <dgm:cxn modelId="{42E314D6-7077-4258-BFD8-BAA16434535A}" srcId="{87318623-020B-49BC-BAF0-A267A53CDE41}" destId="{6315F3CE-CBDD-4172-923B-D18197AF6A62}" srcOrd="2" destOrd="0" parTransId="{202C8663-BCCA-46C9-AFB4-78F8706D89C9}" sibTransId="{84FA97FF-48E1-4BFC-AB97-F0E78757A987}"/>
    <dgm:cxn modelId="{39EE7451-EDE1-4B70-9DAC-77321F458DAC}" type="presOf" srcId="{18A2025D-3ABD-4652-A831-6340D375102A}" destId="{06E59EC8-92D3-4E80-83CE-CB456D430845}" srcOrd="0" destOrd="0" presId="urn:microsoft.com/office/officeart/2005/8/layout/vList2"/>
    <dgm:cxn modelId="{7D863EB5-C705-49CE-85D8-3A7D84154A8C}" srcId="{18A2025D-3ABD-4652-A831-6340D375102A}" destId="{87318623-020B-49BC-BAF0-A267A53CDE41}" srcOrd="0" destOrd="0" parTransId="{978D1805-1300-42FF-8EED-4230AC9A1A33}" sibTransId="{5D79BCD0-B0C4-4675-B326-07F5A184417A}"/>
    <dgm:cxn modelId="{0BD40D98-A9BB-40D8-9D5B-9DC99C3E0DB9}" type="presOf" srcId="{87318623-020B-49BC-BAF0-A267A53CDE41}" destId="{0B9E96A6-CF67-4496-B081-5F8DA0FE4131}" srcOrd="0" destOrd="0" presId="urn:microsoft.com/office/officeart/2005/8/layout/vList2"/>
    <dgm:cxn modelId="{680CC9AC-9018-48DF-99D1-5AD3C5363A51}" srcId="{87318623-020B-49BC-BAF0-A267A53CDE41}" destId="{FB1ADF03-C020-4447-87B5-903F10FED052}" srcOrd="3" destOrd="0" parTransId="{B5C52FE8-D28F-4F58-88A3-ECFC2DEB5545}" sibTransId="{5A6BBB1F-3700-4F63-863D-B4760586DA0B}"/>
    <dgm:cxn modelId="{F9953BF6-ECBA-4117-B844-B0019B5B2333}" srcId="{87318623-020B-49BC-BAF0-A267A53CDE41}" destId="{B8D5FF74-15DF-48E7-A5FC-77F99F6A8E84}" srcOrd="0" destOrd="0" parTransId="{7352F212-9F3C-4C8E-9687-858E1A071355}" sibTransId="{108A62A6-0480-4780-9D62-103742BF78DA}"/>
    <dgm:cxn modelId="{81801B1C-7D1A-4859-9977-947A356D2354}" type="presOf" srcId="{E3D5CCBB-7CD6-431D-9507-9BDEB76FF672}" destId="{4D1F55D4-0AFA-475B-A22D-80684FA4AAB4}" srcOrd="0" destOrd="1" presId="urn:microsoft.com/office/officeart/2005/8/layout/vList2"/>
    <dgm:cxn modelId="{2ADBA992-B4D7-4A64-876A-DF73A7223F7E}" type="presOf" srcId="{B8D5FF74-15DF-48E7-A5FC-77F99F6A8E84}" destId="{4D1F55D4-0AFA-475B-A22D-80684FA4AAB4}" srcOrd="0" destOrd="0" presId="urn:microsoft.com/office/officeart/2005/8/layout/vList2"/>
    <dgm:cxn modelId="{6DA3F062-3FD3-46F9-BEB7-3917ECC4406D}" srcId="{87318623-020B-49BC-BAF0-A267A53CDE41}" destId="{E3D5CCBB-7CD6-431D-9507-9BDEB76FF672}" srcOrd="1" destOrd="0" parTransId="{0B9BB003-6712-4BF3-983D-CCC136CADF25}" sibTransId="{3AF32E28-09AD-4010-8F6D-5FDE429A104D}"/>
    <dgm:cxn modelId="{194A5CA1-8421-4932-8540-43392CF9F4C6}" type="presOf" srcId="{6315F3CE-CBDD-4172-923B-D18197AF6A62}" destId="{4D1F55D4-0AFA-475B-A22D-80684FA4AAB4}" srcOrd="0" destOrd="2" presId="urn:microsoft.com/office/officeart/2005/8/layout/vList2"/>
    <dgm:cxn modelId="{E4050B79-314A-4A08-95FB-379442119BE3}" type="presOf" srcId="{FB1ADF03-C020-4447-87B5-903F10FED052}" destId="{4D1F55D4-0AFA-475B-A22D-80684FA4AAB4}" srcOrd="0" destOrd="3" presId="urn:microsoft.com/office/officeart/2005/8/layout/vList2"/>
    <dgm:cxn modelId="{555E4EBB-B69B-4192-9164-E304FDF9E1F0}" type="presParOf" srcId="{06E59EC8-92D3-4E80-83CE-CB456D430845}" destId="{0B9E96A6-CF67-4496-B081-5F8DA0FE4131}" srcOrd="0" destOrd="0" presId="urn:microsoft.com/office/officeart/2005/8/layout/vList2"/>
    <dgm:cxn modelId="{516622CA-7057-4523-954A-8202B9549779}" type="presParOf" srcId="{06E59EC8-92D3-4E80-83CE-CB456D430845}" destId="{4D1F55D4-0AFA-475B-A22D-80684FA4AAB4}" srcOrd="1"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FDD6E3-2D66-4E59-93E4-3E720D785550}" type="doc">
      <dgm:prSet loTypeId="urn:microsoft.com/office/officeart/2005/8/layout/default" loCatId="list" qsTypeId="urn:microsoft.com/office/officeart/2005/8/quickstyle/3d1" qsCatId="3D" csTypeId="urn:microsoft.com/office/officeart/2005/8/colors/accent1_2" csCatId="accent1" phldr="1"/>
      <dgm:spPr/>
      <dgm:t>
        <a:bodyPr/>
        <a:lstStyle/>
        <a:p>
          <a:pPr rtl="1"/>
          <a:endParaRPr lang="fa-IR"/>
        </a:p>
      </dgm:t>
    </dgm:pt>
    <dgm:pt modelId="{ED2AA065-9C73-458E-9108-8253FF2ABAF1}">
      <dgm:prSet phldrT="[Text]"/>
      <dgm:spPr/>
      <dgm:t>
        <a:bodyPr/>
        <a:lstStyle/>
        <a:p>
          <a:pPr rtl="1"/>
          <a:r>
            <a:rPr lang="fa-IR" dirty="0" smtClean="0"/>
            <a:t>سیستم اطلاعات استراتژیک و معماری کلان سازمان</a:t>
          </a:r>
          <a:endParaRPr lang="fa-IR" dirty="0"/>
        </a:p>
      </dgm:t>
    </dgm:pt>
    <dgm:pt modelId="{59DBF521-25D4-456F-BCD4-A4A1704EE7EF}" type="parTrans" cxnId="{8219DFC5-18A3-45C9-9A50-C8224CB414BE}">
      <dgm:prSet/>
      <dgm:spPr/>
      <dgm:t>
        <a:bodyPr/>
        <a:lstStyle/>
        <a:p>
          <a:pPr rtl="1"/>
          <a:endParaRPr lang="fa-IR"/>
        </a:p>
      </dgm:t>
    </dgm:pt>
    <dgm:pt modelId="{9AC2EA8A-DBAA-44C1-BB8C-C70E94371C92}" type="sibTrans" cxnId="{8219DFC5-18A3-45C9-9A50-C8224CB414BE}">
      <dgm:prSet/>
      <dgm:spPr/>
      <dgm:t>
        <a:bodyPr/>
        <a:lstStyle/>
        <a:p>
          <a:pPr rtl="1"/>
          <a:endParaRPr lang="fa-IR"/>
        </a:p>
      </dgm:t>
    </dgm:pt>
    <dgm:pt modelId="{2B21D009-B00C-4F20-B7F1-57EDE12B7A0A}" type="pres">
      <dgm:prSet presAssocID="{EFFDD6E3-2D66-4E59-93E4-3E720D785550}" presName="diagram" presStyleCnt="0">
        <dgm:presLayoutVars>
          <dgm:dir/>
          <dgm:resizeHandles val="exact"/>
        </dgm:presLayoutVars>
      </dgm:prSet>
      <dgm:spPr/>
      <dgm:t>
        <a:bodyPr/>
        <a:lstStyle/>
        <a:p>
          <a:pPr rtl="1"/>
          <a:endParaRPr lang="fa-IR"/>
        </a:p>
      </dgm:t>
    </dgm:pt>
    <dgm:pt modelId="{74A6AF46-95A6-4B7A-8A33-BACCA821FEF8}" type="pres">
      <dgm:prSet presAssocID="{ED2AA065-9C73-458E-9108-8253FF2ABAF1}" presName="node" presStyleLbl="node1" presStyleIdx="0" presStyleCnt="1" custScaleY="22401" custLinFactNeighborY="-1084">
        <dgm:presLayoutVars>
          <dgm:bulletEnabled val="1"/>
        </dgm:presLayoutVars>
      </dgm:prSet>
      <dgm:spPr/>
      <dgm:t>
        <a:bodyPr/>
        <a:lstStyle/>
        <a:p>
          <a:pPr rtl="1"/>
          <a:endParaRPr lang="fa-IR"/>
        </a:p>
      </dgm:t>
    </dgm:pt>
  </dgm:ptLst>
  <dgm:cxnLst>
    <dgm:cxn modelId="{8285DCF3-18F5-46D0-B39C-DA27C61282DD}" type="presOf" srcId="{ED2AA065-9C73-458E-9108-8253FF2ABAF1}" destId="{74A6AF46-95A6-4B7A-8A33-BACCA821FEF8}" srcOrd="0" destOrd="0" presId="urn:microsoft.com/office/officeart/2005/8/layout/default"/>
    <dgm:cxn modelId="{8219DFC5-18A3-45C9-9A50-C8224CB414BE}" srcId="{EFFDD6E3-2D66-4E59-93E4-3E720D785550}" destId="{ED2AA065-9C73-458E-9108-8253FF2ABAF1}" srcOrd="0" destOrd="0" parTransId="{59DBF521-25D4-456F-BCD4-A4A1704EE7EF}" sibTransId="{9AC2EA8A-DBAA-44C1-BB8C-C70E94371C92}"/>
    <dgm:cxn modelId="{DB7BE232-B044-46C8-BB68-D6FB1EF0E530}" type="presOf" srcId="{EFFDD6E3-2D66-4E59-93E4-3E720D785550}" destId="{2B21D009-B00C-4F20-B7F1-57EDE12B7A0A}" srcOrd="0" destOrd="0" presId="urn:microsoft.com/office/officeart/2005/8/layout/default"/>
    <dgm:cxn modelId="{1003F6C7-27FE-4CBA-B23B-3D28B4D22169}" type="presParOf" srcId="{2B21D009-B00C-4F20-B7F1-57EDE12B7A0A}" destId="{74A6AF46-95A6-4B7A-8A33-BACCA821FEF8}"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25F563A-4BDA-4F40-9EA6-4AAD17B6E140}" type="doc">
      <dgm:prSet loTypeId="urn:microsoft.com/office/officeart/2005/8/layout/chevron1" loCatId="process" qsTypeId="urn:microsoft.com/office/officeart/2005/8/quickstyle/simple4" qsCatId="simple" csTypeId="urn:microsoft.com/office/officeart/2005/8/colors/colorful3" csCatId="colorful" phldr="1"/>
      <dgm:spPr/>
    </dgm:pt>
    <dgm:pt modelId="{6DA48A6E-4BDB-4F63-8200-D4E47869EF95}">
      <dgm:prSet phldrT="[Text]"/>
      <dgm:spPr/>
      <dgm:t>
        <a:bodyPr/>
        <a:lstStyle/>
        <a:p>
          <a:pPr rtl="1"/>
          <a:r>
            <a:rPr lang="fa-IR" b="1" dirty="0" smtClean="0"/>
            <a:t>کارخانه تولید </a:t>
          </a:r>
          <a:r>
            <a:rPr lang="en-US" b="1" dirty="0" smtClean="0"/>
            <a:t>Facto</a:t>
          </a:r>
          <a:endParaRPr lang="fa-IR" b="1" dirty="0"/>
        </a:p>
      </dgm:t>
    </dgm:pt>
    <dgm:pt modelId="{47AE8F85-0D4D-45DA-91F9-F63E95144B5D}" type="parTrans" cxnId="{B14ED63C-5423-4100-9349-B53820F7649C}">
      <dgm:prSet/>
      <dgm:spPr/>
      <dgm:t>
        <a:bodyPr/>
        <a:lstStyle/>
        <a:p>
          <a:pPr rtl="1"/>
          <a:endParaRPr lang="fa-IR" b="1"/>
        </a:p>
      </dgm:t>
    </dgm:pt>
    <dgm:pt modelId="{389F6054-B487-400D-B656-E81717CF4BA7}" type="sibTrans" cxnId="{B14ED63C-5423-4100-9349-B53820F7649C}">
      <dgm:prSet/>
      <dgm:spPr/>
      <dgm:t>
        <a:bodyPr/>
        <a:lstStyle/>
        <a:p>
          <a:pPr rtl="1"/>
          <a:endParaRPr lang="fa-IR" b="1"/>
        </a:p>
      </dgm:t>
    </dgm:pt>
    <dgm:pt modelId="{8AFE6EC6-C865-4F11-AA64-FD6488B49E24}">
      <dgm:prSet phldrT="[Text]"/>
      <dgm:spPr/>
      <dgm:t>
        <a:bodyPr/>
        <a:lstStyle/>
        <a:p>
          <a:pPr rtl="1"/>
          <a:r>
            <a:rPr lang="fa-IR" b="1" dirty="0" smtClean="0"/>
            <a:t>شرکت توزیع کننده </a:t>
          </a:r>
          <a:r>
            <a:rPr lang="en-US" b="1" dirty="0" smtClean="0"/>
            <a:t>Distributor</a:t>
          </a:r>
          <a:endParaRPr lang="fa-IR" b="1" dirty="0"/>
        </a:p>
      </dgm:t>
    </dgm:pt>
    <dgm:pt modelId="{2CE82CDC-1B00-406E-8A79-8D8793FD1823}" type="parTrans" cxnId="{E23F5DCB-3FB8-41FC-95C0-728784A8C0A0}">
      <dgm:prSet/>
      <dgm:spPr/>
      <dgm:t>
        <a:bodyPr/>
        <a:lstStyle/>
        <a:p>
          <a:pPr rtl="1"/>
          <a:endParaRPr lang="fa-IR" b="1"/>
        </a:p>
      </dgm:t>
    </dgm:pt>
    <dgm:pt modelId="{1ACD9071-A8DE-46EF-9164-C49DBC595672}" type="sibTrans" cxnId="{E23F5DCB-3FB8-41FC-95C0-728784A8C0A0}">
      <dgm:prSet/>
      <dgm:spPr/>
      <dgm:t>
        <a:bodyPr/>
        <a:lstStyle/>
        <a:p>
          <a:pPr rtl="1"/>
          <a:endParaRPr lang="fa-IR" b="1"/>
        </a:p>
      </dgm:t>
    </dgm:pt>
    <dgm:pt modelId="{2605283A-E9B4-48D0-973F-D1CD20E3E762}">
      <dgm:prSet phldrT="[Text]"/>
      <dgm:spPr/>
      <dgm:t>
        <a:bodyPr/>
        <a:lstStyle/>
        <a:p>
          <a:pPr rtl="1"/>
          <a:r>
            <a:rPr lang="fa-IR" b="1" dirty="0" smtClean="0"/>
            <a:t>عمده فروشی </a:t>
          </a:r>
          <a:r>
            <a:rPr lang="en-US" b="1" dirty="0" smtClean="0"/>
            <a:t>Wholesaler</a:t>
          </a:r>
          <a:endParaRPr lang="fa-IR" b="1" dirty="0"/>
        </a:p>
      </dgm:t>
    </dgm:pt>
    <dgm:pt modelId="{FA09268A-EEFB-488D-B35E-47EBBF23EEF5}" type="parTrans" cxnId="{FAEBAA84-DDB7-45C1-B749-29E377678C58}">
      <dgm:prSet/>
      <dgm:spPr/>
      <dgm:t>
        <a:bodyPr/>
        <a:lstStyle/>
        <a:p>
          <a:pPr rtl="1"/>
          <a:endParaRPr lang="fa-IR" b="1"/>
        </a:p>
      </dgm:t>
    </dgm:pt>
    <dgm:pt modelId="{9683E81A-C4C4-4DFB-8C3A-921B54293101}" type="sibTrans" cxnId="{FAEBAA84-DDB7-45C1-B749-29E377678C58}">
      <dgm:prSet/>
      <dgm:spPr/>
      <dgm:t>
        <a:bodyPr/>
        <a:lstStyle/>
        <a:p>
          <a:pPr rtl="1"/>
          <a:endParaRPr lang="fa-IR" b="1"/>
        </a:p>
      </dgm:t>
    </dgm:pt>
    <dgm:pt modelId="{BD941F77-2F08-40FF-BEA1-33F5774F584C}">
      <dgm:prSet phldrT="[Text]"/>
      <dgm:spPr/>
      <dgm:t>
        <a:bodyPr/>
        <a:lstStyle/>
        <a:p>
          <a:pPr rtl="1"/>
          <a:r>
            <a:rPr lang="fa-IR" b="1" dirty="0" smtClean="0"/>
            <a:t>خرده فروشی </a:t>
          </a:r>
          <a:r>
            <a:rPr lang="en-US" b="1" dirty="0" smtClean="0"/>
            <a:t>Retailers</a:t>
          </a:r>
          <a:endParaRPr lang="fa-IR" b="1" dirty="0"/>
        </a:p>
      </dgm:t>
    </dgm:pt>
    <dgm:pt modelId="{6878EE33-E09B-4F49-9515-95B5BA822842}" type="parTrans" cxnId="{03E4D3A3-287A-4ABD-8AD5-5E767CDA94FE}">
      <dgm:prSet/>
      <dgm:spPr/>
      <dgm:t>
        <a:bodyPr/>
        <a:lstStyle/>
        <a:p>
          <a:pPr rtl="1"/>
          <a:endParaRPr lang="fa-IR" b="1"/>
        </a:p>
      </dgm:t>
    </dgm:pt>
    <dgm:pt modelId="{6BB06D11-6E5D-473C-BD67-421E9B1C1ECE}" type="sibTrans" cxnId="{03E4D3A3-287A-4ABD-8AD5-5E767CDA94FE}">
      <dgm:prSet/>
      <dgm:spPr/>
      <dgm:t>
        <a:bodyPr/>
        <a:lstStyle/>
        <a:p>
          <a:pPr rtl="1"/>
          <a:endParaRPr lang="fa-IR" b="1"/>
        </a:p>
      </dgm:t>
    </dgm:pt>
    <dgm:pt modelId="{FB6CA8C2-233A-4E2B-B13F-CCB37D2E73A3}" type="pres">
      <dgm:prSet presAssocID="{225F563A-4BDA-4F40-9EA6-4AAD17B6E140}" presName="Name0" presStyleCnt="0">
        <dgm:presLayoutVars>
          <dgm:dir/>
          <dgm:animLvl val="lvl"/>
          <dgm:resizeHandles val="exact"/>
        </dgm:presLayoutVars>
      </dgm:prSet>
      <dgm:spPr/>
    </dgm:pt>
    <dgm:pt modelId="{74CE6A4D-144D-4682-A60F-B8DD6578FBAF}" type="pres">
      <dgm:prSet presAssocID="{6DA48A6E-4BDB-4F63-8200-D4E47869EF95}" presName="parTxOnly" presStyleLbl="node1" presStyleIdx="0" presStyleCnt="4">
        <dgm:presLayoutVars>
          <dgm:chMax val="0"/>
          <dgm:chPref val="0"/>
          <dgm:bulletEnabled val="1"/>
        </dgm:presLayoutVars>
      </dgm:prSet>
      <dgm:spPr/>
      <dgm:t>
        <a:bodyPr/>
        <a:lstStyle/>
        <a:p>
          <a:endParaRPr lang="en-US"/>
        </a:p>
      </dgm:t>
    </dgm:pt>
    <dgm:pt modelId="{4222480A-5AAC-4952-ACB3-23902DA4705B}" type="pres">
      <dgm:prSet presAssocID="{389F6054-B487-400D-B656-E81717CF4BA7}" presName="parTxOnlySpace" presStyleCnt="0"/>
      <dgm:spPr/>
    </dgm:pt>
    <dgm:pt modelId="{6188968F-0147-400B-8C14-978645AF3347}" type="pres">
      <dgm:prSet presAssocID="{8AFE6EC6-C865-4F11-AA64-FD6488B49E24}" presName="parTxOnly" presStyleLbl="node1" presStyleIdx="1" presStyleCnt="4">
        <dgm:presLayoutVars>
          <dgm:chMax val="0"/>
          <dgm:chPref val="0"/>
          <dgm:bulletEnabled val="1"/>
        </dgm:presLayoutVars>
      </dgm:prSet>
      <dgm:spPr/>
      <dgm:t>
        <a:bodyPr/>
        <a:lstStyle/>
        <a:p>
          <a:endParaRPr lang="en-US"/>
        </a:p>
      </dgm:t>
    </dgm:pt>
    <dgm:pt modelId="{9BD1F908-3AC7-44D8-A72B-2ED000598F17}" type="pres">
      <dgm:prSet presAssocID="{1ACD9071-A8DE-46EF-9164-C49DBC595672}" presName="parTxOnlySpace" presStyleCnt="0"/>
      <dgm:spPr/>
    </dgm:pt>
    <dgm:pt modelId="{F571576A-E759-4D7F-A679-10E2D283C085}" type="pres">
      <dgm:prSet presAssocID="{2605283A-E9B4-48D0-973F-D1CD20E3E762}" presName="parTxOnly" presStyleLbl="node1" presStyleIdx="2" presStyleCnt="4">
        <dgm:presLayoutVars>
          <dgm:chMax val="0"/>
          <dgm:chPref val="0"/>
          <dgm:bulletEnabled val="1"/>
        </dgm:presLayoutVars>
      </dgm:prSet>
      <dgm:spPr/>
      <dgm:t>
        <a:bodyPr/>
        <a:lstStyle/>
        <a:p>
          <a:endParaRPr lang="en-US"/>
        </a:p>
      </dgm:t>
    </dgm:pt>
    <dgm:pt modelId="{D7B5D504-A05D-42B9-8F2D-6EA390B34957}" type="pres">
      <dgm:prSet presAssocID="{9683E81A-C4C4-4DFB-8C3A-921B54293101}" presName="parTxOnlySpace" presStyleCnt="0"/>
      <dgm:spPr/>
    </dgm:pt>
    <dgm:pt modelId="{56750EB0-DE90-4691-8459-347D09A70762}" type="pres">
      <dgm:prSet presAssocID="{BD941F77-2F08-40FF-BEA1-33F5774F584C}" presName="parTxOnly" presStyleLbl="node1" presStyleIdx="3" presStyleCnt="4">
        <dgm:presLayoutVars>
          <dgm:chMax val="0"/>
          <dgm:chPref val="0"/>
          <dgm:bulletEnabled val="1"/>
        </dgm:presLayoutVars>
      </dgm:prSet>
      <dgm:spPr/>
      <dgm:t>
        <a:bodyPr/>
        <a:lstStyle/>
        <a:p>
          <a:endParaRPr lang="en-US"/>
        </a:p>
      </dgm:t>
    </dgm:pt>
  </dgm:ptLst>
  <dgm:cxnLst>
    <dgm:cxn modelId="{D550EB06-0DC3-43AF-B75A-FEEF1B7BF4C1}" type="presOf" srcId="{2605283A-E9B4-48D0-973F-D1CD20E3E762}" destId="{F571576A-E759-4D7F-A679-10E2D283C085}" srcOrd="0" destOrd="0" presId="urn:microsoft.com/office/officeart/2005/8/layout/chevron1"/>
    <dgm:cxn modelId="{E23F5DCB-3FB8-41FC-95C0-728784A8C0A0}" srcId="{225F563A-4BDA-4F40-9EA6-4AAD17B6E140}" destId="{8AFE6EC6-C865-4F11-AA64-FD6488B49E24}" srcOrd="1" destOrd="0" parTransId="{2CE82CDC-1B00-406E-8A79-8D8793FD1823}" sibTransId="{1ACD9071-A8DE-46EF-9164-C49DBC595672}"/>
    <dgm:cxn modelId="{1F895769-97C5-487A-989A-03EB0CCA122B}" type="presOf" srcId="{8AFE6EC6-C865-4F11-AA64-FD6488B49E24}" destId="{6188968F-0147-400B-8C14-978645AF3347}" srcOrd="0" destOrd="0" presId="urn:microsoft.com/office/officeart/2005/8/layout/chevron1"/>
    <dgm:cxn modelId="{FAEBAA84-DDB7-45C1-B749-29E377678C58}" srcId="{225F563A-4BDA-4F40-9EA6-4AAD17B6E140}" destId="{2605283A-E9B4-48D0-973F-D1CD20E3E762}" srcOrd="2" destOrd="0" parTransId="{FA09268A-EEFB-488D-B35E-47EBBF23EEF5}" sibTransId="{9683E81A-C4C4-4DFB-8C3A-921B54293101}"/>
    <dgm:cxn modelId="{BDC5F347-4DAF-495F-9F66-B2E3FB0E9FDA}" type="presOf" srcId="{225F563A-4BDA-4F40-9EA6-4AAD17B6E140}" destId="{FB6CA8C2-233A-4E2B-B13F-CCB37D2E73A3}" srcOrd="0" destOrd="0" presId="urn:microsoft.com/office/officeart/2005/8/layout/chevron1"/>
    <dgm:cxn modelId="{5AF62AE8-4FA8-45C0-836B-DEF9EF7280D9}" type="presOf" srcId="{BD941F77-2F08-40FF-BEA1-33F5774F584C}" destId="{56750EB0-DE90-4691-8459-347D09A70762}" srcOrd="0" destOrd="0" presId="urn:microsoft.com/office/officeart/2005/8/layout/chevron1"/>
    <dgm:cxn modelId="{03E4D3A3-287A-4ABD-8AD5-5E767CDA94FE}" srcId="{225F563A-4BDA-4F40-9EA6-4AAD17B6E140}" destId="{BD941F77-2F08-40FF-BEA1-33F5774F584C}" srcOrd="3" destOrd="0" parTransId="{6878EE33-E09B-4F49-9515-95B5BA822842}" sibTransId="{6BB06D11-6E5D-473C-BD67-421E9B1C1ECE}"/>
    <dgm:cxn modelId="{B14ED63C-5423-4100-9349-B53820F7649C}" srcId="{225F563A-4BDA-4F40-9EA6-4AAD17B6E140}" destId="{6DA48A6E-4BDB-4F63-8200-D4E47869EF95}" srcOrd="0" destOrd="0" parTransId="{47AE8F85-0D4D-45DA-91F9-F63E95144B5D}" sibTransId="{389F6054-B487-400D-B656-E81717CF4BA7}"/>
    <dgm:cxn modelId="{E7E479E0-ACD9-4FBF-B45B-46477D904DB6}" type="presOf" srcId="{6DA48A6E-4BDB-4F63-8200-D4E47869EF95}" destId="{74CE6A4D-144D-4682-A60F-B8DD6578FBAF}" srcOrd="0" destOrd="0" presId="urn:microsoft.com/office/officeart/2005/8/layout/chevron1"/>
    <dgm:cxn modelId="{521D9641-3864-476B-9C1B-A5A3EDE3A52D}" type="presParOf" srcId="{FB6CA8C2-233A-4E2B-B13F-CCB37D2E73A3}" destId="{74CE6A4D-144D-4682-A60F-B8DD6578FBAF}" srcOrd="0" destOrd="0" presId="urn:microsoft.com/office/officeart/2005/8/layout/chevron1"/>
    <dgm:cxn modelId="{9E76B4C0-3653-46F3-A8C5-930469664FAE}" type="presParOf" srcId="{FB6CA8C2-233A-4E2B-B13F-CCB37D2E73A3}" destId="{4222480A-5AAC-4952-ACB3-23902DA4705B}" srcOrd="1" destOrd="0" presId="urn:microsoft.com/office/officeart/2005/8/layout/chevron1"/>
    <dgm:cxn modelId="{68ABEF00-90B4-4592-AC3A-C1F472BF4BD8}" type="presParOf" srcId="{FB6CA8C2-233A-4E2B-B13F-CCB37D2E73A3}" destId="{6188968F-0147-400B-8C14-978645AF3347}" srcOrd="2" destOrd="0" presId="urn:microsoft.com/office/officeart/2005/8/layout/chevron1"/>
    <dgm:cxn modelId="{701C72F7-7BB1-4FB2-8415-8CB92F0F7756}" type="presParOf" srcId="{FB6CA8C2-233A-4E2B-B13F-CCB37D2E73A3}" destId="{9BD1F908-3AC7-44D8-A72B-2ED000598F17}" srcOrd="3" destOrd="0" presId="urn:microsoft.com/office/officeart/2005/8/layout/chevron1"/>
    <dgm:cxn modelId="{ACB2B845-E18B-4A65-A1A0-8ADD93C7F80A}" type="presParOf" srcId="{FB6CA8C2-233A-4E2B-B13F-CCB37D2E73A3}" destId="{F571576A-E759-4D7F-A679-10E2D283C085}" srcOrd="4" destOrd="0" presId="urn:microsoft.com/office/officeart/2005/8/layout/chevron1"/>
    <dgm:cxn modelId="{8FE14555-F3CC-4E5E-806C-FC571604FC8B}" type="presParOf" srcId="{FB6CA8C2-233A-4E2B-B13F-CCB37D2E73A3}" destId="{D7B5D504-A05D-42B9-8F2D-6EA390B34957}" srcOrd="5" destOrd="0" presId="urn:microsoft.com/office/officeart/2005/8/layout/chevron1"/>
    <dgm:cxn modelId="{73793E86-02FA-4E2D-824E-994981D0050C}" type="presParOf" srcId="{FB6CA8C2-233A-4E2B-B13F-CCB37D2E73A3}" destId="{56750EB0-DE90-4691-8459-347D09A70762}"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8A2025D-3ABD-4652-A831-6340D375102A}" type="doc">
      <dgm:prSet loTypeId="urn:microsoft.com/office/officeart/2005/8/layout/vList2" loCatId="list" qsTypeId="urn:microsoft.com/office/officeart/2005/8/quickstyle/simple1" qsCatId="simple" csTypeId="urn:microsoft.com/office/officeart/2005/8/colors/colorful3" csCatId="colorful" phldr="1"/>
      <dgm:spPr/>
      <dgm:t>
        <a:bodyPr/>
        <a:lstStyle/>
        <a:p>
          <a:pPr rtl="1"/>
          <a:endParaRPr lang="fa-IR"/>
        </a:p>
      </dgm:t>
    </dgm:pt>
    <dgm:pt modelId="{55CC9D8E-0675-4965-A994-1A5F7B23552B}">
      <dgm:prSet custT="1"/>
      <dgm:spPr/>
      <dgm:t>
        <a:bodyPr/>
        <a:lstStyle/>
        <a:p>
          <a:pPr algn="just" rtl="1"/>
          <a:r>
            <a:rPr lang="fa-IR" sz="1800" b="1" i="0" dirty="0" smtClean="0"/>
            <a:t>دلیل ها</a:t>
          </a:r>
        </a:p>
      </dgm:t>
    </dgm:pt>
    <dgm:pt modelId="{F13993F7-A8CE-4B9A-BB7E-E1F9FEF9414E}" type="parTrans" cxnId="{92D308BE-B2E5-4FD1-83BD-67F401582A73}">
      <dgm:prSet/>
      <dgm:spPr/>
      <dgm:t>
        <a:bodyPr/>
        <a:lstStyle/>
        <a:p>
          <a:pPr algn="just" rtl="1"/>
          <a:endParaRPr lang="fa-IR"/>
        </a:p>
      </dgm:t>
    </dgm:pt>
    <dgm:pt modelId="{36EFCA4D-A5A9-4943-B3DE-A9E51B66E7A6}" type="sibTrans" cxnId="{92D308BE-B2E5-4FD1-83BD-67F401582A73}">
      <dgm:prSet/>
      <dgm:spPr/>
      <dgm:t>
        <a:bodyPr/>
        <a:lstStyle/>
        <a:p>
          <a:pPr algn="just" rtl="1"/>
          <a:endParaRPr lang="fa-IR"/>
        </a:p>
      </dgm:t>
    </dgm:pt>
    <dgm:pt modelId="{81915D90-21E2-49FF-AB82-33167BA5BBFC}">
      <dgm:prSet/>
      <dgm:spPr/>
      <dgm:t>
        <a:bodyPr/>
        <a:lstStyle/>
        <a:p>
          <a:pPr algn="r" rtl="1"/>
          <a:r>
            <a:rPr lang="fa-IR" b="0" i="0" dirty="0" smtClean="0"/>
            <a:t>الف.</a:t>
          </a:r>
          <a:r>
            <a:rPr lang="fa-IR" b="1" i="0" dirty="0" smtClean="0"/>
            <a:t>تأخیر</a:t>
          </a:r>
          <a:r>
            <a:rPr lang="fa-IR" b="0" i="0" dirty="0" smtClean="0"/>
            <a:t>: مدت زمانی است که طول می کشد تا زنجیره به تقاضای مشتری پاسخ دهد. تقاضای مشتری نهایی به دو دلیل دچار تأخیر می شود. </a:t>
          </a:r>
          <a:r>
            <a:rPr lang="fa-IR" b="0" i="0" u="sng" dirty="0" smtClean="0"/>
            <a:t>اولا</a:t>
          </a:r>
          <a:r>
            <a:rPr lang="fa-IR" b="0" i="0" dirty="0" smtClean="0"/>
            <a:t>، به خاطر اینکه مدت زمانی طول می کشد تا اطلاعات به تامین کننده برسد. </a:t>
          </a:r>
          <a:r>
            <a:rPr lang="fa-IR" b="0" i="0" u="sng" dirty="0" smtClean="0"/>
            <a:t>ثانیا</a:t>
          </a:r>
          <a:r>
            <a:rPr lang="fa-IR" b="0" i="0" dirty="0" smtClean="0"/>
            <a:t>، تامین کننده نیاز به مقداری زمان دارد که ظرفیتها و تحویلهای خود را تنظیم کند.</a:t>
          </a:r>
          <a:endParaRPr lang="fa-IR" b="1" i="0" dirty="0" smtClean="0"/>
        </a:p>
      </dgm:t>
    </dgm:pt>
    <dgm:pt modelId="{DB54B300-8DA4-4F35-8B53-3C4FA57EAE96}" type="parTrans" cxnId="{24A67B3F-BB05-4829-AACC-58996B35B620}">
      <dgm:prSet/>
      <dgm:spPr/>
      <dgm:t>
        <a:bodyPr/>
        <a:lstStyle/>
        <a:p>
          <a:pPr algn="just" rtl="1"/>
          <a:endParaRPr lang="fa-IR"/>
        </a:p>
      </dgm:t>
    </dgm:pt>
    <dgm:pt modelId="{4DB13B8D-ABEB-468C-9E75-646668995C74}" type="sibTrans" cxnId="{24A67B3F-BB05-4829-AACC-58996B35B620}">
      <dgm:prSet/>
      <dgm:spPr/>
      <dgm:t>
        <a:bodyPr/>
        <a:lstStyle/>
        <a:p>
          <a:pPr algn="just" rtl="1"/>
          <a:endParaRPr lang="fa-IR"/>
        </a:p>
      </dgm:t>
    </dgm:pt>
    <dgm:pt modelId="{826C9C1B-189F-4412-AD06-40FDB0275FC9}">
      <dgm:prSet/>
      <dgm:spPr/>
      <dgm:t>
        <a:bodyPr/>
        <a:lstStyle/>
        <a:p>
          <a:pPr algn="r" rtl="1"/>
          <a:r>
            <a:rPr lang="fa-IR" b="0" i="0" dirty="0" smtClean="0"/>
            <a:t>ب.</a:t>
          </a:r>
          <a:r>
            <a:rPr lang="fa-IR" b="1" i="0" dirty="0" smtClean="0"/>
            <a:t>پیش بینی تقاضا</a:t>
          </a:r>
          <a:r>
            <a:rPr lang="fa-IR" b="0" i="0" dirty="0" smtClean="0"/>
            <a:t>: اگر پیش بینی تقاضای یک شرکت به جای تقاضای مشتری نهایی براساس سفارشات بخش بعدی انجام شود، این عامل باعث تقویت تغییرات تقاضا در زنجیره خواهدشد.</a:t>
          </a:r>
          <a:endParaRPr lang="fa-IR" b="0" i="0" dirty="0"/>
        </a:p>
      </dgm:t>
    </dgm:pt>
    <dgm:pt modelId="{11BD3BAA-E766-4F37-9650-79EF74E7C6CB}" type="parTrans" cxnId="{33469064-C7C7-4922-893C-E5C01C6B011E}">
      <dgm:prSet/>
      <dgm:spPr/>
      <dgm:t>
        <a:bodyPr/>
        <a:lstStyle/>
        <a:p>
          <a:pPr algn="just" rtl="1"/>
          <a:endParaRPr lang="fa-IR"/>
        </a:p>
      </dgm:t>
    </dgm:pt>
    <dgm:pt modelId="{CCCB3923-AF65-41F3-A567-75B1B7CC6309}" type="sibTrans" cxnId="{33469064-C7C7-4922-893C-E5C01C6B011E}">
      <dgm:prSet/>
      <dgm:spPr/>
      <dgm:t>
        <a:bodyPr/>
        <a:lstStyle/>
        <a:p>
          <a:pPr algn="just" rtl="1"/>
          <a:endParaRPr lang="fa-IR"/>
        </a:p>
      </dgm:t>
    </dgm:pt>
    <dgm:pt modelId="{CBF3B3E9-BA81-4001-8E3E-79A59E228E26}">
      <dgm:prSet/>
      <dgm:spPr/>
      <dgm:t>
        <a:bodyPr/>
        <a:lstStyle/>
        <a:p>
          <a:pPr algn="r" rtl="1"/>
          <a:r>
            <a:rPr lang="fa-IR" b="0" i="0" dirty="0" smtClean="0"/>
            <a:t>ج. </a:t>
          </a:r>
          <a:r>
            <a:rPr lang="fa-IR" b="1" i="0" dirty="0" smtClean="0"/>
            <a:t>دسته سفارش</a:t>
          </a:r>
          <a:r>
            <a:rPr lang="fa-IR" b="0" i="0" dirty="0" smtClean="0"/>
            <a:t>: شرکتها معمولا به خاطر کاهش هزینه های برپایی و هزینه های ثبت سفارش (</a:t>
          </a:r>
          <a:r>
            <a:rPr lang="en-US" b="0" i="0" dirty="0" smtClean="0"/>
            <a:t>SETUP)، </a:t>
          </a:r>
          <a:r>
            <a:rPr lang="fa-IR" b="0" i="0" dirty="0" smtClean="0"/>
            <a:t>سفارشات خود را جمع می کنند و به صورت دسته ای سفارش می دهند.</a:t>
          </a:r>
          <a:br>
            <a:rPr lang="fa-IR" b="0" i="0" dirty="0" smtClean="0"/>
          </a:br>
          <a:r>
            <a:rPr lang="fa-IR" b="0" i="0" dirty="0" smtClean="0"/>
            <a:t>این مسئله باعث می شود که تامین کننده اطلاعات مشتری نهایی را دریافت نکند. درواقع تقاضای مشتری نهایی به نقاطی از زمان که تقاضا به سطح اندازه دسته برسد منتقل می شود. و ازطرف دیگر پریودهای بدون تقاضا نیز در این حاصل جمع وجود دارد.</a:t>
          </a:r>
          <a:endParaRPr lang="fa-IR" b="0" i="0" dirty="0"/>
        </a:p>
      </dgm:t>
    </dgm:pt>
    <dgm:pt modelId="{96C044C7-45EA-484F-9AEE-12AFAEA17CFE}" type="parTrans" cxnId="{5BB6A441-FFD4-4647-8A11-12BCC6F22022}">
      <dgm:prSet/>
      <dgm:spPr/>
      <dgm:t>
        <a:bodyPr/>
        <a:lstStyle/>
        <a:p>
          <a:pPr algn="just" rtl="1"/>
          <a:endParaRPr lang="fa-IR"/>
        </a:p>
      </dgm:t>
    </dgm:pt>
    <dgm:pt modelId="{5A566745-D609-4788-81BD-290117EAE7FC}" type="sibTrans" cxnId="{5BB6A441-FFD4-4647-8A11-12BCC6F22022}">
      <dgm:prSet/>
      <dgm:spPr/>
      <dgm:t>
        <a:bodyPr/>
        <a:lstStyle/>
        <a:p>
          <a:pPr algn="just" rtl="1"/>
          <a:endParaRPr lang="fa-IR"/>
        </a:p>
      </dgm:t>
    </dgm:pt>
    <dgm:pt modelId="{79AFD674-B84C-4648-97D2-5260F37C5510}">
      <dgm:prSet/>
      <dgm:spPr/>
      <dgm:t>
        <a:bodyPr/>
        <a:lstStyle/>
        <a:p>
          <a:pPr algn="r" rtl="1"/>
          <a:r>
            <a:rPr lang="fa-IR" b="0" i="0" dirty="0" smtClean="0"/>
            <a:t>د.</a:t>
          </a:r>
          <a:r>
            <a:rPr lang="fa-IR" b="1" i="0" dirty="0" smtClean="0"/>
            <a:t>نوسانات قیمت</a:t>
          </a:r>
          <a:r>
            <a:rPr lang="fa-IR" b="0" i="0" dirty="0" smtClean="0"/>
            <a:t>: برخی مواقع شرکتها به خاطر دلایل بازاریابی قیمت محصولات خود</a:t>
          </a:r>
          <a:br>
            <a:rPr lang="fa-IR" b="0" i="0" dirty="0" smtClean="0"/>
          </a:br>
          <a:r>
            <a:rPr lang="fa-IR" b="0" i="0" dirty="0" smtClean="0"/>
            <a:t>را تغییر می دهند. پیامد آن خرید بیشتر مشتریان در زمانی است که قیمت پایین تر</a:t>
          </a:r>
          <a:br>
            <a:rPr lang="fa-IR" b="0" i="0" dirty="0" smtClean="0"/>
          </a:br>
          <a:r>
            <a:rPr lang="fa-IR" b="0" i="0" dirty="0" smtClean="0"/>
            <a:t>است. این مسئله باعث تغییر در الگوی تقاضای مشتریان می‌شود.</a:t>
          </a:r>
          <a:endParaRPr lang="fa-IR" b="0" i="0" dirty="0"/>
        </a:p>
      </dgm:t>
    </dgm:pt>
    <dgm:pt modelId="{DAC32995-16EB-45D2-BF4C-E959C566B8AD}" type="parTrans" cxnId="{6BDB9C75-DDB9-4551-857D-733BB1AC4639}">
      <dgm:prSet/>
      <dgm:spPr/>
      <dgm:t>
        <a:bodyPr/>
        <a:lstStyle/>
        <a:p>
          <a:pPr algn="just" rtl="1"/>
          <a:endParaRPr lang="fa-IR"/>
        </a:p>
      </dgm:t>
    </dgm:pt>
    <dgm:pt modelId="{F6051BCA-FFC4-4E2A-9A7C-5ABFE2B62B4B}" type="sibTrans" cxnId="{6BDB9C75-DDB9-4551-857D-733BB1AC4639}">
      <dgm:prSet/>
      <dgm:spPr/>
      <dgm:t>
        <a:bodyPr/>
        <a:lstStyle/>
        <a:p>
          <a:pPr algn="just" rtl="1"/>
          <a:endParaRPr lang="fa-IR"/>
        </a:p>
      </dgm:t>
    </dgm:pt>
    <dgm:pt modelId="{3AB8B441-09ED-49E2-A0FF-B14BEF8794E6}">
      <dgm:prSet/>
      <dgm:spPr/>
      <dgm:t>
        <a:bodyPr/>
        <a:lstStyle/>
        <a:p>
          <a:pPr algn="r" rtl="1"/>
          <a:r>
            <a:rPr lang="fa-IR" b="0" i="0" dirty="0" smtClean="0"/>
            <a:t>س.</a:t>
          </a:r>
          <a:r>
            <a:rPr lang="fa-IR" b="1" i="0" dirty="0" smtClean="0"/>
            <a:t>سفارش غلوشده</a:t>
          </a:r>
          <a:r>
            <a:rPr lang="fa-IR" b="0" i="0" dirty="0" smtClean="0"/>
            <a:t>: اگر تقاضای محصولی افزایش یابد، تامین کنندگان اغلب محصولات را جیره بندی می کنند. به عنوان مثال فقط درصدی از مقادیر سفارش داده شده توسط مشتری را تامین می کنند. این می تواند به این موضوع منجر شود که مشتریان بیشتر از مقدار تقاضای واقعی خود سفارش دهند. به محض اینکه سیستم دوران گلوگاهی را پشت سر گذاشت سفارشات مازاد ملغی می شود. حاصل این پدیده افزایش تغییرات تقاضای مشتری نهایی است.</a:t>
          </a:r>
          <a:endParaRPr lang="fa-IR" b="0" i="0" dirty="0"/>
        </a:p>
      </dgm:t>
    </dgm:pt>
    <dgm:pt modelId="{EDCCB64B-8709-4AD3-AD81-431237602038}" type="parTrans" cxnId="{28B48C82-B00B-4BA4-BFB8-86FD63E9BD44}">
      <dgm:prSet/>
      <dgm:spPr/>
      <dgm:t>
        <a:bodyPr/>
        <a:lstStyle/>
        <a:p>
          <a:pPr algn="just" rtl="1"/>
          <a:endParaRPr lang="fa-IR"/>
        </a:p>
      </dgm:t>
    </dgm:pt>
    <dgm:pt modelId="{B9BC61EE-1B07-4A98-93B9-6703139163AC}" type="sibTrans" cxnId="{28B48C82-B00B-4BA4-BFB8-86FD63E9BD44}">
      <dgm:prSet/>
      <dgm:spPr/>
      <dgm:t>
        <a:bodyPr/>
        <a:lstStyle/>
        <a:p>
          <a:pPr algn="just" rtl="1"/>
          <a:endParaRPr lang="fa-IR"/>
        </a:p>
      </dgm:t>
    </dgm:pt>
    <dgm:pt modelId="{6249B17B-449E-4E6E-BF5E-992A72A053A8}">
      <dgm:prSet/>
      <dgm:spPr/>
      <dgm:t>
        <a:bodyPr/>
        <a:lstStyle/>
        <a:p>
          <a:pPr algn="r" rtl="1"/>
          <a:r>
            <a:rPr lang="fa-IR" b="0" i="0" dirty="0" smtClean="0"/>
            <a:t>ش.</a:t>
          </a:r>
          <a:r>
            <a:rPr lang="fa-IR" b="1" i="0" dirty="0" smtClean="0"/>
            <a:t>نقش رفتار انسانی در اثر شلاقی</a:t>
          </a:r>
          <a:r>
            <a:rPr lang="fa-IR" b="0" i="0" dirty="0" smtClean="0"/>
            <a:t>: به طورکلی رفتار انسانی را می توان در طیفی قرار داد که یک سوی آن آرامش است و سر دیگر طیف هراس است. در حالت آرامش، نیروی انسانی بیشتر از نیازش سفارش می دهد و مقادیر اضافی را به عنوان ذخیره اطمینان نگهداری می کند. اما درحالت هراس قبل از اینکه تقاضای مشتری افزایش یابد انبار را خالی می کند. هر دو استراتژی پیامد منفی دارد. بنابراین، ترجیح داده می شود که از ترکیب دو استراتژی فوق استفاده شود.</a:t>
          </a:r>
          <a:endParaRPr lang="fa-IR" b="0" i="0" dirty="0"/>
        </a:p>
      </dgm:t>
    </dgm:pt>
    <dgm:pt modelId="{843EE76C-3D1F-43F9-BF85-3CB5E51EBADF}" type="parTrans" cxnId="{513F55D2-BDA8-4B70-A8EC-C099000CC81E}">
      <dgm:prSet/>
      <dgm:spPr/>
      <dgm:t>
        <a:bodyPr/>
        <a:lstStyle/>
        <a:p>
          <a:pPr algn="just" rtl="1"/>
          <a:endParaRPr lang="fa-IR"/>
        </a:p>
      </dgm:t>
    </dgm:pt>
    <dgm:pt modelId="{37912927-7129-4426-B8F4-14A86A3CA838}" type="sibTrans" cxnId="{513F55D2-BDA8-4B70-A8EC-C099000CC81E}">
      <dgm:prSet/>
      <dgm:spPr/>
      <dgm:t>
        <a:bodyPr/>
        <a:lstStyle/>
        <a:p>
          <a:pPr algn="just" rtl="1"/>
          <a:endParaRPr lang="fa-IR"/>
        </a:p>
      </dgm:t>
    </dgm:pt>
    <dgm:pt modelId="{06E59EC8-92D3-4E80-83CE-CB456D430845}" type="pres">
      <dgm:prSet presAssocID="{18A2025D-3ABD-4652-A831-6340D375102A}" presName="linear" presStyleCnt="0">
        <dgm:presLayoutVars>
          <dgm:animLvl val="lvl"/>
          <dgm:resizeHandles val="exact"/>
        </dgm:presLayoutVars>
      </dgm:prSet>
      <dgm:spPr/>
      <dgm:t>
        <a:bodyPr/>
        <a:lstStyle/>
        <a:p>
          <a:endParaRPr lang="en-US"/>
        </a:p>
      </dgm:t>
    </dgm:pt>
    <dgm:pt modelId="{24D667F8-698A-4B9B-B442-A9E76A8EA0C2}" type="pres">
      <dgm:prSet presAssocID="{55CC9D8E-0675-4965-A994-1A5F7B23552B}" presName="parentText" presStyleLbl="node1" presStyleIdx="0" presStyleCnt="7">
        <dgm:presLayoutVars>
          <dgm:chMax val="0"/>
          <dgm:bulletEnabled val="1"/>
        </dgm:presLayoutVars>
      </dgm:prSet>
      <dgm:spPr/>
      <dgm:t>
        <a:bodyPr/>
        <a:lstStyle/>
        <a:p>
          <a:pPr rtl="1"/>
          <a:endParaRPr lang="fa-IR"/>
        </a:p>
      </dgm:t>
    </dgm:pt>
    <dgm:pt modelId="{F32E85AF-9C0B-4B31-84F2-3B07CC19D071}" type="pres">
      <dgm:prSet presAssocID="{36EFCA4D-A5A9-4943-B3DE-A9E51B66E7A6}" presName="spacer" presStyleCnt="0"/>
      <dgm:spPr/>
    </dgm:pt>
    <dgm:pt modelId="{4231DF3B-6BBF-435C-91E8-0054A36BE3B5}" type="pres">
      <dgm:prSet presAssocID="{81915D90-21E2-49FF-AB82-33167BA5BBFC}" presName="parentText" presStyleLbl="node1" presStyleIdx="1" presStyleCnt="7">
        <dgm:presLayoutVars>
          <dgm:chMax val="0"/>
          <dgm:bulletEnabled val="1"/>
        </dgm:presLayoutVars>
      </dgm:prSet>
      <dgm:spPr/>
      <dgm:t>
        <a:bodyPr/>
        <a:lstStyle/>
        <a:p>
          <a:pPr rtl="1"/>
          <a:endParaRPr lang="fa-IR"/>
        </a:p>
      </dgm:t>
    </dgm:pt>
    <dgm:pt modelId="{8944464D-A107-4A76-A945-59F787E3FA7B}" type="pres">
      <dgm:prSet presAssocID="{4DB13B8D-ABEB-468C-9E75-646668995C74}" presName="spacer" presStyleCnt="0"/>
      <dgm:spPr/>
    </dgm:pt>
    <dgm:pt modelId="{79C9D1F2-E1B0-474E-93E6-77E362C46C83}" type="pres">
      <dgm:prSet presAssocID="{826C9C1B-189F-4412-AD06-40FDB0275FC9}" presName="parentText" presStyleLbl="node1" presStyleIdx="2" presStyleCnt="7">
        <dgm:presLayoutVars>
          <dgm:chMax val="0"/>
          <dgm:bulletEnabled val="1"/>
        </dgm:presLayoutVars>
      </dgm:prSet>
      <dgm:spPr/>
      <dgm:t>
        <a:bodyPr/>
        <a:lstStyle/>
        <a:p>
          <a:pPr rtl="1"/>
          <a:endParaRPr lang="fa-IR"/>
        </a:p>
      </dgm:t>
    </dgm:pt>
    <dgm:pt modelId="{449433B0-2901-4D7C-BA88-A11086257BE0}" type="pres">
      <dgm:prSet presAssocID="{CCCB3923-AF65-41F3-A567-75B1B7CC6309}" presName="spacer" presStyleCnt="0"/>
      <dgm:spPr/>
    </dgm:pt>
    <dgm:pt modelId="{996A08A9-8D7E-4ADC-8E73-989FD17C8197}" type="pres">
      <dgm:prSet presAssocID="{CBF3B3E9-BA81-4001-8E3E-79A59E228E26}" presName="parentText" presStyleLbl="node1" presStyleIdx="3" presStyleCnt="7">
        <dgm:presLayoutVars>
          <dgm:chMax val="0"/>
          <dgm:bulletEnabled val="1"/>
        </dgm:presLayoutVars>
      </dgm:prSet>
      <dgm:spPr/>
      <dgm:t>
        <a:bodyPr/>
        <a:lstStyle/>
        <a:p>
          <a:pPr rtl="1"/>
          <a:endParaRPr lang="fa-IR"/>
        </a:p>
      </dgm:t>
    </dgm:pt>
    <dgm:pt modelId="{113450D6-6ECE-478D-AB9E-6C954DFCEA0E}" type="pres">
      <dgm:prSet presAssocID="{5A566745-D609-4788-81BD-290117EAE7FC}" presName="spacer" presStyleCnt="0"/>
      <dgm:spPr/>
    </dgm:pt>
    <dgm:pt modelId="{FD4A5EE0-C1B7-4432-9DB4-0974AF7CEAC7}" type="pres">
      <dgm:prSet presAssocID="{79AFD674-B84C-4648-97D2-5260F37C5510}" presName="parentText" presStyleLbl="node1" presStyleIdx="4" presStyleCnt="7">
        <dgm:presLayoutVars>
          <dgm:chMax val="0"/>
          <dgm:bulletEnabled val="1"/>
        </dgm:presLayoutVars>
      </dgm:prSet>
      <dgm:spPr/>
      <dgm:t>
        <a:bodyPr/>
        <a:lstStyle/>
        <a:p>
          <a:pPr rtl="1"/>
          <a:endParaRPr lang="fa-IR"/>
        </a:p>
      </dgm:t>
    </dgm:pt>
    <dgm:pt modelId="{40F5778D-3674-46E0-9843-0D609C580F50}" type="pres">
      <dgm:prSet presAssocID="{F6051BCA-FFC4-4E2A-9A7C-5ABFE2B62B4B}" presName="spacer" presStyleCnt="0"/>
      <dgm:spPr/>
    </dgm:pt>
    <dgm:pt modelId="{040AAD22-0814-48CF-8274-C0AF65346A57}" type="pres">
      <dgm:prSet presAssocID="{3AB8B441-09ED-49E2-A0FF-B14BEF8794E6}" presName="parentText" presStyleLbl="node1" presStyleIdx="5" presStyleCnt="7">
        <dgm:presLayoutVars>
          <dgm:chMax val="0"/>
          <dgm:bulletEnabled val="1"/>
        </dgm:presLayoutVars>
      </dgm:prSet>
      <dgm:spPr/>
      <dgm:t>
        <a:bodyPr/>
        <a:lstStyle/>
        <a:p>
          <a:pPr rtl="1"/>
          <a:endParaRPr lang="fa-IR"/>
        </a:p>
      </dgm:t>
    </dgm:pt>
    <dgm:pt modelId="{4BE8ABFD-C2BA-48CC-9C45-70DF4CE3C1C8}" type="pres">
      <dgm:prSet presAssocID="{B9BC61EE-1B07-4A98-93B9-6703139163AC}" presName="spacer" presStyleCnt="0"/>
      <dgm:spPr/>
    </dgm:pt>
    <dgm:pt modelId="{0EE6DFB8-0518-4642-9EAA-AE9D5433996E}" type="pres">
      <dgm:prSet presAssocID="{6249B17B-449E-4E6E-BF5E-992A72A053A8}" presName="parentText" presStyleLbl="node1" presStyleIdx="6" presStyleCnt="7">
        <dgm:presLayoutVars>
          <dgm:chMax val="0"/>
          <dgm:bulletEnabled val="1"/>
        </dgm:presLayoutVars>
      </dgm:prSet>
      <dgm:spPr/>
      <dgm:t>
        <a:bodyPr/>
        <a:lstStyle/>
        <a:p>
          <a:pPr rtl="1"/>
          <a:endParaRPr lang="fa-IR"/>
        </a:p>
      </dgm:t>
    </dgm:pt>
  </dgm:ptLst>
  <dgm:cxnLst>
    <dgm:cxn modelId="{0B5B6FAC-6A2F-43C8-8BDC-8C73D51BDEB3}" type="presOf" srcId="{55CC9D8E-0675-4965-A994-1A5F7B23552B}" destId="{24D667F8-698A-4B9B-B442-A9E76A8EA0C2}" srcOrd="0" destOrd="0" presId="urn:microsoft.com/office/officeart/2005/8/layout/vList2"/>
    <dgm:cxn modelId="{B4EB4EAD-BA32-4B45-ACFD-44F6A9AFC477}" type="presOf" srcId="{CBF3B3E9-BA81-4001-8E3E-79A59E228E26}" destId="{996A08A9-8D7E-4ADC-8E73-989FD17C8197}" srcOrd="0" destOrd="0" presId="urn:microsoft.com/office/officeart/2005/8/layout/vList2"/>
    <dgm:cxn modelId="{92D308BE-B2E5-4FD1-83BD-67F401582A73}" srcId="{18A2025D-3ABD-4652-A831-6340D375102A}" destId="{55CC9D8E-0675-4965-A994-1A5F7B23552B}" srcOrd="0" destOrd="0" parTransId="{F13993F7-A8CE-4B9A-BB7E-E1F9FEF9414E}" sibTransId="{36EFCA4D-A5A9-4943-B3DE-A9E51B66E7A6}"/>
    <dgm:cxn modelId="{450AF604-A4EC-44B8-B3C6-7BD6BBA26E4E}" type="presOf" srcId="{6249B17B-449E-4E6E-BF5E-992A72A053A8}" destId="{0EE6DFB8-0518-4642-9EAA-AE9D5433996E}" srcOrd="0" destOrd="0" presId="urn:microsoft.com/office/officeart/2005/8/layout/vList2"/>
    <dgm:cxn modelId="{ADC1AF2D-07B4-4595-B807-DDEC0B929496}" type="presOf" srcId="{18A2025D-3ABD-4652-A831-6340D375102A}" destId="{06E59EC8-92D3-4E80-83CE-CB456D430845}" srcOrd="0" destOrd="0" presId="urn:microsoft.com/office/officeart/2005/8/layout/vList2"/>
    <dgm:cxn modelId="{28B48C82-B00B-4BA4-BFB8-86FD63E9BD44}" srcId="{18A2025D-3ABD-4652-A831-6340D375102A}" destId="{3AB8B441-09ED-49E2-A0FF-B14BEF8794E6}" srcOrd="5" destOrd="0" parTransId="{EDCCB64B-8709-4AD3-AD81-431237602038}" sibTransId="{B9BC61EE-1B07-4A98-93B9-6703139163AC}"/>
    <dgm:cxn modelId="{6BDB9C75-DDB9-4551-857D-733BB1AC4639}" srcId="{18A2025D-3ABD-4652-A831-6340D375102A}" destId="{79AFD674-B84C-4648-97D2-5260F37C5510}" srcOrd="4" destOrd="0" parTransId="{DAC32995-16EB-45D2-BF4C-E959C566B8AD}" sibTransId="{F6051BCA-FFC4-4E2A-9A7C-5ABFE2B62B4B}"/>
    <dgm:cxn modelId="{500F4350-92E2-4A5E-965E-522C1560463A}" type="presOf" srcId="{79AFD674-B84C-4648-97D2-5260F37C5510}" destId="{FD4A5EE0-C1B7-4432-9DB4-0974AF7CEAC7}" srcOrd="0" destOrd="0" presId="urn:microsoft.com/office/officeart/2005/8/layout/vList2"/>
    <dgm:cxn modelId="{513F55D2-BDA8-4B70-A8EC-C099000CC81E}" srcId="{18A2025D-3ABD-4652-A831-6340D375102A}" destId="{6249B17B-449E-4E6E-BF5E-992A72A053A8}" srcOrd="6" destOrd="0" parTransId="{843EE76C-3D1F-43F9-BF85-3CB5E51EBADF}" sibTransId="{37912927-7129-4426-B8F4-14A86A3CA838}"/>
    <dgm:cxn modelId="{C8507EC8-15F1-4B12-8D85-7AF309F46ECA}" type="presOf" srcId="{81915D90-21E2-49FF-AB82-33167BA5BBFC}" destId="{4231DF3B-6BBF-435C-91E8-0054A36BE3B5}" srcOrd="0" destOrd="0" presId="urn:microsoft.com/office/officeart/2005/8/layout/vList2"/>
    <dgm:cxn modelId="{9BE9960A-92D4-4DDA-A559-FECC2D625212}" type="presOf" srcId="{826C9C1B-189F-4412-AD06-40FDB0275FC9}" destId="{79C9D1F2-E1B0-474E-93E6-77E362C46C83}" srcOrd="0" destOrd="0" presId="urn:microsoft.com/office/officeart/2005/8/layout/vList2"/>
    <dgm:cxn modelId="{24A67B3F-BB05-4829-AACC-58996B35B620}" srcId="{18A2025D-3ABD-4652-A831-6340D375102A}" destId="{81915D90-21E2-49FF-AB82-33167BA5BBFC}" srcOrd="1" destOrd="0" parTransId="{DB54B300-8DA4-4F35-8B53-3C4FA57EAE96}" sibTransId="{4DB13B8D-ABEB-468C-9E75-646668995C74}"/>
    <dgm:cxn modelId="{5BB6A441-FFD4-4647-8A11-12BCC6F22022}" srcId="{18A2025D-3ABD-4652-A831-6340D375102A}" destId="{CBF3B3E9-BA81-4001-8E3E-79A59E228E26}" srcOrd="3" destOrd="0" parTransId="{96C044C7-45EA-484F-9AEE-12AFAEA17CFE}" sibTransId="{5A566745-D609-4788-81BD-290117EAE7FC}"/>
    <dgm:cxn modelId="{33469064-C7C7-4922-893C-E5C01C6B011E}" srcId="{18A2025D-3ABD-4652-A831-6340D375102A}" destId="{826C9C1B-189F-4412-AD06-40FDB0275FC9}" srcOrd="2" destOrd="0" parTransId="{11BD3BAA-E766-4F37-9650-79EF74E7C6CB}" sibTransId="{CCCB3923-AF65-41F3-A567-75B1B7CC6309}"/>
    <dgm:cxn modelId="{633EF1CA-C07C-40ED-9A8C-5B3DA5C9C951}" type="presOf" srcId="{3AB8B441-09ED-49E2-A0FF-B14BEF8794E6}" destId="{040AAD22-0814-48CF-8274-C0AF65346A57}" srcOrd="0" destOrd="0" presId="urn:microsoft.com/office/officeart/2005/8/layout/vList2"/>
    <dgm:cxn modelId="{96DFFCBD-8E83-4C9E-A3AC-9B8C01A9C5FE}" type="presParOf" srcId="{06E59EC8-92D3-4E80-83CE-CB456D430845}" destId="{24D667F8-698A-4B9B-B442-A9E76A8EA0C2}" srcOrd="0" destOrd="0" presId="urn:microsoft.com/office/officeart/2005/8/layout/vList2"/>
    <dgm:cxn modelId="{2B7BED2C-CC6B-474C-B18A-7970D2E22478}" type="presParOf" srcId="{06E59EC8-92D3-4E80-83CE-CB456D430845}" destId="{F32E85AF-9C0B-4B31-84F2-3B07CC19D071}" srcOrd="1" destOrd="0" presId="urn:microsoft.com/office/officeart/2005/8/layout/vList2"/>
    <dgm:cxn modelId="{EACB3B28-02DD-4F70-AE2F-E3F8BC0BA679}" type="presParOf" srcId="{06E59EC8-92D3-4E80-83CE-CB456D430845}" destId="{4231DF3B-6BBF-435C-91E8-0054A36BE3B5}" srcOrd="2" destOrd="0" presId="urn:microsoft.com/office/officeart/2005/8/layout/vList2"/>
    <dgm:cxn modelId="{3E26E503-DAB9-4EE6-B170-8BE3E6534945}" type="presParOf" srcId="{06E59EC8-92D3-4E80-83CE-CB456D430845}" destId="{8944464D-A107-4A76-A945-59F787E3FA7B}" srcOrd="3" destOrd="0" presId="urn:microsoft.com/office/officeart/2005/8/layout/vList2"/>
    <dgm:cxn modelId="{E05B7509-A027-40AF-825E-A3F5DFEC8D9F}" type="presParOf" srcId="{06E59EC8-92D3-4E80-83CE-CB456D430845}" destId="{79C9D1F2-E1B0-474E-93E6-77E362C46C83}" srcOrd="4" destOrd="0" presId="urn:microsoft.com/office/officeart/2005/8/layout/vList2"/>
    <dgm:cxn modelId="{435D2846-E464-404E-A86E-8FF263C1E6E6}" type="presParOf" srcId="{06E59EC8-92D3-4E80-83CE-CB456D430845}" destId="{449433B0-2901-4D7C-BA88-A11086257BE0}" srcOrd="5" destOrd="0" presId="urn:microsoft.com/office/officeart/2005/8/layout/vList2"/>
    <dgm:cxn modelId="{3C91F9D1-CE77-46FB-AC64-1535BC825577}" type="presParOf" srcId="{06E59EC8-92D3-4E80-83CE-CB456D430845}" destId="{996A08A9-8D7E-4ADC-8E73-989FD17C8197}" srcOrd="6" destOrd="0" presId="urn:microsoft.com/office/officeart/2005/8/layout/vList2"/>
    <dgm:cxn modelId="{A4F1E1B0-8A68-4976-9642-284A53F30C2D}" type="presParOf" srcId="{06E59EC8-92D3-4E80-83CE-CB456D430845}" destId="{113450D6-6ECE-478D-AB9E-6C954DFCEA0E}" srcOrd="7" destOrd="0" presId="urn:microsoft.com/office/officeart/2005/8/layout/vList2"/>
    <dgm:cxn modelId="{F740D1F7-4CAE-403F-A98B-80F637B7A7DD}" type="presParOf" srcId="{06E59EC8-92D3-4E80-83CE-CB456D430845}" destId="{FD4A5EE0-C1B7-4432-9DB4-0974AF7CEAC7}" srcOrd="8" destOrd="0" presId="urn:microsoft.com/office/officeart/2005/8/layout/vList2"/>
    <dgm:cxn modelId="{BFD0138A-D1D2-4CD2-99BB-CF41A885F5C1}" type="presParOf" srcId="{06E59EC8-92D3-4E80-83CE-CB456D430845}" destId="{40F5778D-3674-46E0-9843-0D609C580F50}" srcOrd="9" destOrd="0" presId="urn:microsoft.com/office/officeart/2005/8/layout/vList2"/>
    <dgm:cxn modelId="{CE9C8858-9908-4398-83EC-AAF41100938B}" type="presParOf" srcId="{06E59EC8-92D3-4E80-83CE-CB456D430845}" destId="{040AAD22-0814-48CF-8274-C0AF65346A57}" srcOrd="10" destOrd="0" presId="urn:microsoft.com/office/officeart/2005/8/layout/vList2"/>
    <dgm:cxn modelId="{041A4744-F173-4CE1-A585-BC2C430CB0C7}" type="presParOf" srcId="{06E59EC8-92D3-4E80-83CE-CB456D430845}" destId="{4BE8ABFD-C2BA-48CC-9C45-70DF4CE3C1C8}" srcOrd="11" destOrd="0" presId="urn:microsoft.com/office/officeart/2005/8/layout/vList2"/>
    <dgm:cxn modelId="{6F8CF835-3083-4D01-82E7-B1A52593F67F}" type="presParOf" srcId="{06E59EC8-92D3-4E80-83CE-CB456D430845}" destId="{0EE6DFB8-0518-4642-9EAA-AE9D5433996E}"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25F563A-4BDA-4F40-9EA6-4AAD17B6E140}" type="doc">
      <dgm:prSet loTypeId="urn:microsoft.com/office/officeart/2005/8/layout/vProcess5" loCatId="process" qsTypeId="urn:microsoft.com/office/officeart/2005/8/quickstyle/3d1" qsCatId="3D" csTypeId="urn:microsoft.com/office/officeart/2005/8/colors/colorful3" csCatId="colorful" phldr="1"/>
      <dgm:spPr/>
    </dgm:pt>
    <dgm:pt modelId="{6DA48A6E-4BDB-4F63-8200-D4E47869EF95}">
      <dgm:prSet phldrT="[Text]"/>
      <dgm:spPr/>
      <dgm:t>
        <a:bodyPr/>
        <a:lstStyle/>
        <a:p>
          <a:pPr rtl="1"/>
          <a:r>
            <a:rPr lang="fa-IR" b="1" dirty="0" smtClean="0"/>
            <a:t>روش های مقابله با پدیده اثر شلاق گاوی</a:t>
          </a:r>
          <a:endParaRPr lang="fa-IR" b="1" dirty="0"/>
        </a:p>
      </dgm:t>
    </dgm:pt>
    <dgm:pt modelId="{47AE8F85-0D4D-45DA-91F9-F63E95144B5D}" type="parTrans" cxnId="{B14ED63C-5423-4100-9349-B53820F7649C}">
      <dgm:prSet/>
      <dgm:spPr/>
      <dgm:t>
        <a:bodyPr/>
        <a:lstStyle/>
        <a:p>
          <a:pPr rtl="1"/>
          <a:endParaRPr lang="fa-IR" b="1"/>
        </a:p>
      </dgm:t>
    </dgm:pt>
    <dgm:pt modelId="{389F6054-B487-400D-B656-E81717CF4BA7}" type="sibTrans" cxnId="{B14ED63C-5423-4100-9349-B53820F7649C}">
      <dgm:prSet/>
      <dgm:spPr/>
      <dgm:t>
        <a:bodyPr/>
        <a:lstStyle/>
        <a:p>
          <a:pPr rtl="1"/>
          <a:endParaRPr lang="fa-IR" b="1"/>
        </a:p>
      </dgm:t>
    </dgm:pt>
    <dgm:pt modelId="{B2342C7C-85C3-4CA0-B9F4-29CA64264502}" type="pres">
      <dgm:prSet presAssocID="{225F563A-4BDA-4F40-9EA6-4AAD17B6E140}" presName="outerComposite" presStyleCnt="0">
        <dgm:presLayoutVars>
          <dgm:chMax val="5"/>
          <dgm:dir/>
          <dgm:resizeHandles val="exact"/>
        </dgm:presLayoutVars>
      </dgm:prSet>
      <dgm:spPr/>
    </dgm:pt>
    <dgm:pt modelId="{19AF58E8-26CC-43FA-9424-AF165E6FC8F3}" type="pres">
      <dgm:prSet presAssocID="{225F563A-4BDA-4F40-9EA6-4AAD17B6E140}" presName="dummyMaxCanvas" presStyleCnt="0">
        <dgm:presLayoutVars/>
      </dgm:prSet>
      <dgm:spPr/>
    </dgm:pt>
    <dgm:pt modelId="{28F86066-71C0-4CD7-8DA4-E45D5DD07297}" type="pres">
      <dgm:prSet presAssocID="{225F563A-4BDA-4F40-9EA6-4AAD17B6E140}" presName="OneNode_1" presStyleLbl="node1" presStyleIdx="0" presStyleCnt="1">
        <dgm:presLayoutVars>
          <dgm:bulletEnabled val="1"/>
        </dgm:presLayoutVars>
      </dgm:prSet>
      <dgm:spPr/>
      <dgm:t>
        <a:bodyPr/>
        <a:lstStyle/>
        <a:p>
          <a:endParaRPr lang="en-US"/>
        </a:p>
      </dgm:t>
    </dgm:pt>
  </dgm:ptLst>
  <dgm:cxnLst>
    <dgm:cxn modelId="{ED06BADA-363C-49FD-B008-3365B9163F44}" type="presOf" srcId="{6DA48A6E-4BDB-4F63-8200-D4E47869EF95}" destId="{28F86066-71C0-4CD7-8DA4-E45D5DD07297}" srcOrd="0" destOrd="0" presId="urn:microsoft.com/office/officeart/2005/8/layout/vProcess5"/>
    <dgm:cxn modelId="{B14ED63C-5423-4100-9349-B53820F7649C}" srcId="{225F563A-4BDA-4F40-9EA6-4AAD17B6E140}" destId="{6DA48A6E-4BDB-4F63-8200-D4E47869EF95}" srcOrd="0" destOrd="0" parTransId="{47AE8F85-0D4D-45DA-91F9-F63E95144B5D}" sibTransId="{389F6054-B487-400D-B656-E81717CF4BA7}"/>
    <dgm:cxn modelId="{9ACB42CC-6AF6-4D9B-B176-D12047E33D0B}" type="presOf" srcId="{225F563A-4BDA-4F40-9EA6-4AAD17B6E140}" destId="{B2342C7C-85C3-4CA0-B9F4-29CA64264502}" srcOrd="0" destOrd="0" presId="urn:microsoft.com/office/officeart/2005/8/layout/vProcess5"/>
    <dgm:cxn modelId="{14D521D8-68C7-497E-92F1-456D322F96E4}" type="presParOf" srcId="{B2342C7C-85C3-4CA0-B9F4-29CA64264502}" destId="{19AF58E8-26CC-43FA-9424-AF165E6FC8F3}" srcOrd="0" destOrd="0" presId="urn:microsoft.com/office/officeart/2005/8/layout/vProcess5"/>
    <dgm:cxn modelId="{F20C82F7-B2A6-42E8-8AE1-D5D296F209BC}" type="presParOf" srcId="{B2342C7C-85C3-4CA0-B9F4-29CA64264502}" destId="{28F86066-71C0-4CD7-8DA4-E45D5DD07297}"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8EDF9F7-424D-459A-AEED-C399E70D2718}" type="doc">
      <dgm:prSet loTypeId="urn:microsoft.com/office/officeart/2005/8/layout/vList2" loCatId="list" qsTypeId="urn:microsoft.com/office/officeart/2005/8/quickstyle/simple5" qsCatId="simple" csTypeId="urn:microsoft.com/office/officeart/2005/8/colors/colorful2" csCatId="colorful" phldr="1"/>
      <dgm:spPr/>
      <dgm:t>
        <a:bodyPr/>
        <a:lstStyle/>
        <a:p>
          <a:pPr rtl="1"/>
          <a:endParaRPr lang="fa-IR"/>
        </a:p>
      </dgm:t>
    </dgm:pt>
    <dgm:pt modelId="{BA549495-2864-4095-A074-B3B946C2CCD4}">
      <dgm:prSet/>
      <dgm:spPr/>
      <dgm:t>
        <a:bodyPr/>
        <a:lstStyle/>
        <a:p>
          <a:pPr rtl="1"/>
          <a:r>
            <a:rPr lang="fa-IR" b="1" smtClean="0"/>
            <a:t>1- کاهش عدم قطعیت ها</a:t>
          </a:r>
          <a:endParaRPr lang="fa-IR" b="1"/>
        </a:p>
      </dgm:t>
    </dgm:pt>
    <dgm:pt modelId="{06D1A41A-88DF-410B-8775-7B67D85E32B4}" type="parTrans" cxnId="{815D902E-5830-48CE-8FF2-7F09D0EB0FBF}">
      <dgm:prSet/>
      <dgm:spPr/>
      <dgm:t>
        <a:bodyPr/>
        <a:lstStyle/>
        <a:p>
          <a:pPr rtl="1"/>
          <a:endParaRPr lang="fa-IR" b="1"/>
        </a:p>
      </dgm:t>
    </dgm:pt>
    <dgm:pt modelId="{AFE30913-D8D4-46F1-8222-E3EF1377B8F7}" type="sibTrans" cxnId="{815D902E-5830-48CE-8FF2-7F09D0EB0FBF}">
      <dgm:prSet/>
      <dgm:spPr/>
      <dgm:t>
        <a:bodyPr/>
        <a:lstStyle/>
        <a:p>
          <a:pPr rtl="1"/>
          <a:endParaRPr lang="fa-IR" b="1"/>
        </a:p>
      </dgm:t>
    </dgm:pt>
    <dgm:pt modelId="{DFCC76F2-398E-4677-8C88-B618CB67D0C3}">
      <dgm:prSet/>
      <dgm:spPr/>
      <dgm:t>
        <a:bodyPr/>
        <a:lstStyle/>
        <a:p>
          <a:pPr rtl="1"/>
          <a:r>
            <a:rPr lang="fa-IR" b="1" smtClean="0"/>
            <a:t>2- کاهش نوسانات خرید</a:t>
          </a:r>
          <a:endParaRPr lang="fa-IR" b="1"/>
        </a:p>
      </dgm:t>
    </dgm:pt>
    <dgm:pt modelId="{BA704CD5-C87F-4D89-83C4-510E24EDD492}" type="parTrans" cxnId="{4CE3EF71-A516-4780-ACA0-1C839E35B3F4}">
      <dgm:prSet/>
      <dgm:spPr/>
      <dgm:t>
        <a:bodyPr/>
        <a:lstStyle/>
        <a:p>
          <a:pPr rtl="1"/>
          <a:endParaRPr lang="fa-IR" b="1"/>
        </a:p>
      </dgm:t>
    </dgm:pt>
    <dgm:pt modelId="{B0A3EC63-0AAF-4625-8FC6-4CC4DA519870}" type="sibTrans" cxnId="{4CE3EF71-A516-4780-ACA0-1C839E35B3F4}">
      <dgm:prSet/>
      <dgm:spPr/>
      <dgm:t>
        <a:bodyPr/>
        <a:lstStyle/>
        <a:p>
          <a:pPr rtl="1"/>
          <a:endParaRPr lang="fa-IR" b="1"/>
        </a:p>
      </dgm:t>
    </dgm:pt>
    <dgm:pt modelId="{BC69EEB2-74DB-424D-A822-E7B899BE4EF3}">
      <dgm:prSet/>
      <dgm:spPr/>
      <dgm:t>
        <a:bodyPr/>
        <a:lstStyle/>
        <a:p>
          <a:pPr rtl="1"/>
          <a:r>
            <a:rPr lang="fa-IR" b="1" smtClean="0"/>
            <a:t>3- کاهش زمان تامین کالا</a:t>
          </a:r>
          <a:endParaRPr lang="fa-IR" b="1"/>
        </a:p>
      </dgm:t>
    </dgm:pt>
    <dgm:pt modelId="{03BF6E39-A69D-41AC-8632-3024855406A4}" type="parTrans" cxnId="{E6B8FA74-8934-4974-8800-2D8CE0BC4A94}">
      <dgm:prSet/>
      <dgm:spPr/>
      <dgm:t>
        <a:bodyPr/>
        <a:lstStyle/>
        <a:p>
          <a:pPr rtl="1"/>
          <a:endParaRPr lang="fa-IR" b="1"/>
        </a:p>
      </dgm:t>
    </dgm:pt>
    <dgm:pt modelId="{F4E62BC2-598A-4D51-B931-55294BE92481}" type="sibTrans" cxnId="{E6B8FA74-8934-4974-8800-2D8CE0BC4A94}">
      <dgm:prSet/>
      <dgm:spPr/>
      <dgm:t>
        <a:bodyPr/>
        <a:lstStyle/>
        <a:p>
          <a:pPr rtl="1"/>
          <a:endParaRPr lang="fa-IR" b="1"/>
        </a:p>
      </dgm:t>
    </dgm:pt>
    <dgm:pt modelId="{1953086B-2B0F-414C-BCD0-A6B0F5917D57}">
      <dgm:prSet/>
      <dgm:spPr/>
      <dgm:t>
        <a:bodyPr/>
        <a:lstStyle/>
        <a:p>
          <a:pPr rtl="1"/>
          <a:r>
            <a:rPr lang="fa-IR" b="1" dirty="0" smtClean="0"/>
            <a:t>4- کاهش نوسانات قیمت</a:t>
          </a:r>
          <a:endParaRPr lang="fa-IR" b="1" dirty="0"/>
        </a:p>
      </dgm:t>
    </dgm:pt>
    <dgm:pt modelId="{288182AB-6FF6-4F9E-918E-B95F2FB07867}" type="parTrans" cxnId="{FAD91AF4-44F3-47B8-B5C6-07DADD8600F4}">
      <dgm:prSet/>
      <dgm:spPr/>
      <dgm:t>
        <a:bodyPr/>
        <a:lstStyle/>
        <a:p>
          <a:pPr rtl="1"/>
          <a:endParaRPr lang="fa-IR" b="1"/>
        </a:p>
      </dgm:t>
    </dgm:pt>
    <dgm:pt modelId="{17056ACF-640B-40C6-903D-C1BECC1560C7}" type="sibTrans" cxnId="{FAD91AF4-44F3-47B8-B5C6-07DADD8600F4}">
      <dgm:prSet/>
      <dgm:spPr/>
      <dgm:t>
        <a:bodyPr/>
        <a:lstStyle/>
        <a:p>
          <a:pPr rtl="1"/>
          <a:endParaRPr lang="fa-IR" b="1"/>
        </a:p>
      </dgm:t>
    </dgm:pt>
    <dgm:pt modelId="{6B61E193-4E99-48B8-A651-24A74FD66B9A}">
      <dgm:prSet/>
      <dgm:spPr/>
      <dgm:t>
        <a:bodyPr/>
        <a:lstStyle/>
        <a:p>
          <a:pPr rtl="1"/>
          <a:r>
            <a:rPr lang="fa-IR" b="1" dirty="0" smtClean="0"/>
            <a:t>5- کاهش تعداد سفارش های متورم</a:t>
          </a:r>
          <a:endParaRPr lang="fa-IR" b="1" dirty="0"/>
        </a:p>
      </dgm:t>
    </dgm:pt>
    <dgm:pt modelId="{C16090ED-107B-49E7-87A7-58AF9CC2742B}" type="parTrans" cxnId="{56F6258B-9DBE-4803-95A8-44AFBE23BC34}">
      <dgm:prSet/>
      <dgm:spPr/>
      <dgm:t>
        <a:bodyPr/>
        <a:lstStyle/>
        <a:p>
          <a:pPr rtl="1"/>
          <a:endParaRPr lang="fa-IR" b="1"/>
        </a:p>
      </dgm:t>
    </dgm:pt>
    <dgm:pt modelId="{F6D53679-6693-4C83-855E-D3F0A89DC455}" type="sibTrans" cxnId="{56F6258B-9DBE-4803-95A8-44AFBE23BC34}">
      <dgm:prSet/>
      <dgm:spPr/>
      <dgm:t>
        <a:bodyPr/>
        <a:lstStyle/>
        <a:p>
          <a:pPr rtl="1"/>
          <a:endParaRPr lang="fa-IR" b="1"/>
        </a:p>
      </dgm:t>
    </dgm:pt>
    <dgm:pt modelId="{444C3865-122C-44CC-9D5D-67BE67E03687}">
      <dgm:prSet/>
      <dgm:spPr/>
      <dgm:t>
        <a:bodyPr/>
        <a:lstStyle/>
        <a:p>
          <a:pPr rtl="1"/>
          <a:r>
            <a:rPr lang="fa-IR" b="1" dirty="0" smtClean="0"/>
            <a:t>6- شراکت استراتژیک</a:t>
          </a:r>
          <a:endParaRPr lang="fa-IR" b="1" dirty="0"/>
        </a:p>
      </dgm:t>
    </dgm:pt>
    <dgm:pt modelId="{3755E91E-DA62-4021-A9D9-130A331B31A6}" type="parTrans" cxnId="{A9559BF8-0F73-4215-8F6F-767BFA8B1CA7}">
      <dgm:prSet/>
      <dgm:spPr/>
      <dgm:t>
        <a:bodyPr/>
        <a:lstStyle/>
        <a:p>
          <a:pPr rtl="1"/>
          <a:endParaRPr lang="fa-IR"/>
        </a:p>
      </dgm:t>
    </dgm:pt>
    <dgm:pt modelId="{7ED6CBFB-4BC0-4BBA-926B-EB8C8891A19B}" type="sibTrans" cxnId="{A9559BF8-0F73-4215-8F6F-767BFA8B1CA7}">
      <dgm:prSet/>
      <dgm:spPr/>
      <dgm:t>
        <a:bodyPr/>
        <a:lstStyle/>
        <a:p>
          <a:pPr rtl="1"/>
          <a:endParaRPr lang="fa-IR"/>
        </a:p>
      </dgm:t>
    </dgm:pt>
    <dgm:pt modelId="{234FFFBB-500D-415D-A9F2-8C9689AA747F}" type="pres">
      <dgm:prSet presAssocID="{E8EDF9F7-424D-459A-AEED-C399E70D2718}" presName="linear" presStyleCnt="0">
        <dgm:presLayoutVars>
          <dgm:animLvl val="lvl"/>
          <dgm:resizeHandles val="exact"/>
        </dgm:presLayoutVars>
      </dgm:prSet>
      <dgm:spPr/>
      <dgm:t>
        <a:bodyPr/>
        <a:lstStyle/>
        <a:p>
          <a:endParaRPr lang="en-US"/>
        </a:p>
      </dgm:t>
    </dgm:pt>
    <dgm:pt modelId="{54159F2E-06A4-40BF-81C2-88358990BBBE}" type="pres">
      <dgm:prSet presAssocID="{BA549495-2864-4095-A074-B3B946C2CCD4}" presName="parentText" presStyleLbl="node1" presStyleIdx="0" presStyleCnt="6">
        <dgm:presLayoutVars>
          <dgm:chMax val="0"/>
          <dgm:bulletEnabled val="1"/>
        </dgm:presLayoutVars>
      </dgm:prSet>
      <dgm:spPr/>
      <dgm:t>
        <a:bodyPr/>
        <a:lstStyle/>
        <a:p>
          <a:endParaRPr lang="en-US"/>
        </a:p>
      </dgm:t>
    </dgm:pt>
    <dgm:pt modelId="{CD4F97FD-30DD-4750-B1CA-0C06AB812C14}" type="pres">
      <dgm:prSet presAssocID="{AFE30913-D8D4-46F1-8222-E3EF1377B8F7}" presName="spacer" presStyleCnt="0"/>
      <dgm:spPr/>
    </dgm:pt>
    <dgm:pt modelId="{B6D305B1-8D40-40AD-A586-4C4787BB7BB6}" type="pres">
      <dgm:prSet presAssocID="{DFCC76F2-398E-4677-8C88-B618CB67D0C3}" presName="parentText" presStyleLbl="node1" presStyleIdx="1" presStyleCnt="6">
        <dgm:presLayoutVars>
          <dgm:chMax val="0"/>
          <dgm:bulletEnabled val="1"/>
        </dgm:presLayoutVars>
      </dgm:prSet>
      <dgm:spPr/>
      <dgm:t>
        <a:bodyPr/>
        <a:lstStyle/>
        <a:p>
          <a:endParaRPr lang="en-US"/>
        </a:p>
      </dgm:t>
    </dgm:pt>
    <dgm:pt modelId="{9FF39EFB-0932-433D-A458-9FCD56E8BB7F}" type="pres">
      <dgm:prSet presAssocID="{B0A3EC63-0AAF-4625-8FC6-4CC4DA519870}" presName="spacer" presStyleCnt="0"/>
      <dgm:spPr/>
    </dgm:pt>
    <dgm:pt modelId="{EC87400F-B95B-476A-BB76-92F2731FA65E}" type="pres">
      <dgm:prSet presAssocID="{BC69EEB2-74DB-424D-A822-E7B899BE4EF3}" presName="parentText" presStyleLbl="node1" presStyleIdx="2" presStyleCnt="6">
        <dgm:presLayoutVars>
          <dgm:chMax val="0"/>
          <dgm:bulletEnabled val="1"/>
        </dgm:presLayoutVars>
      </dgm:prSet>
      <dgm:spPr/>
      <dgm:t>
        <a:bodyPr/>
        <a:lstStyle/>
        <a:p>
          <a:endParaRPr lang="en-US"/>
        </a:p>
      </dgm:t>
    </dgm:pt>
    <dgm:pt modelId="{E2FEE41F-50E5-47FF-B325-05634B67A976}" type="pres">
      <dgm:prSet presAssocID="{F4E62BC2-598A-4D51-B931-55294BE92481}" presName="spacer" presStyleCnt="0"/>
      <dgm:spPr/>
    </dgm:pt>
    <dgm:pt modelId="{88F9EAB6-6407-40D6-BE74-54BD6196C175}" type="pres">
      <dgm:prSet presAssocID="{1953086B-2B0F-414C-BCD0-A6B0F5917D57}" presName="parentText" presStyleLbl="node1" presStyleIdx="3" presStyleCnt="6">
        <dgm:presLayoutVars>
          <dgm:chMax val="0"/>
          <dgm:bulletEnabled val="1"/>
        </dgm:presLayoutVars>
      </dgm:prSet>
      <dgm:spPr/>
      <dgm:t>
        <a:bodyPr/>
        <a:lstStyle/>
        <a:p>
          <a:endParaRPr lang="en-US"/>
        </a:p>
      </dgm:t>
    </dgm:pt>
    <dgm:pt modelId="{F11970C3-4E57-469D-8481-C0F80C921A2C}" type="pres">
      <dgm:prSet presAssocID="{17056ACF-640B-40C6-903D-C1BECC1560C7}" presName="spacer" presStyleCnt="0"/>
      <dgm:spPr/>
    </dgm:pt>
    <dgm:pt modelId="{A2417540-A3F7-49EA-800A-B871C4D91534}" type="pres">
      <dgm:prSet presAssocID="{6B61E193-4E99-48B8-A651-24A74FD66B9A}" presName="parentText" presStyleLbl="node1" presStyleIdx="4" presStyleCnt="6">
        <dgm:presLayoutVars>
          <dgm:chMax val="0"/>
          <dgm:bulletEnabled val="1"/>
        </dgm:presLayoutVars>
      </dgm:prSet>
      <dgm:spPr/>
      <dgm:t>
        <a:bodyPr/>
        <a:lstStyle/>
        <a:p>
          <a:endParaRPr lang="en-US"/>
        </a:p>
      </dgm:t>
    </dgm:pt>
    <dgm:pt modelId="{B0250C7F-8FCA-459B-8F96-EC2A2359DCB9}" type="pres">
      <dgm:prSet presAssocID="{F6D53679-6693-4C83-855E-D3F0A89DC455}" presName="spacer" presStyleCnt="0"/>
      <dgm:spPr/>
    </dgm:pt>
    <dgm:pt modelId="{CCED0B3A-17E3-452A-9ED4-46F5CD33D030}" type="pres">
      <dgm:prSet presAssocID="{444C3865-122C-44CC-9D5D-67BE67E03687}" presName="parentText" presStyleLbl="node1" presStyleIdx="5" presStyleCnt="6">
        <dgm:presLayoutVars>
          <dgm:chMax val="0"/>
          <dgm:bulletEnabled val="1"/>
        </dgm:presLayoutVars>
      </dgm:prSet>
      <dgm:spPr/>
      <dgm:t>
        <a:bodyPr/>
        <a:lstStyle/>
        <a:p>
          <a:pPr rtl="1"/>
          <a:endParaRPr lang="fa-IR"/>
        </a:p>
      </dgm:t>
    </dgm:pt>
  </dgm:ptLst>
  <dgm:cxnLst>
    <dgm:cxn modelId="{A9559BF8-0F73-4215-8F6F-767BFA8B1CA7}" srcId="{E8EDF9F7-424D-459A-AEED-C399E70D2718}" destId="{444C3865-122C-44CC-9D5D-67BE67E03687}" srcOrd="5" destOrd="0" parTransId="{3755E91E-DA62-4021-A9D9-130A331B31A6}" sibTransId="{7ED6CBFB-4BC0-4BBA-926B-EB8C8891A19B}"/>
    <dgm:cxn modelId="{815D902E-5830-48CE-8FF2-7F09D0EB0FBF}" srcId="{E8EDF9F7-424D-459A-AEED-C399E70D2718}" destId="{BA549495-2864-4095-A074-B3B946C2CCD4}" srcOrd="0" destOrd="0" parTransId="{06D1A41A-88DF-410B-8775-7B67D85E32B4}" sibTransId="{AFE30913-D8D4-46F1-8222-E3EF1377B8F7}"/>
    <dgm:cxn modelId="{FAD91AF4-44F3-47B8-B5C6-07DADD8600F4}" srcId="{E8EDF9F7-424D-459A-AEED-C399E70D2718}" destId="{1953086B-2B0F-414C-BCD0-A6B0F5917D57}" srcOrd="3" destOrd="0" parTransId="{288182AB-6FF6-4F9E-918E-B95F2FB07867}" sibTransId="{17056ACF-640B-40C6-903D-C1BECC1560C7}"/>
    <dgm:cxn modelId="{1C2BC1BF-7432-4962-ACEB-1E7040AE2E4F}" type="presOf" srcId="{DFCC76F2-398E-4677-8C88-B618CB67D0C3}" destId="{B6D305B1-8D40-40AD-A586-4C4787BB7BB6}" srcOrd="0" destOrd="0" presId="urn:microsoft.com/office/officeart/2005/8/layout/vList2"/>
    <dgm:cxn modelId="{E6B8FA74-8934-4974-8800-2D8CE0BC4A94}" srcId="{E8EDF9F7-424D-459A-AEED-C399E70D2718}" destId="{BC69EEB2-74DB-424D-A822-E7B899BE4EF3}" srcOrd="2" destOrd="0" parTransId="{03BF6E39-A69D-41AC-8632-3024855406A4}" sibTransId="{F4E62BC2-598A-4D51-B931-55294BE92481}"/>
    <dgm:cxn modelId="{56F6258B-9DBE-4803-95A8-44AFBE23BC34}" srcId="{E8EDF9F7-424D-459A-AEED-C399E70D2718}" destId="{6B61E193-4E99-48B8-A651-24A74FD66B9A}" srcOrd="4" destOrd="0" parTransId="{C16090ED-107B-49E7-87A7-58AF9CC2742B}" sibTransId="{F6D53679-6693-4C83-855E-D3F0A89DC455}"/>
    <dgm:cxn modelId="{23853401-5D7B-4BEF-83DD-D80D1F6DE99F}" type="presOf" srcId="{BC69EEB2-74DB-424D-A822-E7B899BE4EF3}" destId="{EC87400F-B95B-476A-BB76-92F2731FA65E}" srcOrd="0" destOrd="0" presId="urn:microsoft.com/office/officeart/2005/8/layout/vList2"/>
    <dgm:cxn modelId="{4CE3EF71-A516-4780-ACA0-1C839E35B3F4}" srcId="{E8EDF9F7-424D-459A-AEED-C399E70D2718}" destId="{DFCC76F2-398E-4677-8C88-B618CB67D0C3}" srcOrd="1" destOrd="0" parTransId="{BA704CD5-C87F-4D89-83C4-510E24EDD492}" sibTransId="{B0A3EC63-0AAF-4625-8FC6-4CC4DA519870}"/>
    <dgm:cxn modelId="{A21B394F-66AD-4588-A236-49089DD8383F}" type="presOf" srcId="{6B61E193-4E99-48B8-A651-24A74FD66B9A}" destId="{A2417540-A3F7-49EA-800A-B871C4D91534}" srcOrd="0" destOrd="0" presId="urn:microsoft.com/office/officeart/2005/8/layout/vList2"/>
    <dgm:cxn modelId="{F05BEDDA-CFB4-45AE-BC11-6DE1090EEFC5}" type="presOf" srcId="{E8EDF9F7-424D-459A-AEED-C399E70D2718}" destId="{234FFFBB-500D-415D-A9F2-8C9689AA747F}" srcOrd="0" destOrd="0" presId="urn:microsoft.com/office/officeart/2005/8/layout/vList2"/>
    <dgm:cxn modelId="{808006DA-75D8-4F68-99EF-C7E77AB49342}" type="presOf" srcId="{444C3865-122C-44CC-9D5D-67BE67E03687}" destId="{CCED0B3A-17E3-452A-9ED4-46F5CD33D030}" srcOrd="0" destOrd="0" presId="urn:microsoft.com/office/officeart/2005/8/layout/vList2"/>
    <dgm:cxn modelId="{E3E823B3-34BE-4AFE-A0FD-B8E5B88A2FE7}" type="presOf" srcId="{BA549495-2864-4095-A074-B3B946C2CCD4}" destId="{54159F2E-06A4-40BF-81C2-88358990BBBE}" srcOrd="0" destOrd="0" presId="urn:microsoft.com/office/officeart/2005/8/layout/vList2"/>
    <dgm:cxn modelId="{081AAE2E-A14D-4CBF-A5E3-0C037CD165EF}" type="presOf" srcId="{1953086B-2B0F-414C-BCD0-A6B0F5917D57}" destId="{88F9EAB6-6407-40D6-BE74-54BD6196C175}" srcOrd="0" destOrd="0" presId="urn:microsoft.com/office/officeart/2005/8/layout/vList2"/>
    <dgm:cxn modelId="{C16AA235-4E3F-4312-A0BB-1B8852CD8B5B}" type="presParOf" srcId="{234FFFBB-500D-415D-A9F2-8C9689AA747F}" destId="{54159F2E-06A4-40BF-81C2-88358990BBBE}" srcOrd="0" destOrd="0" presId="urn:microsoft.com/office/officeart/2005/8/layout/vList2"/>
    <dgm:cxn modelId="{818C2C76-D194-4874-97EF-394AB77DB9C1}" type="presParOf" srcId="{234FFFBB-500D-415D-A9F2-8C9689AA747F}" destId="{CD4F97FD-30DD-4750-B1CA-0C06AB812C14}" srcOrd="1" destOrd="0" presId="urn:microsoft.com/office/officeart/2005/8/layout/vList2"/>
    <dgm:cxn modelId="{DAD54B58-A6F7-4055-B90A-2951BD7D637C}" type="presParOf" srcId="{234FFFBB-500D-415D-A9F2-8C9689AA747F}" destId="{B6D305B1-8D40-40AD-A586-4C4787BB7BB6}" srcOrd="2" destOrd="0" presId="urn:microsoft.com/office/officeart/2005/8/layout/vList2"/>
    <dgm:cxn modelId="{80778F0D-11E1-4F5B-AA98-C55F39924BE2}" type="presParOf" srcId="{234FFFBB-500D-415D-A9F2-8C9689AA747F}" destId="{9FF39EFB-0932-433D-A458-9FCD56E8BB7F}" srcOrd="3" destOrd="0" presId="urn:microsoft.com/office/officeart/2005/8/layout/vList2"/>
    <dgm:cxn modelId="{93A35375-BF79-49E9-B220-0B1A662E36F6}" type="presParOf" srcId="{234FFFBB-500D-415D-A9F2-8C9689AA747F}" destId="{EC87400F-B95B-476A-BB76-92F2731FA65E}" srcOrd="4" destOrd="0" presId="urn:microsoft.com/office/officeart/2005/8/layout/vList2"/>
    <dgm:cxn modelId="{809DEFE3-7E94-4A40-832B-0A6368C11F7E}" type="presParOf" srcId="{234FFFBB-500D-415D-A9F2-8C9689AA747F}" destId="{E2FEE41F-50E5-47FF-B325-05634B67A976}" srcOrd="5" destOrd="0" presId="urn:microsoft.com/office/officeart/2005/8/layout/vList2"/>
    <dgm:cxn modelId="{AE124A13-84DD-4C84-ACB1-497465D40E9C}" type="presParOf" srcId="{234FFFBB-500D-415D-A9F2-8C9689AA747F}" destId="{88F9EAB6-6407-40D6-BE74-54BD6196C175}" srcOrd="6" destOrd="0" presId="urn:microsoft.com/office/officeart/2005/8/layout/vList2"/>
    <dgm:cxn modelId="{D0C74AEF-C8A6-421F-9192-F745627252AD}" type="presParOf" srcId="{234FFFBB-500D-415D-A9F2-8C9689AA747F}" destId="{F11970C3-4E57-469D-8481-C0F80C921A2C}" srcOrd="7" destOrd="0" presId="urn:microsoft.com/office/officeart/2005/8/layout/vList2"/>
    <dgm:cxn modelId="{95BA7477-229D-4A43-B29B-E7BD0A61AB50}" type="presParOf" srcId="{234FFFBB-500D-415D-A9F2-8C9689AA747F}" destId="{A2417540-A3F7-49EA-800A-B871C4D91534}" srcOrd="8" destOrd="0" presId="urn:microsoft.com/office/officeart/2005/8/layout/vList2"/>
    <dgm:cxn modelId="{147D7C16-4004-415A-AE90-20FBC895D06E}" type="presParOf" srcId="{234FFFBB-500D-415D-A9F2-8C9689AA747F}" destId="{B0250C7F-8FCA-459B-8F96-EC2A2359DCB9}" srcOrd="9" destOrd="0" presId="urn:microsoft.com/office/officeart/2005/8/layout/vList2"/>
    <dgm:cxn modelId="{2D5CA304-DD51-4FDC-A0E1-C73C540DC857}" type="presParOf" srcId="{234FFFBB-500D-415D-A9F2-8C9689AA747F}" destId="{CCED0B3A-17E3-452A-9ED4-46F5CD33D030}" srcOrd="1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ACADE3B-8A21-46AA-98BE-9C55D5AF1DE8}" type="doc">
      <dgm:prSet loTypeId="urn:microsoft.com/office/officeart/2005/8/layout/hProcess9" loCatId="process" qsTypeId="urn:microsoft.com/office/officeart/2005/8/quickstyle/3d1" qsCatId="3D" csTypeId="urn:microsoft.com/office/officeart/2005/8/colors/accent1_2" csCatId="accent1"/>
      <dgm:spPr/>
      <dgm:t>
        <a:bodyPr/>
        <a:lstStyle/>
        <a:p>
          <a:pPr rtl="1"/>
          <a:endParaRPr lang="fa-IR"/>
        </a:p>
      </dgm:t>
    </dgm:pt>
    <dgm:pt modelId="{33645FBC-D067-431F-8A77-F2F0A8BE6F4B}">
      <dgm:prSet/>
      <dgm:spPr/>
      <dgm:t>
        <a:bodyPr/>
        <a:lstStyle/>
        <a:p>
          <a:pPr rtl="1"/>
          <a:r>
            <a:rPr lang="fa-IR" dirty="0" smtClean="0"/>
            <a:t>با توجه به این پدیده میتوان به روشنی نقش به کارگیری سیستم های اطلاعاتی و ارتباطی را در مدیریت زنجیره تامین کالا مشاهده کرد.</a:t>
          </a:r>
          <a:endParaRPr lang="fa-IR" dirty="0"/>
        </a:p>
      </dgm:t>
    </dgm:pt>
    <dgm:pt modelId="{DACAB570-0219-4BC6-8B38-9D3E8AB702BB}" type="parTrans" cxnId="{CD80DDCD-F2B7-4B92-9F68-A73612E6E78B}">
      <dgm:prSet/>
      <dgm:spPr/>
      <dgm:t>
        <a:bodyPr/>
        <a:lstStyle/>
        <a:p>
          <a:pPr rtl="1"/>
          <a:endParaRPr lang="fa-IR"/>
        </a:p>
      </dgm:t>
    </dgm:pt>
    <dgm:pt modelId="{628434B6-BC4A-4CBD-A4E4-60611E5BADBF}" type="sibTrans" cxnId="{CD80DDCD-F2B7-4B92-9F68-A73612E6E78B}">
      <dgm:prSet/>
      <dgm:spPr/>
      <dgm:t>
        <a:bodyPr/>
        <a:lstStyle/>
        <a:p>
          <a:pPr rtl="1"/>
          <a:endParaRPr lang="fa-IR"/>
        </a:p>
      </dgm:t>
    </dgm:pt>
    <dgm:pt modelId="{081F727D-23B1-4F73-98F5-5F50B42E78EC}" type="pres">
      <dgm:prSet presAssocID="{AACADE3B-8A21-46AA-98BE-9C55D5AF1DE8}" presName="CompostProcess" presStyleCnt="0">
        <dgm:presLayoutVars>
          <dgm:dir/>
          <dgm:resizeHandles val="exact"/>
        </dgm:presLayoutVars>
      </dgm:prSet>
      <dgm:spPr/>
      <dgm:t>
        <a:bodyPr/>
        <a:lstStyle/>
        <a:p>
          <a:endParaRPr lang="en-US"/>
        </a:p>
      </dgm:t>
    </dgm:pt>
    <dgm:pt modelId="{FDCEA10D-1B0F-45F6-A854-35FA8B8FAC78}" type="pres">
      <dgm:prSet presAssocID="{AACADE3B-8A21-46AA-98BE-9C55D5AF1DE8}" presName="arrow" presStyleLbl="bgShp" presStyleIdx="0" presStyleCnt="1"/>
      <dgm:spPr/>
    </dgm:pt>
    <dgm:pt modelId="{98772EFE-B456-4DB9-92DD-244E30A1E540}" type="pres">
      <dgm:prSet presAssocID="{AACADE3B-8A21-46AA-98BE-9C55D5AF1DE8}" presName="linearProcess" presStyleCnt="0"/>
      <dgm:spPr/>
    </dgm:pt>
    <dgm:pt modelId="{5BFE5894-D0CC-4708-9E1A-34E5822C1311}" type="pres">
      <dgm:prSet presAssocID="{33645FBC-D067-431F-8A77-F2F0A8BE6F4B}" presName="textNode" presStyleLbl="node1" presStyleIdx="0" presStyleCnt="1">
        <dgm:presLayoutVars>
          <dgm:bulletEnabled val="1"/>
        </dgm:presLayoutVars>
      </dgm:prSet>
      <dgm:spPr/>
      <dgm:t>
        <a:bodyPr/>
        <a:lstStyle/>
        <a:p>
          <a:endParaRPr lang="en-US"/>
        </a:p>
      </dgm:t>
    </dgm:pt>
  </dgm:ptLst>
  <dgm:cxnLst>
    <dgm:cxn modelId="{F8F7B2A3-DCB9-46AC-9A5C-61174F14A66F}" type="presOf" srcId="{AACADE3B-8A21-46AA-98BE-9C55D5AF1DE8}" destId="{081F727D-23B1-4F73-98F5-5F50B42E78EC}" srcOrd="0" destOrd="0" presId="urn:microsoft.com/office/officeart/2005/8/layout/hProcess9"/>
    <dgm:cxn modelId="{CD80DDCD-F2B7-4B92-9F68-A73612E6E78B}" srcId="{AACADE3B-8A21-46AA-98BE-9C55D5AF1DE8}" destId="{33645FBC-D067-431F-8A77-F2F0A8BE6F4B}" srcOrd="0" destOrd="0" parTransId="{DACAB570-0219-4BC6-8B38-9D3E8AB702BB}" sibTransId="{628434B6-BC4A-4CBD-A4E4-60611E5BADBF}"/>
    <dgm:cxn modelId="{76D1EB89-C7A9-4031-870D-759F94586B17}" type="presOf" srcId="{33645FBC-D067-431F-8A77-F2F0A8BE6F4B}" destId="{5BFE5894-D0CC-4708-9E1A-34E5822C1311}" srcOrd="0" destOrd="0" presId="urn:microsoft.com/office/officeart/2005/8/layout/hProcess9"/>
    <dgm:cxn modelId="{1CCFD1F0-01BE-4176-83EB-1F7980BAC2B1}" type="presParOf" srcId="{081F727D-23B1-4F73-98F5-5F50B42E78EC}" destId="{FDCEA10D-1B0F-45F6-A854-35FA8B8FAC78}" srcOrd="0" destOrd="0" presId="urn:microsoft.com/office/officeart/2005/8/layout/hProcess9"/>
    <dgm:cxn modelId="{25F24413-3E09-4EED-A7BA-9FDEE747A717}" type="presParOf" srcId="{081F727D-23B1-4F73-98F5-5F50B42E78EC}" destId="{98772EFE-B456-4DB9-92DD-244E30A1E540}" srcOrd="1" destOrd="0" presId="urn:microsoft.com/office/officeart/2005/8/layout/hProcess9"/>
    <dgm:cxn modelId="{14EFDE31-F835-4D0F-B3F6-0CCDBCB68600}" type="presParOf" srcId="{98772EFE-B456-4DB9-92DD-244E30A1E540}" destId="{5BFE5894-D0CC-4708-9E1A-34E5822C1311}" srcOrd="0" destOrd="0" presId="urn:microsoft.com/office/officeart/2005/8/layout/hProcess9"/>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25F563A-4BDA-4F40-9EA6-4AAD17B6E140}" type="doc">
      <dgm:prSet loTypeId="urn:microsoft.com/office/officeart/2005/8/layout/vProcess5" loCatId="process" qsTypeId="urn:microsoft.com/office/officeart/2005/8/quickstyle/simple1" qsCatId="simple" csTypeId="urn:microsoft.com/office/officeart/2005/8/colors/colorful3" csCatId="colorful" phldr="1"/>
      <dgm:spPr/>
    </dgm:pt>
    <dgm:pt modelId="{6DA48A6E-4BDB-4F63-8200-D4E47869EF95}">
      <dgm:prSet phldrT="[Text]"/>
      <dgm:spPr/>
      <dgm:t>
        <a:bodyPr/>
        <a:lstStyle/>
        <a:p>
          <a:pPr rtl="1"/>
          <a:r>
            <a:rPr lang="fa-IR" b="0" i="0" dirty="0" smtClean="0"/>
            <a:t>مدل </a:t>
          </a:r>
          <a:r>
            <a:rPr lang="en-US" b="0" i="0" dirty="0" smtClean="0"/>
            <a:t>SCOR </a:t>
          </a:r>
          <a:r>
            <a:rPr lang="fa-IR" b="0" i="0" dirty="0" smtClean="0"/>
            <a:t> برپایه پنج فرایند مشخص مدیریتی در زنجیره تامین بنا شده است:</a:t>
          </a:r>
          <a:endParaRPr lang="fa-IR" b="1" dirty="0"/>
        </a:p>
      </dgm:t>
    </dgm:pt>
    <dgm:pt modelId="{47AE8F85-0D4D-45DA-91F9-F63E95144B5D}" type="parTrans" cxnId="{B14ED63C-5423-4100-9349-B53820F7649C}">
      <dgm:prSet/>
      <dgm:spPr/>
      <dgm:t>
        <a:bodyPr/>
        <a:lstStyle/>
        <a:p>
          <a:pPr rtl="1"/>
          <a:endParaRPr lang="fa-IR" b="1"/>
        </a:p>
      </dgm:t>
    </dgm:pt>
    <dgm:pt modelId="{389F6054-B487-400D-B656-E81717CF4BA7}" type="sibTrans" cxnId="{B14ED63C-5423-4100-9349-B53820F7649C}">
      <dgm:prSet/>
      <dgm:spPr/>
      <dgm:t>
        <a:bodyPr/>
        <a:lstStyle/>
        <a:p>
          <a:pPr rtl="1"/>
          <a:endParaRPr lang="fa-IR" b="1"/>
        </a:p>
      </dgm:t>
    </dgm:pt>
    <dgm:pt modelId="{B2342C7C-85C3-4CA0-B9F4-29CA64264502}" type="pres">
      <dgm:prSet presAssocID="{225F563A-4BDA-4F40-9EA6-4AAD17B6E140}" presName="outerComposite" presStyleCnt="0">
        <dgm:presLayoutVars>
          <dgm:chMax val="5"/>
          <dgm:dir/>
          <dgm:resizeHandles val="exact"/>
        </dgm:presLayoutVars>
      </dgm:prSet>
      <dgm:spPr/>
    </dgm:pt>
    <dgm:pt modelId="{19AF58E8-26CC-43FA-9424-AF165E6FC8F3}" type="pres">
      <dgm:prSet presAssocID="{225F563A-4BDA-4F40-9EA6-4AAD17B6E140}" presName="dummyMaxCanvas" presStyleCnt="0">
        <dgm:presLayoutVars/>
      </dgm:prSet>
      <dgm:spPr/>
    </dgm:pt>
    <dgm:pt modelId="{28F86066-71C0-4CD7-8DA4-E45D5DD07297}" type="pres">
      <dgm:prSet presAssocID="{225F563A-4BDA-4F40-9EA6-4AAD17B6E140}" presName="OneNode_1" presStyleLbl="node1" presStyleIdx="0" presStyleCnt="1">
        <dgm:presLayoutVars>
          <dgm:bulletEnabled val="1"/>
        </dgm:presLayoutVars>
      </dgm:prSet>
      <dgm:spPr/>
      <dgm:t>
        <a:bodyPr/>
        <a:lstStyle/>
        <a:p>
          <a:pPr rtl="1"/>
          <a:endParaRPr lang="fa-IR"/>
        </a:p>
      </dgm:t>
    </dgm:pt>
  </dgm:ptLst>
  <dgm:cxnLst>
    <dgm:cxn modelId="{B14ED63C-5423-4100-9349-B53820F7649C}" srcId="{225F563A-4BDA-4F40-9EA6-4AAD17B6E140}" destId="{6DA48A6E-4BDB-4F63-8200-D4E47869EF95}" srcOrd="0" destOrd="0" parTransId="{47AE8F85-0D4D-45DA-91F9-F63E95144B5D}" sibTransId="{389F6054-B487-400D-B656-E81717CF4BA7}"/>
    <dgm:cxn modelId="{1263E8D9-B504-4D1E-97E0-48C890966681}" type="presOf" srcId="{6DA48A6E-4BDB-4F63-8200-D4E47869EF95}" destId="{28F86066-71C0-4CD7-8DA4-E45D5DD07297}" srcOrd="0" destOrd="0" presId="urn:microsoft.com/office/officeart/2005/8/layout/vProcess5"/>
    <dgm:cxn modelId="{349CC96F-4336-4637-BBBC-6BF9ECEF51CF}" type="presOf" srcId="{225F563A-4BDA-4F40-9EA6-4AAD17B6E140}" destId="{B2342C7C-85C3-4CA0-B9F4-29CA64264502}" srcOrd="0" destOrd="0" presId="urn:microsoft.com/office/officeart/2005/8/layout/vProcess5"/>
    <dgm:cxn modelId="{130D9C6A-E954-4955-9CB3-B1F966BC1ECD}" type="presParOf" srcId="{B2342C7C-85C3-4CA0-B9F4-29CA64264502}" destId="{19AF58E8-26CC-43FA-9424-AF165E6FC8F3}" srcOrd="0" destOrd="0" presId="urn:microsoft.com/office/officeart/2005/8/layout/vProcess5"/>
    <dgm:cxn modelId="{ECE4F1BE-8AF5-42EE-B223-2C44723A5755}" type="presParOf" srcId="{B2342C7C-85C3-4CA0-B9F4-29CA64264502}" destId="{28F86066-71C0-4CD7-8DA4-E45D5DD07297}"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8EDF9F7-424D-459A-AEED-C399E70D2718}"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fa-IR"/>
        </a:p>
      </dgm:t>
    </dgm:pt>
    <dgm:pt modelId="{69DF08AF-684D-4B4B-91DB-119BCB2D1E97}">
      <dgm:prSet/>
      <dgm:spPr/>
      <dgm:t>
        <a:bodyPr/>
        <a:lstStyle/>
        <a:p>
          <a:pPr rtl="1"/>
          <a:r>
            <a:rPr lang="fa-IR" b="0" i="0" dirty="0" smtClean="0"/>
            <a:t>طراحی و برنامه‏‌ریزی </a:t>
          </a:r>
          <a:r>
            <a:rPr lang="en-US" b="0" i="0" dirty="0" smtClean="0"/>
            <a:t>Plan</a:t>
          </a:r>
          <a:endParaRPr lang="en-US" b="0" i="0" dirty="0"/>
        </a:p>
      </dgm:t>
    </dgm:pt>
    <dgm:pt modelId="{ABF7E079-5F5A-4EFA-B5FD-44F4A47FB642}" type="parTrans" cxnId="{303DDDDE-AE77-4739-9ADE-C68937AA19E7}">
      <dgm:prSet/>
      <dgm:spPr/>
      <dgm:t>
        <a:bodyPr/>
        <a:lstStyle/>
        <a:p>
          <a:pPr rtl="1"/>
          <a:endParaRPr lang="fa-IR"/>
        </a:p>
      </dgm:t>
    </dgm:pt>
    <dgm:pt modelId="{6586A42A-5083-4A40-A718-9C936154E24D}" type="sibTrans" cxnId="{303DDDDE-AE77-4739-9ADE-C68937AA19E7}">
      <dgm:prSet/>
      <dgm:spPr/>
      <dgm:t>
        <a:bodyPr/>
        <a:lstStyle/>
        <a:p>
          <a:pPr rtl="1"/>
          <a:endParaRPr lang="fa-IR"/>
        </a:p>
      </dgm:t>
    </dgm:pt>
    <dgm:pt modelId="{401CE2A0-A675-40CA-A613-A3135127C411}">
      <dgm:prSet/>
      <dgm:spPr/>
      <dgm:t>
        <a:bodyPr/>
        <a:lstStyle/>
        <a:p>
          <a:pPr rtl="1"/>
          <a:r>
            <a:rPr lang="fa-IR" b="0" i="0" dirty="0" smtClean="0"/>
            <a:t>تامین و منبع‌­یابی </a:t>
          </a:r>
          <a:r>
            <a:rPr lang="en-US" b="0" i="0" dirty="0" smtClean="0"/>
            <a:t>Source</a:t>
          </a:r>
          <a:endParaRPr lang="en-US" b="0" i="0" dirty="0"/>
        </a:p>
      </dgm:t>
    </dgm:pt>
    <dgm:pt modelId="{443AB7B3-ADCE-484D-B3C3-52D4D0CB8E11}" type="parTrans" cxnId="{844CDD0D-9AD2-4D76-9E0D-D35E0D2C7E73}">
      <dgm:prSet/>
      <dgm:spPr/>
      <dgm:t>
        <a:bodyPr/>
        <a:lstStyle/>
        <a:p>
          <a:pPr rtl="1"/>
          <a:endParaRPr lang="fa-IR"/>
        </a:p>
      </dgm:t>
    </dgm:pt>
    <dgm:pt modelId="{6CB778C8-B737-4C19-9F68-375A0624726B}" type="sibTrans" cxnId="{844CDD0D-9AD2-4D76-9E0D-D35E0D2C7E73}">
      <dgm:prSet/>
      <dgm:spPr/>
      <dgm:t>
        <a:bodyPr/>
        <a:lstStyle/>
        <a:p>
          <a:pPr rtl="1"/>
          <a:endParaRPr lang="fa-IR"/>
        </a:p>
      </dgm:t>
    </dgm:pt>
    <dgm:pt modelId="{F4BCCC0C-F5E5-49FE-9E3C-334D8511D698}">
      <dgm:prSet/>
      <dgm:spPr/>
      <dgm:t>
        <a:bodyPr/>
        <a:lstStyle/>
        <a:p>
          <a:pPr rtl="1"/>
          <a:r>
            <a:rPr lang="fa-IR" b="0" i="0" dirty="0" smtClean="0"/>
            <a:t>ساخت و تولید </a:t>
          </a:r>
          <a:r>
            <a:rPr lang="en-US" b="0" i="0" dirty="0" smtClean="0"/>
            <a:t>Make</a:t>
          </a:r>
          <a:endParaRPr lang="en-US" b="0" i="0" dirty="0"/>
        </a:p>
      </dgm:t>
    </dgm:pt>
    <dgm:pt modelId="{4467FBBE-8E21-49B7-87A5-7DA4D5090C9A}" type="parTrans" cxnId="{B001DA1F-1535-402F-96F7-ED2010BC5EFE}">
      <dgm:prSet/>
      <dgm:spPr/>
      <dgm:t>
        <a:bodyPr/>
        <a:lstStyle/>
        <a:p>
          <a:pPr rtl="1"/>
          <a:endParaRPr lang="fa-IR"/>
        </a:p>
      </dgm:t>
    </dgm:pt>
    <dgm:pt modelId="{D03AB23B-970B-4212-9A4A-DB111A9BECBD}" type="sibTrans" cxnId="{B001DA1F-1535-402F-96F7-ED2010BC5EFE}">
      <dgm:prSet/>
      <dgm:spPr/>
      <dgm:t>
        <a:bodyPr/>
        <a:lstStyle/>
        <a:p>
          <a:pPr rtl="1"/>
          <a:endParaRPr lang="fa-IR"/>
        </a:p>
      </dgm:t>
    </dgm:pt>
    <dgm:pt modelId="{E9AB566B-2768-4845-B9A8-CB73ABFA60A4}">
      <dgm:prSet/>
      <dgm:spPr/>
      <dgm:t>
        <a:bodyPr/>
        <a:lstStyle/>
        <a:p>
          <a:pPr rtl="1"/>
          <a:r>
            <a:rPr lang="fa-IR" b="0" i="0" dirty="0" smtClean="0"/>
            <a:t>ارسال و تحویل </a:t>
          </a:r>
          <a:r>
            <a:rPr lang="en-US" b="0" i="0" dirty="0" smtClean="0"/>
            <a:t>Deliver</a:t>
          </a:r>
          <a:endParaRPr lang="en-US" b="0" i="0" dirty="0"/>
        </a:p>
      </dgm:t>
    </dgm:pt>
    <dgm:pt modelId="{7DF584B9-4C71-4D64-83F5-13989362541D}" type="parTrans" cxnId="{9B4A9185-A874-40EB-B5FE-7F014C190656}">
      <dgm:prSet/>
      <dgm:spPr/>
      <dgm:t>
        <a:bodyPr/>
        <a:lstStyle/>
        <a:p>
          <a:pPr rtl="1"/>
          <a:endParaRPr lang="fa-IR"/>
        </a:p>
      </dgm:t>
    </dgm:pt>
    <dgm:pt modelId="{354B049C-0EC2-4568-9D80-96940DB3775C}" type="sibTrans" cxnId="{9B4A9185-A874-40EB-B5FE-7F014C190656}">
      <dgm:prSet/>
      <dgm:spPr/>
      <dgm:t>
        <a:bodyPr/>
        <a:lstStyle/>
        <a:p>
          <a:pPr rtl="1"/>
          <a:endParaRPr lang="fa-IR"/>
        </a:p>
      </dgm:t>
    </dgm:pt>
    <dgm:pt modelId="{1D5DC203-0DAE-49EB-8C74-5FD94898AB7B}">
      <dgm:prSet/>
      <dgm:spPr/>
      <dgm:t>
        <a:bodyPr/>
        <a:lstStyle/>
        <a:p>
          <a:pPr rtl="1"/>
          <a:r>
            <a:rPr lang="fa-IR" b="0" i="0" dirty="0" smtClean="0"/>
            <a:t>بازگشتیها </a:t>
          </a:r>
          <a:r>
            <a:rPr lang="en-US" b="0" i="0" dirty="0" smtClean="0"/>
            <a:t>Return</a:t>
          </a:r>
          <a:endParaRPr lang="en-US" b="0" i="0" dirty="0"/>
        </a:p>
      </dgm:t>
    </dgm:pt>
    <dgm:pt modelId="{329A5E25-1948-4129-A5B2-7C885BAA2AE0}" type="parTrans" cxnId="{43F1E2FF-8AEE-44E4-A789-B58BD20C13A1}">
      <dgm:prSet/>
      <dgm:spPr/>
      <dgm:t>
        <a:bodyPr/>
        <a:lstStyle/>
        <a:p>
          <a:pPr rtl="1"/>
          <a:endParaRPr lang="fa-IR"/>
        </a:p>
      </dgm:t>
    </dgm:pt>
    <dgm:pt modelId="{B86EB3DF-E6EE-4722-9997-13474D8EF927}" type="sibTrans" cxnId="{43F1E2FF-8AEE-44E4-A789-B58BD20C13A1}">
      <dgm:prSet/>
      <dgm:spPr/>
      <dgm:t>
        <a:bodyPr/>
        <a:lstStyle/>
        <a:p>
          <a:pPr rtl="1"/>
          <a:endParaRPr lang="fa-IR"/>
        </a:p>
      </dgm:t>
    </dgm:pt>
    <dgm:pt modelId="{234FFFBB-500D-415D-A9F2-8C9689AA747F}" type="pres">
      <dgm:prSet presAssocID="{E8EDF9F7-424D-459A-AEED-C399E70D2718}" presName="linear" presStyleCnt="0">
        <dgm:presLayoutVars>
          <dgm:animLvl val="lvl"/>
          <dgm:resizeHandles val="exact"/>
        </dgm:presLayoutVars>
      </dgm:prSet>
      <dgm:spPr/>
      <dgm:t>
        <a:bodyPr/>
        <a:lstStyle/>
        <a:p>
          <a:endParaRPr lang="en-US"/>
        </a:p>
      </dgm:t>
    </dgm:pt>
    <dgm:pt modelId="{9989C758-A9E4-4D62-BBF3-7DA4D0335F32}" type="pres">
      <dgm:prSet presAssocID="{69DF08AF-684D-4B4B-91DB-119BCB2D1E97}" presName="parentText" presStyleLbl="node1" presStyleIdx="0" presStyleCnt="5">
        <dgm:presLayoutVars>
          <dgm:chMax val="0"/>
          <dgm:bulletEnabled val="1"/>
        </dgm:presLayoutVars>
      </dgm:prSet>
      <dgm:spPr/>
      <dgm:t>
        <a:bodyPr/>
        <a:lstStyle/>
        <a:p>
          <a:pPr rtl="1"/>
          <a:endParaRPr lang="fa-IR"/>
        </a:p>
      </dgm:t>
    </dgm:pt>
    <dgm:pt modelId="{950DDFD9-22DA-44B2-99E3-9126A0A400AC}" type="pres">
      <dgm:prSet presAssocID="{6586A42A-5083-4A40-A718-9C936154E24D}" presName="spacer" presStyleCnt="0"/>
      <dgm:spPr/>
    </dgm:pt>
    <dgm:pt modelId="{08EB69AC-E782-4BE0-9FB0-31E685A1426C}" type="pres">
      <dgm:prSet presAssocID="{401CE2A0-A675-40CA-A613-A3135127C411}" presName="parentText" presStyleLbl="node1" presStyleIdx="1" presStyleCnt="5">
        <dgm:presLayoutVars>
          <dgm:chMax val="0"/>
          <dgm:bulletEnabled val="1"/>
        </dgm:presLayoutVars>
      </dgm:prSet>
      <dgm:spPr/>
      <dgm:t>
        <a:bodyPr/>
        <a:lstStyle/>
        <a:p>
          <a:pPr rtl="1"/>
          <a:endParaRPr lang="fa-IR"/>
        </a:p>
      </dgm:t>
    </dgm:pt>
    <dgm:pt modelId="{8966EF37-F35A-446D-9A2E-9A23ADCC7E08}" type="pres">
      <dgm:prSet presAssocID="{6CB778C8-B737-4C19-9F68-375A0624726B}" presName="spacer" presStyleCnt="0"/>
      <dgm:spPr/>
    </dgm:pt>
    <dgm:pt modelId="{4C03BD2C-F32B-4CC0-AD6F-E4431EEBE0E0}" type="pres">
      <dgm:prSet presAssocID="{F4BCCC0C-F5E5-49FE-9E3C-334D8511D698}" presName="parentText" presStyleLbl="node1" presStyleIdx="2" presStyleCnt="5">
        <dgm:presLayoutVars>
          <dgm:chMax val="0"/>
          <dgm:bulletEnabled val="1"/>
        </dgm:presLayoutVars>
      </dgm:prSet>
      <dgm:spPr/>
      <dgm:t>
        <a:bodyPr/>
        <a:lstStyle/>
        <a:p>
          <a:pPr rtl="1"/>
          <a:endParaRPr lang="fa-IR"/>
        </a:p>
      </dgm:t>
    </dgm:pt>
    <dgm:pt modelId="{67EF6762-1869-4869-9794-0E366C380684}" type="pres">
      <dgm:prSet presAssocID="{D03AB23B-970B-4212-9A4A-DB111A9BECBD}" presName="spacer" presStyleCnt="0"/>
      <dgm:spPr/>
    </dgm:pt>
    <dgm:pt modelId="{F836C728-0BAA-45B8-976A-000AA79D99EC}" type="pres">
      <dgm:prSet presAssocID="{E9AB566B-2768-4845-B9A8-CB73ABFA60A4}" presName="parentText" presStyleLbl="node1" presStyleIdx="3" presStyleCnt="5">
        <dgm:presLayoutVars>
          <dgm:chMax val="0"/>
          <dgm:bulletEnabled val="1"/>
        </dgm:presLayoutVars>
      </dgm:prSet>
      <dgm:spPr/>
      <dgm:t>
        <a:bodyPr/>
        <a:lstStyle/>
        <a:p>
          <a:pPr rtl="1"/>
          <a:endParaRPr lang="fa-IR"/>
        </a:p>
      </dgm:t>
    </dgm:pt>
    <dgm:pt modelId="{D6B4B960-3F74-4E05-BC62-A2FB13857947}" type="pres">
      <dgm:prSet presAssocID="{354B049C-0EC2-4568-9D80-96940DB3775C}" presName="spacer" presStyleCnt="0"/>
      <dgm:spPr/>
    </dgm:pt>
    <dgm:pt modelId="{E8043B9D-1641-44B7-B270-816467D7D75C}" type="pres">
      <dgm:prSet presAssocID="{1D5DC203-0DAE-49EB-8C74-5FD94898AB7B}" presName="parentText" presStyleLbl="node1" presStyleIdx="4" presStyleCnt="5">
        <dgm:presLayoutVars>
          <dgm:chMax val="0"/>
          <dgm:bulletEnabled val="1"/>
        </dgm:presLayoutVars>
      </dgm:prSet>
      <dgm:spPr/>
      <dgm:t>
        <a:bodyPr/>
        <a:lstStyle/>
        <a:p>
          <a:pPr rtl="1"/>
          <a:endParaRPr lang="fa-IR"/>
        </a:p>
      </dgm:t>
    </dgm:pt>
  </dgm:ptLst>
  <dgm:cxnLst>
    <dgm:cxn modelId="{4F461261-4415-456E-8897-21C9D060C651}" type="presOf" srcId="{1D5DC203-0DAE-49EB-8C74-5FD94898AB7B}" destId="{E8043B9D-1641-44B7-B270-816467D7D75C}" srcOrd="0" destOrd="0" presId="urn:microsoft.com/office/officeart/2005/8/layout/vList2"/>
    <dgm:cxn modelId="{43F1E2FF-8AEE-44E4-A789-B58BD20C13A1}" srcId="{E8EDF9F7-424D-459A-AEED-C399E70D2718}" destId="{1D5DC203-0DAE-49EB-8C74-5FD94898AB7B}" srcOrd="4" destOrd="0" parTransId="{329A5E25-1948-4129-A5B2-7C885BAA2AE0}" sibTransId="{B86EB3DF-E6EE-4722-9997-13474D8EF927}"/>
    <dgm:cxn modelId="{9B4A9185-A874-40EB-B5FE-7F014C190656}" srcId="{E8EDF9F7-424D-459A-AEED-C399E70D2718}" destId="{E9AB566B-2768-4845-B9A8-CB73ABFA60A4}" srcOrd="3" destOrd="0" parTransId="{7DF584B9-4C71-4D64-83F5-13989362541D}" sibTransId="{354B049C-0EC2-4568-9D80-96940DB3775C}"/>
    <dgm:cxn modelId="{A4A55A76-7D66-45AF-AAD3-2794C5858A89}" type="presOf" srcId="{E8EDF9F7-424D-459A-AEED-C399E70D2718}" destId="{234FFFBB-500D-415D-A9F2-8C9689AA747F}" srcOrd="0" destOrd="0" presId="urn:microsoft.com/office/officeart/2005/8/layout/vList2"/>
    <dgm:cxn modelId="{720A65EB-A28C-4F2B-83FB-920C0757DC7D}" type="presOf" srcId="{F4BCCC0C-F5E5-49FE-9E3C-334D8511D698}" destId="{4C03BD2C-F32B-4CC0-AD6F-E4431EEBE0E0}" srcOrd="0" destOrd="0" presId="urn:microsoft.com/office/officeart/2005/8/layout/vList2"/>
    <dgm:cxn modelId="{844CDD0D-9AD2-4D76-9E0D-D35E0D2C7E73}" srcId="{E8EDF9F7-424D-459A-AEED-C399E70D2718}" destId="{401CE2A0-A675-40CA-A613-A3135127C411}" srcOrd="1" destOrd="0" parTransId="{443AB7B3-ADCE-484D-B3C3-52D4D0CB8E11}" sibTransId="{6CB778C8-B737-4C19-9F68-375A0624726B}"/>
    <dgm:cxn modelId="{9A525747-543B-4DCA-AB82-DEFE87779665}" type="presOf" srcId="{401CE2A0-A675-40CA-A613-A3135127C411}" destId="{08EB69AC-E782-4BE0-9FB0-31E685A1426C}" srcOrd="0" destOrd="0" presId="urn:microsoft.com/office/officeart/2005/8/layout/vList2"/>
    <dgm:cxn modelId="{2003B6F7-5C7B-4FB4-B74F-2F7057ABFE7C}" type="presOf" srcId="{E9AB566B-2768-4845-B9A8-CB73ABFA60A4}" destId="{F836C728-0BAA-45B8-976A-000AA79D99EC}" srcOrd="0" destOrd="0" presId="urn:microsoft.com/office/officeart/2005/8/layout/vList2"/>
    <dgm:cxn modelId="{303DDDDE-AE77-4739-9ADE-C68937AA19E7}" srcId="{E8EDF9F7-424D-459A-AEED-C399E70D2718}" destId="{69DF08AF-684D-4B4B-91DB-119BCB2D1E97}" srcOrd="0" destOrd="0" parTransId="{ABF7E079-5F5A-4EFA-B5FD-44F4A47FB642}" sibTransId="{6586A42A-5083-4A40-A718-9C936154E24D}"/>
    <dgm:cxn modelId="{B001DA1F-1535-402F-96F7-ED2010BC5EFE}" srcId="{E8EDF9F7-424D-459A-AEED-C399E70D2718}" destId="{F4BCCC0C-F5E5-49FE-9E3C-334D8511D698}" srcOrd="2" destOrd="0" parTransId="{4467FBBE-8E21-49B7-87A5-7DA4D5090C9A}" sibTransId="{D03AB23B-970B-4212-9A4A-DB111A9BECBD}"/>
    <dgm:cxn modelId="{F02D2028-1BF9-46DC-B89C-9EFE7F78EB79}" type="presOf" srcId="{69DF08AF-684D-4B4B-91DB-119BCB2D1E97}" destId="{9989C758-A9E4-4D62-BBF3-7DA4D0335F32}" srcOrd="0" destOrd="0" presId="urn:microsoft.com/office/officeart/2005/8/layout/vList2"/>
    <dgm:cxn modelId="{C06C530B-6BC7-4D04-8088-FE70548D3813}" type="presParOf" srcId="{234FFFBB-500D-415D-A9F2-8C9689AA747F}" destId="{9989C758-A9E4-4D62-BBF3-7DA4D0335F32}" srcOrd="0" destOrd="0" presId="urn:microsoft.com/office/officeart/2005/8/layout/vList2"/>
    <dgm:cxn modelId="{09CCB8F8-8A9E-4D1D-BB17-072589F25492}" type="presParOf" srcId="{234FFFBB-500D-415D-A9F2-8C9689AA747F}" destId="{950DDFD9-22DA-44B2-99E3-9126A0A400AC}" srcOrd="1" destOrd="0" presId="urn:microsoft.com/office/officeart/2005/8/layout/vList2"/>
    <dgm:cxn modelId="{3BEB595A-B258-4C9A-A5C3-43E2857DBFF5}" type="presParOf" srcId="{234FFFBB-500D-415D-A9F2-8C9689AA747F}" destId="{08EB69AC-E782-4BE0-9FB0-31E685A1426C}" srcOrd="2" destOrd="0" presId="urn:microsoft.com/office/officeart/2005/8/layout/vList2"/>
    <dgm:cxn modelId="{7E6E7978-D7EB-4B88-87A3-1384F68EDCD9}" type="presParOf" srcId="{234FFFBB-500D-415D-A9F2-8C9689AA747F}" destId="{8966EF37-F35A-446D-9A2E-9A23ADCC7E08}" srcOrd="3" destOrd="0" presId="urn:microsoft.com/office/officeart/2005/8/layout/vList2"/>
    <dgm:cxn modelId="{3E4B36F6-D11D-4823-826B-854095936058}" type="presParOf" srcId="{234FFFBB-500D-415D-A9F2-8C9689AA747F}" destId="{4C03BD2C-F32B-4CC0-AD6F-E4431EEBE0E0}" srcOrd="4" destOrd="0" presId="urn:microsoft.com/office/officeart/2005/8/layout/vList2"/>
    <dgm:cxn modelId="{EB3397A1-2548-4803-8492-D7054E8716D6}" type="presParOf" srcId="{234FFFBB-500D-415D-A9F2-8C9689AA747F}" destId="{67EF6762-1869-4869-9794-0E366C380684}" srcOrd="5" destOrd="0" presId="urn:microsoft.com/office/officeart/2005/8/layout/vList2"/>
    <dgm:cxn modelId="{BDDC4F26-F97B-4DDC-9410-E4A23BCC6DDD}" type="presParOf" srcId="{234FFFBB-500D-415D-A9F2-8C9689AA747F}" destId="{F836C728-0BAA-45B8-976A-000AA79D99EC}" srcOrd="6" destOrd="0" presId="urn:microsoft.com/office/officeart/2005/8/layout/vList2"/>
    <dgm:cxn modelId="{C07A71A1-D96A-4487-B224-9A73250D6E11}" type="presParOf" srcId="{234FFFBB-500D-415D-A9F2-8C9689AA747F}" destId="{D6B4B960-3F74-4E05-BC62-A2FB13857947}" srcOrd="7" destOrd="0" presId="urn:microsoft.com/office/officeart/2005/8/layout/vList2"/>
    <dgm:cxn modelId="{B227628A-79D4-4D3B-88B9-6C3A99256C8B}" type="presParOf" srcId="{234FFFBB-500D-415D-A9F2-8C9689AA747F}" destId="{E8043B9D-1641-44B7-B270-816467D7D75C}"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25F563A-4BDA-4F40-9EA6-4AAD17B6E140}" type="doc">
      <dgm:prSet loTypeId="urn:microsoft.com/office/officeart/2005/8/layout/vProcess5" loCatId="process" qsTypeId="urn:microsoft.com/office/officeart/2005/8/quickstyle/simple1" qsCatId="simple" csTypeId="urn:microsoft.com/office/officeart/2005/8/colors/colorful3" csCatId="colorful" phldr="1"/>
      <dgm:spPr/>
    </dgm:pt>
    <dgm:pt modelId="{6DA48A6E-4BDB-4F63-8200-D4E47869EF95}">
      <dgm:prSet phldrT="[Text]"/>
      <dgm:spPr/>
      <dgm:t>
        <a:bodyPr/>
        <a:lstStyle/>
        <a:p>
          <a:pPr rtl="1"/>
          <a:r>
            <a:rPr lang="fa-IR" b="0" i="0" dirty="0" smtClean="0"/>
            <a:t>فرایند های مدل مرجع </a:t>
          </a:r>
          <a:r>
            <a:rPr lang="en-US" b="0" i="0" dirty="0" smtClean="0"/>
            <a:t>SCOR</a:t>
          </a:r>
          <a:endParaRPr lang="fa-IR" b="1" dirty="0"/>
        </a:p>
      </dgm:t>
    </dgm:pt>
    <dgm:pt modelId="{47AE8F85-0D4D-45DA-91F9-F63E95144B5D}" type="parTrans" cxnId="{B14ED63C-5423-4100-9349-B53820F7649C}">
      <dgm:prSet/>
      <dgm:spPr/>
      <dgm:t>
        <a:bodyPr/>
        <a:lstStyle/>
        <a:p>
          <a:pPr rtl="1"/>
          <a:endParaRPr lang="fa-IR" b="1"/>
        </a:p>
      </dgm:t>
    </dgm:pt>
    <dgm:pt modelId="{389F6054-B487-400D-B656-E81717CF4BA7}" type="sibTrans" cxnId="{B14ED63C-5423-4100-9349-B53820F7649C}">
      <dgm:prSet/>
      <dgm:spPr/>
      <dgm:t>
        <a:bodyPr/>
        <a:lstStyle/>
        <a:p>
          <a:pPr rtl="1"/>
          <a:endParaRPr lang="fa-IR" b="1"/>
        </a:p>
      </dgm:t>
    </dgm:pt>
    <dgm:pt modelId="{B2342C7C-85C3-4CA0-B9F4-29CA64264502}" type="pres">
      <dgm:prSet presAssocID="{225F563A-4BDA-4F40-9EA6-4AAD17B6E140}" presName="outerComposite" presStyleCnt="0">
        <dgm:presLayoutVars>
          <dgm:chMax val="5"/>
          <dgm:dir/>
          <dgm:resizeHandles val="exact"/>
        </dgm:presLayoutVars>
      </dgm:prSet>
      <dgm:spPr/>
    </dgm:pt>
    <dgm:pt modelId="{19AF58E8-26CC-43FA-9424-AF165E6FC8F3}" type="pres">
      <dgm:prSet presAssocID="{225F563A-4BDA-4F40-9EA6-4AAD17B6E140}" presName="dummyMaxCanvas" presStyleCnt="0">
        <dgm:presLayoutVars/>
      </dgm:prSet>
      <dgm:spPr/>
    </dgm:pt>
    <dgm:pt modelId="{28F86066-71C0-4CD7-8DA4-E45D5DD07297}" type="pres">
      <dgm:prSet presAssocID="{225F563A-4BDA-4F40-9EA6-4AAD17B6E140}" presName="OneNode_1" presStyleLbl="node1" presStyleIdx="0" presStyleCnt="1">
        <dgm:presLayoutVars>
          <dgm:bulletEnabled val="1"/>
        </dgm:presLayoutVars>
      </dgm:prSet>
      <dgm:spPr/>
      <dgm:t>
        <a:bodyPr/>
        <a:lstStyle/>
        <a:p>
          <a:pPr rtl="1"/>
          <a:endParaRPr lang="fa-IR"/>
        </a:p>
      </dgm:t>
    </dgm:pt>
  </dgm:ptLst>
  <dgm:cxnLst>
    <dgm:cxn modelId="{6D356C28-2198-40EC-A749-44B378EF10A1}" type="presOf" srcId="{225F563A-4BDA-4F40-9EA6-4AAD17B6E140}" destId="{B2342C7C-85C3-4CA0-B9F4-29CA64264502}" srcOrd="0" destOrd="0" presId="urn:microsoft.com/office/officeart/2005/8/layout/vProcess5"/>
    <dgm:cxn modelId="{B14ED63C-5423-4100-9349-B53820F7649C}" srcId="{225F563A-4BDA-4F40-9EA6-4AAD17B6E140}" destId="{6DA48A6E-4BDB-4F63-8200-D4E47869EF95}" srcOrd="0" destOrd="0" parTransId="{47AE8F85-0D4D-45DA-91F9-F63E95144B5D}" sibTransId="{389F6054-B487-400D-B656-E81717CF4BA7}"/>
    <dgm:cxn modelId="{350BBEEA-F725-4DCC-AFDF-15F7BD48D96C}" type="presOf" srcId="{6DA48A6E-4BDB-4F63-8200-D4E47869EF95}" destId="{28F86066-71C0-4CD7-8DA4-E45D5DD07297}" srcOrd="0" destOrd="0" presId="urn:microsoft.com/office/officeart/2005/8/layout/vProcess5"/>
    <dgm:cxn modelId="{2DB56513-43A0-4541-BAC5-3D7155205BAE}" type="presParOf" srcId="{B2342C7C-85C3-4CA0-B9F4-29CA64264502}" destId="{19AF58E8-26CC-43FA-9424-AF165E6FC8F3}" srcOrd="0" destOrd="0" presId="urn:microsoft.com/office/officeart/2005/8/layout/vProcess5"/>
    <dgm:cxn modelId="{C468DA5B-295F-4E92-936F-822977D24FEF}" type="presParOf" srcId="{B2342C7C-85C3-4CA0-B9F4-29CA64264502}" destId="{28F86066-71C0-4CD7-8DA4-E45D5DD07297}"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29C18E-BEC0-4411-AF9F-D28128154168}" type="doc">
      <dgm:prSet loTypeId="urn:microsoft.com/office/officeart/2005/8/layout/pyramid2" loCatId="pyramid" qsTypeId="urn:microsoft.com/office/officeart/2005/8/quickstyle/3d2" qsCatId="3D" csTypeId="urn:microsoft.com/office/officeart/2005/8/colors/accent1_2" csCatId="accent1" phldr="1"/>
      <dgm:spPr/>
      <dgm:t>
        <a:bodyPr/>
        <a:lstStyle/>
        <a:p>
          <a:pPr rtl="1"/>
          <a:endParaRPr lang="fa-IR"/>
        </a:p>
      </dgm:t>
    </dgm:pt>
    <dgm:pt modelId="{B248BD61-9134-4CE3-95FF-29D8E1EF66F0}">
      <dgm:prSet/>
      <dgm:spPr/>
      <dgm:t>
        <a:bodyPr/>
        <a:lstStyle/>
        <a:p>
          <a:pPr rtl="1"/>
          <a:r>
            <a:rPr lang="fa-IR" smtClean="0"/>
            <a:t>مورد شرکت بوئینگ </a:t>
          </a:r>
          <a:endParaRPr lang="fa-IR"/>
        </a:p>
      </dgm:t>
    </dgm:pt>
    <dgm:pt modelId="{F7239EE1-CFB6-4057-B452-AE1DA6322059}" type="parTrans" cxnId="{26A0D4A0-EEF9-4029-BB74-016E23A78551}">
      <dgm:prSet/>
      <dgm:spPr/>
      <dgm:t>
        <a:bodyPr/>
        <a:lstStyle/>
        <a:p>
          <a:pPr rtl="1"/>
          <a:endParaRPr lang="fa-IR"/>
        </a:p>
      </dgm:t>
    </dgm:pt>
    <dgm:pt modelId="{5E74C768-9AD2-4DA7-9C32-37669A6F180F}" type="sibTrans" cxnId="{26A0D4A0-EEF9-4029-BB74-016E23A78551}">
      <dgm:prSet/>
      <dgm:spPr/>
      <dgm:t>
        <a:bodyPr/>
        <a:lstStyle/>
        <a:p>
          <a:pPr rtl="1"/>
          <a:endParaRPr lang="fa-IR"/>
        </a:p>
      </dgm:t>
    </dgm:pt>
    <dgm:pt modelId="{2DBFA88F-5EB5-4683-9556-7FFE712CC1DE}">
      <dgm:prSet/>
      <dgm:spPr/>
      <dgm:t>
        <a:bodyPr/>
        <a:lstStyle/>
        <a:p>
          <a:pPr rtl="1"/>
          <a:r>
            <a:rPr lang="fa-IR" smtClean="0"/>
            <a:t>سیستم­های طراحی محصول</a:t>
          </a:r>
          <a:endParaRPr lang="fa-IR"/>
        </a:p>
      </dgm:t>
    </dgm:pt>
    <dgm:pt modelId="{DA0E7308-9D2B-426F-9963-E8FD9773BE98}" type="parTrans" cxnId="{F260B95F-4399-4F29-9DBA-019E43516651}">
      <dgm:prSet/>
      <dgm:spPr/>
      <dgm:t>
        <a:bodyPr/>
        <a:lstStyle/>
        <a:p>
          <a:pPr rtl="1"/>
          <a:endParaRPr lang="fa-IR"/>
        </a:p>
      </dgm:t>
    </dgm:pt>
    <dgm:pt modelId="{E4F83489-D2C5-4AB5-8067-988C3230A5E3}" type="sibTrans" cxnId="{F260B95F-4399-4F29-9DBA-019E43516651}">
      <dgm:prSet/>
      <dgm:spPr/>
      <dgm:t>
        <a:bodyPr/>
        <a:lstStyle/>
        <a:p>
          <a:pPr rtl="1"/>
          <a:endParaRPr lang="fa-IR"/>
        </a:p>
      </dgm:t>
    </dgm:pt>
    <dgm:pt modelId="{1A0CFCD7-E9B9-4AF3-92AE-86175DEE83C3}">
      <dgm:prSet/>
      <dgm:spPr/>
      <dgm:t>
        <a:bodyPr/>
        <a:lstStyle/>
        <a:p>
          <a:pPr rtl="1"/>
          <a:r>
            <a:rPr lang="fa-IR" dirty="0" smtClean="0"/>
            <a:t>زنجیرة تأمين کالا</a:t>
          </a:r>
          <a:endParaRPr lang="fa-IR" dirty="0"/>
        </a:p>
      </dgm:t>
    </dgm:pt>
    <dgm:pt modelId="{2931CD5E-3B4A-4868-AB5F-F6BD4B7D14BE}" type="parTrans" cxnId="{AC4CF6BC-9E42-4530-ACCB-B45DB251D2C7}">
      <dgm:prSet/>
      <dgm:spPr/>
      <dgm:t>
        <a:bodyPr/>
        <a:lstStyle/>
        <a:p>
          <a:pPr rtl="1"/>
          <a:endParaRPr lang="fa-IR"/>
        </a:p>
      </dgm:t>
    </dgm:pt>
    <dgm:pt modelId="{0ABCC867-F7E7-4EB2-AB5E-C88E9FC7D685}" type="sibTrans" cxnId="{AC4CF6BC-9E42-4530-ACCB-B45DB251D2C7}">
      <dgm:prSet/>
      <dgm:spPr/>
      <dgm:t>
        <a:bodyPr/>
        <a:lstStyle/>
        <a:p>
          <a:pPr rtl="1"/>
          <a:endParaRPr lang="fa-IR"/>
        </a:p>
      </dgm:t>
    </dgm:pt>
    <dgm:pt modelId="{9B7E1714-68B6-4A8A-8C4A-1C55C12E04B8}">
      <dgm:prSet/>
      <dgm:spPr/>
      <dgm:t>
        <a:bodyPr/>
        <a:lstStyle/>
        <a:p>
          <a:pPr rtl="1"/>
          <a:r>
            <a:rPr lang="en-US" smtClean="0"/>
            <a:t>MRP</a:t>
          </a:r>
          <a:endParaRPr lang="fa-IR"/>
        </a:p>
      </dgm:t>
    </dgm:pt>
    <dgm:pt modelId="{FF4338C5-0A05-4BDA-B4D2-74EFBDD545C0}" type="parTrans" cxnId="{FBE9FAA1-DF2E-4AA2-B3B7-DC89C2DEB84F}">
      <dgm:prSet/>
      <dgm:spPr/>
      <dgm:t>
        <a:bodyPr/>
        <a:lstStyle/>
        <a:p>
          <a:pPr rtl="1"/>
          <a:endParaRPr lang="fa-IR"/>
        </a:p>
      </dgm:t>
    </dgm:pt>
    <dgm:pt modelId="{BC951887-301B-4959-B649-64B68250A931}" type="sibTrans" cxnId="{FBE9FAA1-DF2E-4AA2-B3B7-DC89C2DEB84F}">
      <dgm:prSet/>
      <dgm:spPr/>
      <dgm:t>
        <a:bodyPr/>
        <a:lstStyle/>
        <a:p>
          <a:pPr rtl="1"/>
          <a:endParaRPr lang="fa-IR"/>
        </a:p>
      </dgm:t>
    </dgm:pt>
    <dgm:pt modelId="{B2A372A4-7CAE-4876-A088-AB1DE18B373C}">
      <dgm:prSet/>
      <dgm:spPr/>
      <dgm:t>
        <a:bodyPr/>
        <a:lstStyle/>
        <a:p>
          <a:pPr rtl="1"/>
          <a:r>
            <a:rPr lang="fa-IR" smtClean="0"/>
            <a:t>اثر شلاق گاوی </a:t>
          </a:r>
          <a:endParaRPr lang="fa-IR"/>
        </a:p>
      </dgm:t>
    </dgm:pt>
    <dgm:pt modelId="{CA05FDBE-6EF4-4BA1-85A7-5B60B2A92459}" type="parTrans" cxnId="{9377F018-F524-4250-BA3E-3250832ABBBE}">
      <dgm:prSet/>
      <dgm:spPr/>
      <dgm:t>
        <a:bodyPr/>
        <a:lstStyle/>
        <a:p>
          <a:pPr rtl="1"/>
          <a:endParaRPr lang="fa-IR"/>
        </a:p>
      </dgm:t>
    </dgm:pt>
    <dgm:pt modelId="{463E89EE-C6AB-45E1-983D-758E3F95DA05}" type="sibTrans" cxnId="{9377F018-F524-4250-BA3E-3250832ABBBE}">
      <dgm:prSet/>
      <dgm:spPr/>
      <dgm:t>
        <a:bodyPr/>
        <a:lstStyle/>
        <a:p>
          <a:pPr rtl="1"/>
          <a:endParaRPr lang="fa-IR"/>
        </a:p>
      </dgm:t>
    </dgm:pt>
    <dgm:pt modelId="{1CA708E7-6036-4535-8B57-0183993BEE82}">
      <dgm:prSet/>
      <dgm:spPr/>
      <dgm:t>
        <a:bodyPr/>
        <a:lstStyle/>
        <a:p>
          <a:pPr rtl="1"/>
          <a:r>
            <a:rPr lang="fa-IR" dirty="0" smtClean="0">
              <a:solidFill>
                <a:schemeClr val="accent1">
                  <a:lumMod val="75000"/>
                </a:schemeClr>
              </a:solidFill>
            </a:rPr>
            <a:t>مدل مرجع زنجیره تامین کالا</a:t>
          </a:r>
          <a:endParaRPr lang="fa-IR" dirty="0"/>
        </a:p>
      </dgm:t>
    </dgm:pt>
    <dgm:pt modelId="{106E36F0-6D7F-4221-AFFF-0BD87B528221}" type="parTrans" cxnId="{4BEDD454-5E3F-4D99-B803-88EA04693C12}">
      <dgm:prSet/>
      <dgm:spPr/>
      <dgm:t>
        <a:bodyPr/>
        <a:lstStyle/>
        <a:p>
          <a:pPr rtl="1"/>
          <a:endParaRPr lang="fa-IR"/>
        </a:p>
      </dgm:t>
    </dgm:pt>
    <dgm:pt modelId="{5AB15581-E2AF-4EAA-B54B-740033D3A6F4}" type="sibTrans" cxnId="{4BEDD454-5E3F-4D99-B803-88EA04693C12}">
      <dgm:prSet/>
      <dgm:spPr/>
      <dgm:t>
        <a:bodyPr/>
        <a:lstStyle/>
        <a:p>
          <a:pPr rtl="1"/>
          <a:endParaRPr lang="fa-IR"/>
        </a:p>
      </dgm:t>
    </dgm:pt>
    <dgm:pt modelId="{52D9A405-D3FF-403E-822D-5BC0FEEA7AA7}">
      <dgm:prSet/>
      <dgm:spPr/>
      <dgm:t>
        <a:bodyPr/>
        <a:lstStyle/>
        <a:p>
          <a:pPr rtl="1"/>
          <a:r>
            <a:rPr lang="fa-IR" dirty="0" smtClean="0"/>
            <a:t>تاثیر فناوری اطلاعات </a:t>
          </a:r>
          <a:endParaRPr lang="fa-IR" dirty="0"/>
        </a:p>
      </dgm:t>
    </dgm:pt>
    <dgm:pt modelId="{58A4EB68-C382-418C-9D06-D51601D664A5}" type="sibTrans" cxnId="{D61AB995-1D8B-4C7C-A92C-5E9C7C388DCD}">
      <dgm:prSet/>
      <dgm:spPr/>
      <dgm:t>
        <a:bodyPr/>
        <a:lstStyle/>
        <a:p>
          <a:pPr rtl="1"/>
          <a:endParaRPr lang="fa-IR"/>
        </a:p>
      </dgm:t>
    </dgm:pt>
    <dgm:pt modelId="{F4CAE7E4-5020-4341-8319-44F5E6B016A8}" type="parTrans" cxnId="{D61AB995-1D8B-4C7C-A92C-5E9C7C388DCD}">
      <dgm:prSet/>
      <dgm:spPr/>
      <dgm:t>
        <a:bodyPr/>
        <a:lstStyle/>
        <a:p>
          <a:pPr rtl="1"/>
          <a:endParaRPr lang="fa-IR"/>
        </a:p>
      </dgm:t>
    </dgm:pt>
    <dgm:pt modelId="{58FD07D0-32FA-4FE2-95FA-5EA678BCFEB2}" type="pres">
      <dgm:prSet presAssocID="{6129C18E-BEC0-4411-AF9F-D28128154168}" presName="compositeShape" presStyleCnt="0">
        <dgm:presLayoutVars>
          <dgm:dir/>
          <dgm:resizeHandles/>
        </dgm:presLayoutVars>
      </dgm:prSet>
      <dgm:spPr/>
      <dgm:t>
        <a:bodyPr/>
        <a:lstStyle/>
        <a:p>
          <a:pPr rtl="1"/>
          <a:endParaRPr lang="fa-IR"/>
        </a:p>
      </dgm:t>
    </dgm:pt>
    <dgm:pt modelId="{F5CAB36C-13EC-4F2B-B61B-966857D27931}" type="pres">
      <dgm:prSet presAssocID="{6129C18E-BEC0-4411-AF9F-D28128154168}" presName="pyramid" presStyleLbl="node1" presStyleIdx="0" presStyleCnt="1"/>
      <dgm:spPr/>
      <dgm:t>
        <a:bodyPr/>
        <a:lstStyle/>
        <a:p>
          <a:pPr rtl="1"/>
          <a:endParaRPr lang="fa-IR"/>
        </a:p>
      </dgm:t>
    </dgm:pt>
    <dgm:pt modelId="{D95E8739-D4EB-402A-996F-F1DDDCBF5782}" type="pres">
      <dgm:prSet presAssocID="{6129C18E-BEC0-4411-AF9F-D28128154168}" presName="theList" presStyleCnt="0"/>
      <dgm:spPr/>
      <dgm:t>
        <a:bodyPr/>
        <a:lstStyle/>
        <a:p>
          <a:pPr rtl="1"/>
          <a:endParaRPr lang="fa-IR"/>
        </a:p>
      </dgm:t>
    </dgm:pt>
    <dgm:pt modelId="{9D819174-C82D-42C9-AE3B-B1518E78E204}" type="pres">
      <dgm:prSet presAssocID="{B248BD61-9134-4CE3-95FF-29D8E1EF66F0}" presName="aNode" presStyleLbl="fgAcc1" presStyleIdx="0" presStyleCnt="7">
        <dgm:presLayoutVars>
          <dgm:bulletEnabled val="1"/>
        </dgm:presLayoutVars>
      </dgm:prSet>
      <dgm:spPr/>
      <dgm:t>
        <a:bodyPr/>
        <a:lstStyle/>
        <a:p>
          <a:pPr rtl="1"/>
          <a:endParaRPr lang="fa-IR"/>
        </a:p>
      </dgm:t>
    </dgm:pt>
    <dgm:pt modelId="{E764099C-DC3B-4EC6-AC01-2200B8611780}" type="pres">
      <dgm:prSet presAssocID="{B248BD61-9134-4CE3-95FF-29D8E1EF66F0}" presName="aSpace" presStyleCnt="0"/>
      <dgm:spPr/>
      <dgm:t>
        <a:bodyPr/>
        <a:lstStyle/>
        <a:p>
          <a:pPr rtl="1"/>
          <a:endParaRPr lang="fa-IR"/>
        </a:p>
      </dgm:t>
    </dgm:pt>
    <dgm:pt modelId="{CE80F1C9-EBE5-4BAA-B6F6-D9FE67451702}" type="pres">
      <dgm:prSet presAssocID="{2DBFA88F-5EB5-4683-9556-7FFE712CC1DE}" presName="aNode" presStyleLbl="fgAcc1" presStyleIdx="1" presStyleCnt="7">
        <dgm:presLayoutVars>
          <dgm:bulletEnabled val="1"/>
        </dgm:presLayoutVars>
      </dgm:prSet>
      <dgm:spPr/>
      <dgm:t>
        <a:bodyPr/>
        <a:lstStyle/>
        <a:p>
          <a:pPr rtl="1"/>
          <a:endParaRPr lang="fa-IR"/>
        </a:p>
      </dgm:t>
    </dgm:pt>
    <dgm:pt modelId="{F78EF32D-C84C-4BEB-90B6-32DCAE17C027}" type="pres">
      <dgm:prSet presAssocID="{2DBFA88F-5EB5-4683-9556-7FFE712CC1DE}" presName="aSpace" presStyleCnt="0"/>
      <dgm:spPr/>
      <dgm:t>
        <a:bodyPr/>
        <a:lstStyle/>
        <a:p>
          <a:pPr rtl="1"/>
          <a:endParaRPr lang="fa-IR"/>
        </a:p>
      </dgm:t>
    </dgm:pt>
    <dgm:pt modelId="{8B377A47-ECB1-4942-B884-911D79416881}" type="pres">
      <dgm:prSet presAssocID="{1A0CFCD7-E9B9-4AF3-92AE-86175DEE83C3}" presName="aNode" presStyleLbl="fgAcc1" presStyleIdx="2" presStyleCnt="7">
        <dgm:presLayoutVars>
          <dgm:bulletEnabled val="1"/>
        </dgm:presLayoutVars>
      </dgm:prSet>
      <dgm:spPr/>
      <dgm:t>
        <a:bodyPr/>
        <a:lstStyle/>
        <a:p>
          <a:pPr rtl="1"/>
          <a:endParaRPr lang="fa-IR"/>
        </a:p>
      </dgm:t>
    </dgm:pt>
    <dgm:pt modelId="{E72FB740-9EFD-47BE-8112-54CA896406A3}" type="pres">
      <dgm:prSet presAssocID="{1A0CFCD7-E9B9-4AF3-92AE-86175DEE83C3}" presName="aSpace" presStyleCnt="0"/>
      <dgm:spPr/>
      <dgm:t>
        <a:bodyPr/>
        <a:lstStyle/>
        <a:p>
          <a:pPr rtl="1"/>
          <a:endParaRPr lang="fa-IR"/>
        </a:p>
      </dgm:t>
    </dgm:pt>
    <dgm:pt modelId="{C05CC893-3177-46B7-9B02-BB4FA08A57C7}" type="pres">
      <dgm:prSet presAssocID="{9B7E1714-68B6-4A8A-8C4A-1C55C12E04B8}" presName="aNode" presStyleLbl="fgAcc1" presStyleIdx="3" presStyleCnt="7">
        <dgm:presLayoutVars>
          <dgm:bulletEnabled val="1"/>
        </dgm:presLayoutVars>
      </dgm:prSet>
      <dgm:spPr/>
      <dgm:t>
        <a:bodyPr/>
        <a:lstStyle/>
        <a:p>
          <a:pPr rtl="1"/>
          <a:endParaRPr lang="fa-IR"/>
        </a:p>
      </dgm:t>
    </dgm:pt>
    <dgm:pt modelId="{B841EFBF-9669-450F-A0A3-A564B850368E}" type="pres">
      <dgm:prSet presAssocID="{9B7E1714-68B6-4A8A-8C4A-1C55C12E04B8}" presName="aSpace" presStyleCnt="0"/>
      <dgm:spPr/>
      <dgm:t>
        <a:bodyPr/>
        <a:lstStyle/>
        <a:p>
          <a:pPr rtl="1"/>
          <a:endParaRPr lang="fa-IR"/>
        </a:p>
      </dgm:t>
    </dgm:pt>
    <dgm:pt modelId="{F0155219-E33E-46F0-88B7-53F50737EDEE}" type="pres">
      <dgm:prSet presAssocID="{52D9A405-D3FF-403E-822D-5BC0FEEA7AA7}" presName="aNode" presStyleLbl="fgAcc1" presStyleIdx="4" presStyleCnt="7">
        <dgm:presLayoutVars>
          <dgm:bulletEnabled val="1"/>
        </dgm:presLayoutVars>
      </dgm:prSet>
      <dgm:spPr/>
      <dgm:t>
        <a:bodyPr/>
        <a:lstStyle/>
        <a:p>
          <a:pPr rtl="1"/>
          <a:endParaRPr lang="fa-IR"/>
        </a:p>
      </dgm:t>
    </dgm:pt>
    <dgm:pt modelId="{AE8249EF-3185-4614-8285-8D3B5405109C}" type="pres">
      <dgm:prSet presAssocID="{52D9A405-D3FF-403E-822D-5BC0FEEA7AA7}" presName="aSpace" presStyleCnt="0"/>
      <dgm:spPr/>
      <dgm:t>
        <a:bodyPr/>
        <a:lstStyle/>
        <a:p>
          <a:pPr rtl="1"/>
          <a:endParaRPr lang="fa-IR"/>
        </a:p>
      </dgm:t>
    </dgm:pt>
    <dgm:pt modelId="{881D0E28-D24F-4FA1-9651-F036BC0D6902}" type="pres">
      <dgm:prSet presAssocID="{B2A372A4-7CAE-4876-A088-AB1DE18B373C}" presName="aNode" presStyleLbl="fgAcc1" presStyleIdx="5" presStyleCnt="7">
        <dgm:presLayoutVars>
          <dgm:bulletEnabled val="1"/>
        </dgm:presLayoutVars>
      </dgm:prSet>
      <dgm:spPr/>
      <dgm:t>
        <a:bodyPr/>
        <a:lstStyle/>
        <a:p>
          <a:pPr rtl="1"/>
          <a:endParaRPr lang="fa-IR"/>
        </a:p>
      </dgm:t>
    </dgm:pt>
    <dgm:pt modelId="{F41F70B4-2DC3-4038-88B5-3A4C3D9294B4}" type="pres">
      <dgm:prSet presAssocID="{B2A372A4-7CAE-4876-A088-AB1DE18B373C}" presName="aSpace" presStyleCnt="0"/>
      <dgm:spPr/>
      <dgm:t>
        <a:bodyPr/>
        <a:lstStyle/>
        <a:p>
          <a:pPr rtl="1"/>
          <a:endParaRPr lang="fa-IR"/>
        </a:p>
      </dgm:t>
    </dgm:pt>
    <dgm:pt modelId="{8741704F-6B79-46C3-9287-BEB2BE56A513}" type="pres">
      <dgm:prSet presAssocID="{1CA708E7-6036-4535-8B57-0183993BEE82}" presName="aNode" presStyleLbl="fgAcc1" presStyleIdx="6" presStyleCnt="7">
        <dgm:presLayoutVars>
          <dgm:bulletEnabled val="1"/>
        </dgm:presLayoutVars>
      </dgm:prSet>
      <dgm:spPr/>
      <dgm:t>
        <a:bodyPr/>
        <a:lstStyle/>
        <a:p>
          <a:pPr rtl="1"/>
          <a:endParaRPr lang="fa-IR"/>
        </a:p>
      </dgm:t>
    </dgm:pt>
    <dgm:pt modelId="{2853B743-C966-4CF0-AFBF-BAB9211FCD3F}" type="pres">
      <dgm:prSet presAssocID="{1CA708E7-6036-4535-8B57-0183993BEE82}" presName="aSpace" presStyleCnt="0"/>
      <dgm:spPr/>
      <dgm:t>
        <a:bodyPr/>
        <a:lstStyle/>
        <a:p>
          <a:pPr rtl="1"/>
          <a:endParaRPr lang="fa-IR"/>
        </a:p>
      </dgm:t>
    </dgm:pt>
  </dgm:ptLst>
  <dgm:cxnLst>
    <dgm:cxn modelId="{40E6DE1B-8662-42C9-AF7C-82CF145D2DF4}" type="presOf" srcId="{9B7E1714-68B6-4A8A-8C4A-1C55C12E04B8}" destId="{C05CC893-3177-46B7-9B02-BB4FA08A57C7}" srcOrd="0" destOrd="0" presId="urn:microsoft.com/office/officeart/2005/8/layout/pyramid2"/>
    <dgm:cxn modelId="{0B9AE741-6375-4A9E-9174-2EC288A587EA}" type="presOf" srcId="{B2A372A4-7CAE-4876-A088-AB1DE18B373C}" destId="{881D0E28-D24F-4FA1-9651-F036BC0D6902}" srcOrd="0" destOrd="0" presId="urn:microsoft.com/office/officeart/2005/8/layout/pyramid2"/>
    <dgm:cxn modelId="{AC4CF6BC-9E42-4530-ACCB-B45DB251D2C7}" srcId="{6129C18E-BEC0-4411-AF9F-D28128154168}" destId="{1A0CFCD7-E9B9-4AF3-92AE-86175DEE83C3}" srcOrd="2" destOrd="0" parTransId="{2931CD5E-3B4A-4868-AB5F-F6BD4B7D14BE}" sibTransId="{0ABCC867-F7E7-4EB2-AB5E-C88E9FC7D685}"/>
    <dgm:cxn modelId="{4BEDD454-5E3F-4D99-B803-88EA04693C12}" srcId="{6129C18E-BEC0-4411-AF9F-D28128154168}" destId="{1CA708E7-6036-4535-8B57-0183993BEE82}" srcOrd="6" destOrd="0" parTransId="{106E36F0-6D7F-4221-AFFF-0BD87B528221}" sibTransId="{5AB15581-E2AF-4EAA-B54B-740033D3A6F4}"/>
    <dgm:cxn modelId="{28816190-7B44-467E-85C2-9FBBA8E7A07A}" type="presOf" srcId="{1A0CFCD7-E9B9-4AF3-92AE-86175DEE83C3}" destId="{8B377A47-ECB1-4942-B884-911D79416881}" srcOrd="0" destOrd="0" presId="urn:microsoft.com/office/officeart/2005/8/layout/pyramid2"/>
    <dgm:cxn modelId="{E47E083A-90A0-47C4-8B81-A7AF1B5FF71B}" type="presOf" srcId="{6129C18E-BEC0-4411-AF9F-D28128154168}" destId="{58FD07D0-32FA-4FE2-95FA-5EA678BCFEB2}" srcOrd="0" destOrd="0" presId="urn:microsoft.com/office/officeart/2005/8/layout/pyramid2"/>
    <dgm:cxn modelId="{FBE9FAA1-DF2E-4AA2-B3B7-DC89C2DEB84F}" srcId="{6129C18E-BEC0-4411-AF9F-D28128154168}" destId="{9B7E1714-68B6-4A8A-8C4A-1C55C12E04B8}" srcOrd="3" destOrd="0" parTransId="{FF4338C5-0A05-4BDA-B4D2-74EFBDD545C0}" sibTransId="{BC951887-301B-4959-B649-64B68250A931}"/>
    <dgm:cxn modelId="{3568B117-0AA7-42C5-BCBC-AE7EBF336A16}" type="presOf" srcId="{B248BD61-9134-4CE3-95FF-29D8E1EF66F0}" destId="{9D819174-C82D-42C9-AE3B-B1518E78E204}" srcOrd="0" destOrd="0" presId="urn:microsoft.com/office/officeart/2005/8/layout/pyramid2"/>
    <dgm:cxn modelId="{06E9F621-E3DB-4BB1-BD8B-3DBF53DF9C60}" type="presOf" srcId="{2DBFA88F-5EB5-4683-9556-7FFE712CC1DE}" destId="{CE80F1C9-EBE5-4BAA-B6F6-D9FE67451702}" srcOrd="0" destOrd="0" presId="urn:microsoft.com/office/officeart/2005/8/layout/pyramid2"/>
    <dgm:cxn modelId="{F260B95F-4399-4F29-9DBA-019E43516651}" srcId="{6129C18E-BEC0-4411-AF9F-D28128154168}" destId="{2DBFA88F-5EB5-4683-9556-7FFE712CC1DE}" srcOrd="1" destOrd="0" parTransId="{DA0E7308-9D2B-426F-9963-E8FD9773BE98}" sibTransId="{E4F83489-D2C5-4AB5-8067-988C3230A5E3}"/>
    <dgm:cxn modelId="{48769E4A-FF07-47BC-A44F-B15557D62C85}" type="presOf" srcId="{1CA708E7-6036-4535-8B57-0183993BEE82}" destId="{8741704F-6B79-46C3-9287-BEB2BE56A513}" srcOrd="0" destOrd="0" presId="urn:microsoft.com/office/officeart/2005/8/layout/pyramid2"/>
    <dgm:cxn modelId="{D61AB995-1D8B-4C7C-A92C-5E9C7C388DCD}" srcId="{6129C18E-BEC0-4411-AF9F-D28128154168}" destId="{52D9A405-D3FF-403E-822D-5BC0FEEA7AA7}" srcOrd="4" destOrd="0" parTransId="{F4CAE7E4-5020-4341-8319-44F5E6B016A8}" sibTransId="{58A4EB68-C382-418C-9D06-D51601D664A5}"/>
    <dgm:cxn modelId="{9377F018-F524-4250-BA3E-3250832ABBBE}" srcId="{6129C18E-BEC0-4411-AF9F-D28128154168}" destId="{B2A372A4-7CAE-4876-A088-AB1DE18B373C}" srcOrd="5" destOrd="0" parTransId="{CA05FDBE-6EF4-4BA1-85A7-5B60B2A92459}" sibTransId="{463E89EE-C6AB-45E1-983D-758E3F95DA05}"/>
    <dgm:cxn modelId="{6B6E294C-5D13-4FE6-A25F-604748DD5A1B}" type="presOf" srcId="{52D9A405-D3FF-403E-822D-5BC0FEEA7AA7}" destId="{F0155219-E33E-46F0-88B7-53F50737EDEE}" srcOrd="0" destOrd="0" presId="urn:microsoft.com/office/officeart/2005/8/layout/pyramid2"/>
    <dgm:cxn modelId="{26A0D4A0-EEF9-4029-BB74-016E23A78551}" srcId="{6129C18E-BEC0-4411-AF9F-D28128154168}" destId="{B248BD61-9134-4CE3-95FF-29D8E1EF66F0}" srcOrd="0" destOrd="0" parTransId="{F7239EE1-CFB6-4057-B452-AE1DA6322059}" sibTransId="{5E74C768-9AD2-4DA7-9C32-37669A6F180F}"/>
    <dgm:cxn modelId="{7ACF33A3-86D2-4AA3-9514-1591C8324AB7}" type="presParOf" srcId="{58FD07D0-32FA-4FE2-95FA-5EA678BCFEB2}" destId="{F5CAB36C-13EC-4F2B-B61B-966857D27931}" srcOrd="0" destOrd="0" presId="urn:microsoft.com/office/officeart/2005/8/layout/pyramid2"/>
    <dgm:cxn modelId="{C1A25C58-BE46-4AA1-8BFE-86BA4BC83C28}" type="presParOf" srcId="{58FD07D0-32FA-4FE2-95FA-5EA678BCFEB2}" destId="{D95E8739-D4EB-402A-996F-F1DDDCBF5782}" srcOrd="1" destOrd="0" presId="urn:microsoft.com/office/officeart/2005/8/layout/pyramid2"/>
    <dgm:cxn modelId="{3D3B8928-938A-44DF-A33E-47356A97F103}" type="presParOf" srcId="{D95E8739-D4EB-402A-996F-F1DDDCBF5782}" destId="{9D819174-C82D-42C9-AE3B-B1518E78E204}" srcOrd="0" destOrd="0" presId="urn:microsoft.com/office/officeart/2005/8/layout/pyramid2"/>
    <dgm:cxn modelId="{81FB20CF-9701-49AB-B198-C0761BEA28D6}" type="presParOf" srcId="{D95E8739-D4EB-402A-996F-F1DDDCBF5782}" destId="{E764099C-DC3B-4EC6-AC01-2200B8611780}" srcOrd="1" destOrd="0" presId="urn:microsoft.com/office/officeart/2005/8/layout/pyramid2"/>
    <dgm:cxn modelId="{4BCDF874-761D-4146-89E9-8D1E96445567}" type="presParOf" srcId="{D95E8739-D4EB-402A-996F-F1DDDCBF5782}" destId="{CE80F1C9-EBE5-4BAA-B6F6-D9FE67451702}" srcOrd="2" destOrd="0" presId="urn:microsoft.com/office/officeart/2005/8/layout/pyramid2"/>
    <dgm:cxn modelId="{BC50D72A-BDF2-4A21-9737-7598EB22022F}" type="presParOf" srcId="{D95E8739-D4EB-402A-996F-F1DDDCBF5782}" destId="{F78EF32D-C84C-4BEB-90B6-32DCAE17C027}" srcOrd="3" destOrd="0" presId="urn:microsoft.com/office/officeart/2005/8/layout/pyramid2"/>
    <dgm:cxn modelId="{D8211BF2-EF9C-4BF4-A9A5-4A5D097EDBBB}" type="presParOf" srcId="{D95E8739-D4EB-402A-996F-F1DDDCBF5782}" destId="{8B377A47-ECB1-4942-B884-911D79416881}" srcOrd="4" destOrd="0" presId="urn:microsoft.com/office/officeart/2005/8/layout/pyramid2"/>
    <dgm:cxn modelId="{699BF20A-8AC2-456A-BB00-074180E7D152}" type="presParOf" srcId="{D95E8739-D4EB-402A-996F-F1DDDCBF5782}" destId="{E72FB740-9EFD-47BE-8112-54CA896406A3}" srcOrd="5" destOrd="0" presId="urn:microsoft.com/office/officeart/2005/8/layout/pyramid2"/>
    <dgm:cxn modelId="{A297A958-A913-4E2A-80EE-C0D922893D8B}" type="presParOf" srcId="{D95E8739-D4EB-402A-996F-F1DDDCBF5782}" destId="{C05CC893-3177-46B7-9B02-BB4FA08A57C7}" srcOrd="6" destOrd="0" presId="urn:microsoft.com/office/officeart/2005/8/layout/pyramid2"/>
    <dgm:cxn modelId="{CDCD5531-686D-4221-98EE-B135FEA93645}" type="presParOf" srcId="{D95E8739-D4EB-402A-996F-F1DDDCBF5782}" destId="{B841EFBF-9669-450F-A0A3-A564B850368E}" srcOrd="7" destOrd="0" presId="urn:microsoft.com/office/officeart/2005/8/layout/pyramid2"/>
    <dgm:cxn modelId="{9DBB9D0C-0CFF-493E-AA25-019A739566CE}" type="presParOf" srcId="{D95E8739-D4EB-402A-996F-F1DDDCBF5782}" destId="{F0155219-E33E-46F0-88B7-53F50737EDEE}" srcOrd="8" destOrd="0" presId="urn:microsoft.com/office/officeart/2005/8/layout/pyramid2"/>
    <dgm:cxn modelId="{B6E3329C-9EC5-44EA-9D1D-FEB0E754739F}" type="presParOf" srcId="{D95E8739-D4EB-402A-996F-F1DDDCBF5782}" destId="{AE8249EF-3185-4614-8285-8D3B5405109C}" srcOrd="9" destOrd="0" presId="urn:microsoft.com/office/officeart/2005/8/layout/pyramid2"/>
    <dgm:cxn modelId="{0ACB2E7E-1090-4D50-8090-0F962404FB66}" type="presParOf" srcId="{D95E8739-D4EB-402A-996F-F1DDDCBF5782}" destId="{881D0E28-D24F-4FA1-9651-F036BC0D6902}" srcOrd="10" destOrd="0" presId="urn:microsoft.com/office/officeart/2005/8/layout/pyramid2"/>
    <dgm:cxn modelId="{9BFC56B0-EB14-4463-BED7-A616444D637E}" type="presParOf" srcId="{D95E8739-D4EB-402A-996F-F1DDDCBF5782}" destId="{F41F70B4-2DC3-4038-88B5-3A4C3D9294B4}" srcOrd="11" destOrd="0" presId="urn:microsoft.com/office/officeart/2005/8/layout/pyramid2"/>
    <dgm:cxn modelId="{4AD3CF26-B216-4D52-AF4F-744ED9C01BF8}" type="presParOf" srcId="{D95E8739-D4EB-402A-996F-F1DDDCBF5782}" destId="{8741704F-6B79-46C3-9287-BEB2BE56A513}" srcOrd="12" destOrd="0" presId="urn:microsoft.com/office/officeart/2005/8/layout/pyramid2"/>
    <dgm:cxn modelId="{6E4751AD-E33A-41B3-840F-70CCA0A18D99}" type="presParOf" srcId="{D95E8739-D4EB-402A-996F-F1DDDCBF5782}" destId="{2853B743-C966-4CF0-AFBF-BAB9211FCD3F}"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C9892E-1FE6-4BA1-8FFF-A6405BC1D631}" type="doc">
      <dgm:prSet loTypeId="urn:microsoft.com/office/officeart/2005/8/layout/vList2" loCatId="list" qsTypeId="urn:microsoft.com/office/officeart/2005/8/quickstyle/simple4" qsCatId="simple" csTypeId="urn:microsoft.com/office/officeart/2005/8/colors/accent1_2" csCatId="accent1" phldr="1"/>
      <dgm:spPr/>
      <dgm:t>
        <a:bodyPr/>
        <a:lstStyle/>
        <a:p>
          <a:pPr rtl="1"/>
          <a:endParaRPr lang="fa-IR"/>
        </a:p>
      </dgm:t>
    </dgm:pt>
    <dgm:pt modelId="{C1E87E2E-D2C2-4D26-935A-2EA9BC5D4229}">
      <dgm:prSet/>
      <dgm:spPr/>
      <dgm:t>
        <a:bodyPr/>
        <a:lstStyle/>
        <a:p>
          <a:pPr rtl="1"/>
          <a:r>
            <a:rPr lang="fa-IR" b="1" smtClean="0"/>
            <a:t>شرکت بوئینگ برای تولید هواپیمای 777 خود و ساخت قطعات مختلف هواپیما می بایست چیزی حدود 4میلیون قطعه مختلف در فضای محدود را طراحی می کرد.</a:t>
          </a:r>
          <a:endParaRPr lang="fa-IR" b="1"/>
        </a:p>
      </dgm:t>
    </dgm:pt>
    <dgm:pt modelId="{BC2AA9C6-60E6-4D4A-8921-97B87EE07109}" type="parTrans" cxnId="{FB77DCD4-7081-4490-BFC4-E993BD201894}">
      <dgm:prSet/>
      <dgm:spPr/>
      <dgm:t>
        <a:bodyPr/>
        <a:lstStyle/>
        <a:p>
          <a:pPr rtl="1"/>
          <a:endParaRPr lang="fa-IR" b="1"/>
        </a:p>
      </dgm:t>
    </dgm:pt>
    <dgm:pt modelId="{7965E93A-D0C6-48FE-B22B-5054375A1771}" type="sibTrans" cxnId="{FB77DCD4-7081-4490-BFC4-E993BD201894}">
      <dgm:prSet/>
      <dgm:spPr/>
      <dgm:t>
        <a:bodyPr/>
        <a:lstStyle/>
        <a:p>
          <a:pPr rtl="1"/>
          <a:endParaRPr lang="fa-IR" b="1"/>
        </a:p>
      </dgm:t>
    </dgm:pt>
    <dgm:pt modelId="{F06ADAE0-06C1-4912-8D83-F4F7B9868166}">
      <dgm:prSet/>
      <dgm:spPr/>
      <dgm:t>
        <a:bodyPr/>
        <a:lstStyle/>
        <a:p>
          <a:pPr rtl="1"/>
          <a:r>
            <a:rPr lang="fa-IR" b="1" dirty="0" smtClean="0"/>
            <a:t>روش ساخت قطعات به این صورت بود که برای هر قطعه و زیر مجموعه قطعات نقشه جداگاه تهیه  و سپس طراحی می شد</a:t>
          </a:r>
          <a:endParaRPr lang="fa-IR" b="1" dirty="0"/>
        </a:p>
      </dgm:t>
    </dgm:pt>
    <dgm:pt modelId="{1F8E340E-D516-4978-8987-A243CDCDF3A9}" type="parTrans" cxnId="{7CC18C59-352D-4C4B-B869-8787EC138A51}">
      <dgm:prSet/>
      <dgm:spPr/>
      <dgm:t>
        <a:bodyPr/>
        <a:lstStyle/>
        <a:p>
          <a:pPr rtl="1"/>
          <a:endParaRPr lang="fa-IR" b="1"/>
        </a:p>
      </dgm:t>
    </dgm:pt>
    <dgm:pt modelId="{248389C0-57F4-4D3A-ADCE-D53CE7DD4D7D}" type="sibTrans" cxnId="{7CC18C59-352D-4C4B-B869-8787EC138A51}">
      <dgm:prSet/>
      <dgm:spPr/>
      <dgm:t>
        <a:bodyPr/>
        <a:lstStyle/>
        <a:p>
          <a:pPr rtl="1"/>
          <a:endParaRPr lang="fa-IR" b="1"/>
        </a:p>
      </dgm:t>
    </dgm:pt>
    <dgm:pt modelId="{03FA4A1E-6109-41A6-B35C-C62E3E0B2ADE}">
      <dgm:prSet/>
      <dgm:spPr/>
      <dgm:t>
        <a:bodyPr/>
        <a:lstStyle/>
        <a:p>
          <a:pPr rtl="1"/>
          <a:r>
            <a:rPr lang="fa-IR" b="1" dirty="0" smtClean="0"/>
            <a:t>برای این هماهنگ نمودن این کار از سیست </a:t>
          </a:r>
          <a:r>
            <a:rPr lang="en-US" b="1" dirty="0" smtClean="0"/>
            <a:t>CATIA</a:t>
          </a:r>
          <a:r>
            <a:rPr lang="fa-IR" b="1" dirty="0" smtClean="0"/>
            <a:t> که وعی سیست طراحی بوسیله </a:t>
          </a:r>
          <a:r>
            <a:rPr lang="en-US" b="1" dirty="0" smtClean="0"/>
            <a:t>CAD </a:t>
          </a:r>
          <a:r>
            <a:rPr lang="fa-IR" b="1" dirty="0" smtClean="0"/>
            <a:t>می باشد استفاده نمود.</a:t>
          </a:r>
          <a:endParaRPr lang="fa-IR" b="1" dirty="0"/>
        </a:p>
      </dgm:t>
    </dgm:pt>
    <dgm:pt modelId="{EF932220-31CC-4D0A-BDA5-BA6C86742F6E}" type="parTrans" cxnId="{23159DD5-0EB6-455E-B7C6-D5B8A948D885}">
      <dgm:prSet/>
      <dgm:spPr/>
      <dgm:t>
        <a:bodyPr/>
        <a:lstStyle/>
        <a:p>
          <a:pPr rtl="1"/>
          <a:endParaRPr lang="fa-IR" b="1"/>
        </a:p>
      </dgm:t>
    </dgm:pt>
    <dgm:pt modelId="{CE94114B-5891-4C9C-A00E-C2C5831A6A11}" type="sibTrans" cxnId="{23159DD5-0EB6-455E-B7C6-D5B8A948D885}">
      <dgm:prSet/>
      <dgm:spPr/>
      <dgm:t>
        <a:bodyPr/>
        <a:lstStyle/>
        <a:p>
          <a:pPr rtl="1"/>
          <a:endParaRPr lang="fa-IR" b="1"/>
        </a:p>
      </dgm:t>
    </dgm:pt>
    <dgm:pt modelId="{D4FDFD44-4CB3-4687-9A86-F8252685001B}">
      <dgm:prSet/>
      <dgm:spPr/>
      <dgm:t>
        <a:bodyPr/>
        <a:lstStyle/>
        <a:p>
          <a:pPr rtl="1"/>
          <a:r>
            <a:rPr lang="fa-IR" b="1" dirty="0" smtClean="0"/>
            <a:t>اساس سیستم جدبد دریافت مشخصات فنی قطعات بود که سیستم </a:t>
          </a:r>
          <a:r>
            <a:rPr lang="en-US" b="1" dirty="0" smtClean="0"/>
            <a:t>CATIA</a:t>
          </a:r>
          <a:r>
            <a:rPr lang="fa-IR" b="1" dirty="0" smtClean="0"/>
            <a:t> از این داده ها استفاده می کرد و تصاویر واقعی هر قطعه و ترکیب آن با قطعات همجوار را تهیه می کرد.</a:t>
          </a:r>
          <a:endParaRPr lang="fa-IR" b="1" dirty="0"/>
        </a:p>
      </dgm:t>
    </dgm:pt>
    <dgm:pt modelId="{2602BDAD-F946-452A-BF32-17814EEDEACB}" type="parTrans" cxnId="{B4BB3C70-8316-4613-B2B0-4FF146ACC69E}">
      <dgm:prSet/>
      <dgm:spPr/>
      <dgm:t>
        <a:bodyPr/>
        <a:lstStyle/>
        <a:p>
          <a:pPr rtl="1"/>
          <a:endParaRPr lang="fa-IR" b="1"/>
        </a:p>
      </dgm:t>
    </dgm:pt>
    <dgm:pt modelId="{147BDA76-DFE7-4AD9-ABB0-8149F32D3F8C}" type="sibTrans" cxnId="{B4BB3C70-8316-4613-B2B0-4FF146ACC69E}">
      <dgm:prSet/>
      <dgm:spPr/>
      <dgm:t>
        <a:bodyPr/>
        <a:lstStyle/>
        <a:p>
          <a:pPr rtl="1"/>
          <a:endParaRPr lang="fa-IR" b="1"/>
        </a:p>
      </dgm:t>
    </dgm:pt>
    <dgm:pt modelId="{8BF95475-3262-442E-B3F1-2FD57EDF3470}">
      <dgm:prSet/>
      <dgm:spPr/>
      <dgm:t>
        <a:bodyPr/>
        <a:lstStyle/>
        <a:p>
          <a:pPr rtl="1"/>
          <a:r>
            <a:rPr lang="fa-IR" b="1" dirty="0" smtClean="0"/>
            <a:t>تعیین مشخصات فنی بر عهده 238 گروه مهندسی ( هر گروه 40 نفر) بود.</a:t>
          </a:r>
          <a:endParaRPr lang="fa-IR" b="1" dirty="0"/>
        </a:p>
      </dgm:t>
    </dgm:pt>
    <dgm:pt modelId="{35A04F90-AB16-4B02-8418-D7A93697109F}" type="parTrans" cxnId="{FF543F0B-DD5C-40B0-8C33-E48CA76ED124}">
      <dgm:prSet/>
      <dgm:spPr/>
      <dgm:t>
        <a:bodyPr/>
        <a:lstStyle/>
        <a:p>
          <a:pPr rtl="1"/>
          <a:endParaRPr lang="fa-IR" b="1"/>
        </a:p>
      </dgm:t>
    </dgm:pt>
    <dgm:pt modelId="{D3E0708A-B50F-4F41-A958-EC3A7A8E4BBB}" type="sibTrans" cxnId="{FF543F0B-DD5C-40B0-8C33-E48CA76ED124}">
      <dgm:prSet/>
      <dgm:spPr/>
      <dgm:t>
        <a:bodyPr/>
        <a:lstStyle/>
        <a:p>
          <a:pPr rtl="1"/>
          <a:endParaRPr lang="fa-IR" b="1"/>
        </a:p>
      </dgm:t>
    </dgm:pt>
    <dgm:pt modelId="{DEC09BA3-C10A-4390-A2FB-848027CF13EB}">
      <dgm:prSet/>
      <dgm:spPr/>
      <dgm:t>
        <a:bodyPr/>
        <a:lstStyle/>
        <a:p>
          <a:pPr rtl="1"/>
          <a:r>
            <a:rPr lang="fa-IR" b="1" dirty="0" smtClean="0"/>
            <a:t>ظرفیت رخیره داده ها 3.5 تریلیون باینت بود که در دسترس 7000 ایستگاه کاری در سراسر جهان قرار می گرفت.</a:t>
          </a:r>
          <a:endParaRPr lang="fa-IR" b="1" dirty="0"/>
        </a:p>
      </dgm:t>
    </dgm:pt>
    <dgm:pt modelId="{2963E70D-A89D-441D-8822-497C2890D920}" type="parTrans" cxnId="{764D2CD2-615F-4610-8D4A-56F76263B31C}">
      <dgm:prSet/>
      <dgm:spPr/>
      <dgm:t>
        <a:bodyPr/>
        <a:lstStyle/>
        <a:p>
          <a:pPr rtl="1"/>
          <a:endParaRPr lang="fa-IR" b="1"/>
        </a:p>
      </dgm:t>
    </dgm:pt>
    <dgm:pt modelId="{9EE7FE19-2095-48A3-A062-AFF793A33370}" type="sibTrans" cxnId="{764D2CD2-615F-4610-8D4A-56F76263B31C}">
      <dgm:prSet/>
      <dgm:spPr/>
      <dgm:t>
        <a:bodyPr/>
        <a:lstStyle/>
        <a:p>
          <a:pPr rtl="1"/>
          <a:endParaRPr lang="fa-IR" b="1"/>
        </a:p>
      </dgm:t>
    </dgm:pt>
    <dgm:pt modelId="{2D295F50-7336-473C-A69E-53C3AEF92EB8}">
      <dgm:prSet/>
      <dgm:spPr/>
      <dgm:t>
        <a:bodyPr/>
        <a:lstStyle/>
        <a:p>
          <a:pPr rtl="1"/>
          <a:r>
            <a:rPr lang="fa-IR" b="1" dirty="0" smtClean="0"/>
            <a:t>نگهداری تمام داده ها در پایگاه داده این امکان را فراهم می کرد که تطابق چند جانبه بین قطعات انجام شود و از دوباره کار پرهیز شود. و هرگاه دو کار با یکدیگر تلاقی داشته باشند برنامه </a:t>
          </a:r>
          <a:r>
            <a:rPr lang="en-US" b="1" dirty="0" smtClean="0"/>
            <a:t>CLASH</a:t>
          </a:r>
          <a:r>
            <a:rPr lang="fa-IR" b="1" dirty="0" smtClean="0"/>
            <a:t> هشدار می داد. </a:t>
          </a:r>
          <a:endParaRPr lang="fa-IR" b="1" dirty="0"/>
        </a:p>
      </dgm:t>
    </dgm:pt>
    <dgm:pt modelId="{0A7BA7FE-BE16-44CF-BEA7-9D6C2E6971C0}" type="parTrans" cxnId="{8556E3FF-ECBE-4BEA-BA21-EC49F4737A7D}">
      <dgm:prSet/>
      <dgm:spPr/>
      <dgm:t>
        <a:bodyPr/>
        <a:lstStyle/>
        <a:p>
          <a:pPr rtl="1"/>
          <a:endParaRPr lang="fa-IR" b="1"/>
        </a:p>
      </dgm:t>
    </dgm:pt>
    <dgm:pt modelId="{DBB88E8A-C070-4F5B-88D7-4DC03F0CD8AA}" type="sibTrans" cxnId="{8556E3FF-ECBE-4BEA-BA21-EC49F4737A7D}">
      <dgm:prSet/>
      <dgm:spPr/>
      <dgm:t>
        <a:bodyPr/>
        <a:lstStyle/>
        <a:p>
          <a:pPr rtl="1"/>
          <a:endParaRPr lang="fa-IR" b="1"/>
        </a:p>
      </dgm:t>
    </dgm:pt>
    <dgm:pt modelId="{4E4F8B1F-5EF2-4746-AA72-FFB8891F80B8}" type="pres">
      <dgm:prSet presAssocID="{74C9892E-1FE6-4BA1-8FFF-A6405BC1D631}" presName="linear" presStyleCnt="0">
        <dgm:presLayoutVars>
          <dgm:animLvl val="lvl"/>
          <dgm:resizeHandles val="exact"/>
        </dgm:presLayoutVars>
      </dgm:prSet>
      <dgm:spPr/>
      <dgm:t>
        <a:bodyPr/>
        <a:lstStyle/>
        <a:p>
          <a:pPr rtl="1"/>
          <a:endParaRPr lang="fa-IR"/>
        </a:p>
      </dgm:t>
    </dgm:pt>
    <dgm:pt modelId="{07BDC939-5E9B-4461-B519-0F0127861B7D}" type="pres">
      <dgm:prSet presAssocID="{C1E87E2E-D2C2-4D26-935A-2EA9BC5D4229}" presName="parentText" presStyleLbl="node1" presStyleIdx="0" presStyleCnt="7">
        <dgm:presLayoutVars>
          <dgm:chMax val="0"/>
          <dgm:bulletEnabled val="1"/>
        </dgm:presLayoutVars>
      </dgm:prSet>
      <dgm:spPr/>
      <dgm:t>
        <a:bodyPr/>
        <a:lstStyle/>
        <a:p>
          <a:pPr rtl="1"/>
          <a:endParaRPr lang="fa-IR"/>
        </a:p>
      </dgm:t>
    </dgm:pt>
    <dgm:pt modelId="{7DCD2254-9BD7-4E28-8A32-1BF93C281D80}" type="pres">
      <dgm:prSet presAssocID="{7965E93A-D0C6-48FE-B22B-5054375A1771}" presName="spacer" presStyleCnt="0"/>
      <dgm:spPr/>
    </dgm:pt>
    <dgm:pt modelId="{1AD77B60-26AD-434B-9696-FE0B7BEDED75}" type="pres">
      <dgm:prSet presAssocID="{F06ADAE0-06C1-4912-8D83-F4F7B9868166}" presName="parentText" presStyleLbl="node1" presStyleIdx="1" presStyleCnt="7">
        <dgm:presLayoutVars>
          <dgm:chMax val="0"/>
          <dgm:bulletEnabled val="1"/>
        </dgm:presLayoutVars>
      </dgm:prSet>
      <dgm:spPr/>
      <dgm:t>
        <a:bodyPr/>
        <a:lstStyle/>
        <a:p>
          <a:pPr rtl="1"/>
          <a:endParaRPr lang="fa-IR"/>
        </a:p>
      </dgm:t>
    </dgm:pt>
    <dgm:pt modelId="{9F28BA74-88F1-4952-83E7-8B89E1B6A23A}" type="pres">
      <dgm:prSet presAssocID="{248389C0-57F4-4D3A-ADCE-D53CE7DD4D7D}" presName="spacer" presStyleCnt="0"/>
      <dgm:spPr/>
    </dgm:pt>
    <dgm:pt modelId="{D6834F46-6844-4A9B-97A8-F162869C30C7}" type="pres">
      <dgm:prSet presAssocID="{03FA4A1E-6109-41A6-B35C-C62E3E0B2ADE}" presName="parentText" presStyleLbl="node1" presStyleIdx="2" presStyleCnt="7">
        <dgm:presLayoutVars>
          <dgm:chMax val="0"/>
          <dgm:bulletEnabled val="1"/>
        </dgm:presLayoutVars>
      </dgm:prSet>
      <dgm:spPr/>
      <dgm:t>
        <a:bodyPr/>
        <a:lstStyle/>
        <a:p>
          <a:pPr rtl="1"/>
          <a:endParaRPr lang="fa-IR"/>
        </a:p>
      </dgm:t>
    </dgm:pt>
    <dgm:pt modelId="{2806D02D-B9A7-4F23-BE2A-C2489F538ECC}" type="pres">
      <dgm:prSet presAssocID="{CE94114B-5891-4C9C-A00E-C2C5831A6A11}" presName="spacer" presStyleCnt="0"/>
      <dgm:spPr/>
    </dgm:pt>
    <dgm:pt modelId="{E74CD7C3-38E2-4C6E-899A-74EF769C7D58}" type="pres">
      <dgm:prSet presAssocID="{D4FDFD44-4CB3-4687-9A86-F8252685001B}" presName="parentText" presStyleLbl="node1" presStyleIdx="3" presStyleCnt="7">
        <dgm:presLayoutVars>
          <dgm:chMax val="0"/>
          <dgm:bulletEnabled val="1"/>
        </dgm:presLayoutVars>
      </dgm:prSet>
      <dgm:spPr/>
      <dgm:t>
        <a:bodyPr/>
        <a:lstStyle/>
        <a:p>
          <a:pPr rtl="1"/>
          <a:endParaRPr lang="fa-IR"/>
        </a:p>
      </dgm:t>
    </dgm:pt>
    <dgm:pt modelId="{7A9A7F9E-2D3B-46CF-A2FB-25DCE83B5C70}" type="pres">
      <dgm:prSet presAssocID="{147BDA76-DFE7-4AD9-ABB0-8149F32D3F8C}" presName="spacer" presStyleCnt="0"/>
      <dgm:spPr/>
    </dgm:pt>
    <dgm:pt modelId="{B9972192-4563-400F-8E43-EEAC43F20645}" type="pres">
      <dgm:prSet presAssocID="{8BF95475-3262-442E-B3F1-2FD57EDF3470}" presName="parentText" presStyleLbl="node1" presStyleIdx="4" presStyleCnt="7">
        <dgm:presLayoutVars>
          <dgm:chMax val="0"/>
          <dgm:bulletEnabled val="1"/>
        </dgm:presLayoutVars>
      </dgm:prSet>
      <dgm:spPr/>
      <dgm:t>
        <a:bodyPr/>
        <a:lstStyle/>
        <a:p>
          <a:pPr rtl="1"/>
          <a:endParaRPr lang="fa-IR"/>
        </a:p>
      </dgm:t>
    </dgm:pt>
    <dgm:pt modelId="{17843E94-4794-4B6F-A654-1189F149E640}" type="pres">
      <dgm:prSet presAssocID="{D3E0708A-B50F-4F41-A958-EC3A7A8E4BBB}" presName="spacer" presStyleCnt="0"/>
      <dgm:spPr/>
    </dgm:pt>
    <dgm:pt modelId="{365A1D6D-9A06-4B6F-9AB7-2DFEEE0192FB}" type="pres">
      <dgm:prSet presAssocID="{DEC09BA3-C10A-4390-A2FB-848027CF13EB}" presName="parentText" presStyleLbl="node1" presStyleIdx="5" presStyleCnt="7">
        <dgm:presLayoutVars>
          <dgm:chMax val="0"/>
          <dgm:bulletEnabled val="1"/>
        </dgm:presLayoutVars>
      </dgm:prSet>
      <dgm:spPr/>
      <dgm:t>
        <a:bodyPr/>
        <a:lstStyle/>
        <a:p>
          <a:pPr rtl="1"/>
          <a:endParaRPr lang="fa-IR"/>
        </a:p>
      </dgm:t>
    </dgm:pt>
    <dgm:pt modelId="{3A97264C-EEC3-40EA-9BBF-3BB0390DBCC7}" type="pres">
      <dgm:prSet presAssocID="{9EE7FE19-2095-48A3-A062-AFF793A33370}" presName="spacer" presStyleCnt="0"/>
      <dgm:spPr/>
    </dgm:pt>
    <dgm:pt modelId="{BEF388B3-9826-4278-A0A8-61E4E773903E}" type="pres">
      <dgm:prSet presAssocID="{2D295F50-7336-473C-A69E-53C3AEF92EB8}" presName="parentText" presStyleLbl="node1" presStyleIdx="6" presStyleCnt="7">
        <dgm:presLayoutVars>
          <dgm:chMax val="0"/>
          <dgm:bulletEnabled val="1"/>
        </dgm:presLayoutVars>
      </dgm:prSet>
      <dgm:spPr/>
      <dgm:t>
        <a:bodyPr/>
        <a:lstStyle/>
        <a:p>
          <a:pPr rtl="1"/>
          <a:endParaRPr lang="fa-IR"/>
        </a:p>
      </dgm:t>
    </dgm:pt>
  </dgm:ptLst>
  <dgm:cxnLst>
    <dgm:cxn modelId="{04FBF31E-4ED2-4B22-90DB-B6FB1CC7D4BC}" type="presOf" srcId="{74C9892E-1FE6-4BA1-8FFF-A6405BC1D631}" destId="{4E4F8B1F-5EF2-4746-AA72-FFB8891F80B8}" srcOrd="0" destOrd="0" presId="urn:microsoft.com/office/officeart/2005/8/layout/vList2"/>
    <dgm:cxn modelId="{764D2CD2-615F-4610-8D4A-56F76263B31C}" srcId="{74C9892E-1FE6-4BA1-8FFF-A6405BC1D631}" destId="{DEC09BA3-C10A-4390-A2FB-848027CF13EB}" srcOrd="5" destOrd="0" parTransId="{2963E70D-A89D-441D-8822-497C2890D920}" sibTransId="{9EE7FE19-2095-48A3-A062-AFF793A33370}"/>
    <dgm:cxn modelId="{FB77DCD4-7081-4490-BFC4-E993BD201894}" srcId="{74C9892E-1FE6-4BA1-8FFF-A6405BC1D631}" destId="{C1E87E2E-D2C2-4D26-935A-2EA9BC5D4229}" srcOrd="0" destOrd="0" parTransId="{BC2AA9C6-60E6-4D4A-8921-97B87EE07109}" sibTransId="{7965E93A-D0C6-48FE-B22B-5054375A1771}"/>
    <dgm:cxn modelId="{23159DD5-0EB6-455E-B7C6-D5B8A948D885}" srcId="{74C9892E-1FE6-4BA1-8FFF-A6405BC1D631}" destId="{03FA4A1E-6109-41A6-B35C-C62E3E0B2ADE}" srcOrd="2" destOrd="0" parTransId="{EF932220-31CC-4D0A-BDA5-BA6C86742F6E}" sibTransId="{CE94114B-5891-4C9C-A00E-C2C5831A6A11}"/>
    <dgm:cxn modelId="{55EDF59B-107A-4EC9-9627-D82A83B29C70}" type="presOf" srcId="{C1E87E2E-D2C2-4D26-935A-2EA9BC5D4229}" destId="{07BDC939-5E9B-4461-B519-0F0127861B7D}" srcOrd="0" destOrd="0" presId="urn:microsoft.com/office/officeart/2005/8/layout/vList2"/>
    <dgm:cxn modelId="{7CC18C59-352D-4C4B-B869-8787EC138A51}" srcId="{74C9892E-1FE6-4BA1-8FFF-A6405BC1D631}" destId="{F06ADAE0-06C1-4912-8D83-F4F7B9868166}" srcOrd="1" destOrd="0" parTransId="{1F8E340E-D516-4978-8987-A243CDCDF3A9}" sibTransId="{248389C0-57F4-4D3A-ADCE-D53CE7DD4D7D}"/>
    <dgm:cxn modelId="{7927FA00-A6B4-4F3E-A309-B57FF09C293F}" type="presOf" srcId="{03FA4A1E-6109-41A6-B35C-C62E3E0B2ADE}" destId="{D6834F46-6844-4A9B-97A8-F162869C30C7}" srcOrd="0" destOrd="0" presId="urn:microsoft.com/office/officeart/2005/8/layout/vList2"/>
    <dgm:cxn modelId="{7AF0EA79-F559-4297-B6C7-427F5825E133}" type="presOf" srcId="{DEC09BA3-C10A-4390-A2FB-848027CF13EB}" destId="{365A1D6D-9A06-4B6F-9AB7-2DFEEE0192FB}" srcOrd="0" destOrd="0" presId="urn:microsoft.com/office/officeart/2005/8/layout/vList2"/>
    <dgm:cxn modelId="{8556E3FF-ECBE-4BEA-BA21-EC49F4737A7D}" srcId="{74C9892E-1FE6-4BA1-8FFF-A6405BC1D631}" destId="{2D295F50-7336-473C-A69E-53C3AEF92EB8}" srcOrd="6" destOrd="0" parTransId="{0A7BA7FE-BE16-44CF-BEA7-9D6C2E6971C0}" sibTransId="{DBB88E8A-C070-4F5B-88D7-4DC03F0CD8AA}"/>
    <dgm:cxn modelId="{FF543F0B-DD5C-40B0-8C33-E48CA76ED124}" srcId="{74C9892E-1FE6-4BA1-8FFF-A6405BC1D631}" destId="{8BF95475-3262-442E-B3F1-2FD57EDF3470}" srcOrd="4" destOrd="0" parTransId="{35A04F90-AB16-4B02-8418-D7A93697109F}" sibTransId="{D3E0708A-B50F-4F41-A958-EC3A7A8E4BBB}"/>
    <dgm:cxn modelId="{B4BB3C70-8316-4613-B2B0-4FF146ACC69E}" srcId="{74C9892E-1FE6-4BA1-8FFF-A6405BC1D631}" destId="{D4FDFD44-4CB3-4687-9A86-F8252685001B}" srcOrd="3" destOrd="0" parTransId="{2602BDAD-F946-452A-BF32-17814EEDEACB}" sibTransId="{147BDA76-DFE7-4AD9-ABB0-8149F32D3F8C}"/>
    <dgm:cxn modelId="{C5A2A14E-E9DE-41B8-B748-1A7B2CF8CD90}" type="presOf" srcId="{F06ADAE0-06C1-4912-8D83-F4F7B9868166}" destId="{1AD77B60-26AD-434B-9696-FE0B7BEDED75}" srcOrd="0" destOrd="0" presId="urn:microsoft.com/office/officeart/2005/8/layout/vList2"/>
    <dgm:cxn modelId="{2096E89C-4912-4954-A3E1-6DB20485B844}" type="presOf" srcId="{8BF95475-3262-442E-B3F1-2FD57EDF3470}" destId="{B9972192-4563-400F-8E43-EEAC43F20645}" srcOrd="0" destOrd="0" presId="urn:microsoft.com/office/officeart/2005/8/layout/vList2"/>
    <dgm:cxn modelId="{9258AEFF-FFD4-460B-82C4-3139504FFAD5}" type="presOf" srcId="{D4FDFD44-4CB3-4687-9A86-F8252685001B}" destId="{E74CD7C3-38E2-4C6E-899A-74EF769C7D58}" srcOrd="0" destOrd="0" presId="urn:microsoft.com/office/officeart/2005/8/layout/vList2"/>
    <dgm:cxn modelId="{39F08363-1DBC-4657-A204-4082948F988E}" type="presOf" srcId="{2D295F50-7336-473C-A69E-53C3AEF92EB8}" destId="{BEF388B3-9826-4278-A0A8-61E4E773903E}" srcOrd="0" destOrd="0" presId="urn:microsoft.com/office/officeart/2005/8/layout/vList2"/>
    <dgm:cxn modelId="{4E5E650C-9CB5-4DDA-BAF9-84098CF4F192}" type="presParOf" srcId="{4E4F8B1F-5EF2-4746-AA72-FFB8891F80B8}" destId="{07BDC939-5E9B-4461-B519-0F0127861B7D}" srcOrd="0" destOrd="0" presId="urn:microsoft.com/office/officeart/2005/8/layout/vList2"/>
    <dgm:cxn modelId="{77CD269F-683B-46D2-B266-55D35AB0BAF1}" type="presParOf" srcId="{4E4F8B1F-5EF2-4746-AA72-FFB8891F80B8}" destId="{7DCD2254-9BD7-4E28-8A32-1BF93C281D80}" srcOrd="1" destOrd="0" presId="urn:microsoft.com/office/officeart/2005/8/layout/vList2"/>
    <dgm:cxn modelId="{A4FE945F-6E9E-45A3-B254-EB5BC1653F9C}" type="presParOf" srcId="{4E4F8B1F-5EF2-4746-AA72-FFB8891F80B8}" destId="{1AD77B60-26AD-434B-9696-FE0B7BEDED75}" srcOrd="2" destOrd="0" presId="urn:microsoft.com/office/officeart/2005/8/layout/vList2"/>
    <dgm:cxn modelId="{CFC41688-8E33-4316-8E1F-F5A40E57DB66}" type="presParOf" srcId="{4E4F8B1F-5EF2-4746-AA72-FFB8891F80B8}" destId="{9F28BA74-88F1-4952-83E7-8B89E1B6A23A}" srcOrd="3" destOrd="0" presId="urn:microsoft.com/office/officeart/2005/8/layout/vList2"/>
    <dgm:cxn modelId="{D760C88F-BD51-483D-A2AA-EC84CAA2394E}" type="presParOf" srcId="{4E4F8B1F-5EF2-4746-AA72-FFB8891F80B8}" destId="{D6834F46-6844-4A9B-97A8-F162869C30C7}" srcOrd="4" destOrd="0" presId="urn:microsoft.com/office/officeart/2005/8/layout/vList2"/>
    <dgm:cxn modelId="{0154893F-C36C-44F8-8E34-B8B1C1900A1A}" type="presParOf" srcId="{4E4F8B1F-5EF2-4746-AA72-FFB8891F80B8}" destId="{2806D02D-B9A7-4F23-BE2A-C2489F538ECC}" srcOrd="5" destOrd="0" presId="urn:microsoft.com/office/officeart/2005/8/layout/vList2"/>
    <dgm:cxn modelId="{54767A6B-50C9-46E5-9FCD-B2CC61A76579}" type="presParOf" srcId="{4E4F8B1F-5EF2-4746-AA72-FFB8891F80B8}" destId="{E74CD7C3-38E2-4C6E-899A-74EF769C7D58}" srcOrd="6" destOrd="0" presId="urn:microsoft.com/office/officeart/2005/8/layout/vList2"/>
    <dgm:cxn modelId="{27F4E38A-20A1-489D-974A-5E1B91AA4614}" type="presParOf" srcId="{4E4F8B1F-5EF2-4746-AA72-FFB8891F80B8}" destId="{7A9A7F9E-2D3B-46CF-A2FB-25DCE83B5C70}" srcOrd="7" destOrd="0" presId="urn:microsoft.com/office/officeart/2005/8/layout/vList2"/>
    <dgm:cxn modelId="{8F6FF49B-6783-4432-AD14-D4892A6622D5}" type="presParOf" srcId="{4E4F8B1F-5EF2-4746-AA72-FFB8891F80B8}" destId="{B9972192-4563-400F-8E43-EEAC43F20645}" srcOrd="8" destOrd="0" presId="urn:microsoft.com/office/officeart/2005/8/layout/vList2"/>
    <dgm:cxn modelId="{76E5E786-2847-4811-B689-238CFAED5291}" type="presParOf" srcId="{4E4F8B1F-5EF2-4746-AA72-FFB8891F80B8}" destId="{17843E94-4794-4B6F-A654-1189F149E640}" srcOrd="9" destOrd="0" presId="urn:microsoft.com/office/officeart/2005/8/layout/vList2"/>
    <dgm:cxn modelId="{1AD24582-FD42-47F0-B8B6-4E0FF3193359}" type="presParOf" srcId="{4E4F8B1F-5EF2-4746-AA72-FFB8891F80B8}" destId="{365A1D6D-9A06-4B6F-9AB7-2DFEEE0192FB}" srcOrd="10" destOrd="0" presId="urn:microsoft.com/office/officeart/2005/8/layout/vList2"/>
    <dgm:cxn modelId="{18889DDD-E6EA-4EA6-971C-B5EC2C6171B8}" type="presParOf" srcId="{4E4F8B1F-5EF2-4746-AA72-FFB8891F80B8}" destId="{3A97264C-EEC3-40EA-9BBF-3BB0390DBCC7}" srcOrd="11" destOrd="0" presId="urn:microsoft.com/office/officeart/2005/8/layout/vList2"/>
    <dgm:cxn modelId="{3BFE0494-F0AE-4B64-B1AF-45E7FE597D37}" type="presParOf" srcId="{4E4F8B1F-5EF2-4746-AA72-FFB8891F80B8}" destId="{BEF388B3-9826-4278-A0A8-61E4E773903E}"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C9892E-1FE6-4BA1-8FFF-A6405BC1D631}" type="doc">
      <dgm:prSet loTypeId="urn:microsoft.com/office/officeart/2008/layout/PictureStrips" loCatId="list" qsTypeId="urn:microsoft.com/office/officeart/2005/8/quickstyle/simple4" qsCatId="simple" csTypeId="urn:microsoft.com/office/officeart/2005/8/colors/accent1_2" csCatId="accent1" phldr="1"/>
      <dgm:spPr/>
      <dgm:t>
        <a:bodyPr/>
        <a:lstStyle/>
        <a:p>
          <a:pPr rtl="1"/>
          <a:endParaRPr lang="fa-IR"/>
        </a:p>
      </dgm:t>
    </dgm:pt>
    <dgm:pt modelId="{0787C9B2-C5E4-411B-9BEF-A71B7A68C47C}">
      <dgm:prSet/>
      <dgm:spPr/>
      <dgm:t>
        <a:bodyPr/>
        <a:lstStyle/>
        <a:p>
          <a:pPr rtl="1"/>
          <a:r>
            <a:rPr lang="fa-IR" b="1" dirty="0" smtClean="0"/>
            <a:t>سیستم اتوماسیون اداری</a:t>
          </a:r>
          <a:endParaRPr lang="fa-IR" b="1" dirty="0"/>
        </a:p>
      </dgm:t>
    </dgm:pt>
    <dgm:pt modelId="{3050C584-6C5E-499D-99B4-168EFAFCE22F}" type="parTrans" cxnId="{7F756A29-799E-4764-95B4-00DF4CF70B0D}">
      <dgm:prSet/>
      <dgm:spPr/>
      <dgm:t>
        <a:bodyPr/>
        <a:lstStyle/>
        <a:p>
          <a:pPr rtl="1"/>
          <a:endParaRPr lang="fa-IR"/>
        </a:p>
      </dgm:t>
    </dgm:pt>
    <dgm:pt modelId="{96E2080D-369F-4336-81A4-87FBC7AD6F3B}" type="sibTrans" cxnId="{7F756A29-799E-4764-95B4-00DF4CF70B0D}">
      <dgm:prSet/>
      <dgm:spPr/>
      <dgm:t>
        <a:bodyPr/>
        <a:lstStyle/>
        <a:p>
          <a:pPr rtl="1"/>
          <a:endParaRPr lang="fa-IR"/>
        </a:p>
      </dgm:t>
    </dgm:pt>
    <dgm:pt modelId="{CB491254-E4E2-48FC-9FC9-D5C2C135A54D}">
      <dgm:prSet/>
      <dgm:spPr/>
      <dgm:t>
        <a:bodyPr/>
        <a:lstStyle/>
        <a:p>
          <a:pPr rtl="1"/>
          <a:r>
            <a:rPr lang="fa-IR" dirty="0" smtClean="0"/>
            <a:t>سیستم </a:t>
          </a:r>
          <a:r>
            <a:rPr lang="en-US" dirty="0" smtClean="0"/>
            <a:t>CAD</a:t>
          </a:r>
          <a:r>
            <a:rPr lang="fa-IR" dirty="0" smtClean="0"/>
            <a:t> در واقع ابزاری برای ثبت و شکل دادنن به اطلاعات است.</a:t>
          </a:r>
          <a:endParaRPr lang="fa-IR" dirty="0"/>
        </a:p>
      </dgm:t>
    </dgm:pt>
    <dgm:pt modelId="{2F4A5FAA-3763-4BCF-B17C-FE526B2A867A}" type="parTrans" cxnId="{AA92B4B6-17DB-4097-A8DD-A9E65A5EE0AC}">
      <dgm:prSet/>
      <dgm:spPr/>
      <dgm:t>
        <a:bodyPr/>
        <a:lstStyle/>
        <a:p>
          <a:pPr rtl="1"/>
          <a:endParaRPr lang="fa-IR"/>
        </a:p>
      </dgm:t>
    </dgm:pt>
    <dgm:pt modelId="{9C442B3E-B663-440D-B589-5566D74CD2A3}" type="sibTrans" cxnId="{AA92B4B6-17DB-4097-A8DD-A9E65A5EE0AC}">
      <dgm:prSet/>
      <dgm:spPr/>
      <dgm:t>
        <a:bodyPr/>
        <a:lstStyle/>
        <a:p>
          <a:pPr rtl="1"/>
          <a:endParaRPr lang="fa-IR"/>
        </a:p>
      </dgm:t>
    </dgm:pt>
    <dgm:pt modelId="{1E29BF14-F560-452A-82CE-384508749379}">
      <dgm:prSet/>
      <dgm:spPr/>
      <dgm:t>
        <a:bodyPr/>
        <a:lstStyle/>
        <a:p>
          <a:pPr rtl="1"/>
          <a:r>
            <a:rPr lang="fa-IR" b="1" dirty="0" smtClean="0"/>
            <a:t>سیستم های ارتباطی</a:t>
          </a:r>
          <a:endParaRPr lang="fa-IR" b="1" dirty="0"/>
        </a:p>
      </dgm:t>
    </dgm:pt>
    <dgm:pt modelId="{F351D933-2FA6-4CAA-A0F5-AEBCA188374D}" type="parTrans" cxnId="{64CC3873-D4A2-4630-91F5-2B56AA482F97}">
      <dgm:prSet/>
      <dgm:spPr/>
      <dgm:t>
        <a:bodyPr/>
        <a:lstStyle/>
        <a:p>
          <a:pPr rtl="1"/>
          <a:endParaRPr lang="fa-IR"/>
        </a:p>
      </dgm:t>
    </dgm:pt>
    <dgm:pt modelId="{B048551A-C5E1-4D2A-B93F-0B3EAA03FC2A}" type="sibTrans" cxnId="{64CC3873-D4A2-4630-91F5-2B56AA482F97}">
      <dgm:prSet/>
      <dgm:spPr/>
      <dgm:t>
        <a:bodyPr/>
        <a:lstStyle/>
        <a:p>
          <a:pPr rtl="1"/>
          <a:endParaRPr lang="fa-IR"/>
        </a:p>
      </dgm:t>
    </dgm:pt>
    <dgm:pt modelId="{FA724F5C-2DED-42B1-AB21-E956ABECEEF1}">
      <dgm:prSet/>
      <dgm:spPr/>
      <dgm:t>
        <a:bodyPr/>
        <a:lstStyle/>
        <a:p>
          <a:pPr rtl="1"/>
          <a:r>
            <a:rPr lang="fa-IR" dirty="0" smtClean="0"/>
            <a:t>ارتباط کارامد بین چند هزار مهندس در سراسر جهان رکن اصلی موفقیت این پروژه بوده است</a:t>
          </a:r>
          <a:endParaRPr lang="fa-IR" dirty="0"/>
        </a:p>
      </dgm:t>
    </dgm:pt>
    <dgm:pt modelId="{F3DFBFBB-2CB4-4320-9BA8-BB2E88582069}" type="parTrans" cxnId="{E079F9D7-60FC-45E7-9BC3-EB4A352DEFC7}">
      <dgm:prSet/>
      <dgm:spPr/>
      <dgm:t>
        <a:bodyPr/>
        <a:lstStyle/>
        <a:p>
          <a:pPr rtl="1"/>
          <a:endParaRPr lang="fa-IR"/>
        </a:p>
      </dgm:t>
    </dgm:pt>
    <dgm:pt modelId="{CE1D133F-8ED3-4774-9FBF-77D8340E537F}" type="sibTrans" cxnId="{E079F9D7-60FC-45E7-9BC3-EB4A352DEFC7}">
      <dgm:prSet/>
      <dgm:spPr/>
      <dgm:t>
        <a:bodyPr/>
        <a:lstStyle/>
        <a:p>
          <a:pPr rtl="1"/>
          <a:endParaRPr lang="fa-IR"/>
        </a:p>
      </dgm:t>
    </dgm:pt>
    <dgm:pt modelId="{9CCC0001-D4B7-4AE2-B975-A63EEEB6B467}">
      <dgm:prSet/>
      <dgm:spPr/>
      <dgm:t>
        <a:bodyPr/>
        <a:lstStyle/>
        <a:p>
          <a:pPr rtl="1"/>
          <a:r>
            <a:rPr lang="fa-IR" b="1" dirty="0" smtClean="0"/>
            <a:t>سیستم های پردازش تراکنش</a:t>
          </a:r>
          <a:r>
            <a:rPr lang="en-US" b="1" dirty="0" smtClean="0"/>
            <a:t>  TPS</a:t>
          </a:r>
          <a:endParaRPr lang="fa-IR" b="1" dirty="0"/>
        </a:p>
      </dgm:t>
    </dgm:pt>
    <dgm:pt modelId="{48271113-9660-4953-9C09-CF9CE0BD18BF}" type="parTrans" cxnId="{756FA956-9EC8-4569-A696-82CA925881BA}">
      <dgm:prSet/>
      <dgm:spPr/>
      <dgm:t>
        <a:bodyPr/>
        <a:lstStyle/>
        <a:p>
          <a:pPr rtl="1"/>
          <a:endParaRPr lang="fa-IR"/>
        </a:p>
      </dgm:t>
    </dgm:pt>
    <dgm:pt modelId="{DDF734B9-DE52-4399-A158-0F8ABF14354A}" type="sibTrans" cxnId="{756FA956-9EC8-4569-A696-82CA925881BA}">
      <dgm:prSet/>
      <dgm:spPr/>
      <dgm:t>
        <a:bodyPr/>
        <a:lstStyle/>
        <a:p>
          <a:pPr rtl="1"/>
          <a:endParaRPr lang="fa-IR"/>
        </a:p>
      </dgm:t>
    </dgm:pt>
    <dgm:pt modelId="{01BC8990-F584-436D-AA78-578F6C988C60}">
      <dgm:prSet/>
      <dgm:spPr/>
      <dgm:t>
        <a:bodyPr/>
        <a:lstStyle/>
        <a:p>
          <a:pPr rtl="1"/>
          <a:r>
            <a:rPr lang="fa-IR" dirty="0" smtClean="0"/>
            <a:t>هر زمان مهندسی طراحی انجام میداد می بایست این اطلاعات ابتدا تایید و سپس در پایگاه داده نگهداری تا در آینده دردسترس سایرین قرار گیرد.</a:t>
          </a:r>
          <a:endParaRPr lang="fa-IR" dirty="0"/>
        </a:p>
      </dgm:t>
    </dgm:pt>
    <dgm:pt modelId="{DEFDD350-348E-4E38-B309-A64577CCAF81}" type="parTrans" cxnId="{4C5E1428-579A-4644-812A-8FDF3D371539}">
      <dgm:prSet/>
      <dgm:spPr/>
      <dgm:t>
        <a:bodyPr/>
        <a:lstStyle/>
        <a:p>
          <a:pPr rtl="1"/>
          <a:endParaRPr lang="fa-IR"/>
        </a:p>
      </dgm:t>
    </dgm:pt>
    <dgm:pt modelId="{A320E154-8EEE-4186-92CC-2FE32CB1EA6B}" type="sibTrans" cxnId="{4C5E1428-579A-4644-812A-8FDF3D371539}">
      <dgm:prSet/>
      <dgm:spPr/>
      <dgm:t>
        <a:bodyPr/>
        <a:lstStyle/>
        <a:p>
          <a:pPr rtl="1"/>
          <a:endParaRPr lang="fa-IR"/>
        </a:p>
      </dgm:t>
    </dgm:pt>
    <dgm:pt modelId="{3BD9BE64-6D8B-4D74-BF46-B5670AC04DFB}">
      <dgm:prSet/>
      <dgm:spPr/>
      <dgm:t>
        <a:bodyPr/>
        <a:lstStyle/>
        <a:p>
          <a:pPr rtl="1"/>
          <a:r>
            <a:rPr lang="fa-IR" b="1" dirty="0" smtClean="0"/>
            <a:t>سیستم های اطلاعات مدیریت و سیستم های مدیریت اجرایی </a:t>
          </a:r>
          <a:r>
            <a:rPr lang="en-US" b="1" dirty="0" smtClean="0"/>
            <a:t>MIS,EIS</a:t>
          </a:r>
          <a:endParaRPr lang="fa-IR" b="1" dirty="0"/>
        </a:p>
      </dgm:t>
    </dgm:pt>
    <dgm:pt modelId="{9BCA21D5-EDD4-4172-9B91-20FDD2CEB825}" type="parTrans" cxnId="{FA6B3A04-C838-4D3D-A7C6-B78262AD7F0C}">
      <dgm:prSet/>
      <dgm:spPr/>
      <dgm:t>
        <a:bodyPr/>
        <a:lstStyle/>
        <a:p>
          <a:pPr rtl="1"/>
          <a:endParaRPr lang="fa-IR"/>
        </a:p>
      </dgm:t>
    </dgm:pt>
    <dgm:pt modelId="{831EB75C-C9FF-42D2-973E-6BEBCB4B0539}" type="sibTrans" cxnId="{FA6B3A04-C838-4D3D-A7C6-B78262AD7F0C}">
      <dgm:prSet/>
      <dgm:spPr/>
      <dgm:t>
        <a:bodyPr/>
        <a:lstStyle/>
        <a:p>
          <a:pPr rtl="1"/>
          <a:endParaRPr lang="fa-IR"/>
        </a:p>
      </dgm:t>
    </dgm:pt>
    <dgm:pt modelId="{581E9459-27D1-4374-86E6-C2B8AD024549}">
      <dgm:prSet/>
      <dgm:spPr/>
      <dgm:t>
        <a:bodyPr/>
        <a:lstStyle/>
        <a:p>
          <a:pPr rtl="1"/>
          <a:r>
            <a:rPr lang="fa-IR" dirty="0" smtClean="0"/>
            <a:t>شرکت بوئینگ برای زمانیندی و مدیریت پروژه از آنها استفاده می کرد.</a:t>
          </a:r>
          <a:endParaRPr lang="fa-IR" dirty="0"/>
        </a:p>
      </dgm:t>
    </dgm:pt>
    <dgm:pt modelId="{AA18DACF-A9A5-4F6D-BA20-240C5A94E256}" type="parTrans" cxnId="{98B41040-4A49-4AD4-966E-0F562CB00C01}">
      <dgm:prSet/>
      <dgm:spPr/>
      <dgm:t>
        <a:bodyPr/>
        <a:lstStyle/>
        <a:p>
          <a:pPr rtl="1"/>
          <a:endParaRPr lang="fa-IR"/>
        </a:p>
      </dgm:t>
    </dgm:pt>
    <dgm:pt modelId="{DB9867F8-A80D-4F06-94EB-7D2954CAA5D6}" type="sibTrans" cxnId="{98B41040-4A49-4AD4-966E-0F562CB00C01}">
      <dgm:prSet/>
      <dgm:spPr/>
      <dgm:t>
        <a:bodyPr/>
        <a:lstStyle/>
        <a:p>
          <a:pPr rtl="1"/>
          <a:endParaRPr lang="fa-IR"/>
        </a:p>
      </dgm:t>
    </dgm:pt>
    <dgm:pt modelId="{72D7E9C9-28E0-4A6E-BBBD-20E8EFBFED1F}">
      <dgm:prSet/>
      <dgm:spPr/>
      <dgm:t>
        <a:bodyPr/>
        <a:lstStyle/>
        <a:p>
          <a:pPr rtl="1"/>
          <a:r>
            <a:rPr lang="fa-IR" b="1" dirty="0" smtClean="0"/>
            <a:t>سیستم های پشتیبانی تصمیم </a:t>
          </a:r>
          <a:r>
            <a:rPr lang="en-US" b="1" dirty="0" smtClean="0"/>
            <a:t>DSS</a:t>
          </a:r>
          <a:endParaRPr lang="fa-IR" b="1" dirty="0"/>
        </a:p>
      </dgm:t>
    </dgm:pt>
    <dgm:pt modelId="{E12FE1AE-8E8E-412C-A24F-7079E7D91066}" type="parTrans" cxnId="{02E9B0EA-974B-42D8-B09D-9EE544FD4135}">
      <dgm:prSet/>
      <dgm:spPr/>
      <dgm:t>
        <a:bodyPr/>
        <a:lstStyle/>
        <a:p>
          <a:pPr rtl="1"/>
          <a:endParaRPr lang="fa-IR"/>
        </a:p>
      </dgm:t>
    </dgm:pt>
    <dgm:pt modelId="{E70B85EE-AC96-48AC-8E01-98C17B60409B}" type="sibTrans" cxnId="{02E9B0EA-974B-42D8-B09D-9EE544FD4135}">
      <dgm:prSet/>
      <dgm:spPr/>
      <dgm:t>
        <a:bodyPr/>
        <a:lstStyle/>
        <a:p>
          <a:pPr rtl="1"/>
          <a:endParaRPr lang="fa-IR"/>
        </a:p>
      </dgm:t>
    </dgm:pt>
    <dgm:pt modelId="{CBA04D8C-E420-4EBB-923F-51B5F33EF9F9}">
      <dgm:prSet/>
      <dgm:spPr/>
      <dgm:t>
        <a:bodyPr/>
        <a:lstStyle/>
        <a:p>
          <a:pPr rtl="1"/>
          <a:r>
            <a:rPr lang="fa-IR" dirty="0" smtClean="0"/>
            <a:t>در خلال فعالیت های طراحی اطلاعات مختلف از جمله نطبیق قطعات در اختیار طراحان قرار می گرفت.</a:t>
          </a:r>
          <a:endParaRPr lang="fa-IR" dirty="0"/>
        </a:p>
      </dgm:t>
    </dgm:pt>
    <dgm:pt modelId="{FC27FD99-34A8-45CC-9FB8-F0542380D74C}" type="parTrans" cxnId="{539B297F-2347-4614-BCC3-F145A55270CF}">
      <dgm:prSet/>
      <dgm:spPr/>
      <dgm:t>
        <a:bodyPr/>
        <a:lstStyle/>
        <a:p>
          <a:pPr rtl="1"/>
          <a:endParaRPr lang="fa-IR"/>
        </a:p>
      </dgm:t>
    </dgm:pt>
    <dgm:pt modelId="{C6190209-7DD1-4D42-84FA-1DF489E401CE}" type="sibTrans" cxnId="{539B297F-2347-4614-BCC3-F145A55270CF}">
      <dgm:prSet/>
      <dgm:spPr/>
      <dgm:t>
        <a:bodyPr/>
        <a:lstStyle/>
        <a:p>
          <a:pPr rtl="1"/>
          <a:endParaRPr lang="fa-IR"/>
        </a:p>
      </dgm:t>
    </dgm:pt>
    <dgm:pt modelId="{A6F4D95F-2121-41F8-A217-CA1F2BDF7930}">
      <dgm:prSet/>
      <dgm:spPr/>
      <dgm:t>
        <a:bodyPr/>
        <a:lstStyle/>
        <a:p>
          <a:pPr rtl="1"/>
          <a:r>
            <a:rPr lang="fa-IR" b="1" dirty="0" smtClean="0"/>
            <a:t>سیستم های بنگاهی </a:t>
          </a:r>
          <a:r>
            <a:rPr lang="en-US" b="1" dirty="0" smtClean="0"/>
            <a:t>ES</a:t>
          </a:r>
          <a:endParaRPr lang="fa-IR" b="1" dirty="0"/>
        </a:p>
      </dgm:t>
    </dgm:pt>
    <dgm:pt modelId="{32D04585-F5C9-4AA7-A093-580F086333F7}" type="parTrans" cxnId="{B1D15413-180D-469E-A205-F1D6A9D41328}">
      <dgm:prSet/>
      <dgm:spPr/>
      <dgm:t>
        <a:bodyPr/>
        <a:lstStyle/>
        <a:p>
          <a:pPr rtl="1"/>
          <a:endParaRPr lang="fa-IR"/>
        </a:p>
      </dgm:t>
    </dgm:pt>
    <dgm:pt modelId="{C3ABEF3D-826E-4BDC-9F1B-B0BFBAC4C0C8}" type="sibTrans" cxnId="{B1D15413-180D-469E-A205-F1D6A9D41328}">
      <dgm:prSet/>
      <dgm:spPr/>
      <dgm:t>
        <a:bodyPr/>
        <a:lstStyle/>
        <a:p>
          <a:pPr rtl="1"/>
          <a:endParaRPr lang="fa-IR"/>
        </a:p>
      </dgm:t>
    </dgm:pt>
    <dgm:pt modelId="{F8387EE7-A476-42B8-9F13-2EDBD9D75CE8}">
      <dgm:prSet/>
      <dgm:spPr/>
      <dgm:t>
        <a:bodyPr/>
        <a:lstStyle/>
        <a:p>
          <a:pPr rtl="1"/>
          <a:r>
            <a:rPr lang="fa-IR" dirty="0" smtClean="0"/>
            <a:t>سیستم هایی است که گستره یک سازمان را در بر می گیرد – </a:t>
          </a:r>
          <a:r>
            <a:rPr lang="en-US" dirty="0" smtClean="0"/>
            <a:t>Enterprise System</a:t>
          </a:r>
          <a:r>
            <a:rPr lang="fa-IR" dirty="0" smtClean="0"/>
            <a:t>  - بوئینگ به این سیستم نیاز داشت تا با استفاده از زیر ساخت و ابزار ارتباطی بخش های مختلف سازمان را در سراسر جهان پوشش دههد.</a:t>
          </a:r>
        </a:p>
        <a:p>
          <a:pPr rtl="1"/>
          <a:endParaRPr lang="fa-IR" dirty="0"/>
        </a:p>
      </dgm:t>
    </dgm:pt>
    <dgm:pt modelId="{16DB4C79-A49B-472E-B164-EF8CC4971FE5}" type="parTrans" cxnId="{CFB002A8-724E-40AA-A1F2-D119A8BCD154}">
      <dgm:prSet/>
      <dgm:spPr/>
      <dgm:t>
        <a:bodyPr/>
        <a:lstStyle/>
        <a:p>
          <a:pPr rtl="1"/>
          <a:endParaRPr lang="fa-IR"/>
        </a:p>
      </dgm:t>
    </dgm:pt>
    <dgm:pt modelId="{133CC160-747C-4537-B3E9-B996A506561C}" type="sibTrans" cxnId="{CFB002A8-724E-40AA-A1F2-D119A8BCD154}">
      <dgm:prSet/>
      <dgm:spPr/>
      <dgm:t>
        <a:bodyPr/>
        <a:lstStyle/>
        <a:p>
          <a:pPr rtl="1"/>
          <a:endParaRPr lang="fa-IR"/>
        </a:p>
      </dgm:t>
    </dgm:pt>
    <dgm:pt modelId="{90D5D77D-08A0-4E64-B787-EDBAD582EF50}" type="pres">
      <dgm:prSet presAssocID="{74C9892E-1FE6-4BA1-8FFF-A6405BC1D631}" presName="Name0" presStyleCnt="0">
        <dgm:presLayoutVars>
          <dgm:dir/>
          <dgm:resizeHandles val="exact"/>
        </dgm:presLayoutVars>
      </dgm:prSet>
      <dgm:spPr/>
      <dgm:t>
        <a:bodyPr/>
        <a:lstStyle/>
        <a:p>
          <a:pPr rtl="1"/>
          <a:endParaRPr lang="fa-IR"/>
        </a:p>
      </dgm:t>
    </dgm:pt>
    <dgm:pt modelId="{6FA33F85-1101-47F1-B4C7-87AAB7A85C14}" type="pres">
      <dgm:prSet presAssocID="{0787C9B2-C5E4-411B-9BEF-A71B7A68C47C}" presName="composite" presStyleCnt="0"/>
      <dgm:spPr/>
    </dgm:pt>
    <dgm:pt modelId="{94AD8EBC-AC41-4D2F-AB94-A4041F298D4C}" type="pres">
      <dgm:prSet presAssocID="{0787C9B2-C5E4-411B-9BEF-A71B7A68C47C}" presName="rect1" presStyleLbl="trAlignAcc1" presStyleIdx="0" presStyleCnt="6">
        <dgm:presLayoutVars>
          <dgm:bulletEnabled val="1"/>
        </dgm:presLayoutVars>
      </dgm:prSet>
      <dgm:spPr/>
      <dgm:t>
        <a:bodyPr/>
        <a:lstStyle/>
        <a:p>
          <a:pPr rtl="1"/>
          <a:endParaRPr lang="fa-IR"/>
        </a:p>
      </dgm:t>
    </dgm:pt>
    <dgm:pt modelId="{2D0A5750-88DD-4ED1-AE00-3ED0676D84F4}" type="pres">
      <dgm:prSet presAssocID="{0787C9B2-C5E4-411B-9BEF-A71B7A68C47C}" presName="rect2" presStyleLbl="fgImgPlace1" presStyleIdx="0" presStyleCnt="6"/>
      <dgm:spPr>
        <a:blipFill dpi="0" rotWithShape="1">
          <a:blip xmlns:r="http://schemas.openxmlformats.org/officeDocument/2006/relationships" r:embed="rId1"/>
          <a:srcRect/>
          <a:stretch>
            <a:fillRect/>
          </a:stretch>
        </a:blipFill>
      </dgm:spPr>
    </dgm:pt>
    <dgm:pt modelId="{A6CC3429-B7A7-4056-B4E7-E7FAA5013603}" type="pres">
      <dgm:prSet presAssocID="{96E2080D-369F-4336-81A4-87FBC7AD6F3B}" presName="sibTrans" presStyleCnt="0"/>
      <dgm:spPr/>
    </dgm:pt>
    <dgm:pt modelId="{5387C2F3-A081-4CE7-8EC7-628AEF305033}" type="pres">
      <dgm:prSet presAssocID="{1E29BF14-F560-452A-82CE-384508749379}" presName="composite" presStyleCnt="0"/>
      <dgm:spPr/>
    </dgm:pt>
    <dgm:pt modelId="{9CD883BA-7A58-43D1-BD9F-DCD7C21DD778}" type="pres">
      <dgm:prSet presAssocID="{1E29BF14-F560-452A-82CE-384508749379}" presName="rect1" presStyleLbl="trAlignAcc1" presStyleIdx="1" presStyleCnt="6">
        <dgm:presLayoutVars>
          <dgm:bulletEnabled val="1"/>
        </dgm:presLayoutVars>
      </dgm:prSet>
      <dgm:spPr/>
      <dgm:t>
        <a:bodyPr/>
        <a:lstStyle/>
        <a:p>
          <a:pPr rtl="1"/>
          <a:endParaRPr lang="fa-IR"/>
        </a:p>
      </dgm:t>
    </dgm:pt>
    <dgm:pt modelId="{FDAB95AF-FF14-49B2-8F2C-B9955C193B6B}" type="pres">
      <dgm:prSet presAssocID="{1E29BF14-F560-452A-82CE-384508749379}" presName="rect2" presStyleLbl="fgImgPlace1" presStyleIdx="1" presStyleCnt="6"/>
      <dgm:spPr>
        <a:blipFill>
          <a:blip xmlns:r="http://schemas.openxmlformats.org/officeDocument/2006/relationships" r:embed="rId2"/>
          <a:srcRect/>
          <a:stretch>
            <a:fillRect l="-109000" r="-109000"/>
          </a:stretch>
        </a:blipFill>
      </dgm:spPr>
    </dgm:pt>
    <dgm:pt modelId="{D1DDF5DB-FD49-48C4-AD03-6A202E03BE97}" type="pres">
      <dgm:prSet presAssocID="{B048551A-C5E1-4D2A-B93F-0B3EAA03FC2A}" presName="sibTrans" presStyleCnt="0"/>
      <dgm:spPr/>
    </dgm:pt>
    <dgm:pt modelId="{2445A409-08FA-470B-ACFB-C06F02BBA060}" type="pres">
      <dgm:prSet presAssocID="{9CCC0001-D4B7-4AE2-B975-A63EEEB6B467}" presName="composite" presStyleCnt="0"/>
      <dgm:spPr/>
    </dgm:pt>
    <dgm:pt modelId="{14D4F886-BA6F-4440-B411-F9AEC799E051}" type="pres">
      <dgm:prSet presAssocID="{9CCC0001-D4B7-4AE2-B975-A63EEEB6B467}" presName="rect1" presStyleLbl="trAlignAcc1" presStyleIdx="2" presStyleCnt="6">
        <dgm:presLayoutVars>
          <dgm:bulletEnabled val="1"/>
        </dgm:presLayoutVars>
      </dgm:prSet>
      <dgm:spPr/>
      <dgm:t>
        <a:bodyPr/>
        <a:lstStyle/>
        <a:p>
          <a:pPr rtl="1"/>
          <a:endParaRPr lang="fa-IR"/>
        </a:p>
      </dgm:t>
    </dgm:pt>
    <dgm:pt modelId="{25C79053-26FF-4678-AEA0-F6C15CC39370}" type="pres">
      <dgm:prSet presAssocID="{9CCC0001-D4B7-4AE2-B975-A63EEEB6B467}" presName="rect2" presStyleLbl="fgImgPlace1" presStyleIdx="2" presStyleCnt="6"/>
      <dgm:spPr>
        <a:blipFill dpi="0" rotWithShape="1">
          <a:blip xmlns:r="http://schemas.openxmlformats.org/officeDocument/2006/relationships" r:embed="rId3"/>
          <a:srcRect/>
          <a:stretch>
            <a:fillRect/>
          </a:stretch>
        </a:blipFill>
      </dgm:spPr>
    </dgm:pt>
    <dgm:pt modelId="{05EBCBA7-05A9-4509-9B18-BDE184F6E64E}" type="pres">
      <dgm:prSet presAssocID="{DDF734B9-DE52-4399-A158-0F8ABF14354A}" presName="sibTrans" presStyleCnt="0"/>
      <dgm:spPr/>
    </dgm:pt>
    <dgm:pt modelId="{EA0DA7E9-49F1-4581-BD1F-2863D7EA8E55}" type="pres">
      <dgm:prSet presAssocID="{3BD9BE64-6D8B-4D74-BF46-B5670AC04DFB}" presName="composite" presStyleCnt="0"/>
      <dgm:spPr/>
    </dgm:pt>
    <dgm:pt modelId="{433AD4FE-EDC6-4669-9443-8C78F06704F1}" type="pres">
      <dgm:prSet presAssocID="{3BD9BE64-6D8B-4D74-BF46-B5670AC04DFB}" presName="rect1" presStyleLbl="trAlignAcc1" presStyleIdx="3" presStyleCnt="6">
        <dgm:presLayoutVars>
          <dgm:bulletEnabled val="1"/>
        </dgm:presLayoutVars>
      </dgm:prSet>
      <dgm:spPr/>
      <dgm:t>
        <a:bodyPr/>
        <a:lstStyle/>
        <a:p>
          <a:pPr rtl="1"/>
          <a:endParaRPr lang="fa-IR"/>
        </a:p>
      </dgm:t>
    </dgm:pt>
    <dgm:pt modelId="{429291F4-0E29-474E-814A-0535D1750DF1}" type="pres">
      <dgm:prSet presAssocID="{3BD9BE64-6D8B-4D74-BF46-B5670AC04DFB}" presName="rect2" presStyleLbl="fgImgPlace1" presStyleIdx="3" presStyleCnt="6"/>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pPr rtl="1"/>
          <a:endParaRPr lang="fa-IR"/>
        </a:p>
      </dgm:t>
    </dgm:pt>
    <dgm:pt modelId="{155F10D5-4EAC-4C20-BA47-7CCF3B333B8F}" type="pres">
      <dgm:prSet presAssocID="{831EB75C-C9FF-42D2-973E-6BEBCB4B0539}" presName="sibTrans" presStyleCnt="0"/>
      <dgm:spPr/>
    </dgm:pt>
    <dgm:pt modelId="{EEFF46B4-326E-42D5-AFE2-D7334CE1B7F1}" type="pres">
      <dgm:prSet presAssocID="{72D7E9C9-28E0-4A6E-BBBD-20E8EFBFED1F}" presName="composite" presStyleCnt="0"/>
      <dgm:spPr/>
    </dgm:pt>
    <dgm:pt modelId="{50432F91-39F3-4F67-8839-3D9724D136E0}" type="pres">
      <dgm:prSet presAssocID="{72D7E9C9-28E0-4A6E-BBBD-20E8EFBFED1F}" presName="rect1" presStyleLbl="trAlignAcc1" presStyleIdx="4" presStyleCnt="6">
        <dgm:presLayoutVars>
          <dgm:bulletEnabled val="1"/>
        </dgm:presLayoutVars>
      </dgm:prSet>
      <dgm:spPr/>
      <dgm:t>
        <a:bodyPr/>
        <a:lstStyle/>
        <a:p>
          <a:pPr rtl="1"/>
          <a:endParaRPr lang="fa-IR"/>
        </a:p>
      </dgm:t>
    </dgm:pt>
    <dgm:pt modelId="{690834E8-F440-4FC1-885E-0E9C50C4402C}" type="pres">
      <dgm:prSet presAssocID="{72D7E9C9-28E0-4A6E-BBBD-20E8EFBFED1F}" presName="rect2" presStyleLbl="fgImgPlace1" presStyleIdx="4" presStyleCnt="6"/>
      <dgm:spPr>
        <a:blipFill>
          <a:blip xmlns:r="http://schemas.openxmlformats.org/officeDocument/2006/relationships" r:embed="rId5"/>
          <a:stretch>
            <a:fillRect/>
          </a:stretch>
        </a:blipFill>
      </dgm:spPr>
    </dgm:pt>
    <dgm:pt modelId="{3C887512-EED9-40C6-895B-86EB2A1F0040}" type="pres">
      <dgm:prSet presAssocID="{E70B85EE-AC96-48AC-8E01-98C17B60409B}" presName="sibTrans" presStyleCnt="0"/>
      <dgm:spPr/>
    </dgm:pt>
    <dgm:pt modelId="{D436843A-EFA3-432B-A41F-BF3A8DAF3EE0}" type="pres">
      <dgm:prSet presAssocID="{A6F4D95F-2121-41F8-A217-CA1F2BDF7930}" presName="composite" presStyleCnt="0"/>
      <dgm:spPr/>
    </dgm:pt>
    <dgm:pt modelId="{2934EE11-CEA5-4332-8BEF-36D11942382F}" type="pres">
      <dgm:prSet presAssocID="{A6F4D95F-2121-41F8-A217-CA1F2BDF7930}" presName="rect1" presStyleLbl="trAlignAcc1" presStyleIdx="5" presStyleCnt="6">
        <dgm:presLayoutVars>
          <dgm:bulletEnabled val="1"/>
        </dgm:presLayoutVars>
      </dgm:prSet>
      <dgm:spPr/>
      <dgm:t>
        <a:bodyPr/>
        <a:lstStyle/>
        <a:p>
          <a:pPr rtl="1"/>
          <a:endParaRPr lang="fa-IR"/>
        </a:p>
      </dgm:t>
    </dgm:pt>
    <dgm:pt modelId="{7ECEBA96-E77B-4D7E-99AB-F8089AB8C77E}" type="pres">
      <dgm:prSet presAssocID="{A6F4D95F-2121-41F8-A217-CA1F2BDF7930}" presName="rect2" presStyleLbl="fgImgPlace1" presStyleIdx="5" presStyleCnt="6"/>
      <dgm:spPr>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Lst>
  <dgm:cxnLst>
    <dgm:cxn modelId="{6B93029E-CE7D-4B5C-8F6C-17A38C5F0C98}" type="presOf" srcId="{A6F4D95F-2121-41F8-A217-CA1F2BDF7930}" destId="{2934EE11-CEA5-4332-8BEF-36D11942382F}" srcOrd="0" destOrd="0" presId="urn:microsoft.com/office/officeart/2008/layout/PictureStrips"/>
    <dgm:cxn modelId="{B49C2783-3830-4C78-AFC9-9D416C9AC995}" type="presOf" srcId="{01BC8990-F584-436D-AA78-578F6C988C60}" destId="{14D4F886-BA6F-4440-B411-F9AEC799E051}" srcOrd="0" destOrd="1" presId="urn:microsoft.com/office/officeart/2008/layout/PictureStrips"/>
    <dgm:cxn modelId="{CFB002A8-724E-40AA-A1F2-D119A8BCD154}" srcId="{A6F4D95F-2121-41F8-A217-CA1F2BDF7930}" destId="{F8387EE7-A476-42B8-9F13-2EDBD9D75CE8}" srcOrd="0" destOrd="0" parTransId="{16DB4C79-A49B-472E-B164-EF8CC4971FE5}" sibTransId="{133CC160-747C-4537-B3E9-B996A506561C}"/>
    <dgm:cxn modelId="{30924BA6-2979-4A42-B10E-4F558C5B2CE7}" type="presOf" srcId="{CBA04D8C-E420-4EBB-923F-51B5F33EF9F9}" destId="{50432F91-39F3-4F67-8839-3D9724D136E0}" srcOrd="0" destOrd="1" presId="urn:microsoft.com/office/officeart/2008/layout/PictureStrips"/>
    <dgm:cxn modelId="{8F0378FB-3F57-40B4-A4B3-3128A527CE8F}" type="presOf" srcId="{3BD9BE64-6D8B-4D74-BF46-B5670AC04DFB}" destId="{433AD4FE-EDC6-4669-9443-8C78F06704F1}" srcOrd="0" destOrd="0" presId="urn:microsoft.com/office/officeart/2008/layout/PictureStrips"/>
    <dgm:cxn modelId="{DBA96DE5-8852-4E1C-998C-547699C840A2}" type="presOf" srcId="{CB491254-E4E2-48FC-9FC9-D5C2C135A54D}" destId="{94AD8EBC-AC41-4D2F-AB94-A4041F298D4C}" srcOrd="0" destOrd="1" presId="urn:microsoft.com/office/officeart/2008/layout/PictureStrips"/>
    <dgm:cxn modelId="{20AE0772-A7A3-4844-9843-976B2113F23F}" type="presOf" srcId="{581E9459-27D1-4374-86E6-C2B8AD024549}" destId="{433AD4FE-EDC6-4669-9443-8C78F06704F1}" srcOrd="0" destOrd="1" presId="urn:microsoft.com/office/officeart/2008/layout/PictureStrips"/>
    <dgm:cxn modelId="{2646456F-AF29-40ED-A6EE-3A05373BDD76}" type="presOf" srcId="{FA724F5C-2DED-42B1-AB21-E956ABECEEF1}" destId="{9CD883BA-7A58-43D1-BD9F-DCD7C21DD778}" srcOrd="0" destOrd="1" presId="urn:microsoft.com/office/officeart/2008/layout/PictureStrips"/>
    <dgm:cxn modelId="{98B41040-4A49-4AD4-966E-0F562CB00C01}" srcId="{3BD9BE64-6D8B-4D74-BF46-B5670AC04DFB}" destId="{581E9459-27D1-4374-86E6-C2B8AD024549}" srcOrd="0" destOrd="0" parTransId="{AA18DACF-A9A5-4F6D-BA20-240C5A94E256}" sibTransId="{DB9867F8-A80D-4F06-94EB-7D2954CAA5D6}"/>
    <dgm:cxn modelId="{02E9B0EA-974B-42D8-B09D-9EE544FD4135}" srcId="{74C9892E-1FE6-4BA1-8FFF-A6405BC1D631}" destId="{72D7E9C9-28E0-4A6E-BBBD-20E8EFBFED1F}" srcOrd="4" destOrd="0" parTransId="{E12FE1AE-8E8E-412C-A24F-7079E7D91066}" sibTransId="{E70B85EE-AC96-48AC-8E01-98C17B60409B}"/>
    <dgm:cxn modelId="{5821BA22-58AA-4198-82CF-19A532C4F904}" type="presOf" srcId="{F8387EE7-A476-42B8-9F13-2EDBD9D75CE8}" destId="{2934EE11-CEA5-4332-8BEF-36D11942382F}" srcOrd="0" destOrd="1" presId="urn:microsoft.com/office/officeart/2008/layout/PictureStrips"/>
    <dgm:cxn modelId="{30BE6F8B-413A-42A8-9DAD-AFF717786D2A}" type="presOf" srcId="{72D7E9C9-28E0-4A6E-BBBD-20E8EFBFED1F}" destId="{50432F91-39F3-4F67-8839-3D9724D136E0}" srcOrd="0" destOrd="0" presId="urn:microsoft.com/office/officeart/2008/layout/PictureStrips"/>
    <dgm:cxn modelId="{7F756A29-799E-4764-95B4-00DF4CF70B0D}" srcId="{74C9892E-1FE6-4BA1-8FFF-A6405BC1D631}" destId="{0787C9B2-C5E4-411B-9BEF-A71B7A68C47C}" srcOrd="0" destOrd="0" parTransId="{3050C584-6C5E-499D-99B4-168EFAFCE22F}" sibTransId="{96E2080D-369F-4336-81A4-87FBC7AD6F3B}"/>
    <dgm:cxn modelId="{CB1836CF-15EA-4D67-981A-E192F0960F4C}" type="presOf" srcId="{0787C9B2-C5E4-411B-9BEF-A71B7A68C47C}" destId="{94AD8EBC-AC41-4D2F-AB94-A4041F298D4C}" srcOrd="0" destOrd="0" presId="urn:microsoft.com/office/officeart/2008/layout/PictureStrips"/>
    <dgm:cxn modelId="{2ABDF394-7183-4A65-95A9-DFDC3D8BF346}" type="presOf" srcId="{1E29BF14-F560-452A-82CE-384508749379}" destId="{9CD883BA-7A58-43D1-BD9F-DCD7C21DD778}" srcOrd="0" destOrd="0" presId="urn:microsoft.com/office/officeart/2008/layout/PictureStrips"/>
    <dgm:cxn modelId="{B1D15413-180D-469E-A205-F1D6A9D41328}" srcId="{74C9892E-1FE6-4BA1-8FFF-A6405BC1D631}" destId="{A6F4D95F-2121-41F8-A217-CA1F2BDF7930}" srcOrd="5" destOrd="0" parTransId="{32D04585-F5C9-4AA7-A093-580F086333F7}" sibTransId="{C3ABEF3D-826E-4BDC-9F1B-B0BFBAC4C0C8}"/>
    <dgm:cxn modelId="{AA92B4B6-17DB-4097-A8DD-A9E65A5EE0AC}" srcId="{0787C9B2-C5E4-411B-9BEF-A71B7A68C47C}" destId="{CB491254-E4E2-48FC-9FC9-D5C2C135A54D}" srcOrd="0" destOrd="0" parTransId="{2F4A5FAA-3763-4BCF-B17C-FE526B2A867A}" sibTransId="{9C442B3E-B663-440D-B589-5566D74CD2A3}"/>
    <dgm:cxn modelId="{4C5E1428-579A-4644-812A-8FDF3D371539}" srcId="{9CCC0001-D4B7-4AE2-B975-A63EEEB6B467}" destId="{01BC8990-F584-436D-AA78-578F6C988C60}" srcOrd="0" destOrd="0" parTransId="{DEFDD350-348E-4E38-B309-A64577CCAF81}" sibTransId="{A320E154-8EEE-4186-92CC-2FE32CB1EA6B}"/>
    <dgm:cxn modelId="{AC829832-B188-4FE8-8208-39B094922B57}" type="presOf" srcId="{9CCC0001-D4B7-4AE2-B975-A63EEEB6B467}" destId="{14D4F886-BA6F-4440-B411-F9AEC799E051}" srcOrd="0" destOrd="0" presId="urn:microsoft.com/office/officeart/2008/layout/PictureStrips"/>
    <dgm:cxn modelId="{756FA956-9EC8-4569-A696-82CA925881BA}" srcId="{74C9892E-1FE6-4BA1-8FFF-A6405BC1D631}" destId="{9CCC0001-D4B7-4AE2-B975-A63EEEB6B467}" srcOrd="2" destOrd="0" parTransId="{48271113-9660-4953-9C09-CF9CE0BD18BF}" sibTransId="{DDF734B9-DE52-4399-A158-0F8ABF14354A}"/>
    <dgm:cxn modelId="{64CC3873-D4A2-4630-91F5-2B56AA482F97}" srcId="{74C9892E-1FE6-4BA1-8FFF-A6405BC1D631}" destId="{1E29BF14-F560-452A-82CE-384508749379}" srcOrd="1" destOrd="0" parTransId="{F351D933-2FA6-4CAA-A0F5-AEBCA188374D}" sibTransId="{B048551A-C5E1-4D2A-B93F-0B3EAA03FC2A}"/>
    <dgm:cxn modelId="{6C0939C5-E2AB-4CAE-9FF2-973E8A920EB0}" type="presOf" srcId="{74C9892E-1FE6-4BA1-8FFF-A6405BC1D631}" destId="{90D5D77D-08A0-4E64-B787-EDBAD582EF50}" srcOrd="0" destOrd="0" presId="urn:microsoft.com/office/officeart/2008/layout/PictureStrips"/>
    <dgm:cxn modelId="{E079F9D7-60FC-45E7-9BC3-EB4A352DEFC7}" srcId="{1E29BF14-F560-452A-82CE-384508749379}" destId="{FA724F5C-2DED-42B1-AB21-E956ABECEEF1}" srcOrd="0" destOrd="0" parTransId="{F3DFBFBB-2CB4-4320-9BA8-BB2E88582069}" sibTransId="{CE1D133F-8ED3-4774-9FBF-77D8340E537F}"/>
    <dgm:cxn modelId="{FA6B3A04-C838-4D3D-A7C6-B78262AD7F0C}" srcId="{74C9892E-1FE6-4BA1-8FFF-A6405BC1D631}" destId="{3BD9BE64-6D8B-4D74-BF46-B5670AC04DFB}" srcOrd="3" destOrd="0" parTransId="{9BCA21D5-EDD4-4172-9B91-20FDD2CEB825}" sibTransId="{831EB75C-C9FF-42D2-973E-6BEBCB4B0539}"/>
    <dgm:cxn modelId="{539B297F-2347-4614-BCC3-F145A55270CF}" srcId="{72D7E9C9-28E0-4A6E-BBBD-20E8EFBFED1F}" destId="{CBA04D8C-E420-4EBB-923F-51B5F33EF9F9}" srcOrd="0" destOrd="0" parTransId="{FC27FD99-34A8-45CC-9FB8-F0542380D74C}" sibTransId="{C6190209-7DD1-4D42-84FA-1DF489E401CE}"/>
    <dgm:cxn modelId="{9A71A896-3485-4A7F-ADE2-3842B4529F72}" type="presParOf" srcId="{90D5D77D-08A0-4E64-B787-EDBAD582EF50}" destId="{6FA33F85-1101-47F1-B4C7-87AAB7A85C14}" srcOrd="0" destOrd="0" presId="urn:microsoft.com/office/officeart/2008/layout/PictureStrips"/>
    <dgm:cxn modelId="{A3AB82A1-5C33-4544-BB28-730F53D54792}" type="presParOf" srcId="{6FA33F85-1101-47F1-B4C7-87AAB7A85C14}" destId="{94AD8EBC-AC41-4D2F-AB94-A4041F298D4C}" srcOrd="0" destOrd="0" presId="urn:microsoft.com/office/officeart/2008/layout/PictureStrips"/>
    <dgm:cxn modelId="{5140AF35-D047-4665-A7A3-E248287BFD89}" type="presParOf" srcId="{6FA33F85-1101-47F1-B4C7-87AAB7A85C14}" destId="{2D0A5750-88DD-4ED1-AE00-3ED0676D84F4}" srcOrd="1" destOrd="0" presId="urn:microsoft.com/office/officeart/2008/layout/PictureStrips"/>
    <dgm:cxn modelId="{1C4F8FA7-4AC8-42DE-8BBA-20663A06411E}" type="presParOf" srcId="{90D5D77D-08A0-4E64-B787-EDBAD582EF50}" destId="{A6CC3429-B7A7-4056-B4E7-E7FAA5013603}" srcOrd="1" destOrd="0" presId="urn:microsoft.com/office/officeart/2008/layout/PictureStrips"/>
    <dgm:cxn modelId="{19A1F54D-6D2F-431F-877C-BAB098CFCBF6}" type="presParOf" srcId="{90D5D77D-08A0-4E64-B787-EDBAD582EF50}" destId="{5387C2F3-A081-4CE7-8EC7-628AEF305033}" srcOrd="2" destOrd="0" presId="urn:microsoft.com/office/officeart/2008/layout/PictureStrips"/>
    <dgm:cxn modelId="{24A191EC-9183-4AD2-8A6C-F10CEFB80720}" type="presParOf" srcId="{5387C2F3-A081-4CE7-8EC7-628AEF305033}" destId="{9CD883BA-7A58-43D1-BD9F-DCD7C21DD778}" srcOrd="0" destOrd="0" presId="urn:microsoft.com/office/officeart/2008/layout/PictureStrips"/>
    <dgm:cxn modelId="{8EE2F47A-F9FC-40D4-8BB5-D9B1CBDD791F}" type="presParOf" srcId="{5387C2F3-A081-4CE7-8EC7-628AEF305033}" destId="{FDAB95AF-FF14-49B2-8F2C-B9955C193B6B}" srcOrd="1" destOrd="0" presId="urn:microsoft.com/office/officeart/2008/layout/PictureStrips"/>
    <dgm:cxn modelId="{E1F61497-8928-4BC9-B474-A3193C1787FA}" type="presParOf" srcId="{90D5D77D-08A0-4E64-B787-EDBAD582EF50}" destId="{D1DDF5DB-FD49-48C4-AD03-6A202E03BE97}" srcOrd="3" destOrd="0" presId="urn:microsoft.com/office/officeart/2008/layout/PictureStrips"/>
    <dgm:cxn modelId="{B5549F32-DA60-4B7F-A63C-692E215D0830}" type="presParOf" srcId="{90D5D77D-08A0-4E64-B787-EDBAD582EF50}" destId="{2445A409-08FA-470B-ACFB-C06F02BBA060}" srcOrd="4" destOrd="0" presId="urn:microsoft.com/office/officeart/2008/layout/PictureStrips"/>
    <dgm:cxn modelId="{F926F188-57B3-4DF8-A681-DC696C0AB91F}" type="presParOf" srcId="{2445A409-08FA-470B-ACFB-C06F02BBA060}" destId="{14D4F886-BA6F-4440-B411-F9AEC799E051}" srcOrd="0" destOrd="0" presId="urn:microsoft.com/office/officeart/2008/layout/PictureStrips"/>
    <dgm:cxn modelId="{358B3656-4CDE-4414-B555-D0D2EB40B483}" type="presParOf" srcId="{2445A409-08FA-470B-ACFB-C06F02BBA060}" destId="{25C79053-26FF-4678-AEA0-F6C15CC39370}" srcOrd="1" destOrd="0" presId="urn:microsoft.com/office/officeart/2008/layout/PictureStrips"/>
    <dgm:cxn modelId="{BC84AC58-CDBA-4FAC-BC09-0040643E535A}" type="presParOf" srcId="{90D5D77D-08A0-4E64-B787-EDBAD582EF50}" destId="{05EBCBA7-05A9-4509-9B18-BDE184F6E64E}" srcOrd="5" destOrd="0" presId="urn:microsoft.com/office/officeart/2008/layout/PictureStrips"/>
    <dgm:cxn modelId="{4D24A2D1-6291-4996-B7D5-201BC282B96B}" type="presParOf" srcId="{90D5D77D-08A0-4E64-B787-EDBAD582EF50}" destId="{EA0DA7E9-49F1-4581-BD1F-2863D7EA8E55}" srcOrd="6" destOrd="0" presId="urn:microsoft.com/office/officeart/2008/layout/PictureStrips"/>
    <dgm:cxn modelId="{6B9CFA0F-5FC4-4C91-8296-E5D9BA82F09E}" type="presParOf" srcId="{EA0DA7E9-49F1-4581-BD1F-2863D7EA8E55}" destId="{433AD4FE-EDC6-4669-9443-8C78F06704F1}" srcOrd="0" destOrd="0" presId="urn:microsoft.com/office/officeart/2008/layout/PictureStrips"/>
    <dgm:cxn modelId="{3E455732-282F-458D-85BE-67BF65840376}" type="presParOf" srcId="{EA0DA7E9-49F1-4581-BD1F-2863D7EA8E55}" destId="{429291F4-0E29-474E-814A-0535D1750DF1}" srcOrd="1" destOrd="0" presId="urn:microsoft.com/office/officeart/2008/layout/PictureStrips"/>
    <dgm:cxn modelId="{ECA07667-DD0A-47D7-BBFB-5B8B56661F00}" type="presParOf" srcId="{90D5D77D-08A0-4E64-B787-EDBAD582EF50}" destId="{155F10D5-4EAC-4C20-BA47-7CCF3B333B8F}" srcOrd="7" destOrd="0" presId="urn:microsoft.com/office/officeart/2008/layout/PictureStrips"/>
    <dgm:cxn modelId="{624542EA-A895-4E57-AC9F-6FF6E4D786E7}" type="presParOf" srcId="{90D5D77D-08A0-4E64-B787-EDBAD582EF50}" destId="{EEFF46B4-326E-42D5-AFE2-D7334CE1B7F1}" srcOrd="8" destOrd="0" presId="urn:microsoft.com/office/officeart/2008/layout/PictureStrips"/>
    <dgm:cxn modelId="{FEC341DA-9647-4E4C-A2AB-626E1A923EBD}" type="presParOf" srcId="{EEFF46B4-326E-42D5-AFE2-D7334CE1B7F1}" destId="{50432F91-39F3-4F67-8839-3D9724D136E0}" srcOrd="0" destOrd="0" presId="urn:microsoft.com/office/officeart/2008/layout/PictureStrips"/>
    <dgm:cxn modelId="{919A79F2-7F05-4DFB-BA76-8072C2E212C6}" type="presParOf" srcId="{EEFF46B4-326E-42D5-AFE2-D7334CE1B7F1}" destId="{690834E8-F440-4FC1-885E-0E9C50C4402C}" srcOrd="1" destOrd="0" presId="urn:microsoft.com/office/officeart/2008/layout/PictureStrips"/>
    <dgm:cxn modelId="{D4CF6BBE-4FD0-4D67-A40E-5D73F9E3557F}" type="presParOf" srcId="{90D5D77D-08A0-4E64-B787-EDBAD582EF50}" destId="{3C887512-EED9-40C6-895B-86EB2A1F0040}" srcOrd="9" destOrd="0" presId="urn:microsoft.com/office/officeart/2008/layout/PictureStrips"/>
    <dgm:cxn modelId="{C9EE00B8-C45C-47AF-B9D7-9459149B8488}" type="presParOf" srcId="{90D5D77D-08A0-4E64-B787-EDBAD582EF50}" destId="{D436843A-EFA3-432B-A41F-BF3A8DAF3EE0}" srcOrd="10" destOrd="0" presId="urn:microsoft.com/office/officeart/2008/layout/PictureStrips"/>
    <dgm:cxn modelId="{1AA0757F-7399-4664-B32A-5E005DC18360}" type="presParOf" srcId="{D436843A-EFA3-432B-A41F-BF3A8DAF3EE0}" destId="{2934EE11-CEA5-4332-8BEF-36D11942382F}" srcOrd="0" destOrd="0" presId="urn:microsoft.com/office/officeart/2008/layout/PictureStrips"/>
    <dgm:cxn modelId="{E475926E-DC9D-4A3B-94F4-5A2E08944FD4}" type="presParOf" srcId="{D436843A-EFA3-432B-A41F-BF3A8DAF3EE0}" destId="{7ECEBA96-E77B-4D7E-99AB-F8089AB8C77E}"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09B03D-B451-4501-ACD9-552F2E59FFBD}" type="doc">
      <dgm:prSet loTypeId="urn:microsoft.com/office/officeart/2005/8/layout/list1" loCatId="list" qsTypeId="urn:microsoft.com/office/officeart/2005/8/quickstyle/3d3" qsCatId="3D" csTypeId="urn:microsoft.com/office/officeart/2005/8/colors/colorful3" csCatId="colorful" phldr="1"/>
      <dgm:spPr/>
      <dgm:t>
        <a:bodyPr/>
        <a:lstStyle/>
        <a:p>
          <a:pPr rtl="1"/>
          <a:endParaRPr lang="fa-IR"/>
        </a:p>
      </dgm:t>
    </dgm:pt>
    <dgm:pt modelId="{20B4FFDD-6B4B-40DB-9A85-799B2C27AFBF}">
      <dgm:prSet custT="1"/>
      <dgm:spPr/>
      <dgm:t>
        <a:bodyPr/>
        <a:lstStyle/>
        <a:p>
          <a:pPr algn="r" rtl="1"/>
          <a:r>
            <a:rPr lang="fa-IR" sz="1400" b="1" dirty="0" smtClean="0"/>
            <a:t>طراحی به کمک رایانه یا کَد </a:t>
          </a:r>
          <a:r>
            <a:rPr lang="en-US" sz="1400" b="1" dirty="0" smtClean="0"/>
            <a:t>Computer Aided Design </a:t>
          </a:r>
          <a:r>
            <a:rPr lang="fa-IR" sz="1400" b="1" dirty="0" smtClean="0"/>
            <a:t> </a:t>
          </a:r>
        </a:p>
        <a:p>
          <a:pPr algn="r" rtl="1"/>
          <a:r>
            <a:rPr lang="fa-IR" sz="1400" b="1" dirty="0" smtClean="0"/>
            <a:t> به استفاده از فناوری رایانه در فرایند طراحی و مستندسازی طراحی گفته می‌شود.</a:t>
          </a:r>
          <a:endParaRPr lang="fa-IR" sz="1400" b="1" dirty="0"/>
        </a:p>
      </dgm:t>
    </dgm:pt>
    <dgm:pt modelId="{4A5B4EBF-C64B-49BB-A51B-F48509B87CEF}" type="parTrans" cxnId="{42A5D437-EBAD-4B72-879A-0ECA179F018B}">
      <dgm:prSet/>
      <dgm:spPr/>
      <dgm:t>
        <a:bodyPr/>
        <a:lstStyle/>
        <a:p>
          <a:pPr algn="r" rtl="1"/>
          <a:endParaRPr lang="fa-IR" sz="1400" b="1"/>
        </a:p>
      </dgm:t>
    </dgm:pt>
    <dgm:pt modelId="{B71E1852-EE4E-4350-A8DB-5666F8FAAAF0}" type="sibTrans" cxnId="{42A5D437-EBAD-4B72-879A-0ECA179F018B}">
      <dgm:prSet/>
      <dgm:spPr/>
      <dgm:t>
        <a:bodyPr/>
        <a:lstStyle/>
        <a:p>
          <a:pPr algn="r" rtl="1"/>
          <a:endParaRPr lang="fa-IR" sz="1400" b="1"/>
        </a:p>
      </dgm:t>
    </dgm:pt>
    <dgm:pt modelId="{25932016-7181-4965-BF9F-53F992182BF5}">
      <dgm:prSet custT="1"/>
      <dgm:spPr/>
      <dgm:t>
        <a:bodyPr/>
        <a:lstStyle/>
        <a:p>
          <a:pPr algn="r" rtl="1"/>
          <a:r>
            <a:rPr lang="fa-IR" sz="1400" b="1" dirty="0" smtClean="0"/>
            <a:t>بسیاری از مراحل طراحی قطعات و اجزاء مختلف توسط رایانه انجام می‌شود. </a:t>
          </a:r>
          <a:endParaRPr lang="fa-IR" sz="1400" b="1" dirty="0"/>
        </a:p>
      </dgm:t>
    </dgm:pt>
    <dgm:pt modelId="{3DD2C0DD-C9DB-4D55-9B89-0CDBCA8DC9BF}" type="parTrans" cxnId="{552943B0-A661-4384-969A-86F1F3D81450}">
      <dgm:prSet/>
      <dgm:spPr/>
      <dgm:t>
        <a:bodyPr/>
        <a:lstStyle/>
        <a:p>
          <a:pPr algn="r" rtl="1"/>
          <a:endParaRPr lang="fa-IR" sz="1400" b="1"/>
        </a:p>
      </dgm:t>
    </dgm:pt>
    <dgm:pt modelId="{DC826C10-5DEC-41D3-9695-A22329D974DF}" type="sibTrans" cxnId="{552943B0-A661-4384-969A-86F1F3D81450}">
      <dgm:prSet/>
      <dgm:spPr/>
      <dgm:t>
        <a:bodyPr/>
        <a:lstStyle/>
        <a:p>
          <a:pPr algn="r" rtl="1"/>
          <a:endParaRPr lang="fa-IR" sz="1400" b="1"/>
        </a:p>
      </dgm:t>
    </dgm:pt>
    <dgm:pt modelId="{1B9ABD11-9DAD-4968-8156-2C3805CDBB11}">
      <dgm:prSet custT="1"/>
      <dgm:spPr/>
      <dgm:t>
        <a:bodyPr/>
        <a:lstStyle/>
        <a:p>
          <a:pPr algn="r" rtl="1"/>
          <a:r>
            <a:rPr lang="fa-IR" sz="1400" b="1" dirty="0" smtClean="0"/>
            <a:t>امروزه بیش‌تر نرم‌افزارهای طراحی به کمک رایانه، نه تنها توانایی ایجاد و ویرایش نقشه دوبعدی و سه‌بعدی قطعات را دارند، بلکه توانایی وارسی (تحلیل) قطعات از نظر مسائل تنش، گرما و مسائل مکانیکی با استفاده از روش المان محدود را دارند</a:t>
          </a:r>
          <a:endParaRPr lang="fa-IR" sz="1400" b="1" dirty="0"/>
        </a:p>
      </dgm:t>
    </dgm:pt>
    <dgm:pt modelId="{5BAB1BE0-30B2-45C9-BDCF-ECC41CF5B27D}" type="parTrans" cxnId="{641D69F7-9979-460E-BA60-8123F1129270}">
      <dgm:prSet/>
      <dgm:spPr/>
      <dgm:t>
        <a:bodyPr/>
        <a:lstStyle/>
        <a:p>
          <a:pPr algn="r" rtl="1"/>
          <a:endParaRPr lang="fa-IR" sz="1400" b="1"/>
        </a:p>
      </dgm:t>
    </dgm:pt>
    <dgm:pt modelId="{3C2CB0D7-4692-432E-984D-A0F932DAC0F2}" type="sibTrans" cxnId="{641D69F7-9979-460E-BA60-8123F1129270}">
      <dgm:prSet/>
      <dgm:spPr/>
      <dgm:t>
        <a:bodyPr/>
        <a:lstStyle/>
        <a:p>
          <a:pPr algn="r" rtl="1"/>
          <a:endParaRPr lang="fa-IR" sz="1400" b="1"/>
        </a:p>
      </dgm:t>
    </dgm:pt>
    <dgm:pt modelId="{076CF9CC-E580-4FDA-BC82-C2268EFC23A6}">
      <dgm:prSet custT="1"/>
      <dgm:spPr/>
      <dgm:t>
        <a:bodyPr/>
        <a:lstStyle/>
        <a:p>
          <a:pPr algn="r" rtl="1"/>
          <a:r>
            <a:rPr lang="fa-IR" sz="1400" b="1" dirty="0" smtClean="0"/>
            <a:t>نرم‌افزارهای مورد استفاده در طراحی معماری و طراحی صنعتی اغلب نرم‌افزارهای گرافیکی هستند. </a:t>
          </a:r>
          <a:endParaRPr lang="fa-IR" sz="1400" b="1" dirty="0"/>
        </a:p>
      </dgm:t>
    </dgm:pt>
    <dgm:pt modelId="{FA260652-A4AB-4E37-A7E5-46A2D37FA2AA}" type="parTrans" cxnId="{5ACFC1C9-A860-4CB3-B1F0-A25977A12E9F}">
      <dgm:prSet/>
      <dgm:spPr/>
      <dgm:t>
        <a:bodyPr/>
        <a:lstStyle/>
        <a:p>
          <a:pPr algn="r" rtl="1"/>
          <a:endParaRPr lang="fa-IR" sz="1400" b="1"/>
        </a:p>
      </dgm:t>
    </dgm:pt>
    <dgm:pt modelId="{1DA17FAA-3CFA-4BCA-ABA9-DB795B1AB1FA}" type="sibTrans" cxnId="{5ACFC1C9-A860-4CB3-B1F0-A25977A12E9F}">
      <dgm:prSet/>
      <dgm:spPr/>
      <dgm:t>
        <a:bodyPr/>
        <a:lstStyle/>
        <a:p>
          <a:pPr algn="r" rtl="1"/>
          <a:endParaRPr lang="fa-IR" sz="1400" b="1"/>
        </a:p>
      </dgm:t>
    </dgm:pt>
    <dgm:pt modelId="{CE1EB09B-A859-4730-B650-775780F1A8C8}">
      <dgm:prSet custT="1"/>
      <dgm:spPr/>
      <dgm:t>
        <a:bodyPr/>
        <a:lstStyle/>
        <a:p>
          <a:pPr algn="r" rtl="1"/>
          <a:r>
            <a:rPr lang="fa-IR" sz="1400" b="1" dirty="0" smtClean="0"/>
            <a:t>از نرم‌افزارهای سه بعدی که بیشتر در طراحی معماری و طراحی صنعتی استفاده می‌شوند می‌توان به اتوکد، سالیدورکس، اینونتور، سالید اج و مکانیکال دسکتاپ اشاره کرد. </a:t>
          </a:r>
          <a:endParaRPr lang="fa-IR" sz="1400" b="1" dirty="0"/>
        </a:p>
      </dgm:t>
    </dgm:pt>
    <dgm:pt modelId="{22E332AA-28C6-4DCB-8FD7-9CBD092F249C}" type="parTrans" cxnId="{4A7803E8-56E6-43D1-A53F-CFC47035BD4A}">
      <dgm:prSet/>
      <dgm:spPr/>
      <dgm:t>
        <a:bodyPr/>
        <a:lstStyle/>
        <a:p>
          <a:pPr algn="r" rtl="1"/>
          <a:endParaRPr lang="fa-IR" sz="1400" b="1"/>
        </a:p>
      </dgm:t>
    </dgm:pt>
    <dgm:pt modelId="{2B2B5E7E-94E8-44F1-9CB3-9D4AC53BEA01}" type="sibTrans" cxnId="{4A7803E8-56E6-43D1-A53F-CFC47035BD4A}">
      <dgm:prSet/>
      <dgm:spPr/>
      <dgm:t>
        <a:bodyPr/>
        <a:lstStyle/>
        <a:p>
          <a:pPr algn="r" rtl="1"/>
          <a:endParaRPr lang="fa-IR" sz="1400" b="1"/>
        </a:p>
      </dgm:t>
    </dgm:pt>
    <dgm:pt modelId="{59ADE59C-A304-44CF-8D97-BB91FA0593CC}">
      <dgm:prSet custT="1"/>
      <dgm:spPr/>
      <dgm:t>
        <a:bodyPr/>
        <a:lstStyle/>
        <a:p>
          <a:pPr algn="r" rtl="1"/>
          <a:r>
            <a:rPr lang="fa-IR" sz="1400" b="1" dirty="0" smtClean="0"/>
            <a:t>کتیا، یونیگرافیکس و پرو/اینجینیر هم از بهترین نرم‌افزارهای گرافیکی مورد استفاده‌است که با امکان محاسبات پیچیده مهندسی از قبیل محاسبات تنشهای محوری وهزاران قابلیت حرفه‌ای دیگر به طراحان کمک کرده‌اند.</a:t>
          </a:r>
          <a:endParaRPr lang="fa-IR" sz="1400" b="1" dirty="0"/>
        </a:p>
      </dgm:t>
    </dgm:pt>
    <dgm:pt modelId="{A2F823D9-87D6-4312-9621-157135C98A94}" type="parTrans" cxnId="{D129AD2C-05AF-4DA4-A7D8-681778CFE3FD}">
      <dgm:prSet/>
      <dgm:spPr/>
      <dgm:t>
        <a:bodyPr/>
        <a:lstStyle/>
        <a:p>
          <a:pPr algn="r" rtl="1"/>
          <a:endParaRPr lang="fa-IR" sz="1400" b="1"/>
        </a:p>
      </dgm:t>
    </dgm:pt>
    <dgm:pt modelId="{C29236F7-885A-45F4-BDC8-DDEBD3E64275}" type="sibTrans" cxnId="{D129AD2C-05AF-4DA4-A7D8-681778CFE3FD}">
      <dgm:prSet/>
      <dgm:spPr/>
      <dgm:t>
        <a:bodyPr/>
        <a:lstStyle/>
        <a:p>
          <a:pPr algn="r" rtl="1"/>
          <a:endParaRPr lang="fa-IR" sz="1400" b="1"/>
        </a:p>
      </dgm:t>
    </dgm:pt>
    <dgm:pt modelId="{0C794A19-C9E8-4FC7-9B80-93F2D337EE22}">
      <dgm:prSet custT="1"/>
      <dgm:spPr/>
      <dgm:t>
        <a:bodyPr/>
        <a:lstStyle/>
        <a:p>
          <a:pPr algn="r" rtl="1"/>
          <a:r>
            <a:rPr lang="fa-IR" sz="1400" b="1" dirty="0" smtClean="0"/>
            <a:t> بسیاری از قطعات  باید آزمایش شوند و اگر بخواهیم تحت آزمایش واقعی قرار دهیم مستلزم هزینه‌های بسیار زیاد می‌شود.</a:t>
          </a:r>
          <a:endParaRPr lang="fa-IR" sz="1400" b="1" dirty="0"/>
        </a:p>
      </dgm:t>
    </dgm:pt>
    <dgm:pt modelId="{D310D745-5CFD-432E-ADA0-B179E1C125EF}" type="parTrans" cxnId="{21F89B2E-3589-4D60-94F8-6C54914DBFA0}">
      <dgm:prSet/>
      <dgm:spPr/>
      <dgm:t>
        <a:bodyPr/>
        <a:lstStyle/>
        <a:p>
          <a:pPr algn="r" rtl="1"/>
          <a:endParaRPr lang="fa-IR" sz="1400" b="1"/>
        </a:p>
      </dgm:t>
    </dgm:pt>
    <dgm:pt modelId="{1B4FDA72-14A9-41A0-8C92-049D65D7308A}" type="sibTrans" cxnId="{21F89B2E-3589-4D60-94F8-6C54914DBFA0}">
      <dgm:prSet/>
      <dgm:spPr/>
      <dgm:t>
        <a:bodyPr/>
        <a:lstStyle/>
        <a:p>
          <a:pPr algn="r" rtl="1"/>
          <a:endParaRPr lang="fa-IR" sz="1400" b="1"/>
        </a:p>
      </dgm:t>
    </dgm:pt>
    <dgm:pt modelId="{E86A4E0F-149B-42EF-9D00-CE291BA53B6C}" type="pres">
      <dgm:prSet presAssocID="{BF09B03D-B451-4501-ACD9-552F2E59FFBD}" presName="linear" presStyleCnt="0">
        <dgm:presLayoutVars>
          <dgm:dir/>
          <dgm:animLvl val="lvl"/>
          <dgm:resizeHandles val="exact"/>
        </dgm:presLayoutVars>
      </dgm:prSet>
      <dgm:spPr/>
      <dgm:t>
        <a:bodyPr/>
        <a:lstStyle/>
        <a:p>
          <a:pPr rtl="1"/>
          <a:endParaRPr lang="fa-IR"/>
        </a:p>
      </dgm:t>
    </dgm:pt>
    <dgm:pt modelId="{6C0AC520-5BF1-4759-8419-37549F6547C3}" type="pres">
      <dgm:prSet presAssocID="{20B4FFDD-6B4B-40DB-9A85-799B2C27AFBF}" presName="parentLin" presStyleCnt="0"/>
      <dgm:spPr/>
    </dgm:pt>
    <dgm:pt modelId="{6E669A76-2AA2-4621-96E4-591B2938AA0D}" type="pres">
      <dgm:prSet presAssocID="{20B4FFDD-6B4B-40DB-9A85-799B2C27AFBF}" presName="parentLeftMargin" presStyleLbl="node1" presStyleIdx="0" presStyleCnt="1"/>
      <dgm:spPr/>
      <dgm:t>
        <a:bodyPr/>
        <a:lstStyle/>
        <a:p>
          <a:pPr rtl="1"/>
          <a:endParaRPr lang="fa-IR"/>
        </a:p>
      </dgm:t>
    </dgm:pt>
    <dgm:pt modelId="{8A23CFDC-06D0-4AB1-8649-E7EBC05EDC79}" type="pres">
      <dgm:prSet presAssocID="{20B4FFDD-6B4B-40DB-9A85-799B2C27AFBF}" presName="parentText" presStyleLbl="node1" presStyleIdx="0" presStyleCnt="1" custScaleX="140895" custScaleY="59406" custLinFactNeighborX="68647" custLinFactNeighborY="2909">
        <dgm:presLayoutVars>
          <dgm:chMax val="0"/>
          <dgm:bulletEnabled val="1"/>
        </dgm:presLayoutVars>
      </dgm:prSet>
      <dgm:spPr/>
      <dgm:t>
        <a:bodyPr/>
        <a:lstStyle/>
        <a:p>
          <a:pPr rtl="1"/>
          <a:endParaRPr lang="fa-IR"/>
        </a:p>
      </dgm:t>
    </dgm:pt>
    <dgm:pt modelId="{A5B3B3C7-91C8-4598-8376-C8E5237DAFB1}" type="pres">
      <dgm:prSet presAssocID="{20B4FFDD-6B4B-40DB-9A85-799B2C27AFBF}" presName="negativeSpace" presStyleCnt="0"/>
      <dgm:spPr/>
    </dgm:pt>
    <dgm:pt modelId="{98D360D6-1914-4FB2-88C0-F74A5AFB9BAA}" type="pres">
      <dgm:prSet presAssocID="{20B4FFDD-6B4B-40DB-9A85-799B2C27AFBF}" presName="childText" presStyleLbl="conFgAcc1" presStyleIdx="0" presStyleCnt="1" custScaleY="114249" custLinFactNeighborX="-2734" custLinFactNeighborY="7663">
        <dgm:presLayoutVars>
          <dgm:bulletEnabled val="1"/>
        </dgm:presLayoutVars>
      </dgm:prSet>
      <dgm:spPr/>
      <dgm:t>
        <a:bodyPr/>
        <a:lstStyle/>
        <a:p>
          <a:pPr rtl="1"/>
          <a:endParaRPr lang="fa-IR"/>
        </a:p>
      </dgm:t>
    </dgm:pt>
  </dgm:ptLst>
  <dgm:cxnLst>
    <dgm:cxn modelId="{CCC45C31-F7D8-4685-A31C-FA4817B8D5B1}" type="presOf" srcId="{20B4FFDD-6B4B-40DB-9A85-799B2C27AFBF}" destId="{8A23CFDC-06D0-4AB1-8649-E7EBC05EDC79}" srcOrd="1" destOrd="0" presId="urn:microsoft.com/office/officeart/2005/8/layout/list1"/>
    <dgm:cxn modelId="{5ACFC1C9-A860-4CB3-B1F0-A25977A12E9F}" srcId="{20B4FFDD-6B4B-40DB-9A85-799B2C27AFBF}" destId="{076CF9CC-E580-4FDA-BC82-C2268EFC23A6}" srcOrd="3" destOrd="0" parTransId="{FA260652-A4AB-4E37-A7E5-46A2D37FA2AA}" sibTransId="{1DA17FAA-3CFA-4BCA-ABA9-DB795B1AB1FA}"/>
    <dgm:cxn modelId="{9EF3FAF6-8040-4404-BEC5-B08879A4FEB9}" type="presOf" srcId="{25932016-7181-4965-BF9F-53F992182BF5}" destId="{98D360D6-1914-4FB2-88C0-F74A5AFB9BAA}" srcOrd="0" destOrd="0" presId="urn:microsoft.com/office/officeart/2005/8/layout/list1"/>
    <dgm:cxn modelId="{26BA0362-6640-481A-A7BE-0C70F6ADCFC3}" type="presOf" srcId="{59ADE59C-A304-44CF-8D97-BB91FA0593CC}" destId="{98D360D6-1914-4FB2-88C0-F74A5AFB9BAA}" srcOrd="0" destOrd="5" presId="urn:microsoft.com/office/officeart/2005/8/layout/list1"/>
    <dgm:cxn modelId="{F069B621-979A-4CF0-8A8E-AB34958A3407}" type="presOf" srcId="{BF09B03D-B451-4501-ACD9-552F2E59FFBD}" destId="{E86A4E0F-149B-42EF-9D00-CE291BA53B6C}" srcOrd="0" destOrd="0" presId="urn:microsoft.com/office/officeart/2005/8/layout/list1"/>
    <dgm:cxn modelId="{42A5D437-EBAD-4B72-879A-0ECA179F018B}" srcId="{BF09B03D-B451-4501-ACD9-552F2E59FFBD}" destId="{20B4FFDD-6B4B-40DB-9A85-799B2C27AFBF}" srcOrd="0" destOrd="0" parTransId="{4A5B4EBF-C64B-49BB-A51B-F48509B87CEF}" sibTransId="{B71E1852-EE4E-4350-A8DB-5666F8FAAAF0}"/>
    <dgm:cxn modelId="{171F509F-1902-411F-8518-FE3976413829}" type="presOf" srcId="{CE1EB09B-A859-4730-B650-775780F1A8C8}" destId="{98D360D6-1914-4FB2-88C0-F74A5AFB9BAA}" srcOrd="0" destOrd="4" presId="urn:microsoft.com/office/officeart/2005/8/layout/list1"/>
    <dgm:cxn modelId="{84999BDC-0AAB-4263-A1D5-82DBC5A1BA7D}" type="presOf" srcId="{076CF9CC-E580-4FDA-BC82-C2268EFC23A6}" destId="{98D360D6-1914-4FB2-88C0-F74A5AFB9BAA}" srcOrd="0" destOrd="3" presId="urn:microsoft.com/office/officeart/2005/8/layout/list1"/>
    <dgm:cxn modelId="{417AA27B-38B3-48D4-87B1-9BB6D11EA890}" type="presOf" srcId="{20B4FFDD-6B4B-40DB-9A85-799B2C27AFBF}" destId="{6E669A76-2AA2-4621-96E4-591B2938AA0D}" srcOrd="0" destOrd="0" presId="urn:microsoft.com/office/officeart/2005/8/layout/list1"/>
    <dgm:cxn modelId="{4A7803E8-56E6-43D1-A53F-CFC47035BD4A}" srcId="{20B4FFDD-6B4B-40DB-9A85-799B2C27AFBF}" destId="{CE1EB09B-A859-4730-B650-775780F1A8C8}" srcOrd="4" destOrd="0" parTransId="{22E332AA-28C6-4DCB-8FD7-9CBD092F249C}" sibTransId="{2B2B5E7E-94E8-44F1-9CB3-9D4AC53BEA01}"/>
    <dgm:cxn modelId="{21F89B2E-3589-4D60-94F8-6C54914DBFA0}" srcId="{20B4FFDD-6B4B-40DB-9A85-799B2C27AFBF}" destId="{0C794A19-C9E8-4FC7-9B80-93F2D337EE22}" srcOrd="1" destOrd="0" parTransId="{D310D745-5CFD-432E-ADA0-B179E1C125EF}" sibTransId="{1B4FDA72-14A9-41A0-8C92-049D65D7308A}"/>
    <dgm:cxn modelId="{417DCAC8-5D45-4E89-82FD-97EEDB47E8C9}" type="presOf" srcId="{1B9ABD11-9DAD-4968-8156-2C3805CDBB11}" destId="{98D360D6-1914-4FB2-88C0-F74A5AFB9BAA}" srcOrd="0" destOrd="2" presId="urn:microsoft.com/office/officeart/2005/8/layout/list1"/>
    <dgm:cxn modelId="{10065385-E609-467D-B04D-B132BF585EC4}" type="presOf" srcId="{0C794A19-C9E8-4FC7-9B80-93F2D337EE22}" destId="{98D360D6-1914-4FB2-88C0-F74A5AFB9BAA}" srcOrd="0" destOrd="1" presId="urn:microsoft.com/office/officeart/2005/8/layout/list1"/>
    <dgm:cxn modelId="{D129AD2C-05AF-4DA4-A7D8-681778CFE3FD}" srcId="{20B4FFDD-6B4B-40DB-9A85-799B2C27AFBF}" destId="{59ADE59C-A304-44CF-8D97-BB91FA0593CC}" srcOrd="5" destOrd="0" parTransId="{A2F823D9-87D6-4312-9621-157135C98A94}" sibTransId="{C29236F7-885A-45F4-BDC8-DDEBD3E64275}"/>
    <dgm:cxn modelId="{641D69F7-9979-460E-BA60-8123F1129270}" srcId="{20B4FFDD-6B4B-40DB-9A85-799B2C27AFBF}" destId="{1B9ABD11-9DAD-4968-8156-2C3805CDBB11}" srcOrd="2" destOrd="0" parTransId="{5BAB1BE0-30B2-45C9-BDCF-ECC41CF5B27D}" sibTransId="{3C2CB0D7-4692-432E-984D-A0F932DAC0F2}"/>
    <dgm:cxn modelId="{552943B0-A661-4384-969A-86F1F3D81450}" srcId="{20B4FFDD-6B4B-40DB-9A85-799B2C27AFBF}" destId="{25932016-7181-4965-BF9F-53F992182BF5}" srcOrd="0" destOrd="0" parTransId="{3DD2C0DD-C9DB-4D55-9B89-0CDBCA8DC9BF}" sibTransId="{DC826C10-5DEC-41D3-9695-A22329D974DF}"/>
    <dgm:cxn modelId="{1F0E59D9-413B-4E44-A7D3-1333B42246C9}" type="presParOf" srcId="{E86A4E0F-149B-42EF-9D00-CE291BA53B6C}" destId="{6C0AC520-5BF1-4759-8419-37549F6547C3}" srcOrd="0" destOrd="0" presId="urn:microsoft.com/office/officeart/2005/8/layout/list1"/>
    <dgm:cxn modelId="{D84A4252-B2DF-405A-A74C-B895F9748AC2}" type="presParOf" srcId="{6C0AC520-5BF1-4759-8419-37549F6547C3}" destId="{6E669A76-2AA2-4621-96E4-591B2938AA0D}" srcOrd="0" destOrd="0" presId="urn:microsoft.com/office/officeart/2005/8/layout/list1"/>
    <dgm:cxn modelId="{DCA9A614-FB78-4D4C-B28E-19988937E134}" type="presParOf" srcId="{6C0AC520-5BF1-4759-8419-37549F6547C3}" destId="{8A23CFDC-06D0-4AB1-8649-E7EBC05EDC79}" srcOrd="1" destOrd="0" presId="urn:microsoft.com/office/officeart/2005/8/layout/list1"/>
    <dgm:cxn modelId="{D2D7F792-52A5-4611-9D33-854C9D77CA02}" type="presParOf" srcId="{E86A4E0F-149B-42EF-9D00-CE291BA53B6C}" destId="{A5B3B3C7-91C8-4598-8376-C8E5237DAFB1}" srcOrd="1" destOrd="0" presId="urn:microsoft.com/office/officeart/2005/8/layout/list1"/>
    <dgm:cxn modelId="{842F444E-B24B-4630-9AE7-F4672FEDACF9}" type="presParOf" srcId="{E86A4E0F-149B-42EF-9D00-CE291BA53B6C}" destId="{98D360D6-1914-4FB2-88C0-F74A5AFB9BAA}"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09B03D-B451-4501-ACD9-552F2E59FFBD}" type="doc">
      <dgm:prSet loTypeId="urn:microsoft.com/office/officeart/2005/8/layout/vList2" loCatId="list" qsTypeId="urn:microsoft.com/office/officeart/2005/8/quickstyle/3d3" qsCatId="3D" csTypeId="urn:microsoft.com/office/officeart/2005/8/colors/colorful3" csCatId="colorful" phldr="1"/>
      <dgm:spPr/>
      <dgm:t>
        <a:bodyPr/>
        <a:lstStyle/>
        <a:p>
          <a:pPr rtl="1"/>
          <a:endParaRPr lang="fa-IR"/>
        </a:p>
      </dgm:t>
    </dgm:pt>
    <dgm:pt modelId="{20B4FFDD-6B4B-40DB-9A85-799B2C27AFBF}">
      <dgm:prSet custT="1"/>
      <dgm:spPr/>
      <dgm:t>
        <a:bodyPr/>
        <a:lstStyle/>
        <a:p>
          <a:pPr algn="ctr" rtl="1"/>
          <a:r>
            <a:rPr lang="fa-IR" sz="1800" b="1" dirty="0" smtClean="0"/>
            <a:t>سیستم های داد و ستد، هماهنگی و انتقال کالا بین منابع تامین کالا و سارمان می باشد</a:t>
          </a:r>
        </a:p>
      </dgm:t>
    </dgm:pt>
    <dgm:pt modelId="{B71E1852-EE4E-4350-A8DB-5666F8FAAAF0}" type="sibTrans" cxnId="{42A5D437-EBAD-4B72-879A-0ECA179F018B}">
      <dgm:prSet/>
      <dgm:spPr/>
      <dgm:t>
        <a:bodyPr/>
        <a:lstStyle/>
        <a:p>
          <a:pPr algn="ctr" rtl="1"/>
          <a:endParaRPr lang="fa-IR" sz="1400" b="1"/>
        </a:p>
      </dgm:t>
    </dgm:pt>
    <dgm:pt modelId="{4A5B4EBF-C64B-49BB-A51B-F48509B87CEF}" type="parTrans" cxnId="{42A5D437-EBAD-4B72-879A-0ECA179F018B}">
      <dgm:prSet/>
      <dgm:spPr/>
      <dgm:t>
        <a:bodyPr/>
        <a:lstStyle/>
        <a:p>
          <a:pPr algn="ctr" rtl="1"/>
          <a:endParaRPr lang="fa-IR" sz="1400" b="1"/>
        </a:p>
      </dgm:t>
    </dgm:pt>
    <dgm:pt modelId="{A8B0CF7D-E564-4F53-A6C0-266C748ED234}" type="pres">
      <dgm:prSet presAssocID="{BF09B03D-B451-4501-ACD9-552F2E59FFBD}" presName="linear" presStyleCnt="0">
        <dgm:presLayoutVars>
          <dgm:animLvl val="lvl"/>
          <dgm:resizeHandles val="exact"/>
        </dgm:presLayoutVars>
      </dgm:prSet>
      <dgm:spPr/>
      <dgm:t>
        <a:bodyPr/>
        <a:lstStyle/>
        <a:p>
          <a:pPr rtl="1"/>
          <a:endParaRPr lang="fa-IR"/>
        </a:p>
      </dgm:t>
    </dgm:pt>
    <dgm:pt modelId="{6CF1D12B-4686-4B1B-A9A4-710D63BF5066}" type="pres">
      <dgm:prSet presAssocID="{20B4FFDD-6B4B-40DB-9A85-799B2C27AFBF}" presName="parentText" presStyleLbl="node1" presStyleIdx="0" presStyleCnt="1">
        <dgm:presLayoutVars>
          <dgm:chMax val="0"/>
          <dgm:bulletEnabled val="1"/>
        </dgm:presLayoutVars>
      </dgm:prSet>
      <dgm:spPr/>
      <dgm:t>
        <a:bodyPr/>
        <a:lstStyle/>
        <a:p>
          <a:pPr rtl="1"/>
          <a:endParaRPr lang="fa-IR"/>
        </a:p>
      </dgm:t>
    </dgm:pt>
  </dgm:ptLst>
  <dgm:cxnLst>
    <dgm:cxn modelId="{DEA66C95-0792-4A81-85D2-11F7693243DE}" type="presOf" srcId="{20B4FFDD-6B4B-40DB-9A85-799B2C27AFBF}" destId="{6CF1D12B-4686-4B1B-A9A4-710D63BF5066}" srcOrd="0" destOrd="0" presId="urn:microsoft.com/office/officeart/2005/8/layout/vList2"/>
    <dgm:cxn modelId="{42A5D437-EBAD-4B72-879A-0ECA179F018B}" srcId="{BF09B03D-B451-4501-ACD9-552F2E59FFBD}" destId="{20B4FFDD-6B4B-40DB-9A85-799B2C27AFBF}" srcOrd="0" destOrd="0" parTransId="{4A5B4EBF-C64B-49BB-A51B-F48509B87CEF}" sibTransId="{B71E1852-EE4E-4350-A8DB-5666F8FAAAF0}"/>
    <dgm:cxn modelId="{BAA45742-80F6-4008-8958-94078C221C26}" type="presOf" srcId="{BF09B03D-B451-4501-ACD9-552F2E59FFBD}" destId="{A8B0CF7D-E564-4F53-A6C0-266C748ED234}" srcOrd="0" destOrd="0" presId="urn:microsoft.com/office/officeart/2005/8/layout/vList2"/>
    <dgm:cxn modelId="{981207E9-DF88-4358-AA01-566079525FFF}" type="presParOf" srcId="{A8B0CF7D-E564-4F53-A6C0-266C748ED234}" destId="{6CF1D12B-4686-4B1B-A9A4-710D63BF506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7495A6-A2C3-4100-A2B6-E7A5F6DCDA57}" type="doc">
      <dgm:prSet loTypeId="urn:microsoft.com/office/officeart/2005/8/layout/arrow6" loCatId="relationship" qsTypeId="urn:microsoft.com/office/officeart/2005/8/quickstyle/simple2" qsCatId="simple" csTypeId="urn:microsoft.com/office/officeart/2005/8/colors/accent1_2" csCatId="accent1" phldr="1"/>
      <dgm:spPr/>
      <dgm:t>
        <a:bodyPr/>
        <a:lstStyle/>
        <a:p>
          <a:pPr rtl="1"/>
          <a:endParaRPr lang="fa-IR"/>
        </a:p>
      </dgm:t>
    </dgm:pt>
    <dgm:pt modelId="{AE8854D0-A532-4934-ADB1-21ABC72BB45F}">
      <dgm:prSet custT="1"/>
      <dgm:spPr/>
      <dgm:t>
        <a:bodyPr/>
        <a:lstStyle/>
        <a:p>
          <a:pPr rtl="1"/>
          <a:r>
            <a:rPr lang="fa-IR" sz="1800" b="1" dirty="0" smtClean="0"/>
            <a:t>اگر کالا دیرتر از زمان نیاز به نقطه نیاز برسد تولید صدمه می بیند. </a:t>
          </a:r>
          <a:endParaRPr lang="fa-IR" sz="1800" b="1" dirty="0"/>
        </a:p>
      </dgm:t>
    </dgm:pt>
    <dgm:pt modelId="{DBA4D0BB-B20F-4CDD-81BE-0E7713E859C6}" type="parTrans" cxnId="{EA2C9526-BE43-4AC4-86EA-29663209E952}">
      <dgm:prSet/>
      <dgm:spPr/>
      <dgm:t>
        <a:bodyPr/>
        <a:lstStyle/>
        <a:p>
          <a:pPr rtl="1"/>
          <a:endParaRPr lang="fa-IR" sz="1800" b="1"/>
        </a:p>
      </dgm:t>
    </dgm:pt>
    <dgm:pt modelId="{0A889DE7-61A3-429C-96BC-0B6294BC92FE}" type="sibTrans" cxnId="{EA2C9526-BE43-4AC4-86EA-29663209E952}">
      <dgm:prSet/>
      <dgm:spPr/>
      <dgm:t>
        <a:bodyPr/>
        <a:lstStyle/>
        <a:p>
          <a:pPr rtl="1"/>
          <a:endParaRPr lang="fa-IR" sz="1800" b="1"/>
        </a:p>
      </dgm:t>
    </dgm:pt>
    <dgm:pt modelId="{84BDD08F-4AA6-449A-93DC-406E94C4E163}">
      <dgm:prSet custT="1"/>
      <dgm:spPr/>
      <dgm:t>
        <a:bodyPr/>
        <a:lstStyle/>
        <a:p>
          <a:pPr rtl="1"/>
          <a:r>
            <a:rPr lang="fa-IR" sz="1800" b="1" dirty="0" smtClean="0"/>
            <a:t>اگر کالا زودتر از رمان نیاز برسد هزینه های مالی و انبارداری افزایش می یابد.</a:t>
          </a:r>
          <a:endParaRPr lang="fa-IR" sz="1800" b="1" dirty="0"/>
        </a:p>
      </dgm:t>
    </dgm:pt>
    <dgm:pt modelId="{97721622-1997-4440-8B70-490357F44A42}" type="parTrans" cxnId="{FB0C9667-F8C5-4C6D-B327-6CDE968585FB}">
      <dgm:prSet/>
      <dgm:spPr/>
      <dgm:t>
        <a:bodyPr/>
        <a:lstStyle/>
        <a:p>
          <a:pPr rtl="1"/>
          <a:endParaRPr lang="fa-IR" sz="1800" b="1"/>
        </a:p>
      </dgm:t>
    </dgm:pt>
    <dgm:pt modelId="{B7DA9FDE-598B-45F4-A074-A35A23F9BBB1}" type="sibTrans" cxnId="{FB0C9667-F8C5-4C6D-B327-6CDE968585FB}">
      <dgm:prSet/>
      <dgm:spPr/>
      <dgm:t>
        <a:bodyPr/>
        <a:lstStyle/>
        <a:p>
          <a:pPr rtl="1"/>
          <a:endParaRPr lang="fa-IR" sz="1800" b="1"/>
        </a:p>
      </dgm:t>
    </dgm:pt>
    <dgm:pt modelId="{F2651F84-F177-4441-9B6A-47C044D8A6E1}" type="pres">
      <dgm:prSet presAssocID="{D47495A6-A2C3-4100-A2B6-E7A5F6DCDA57}" presName="compositeShape" presStyleCnt="0">
        <dgm:presLayoutVars>
          <dgm:chMax val="2"/>
          <dgm:dir/>
          <dgm:resizeHandles val="exact"/>
        </dgm:presLayoutVars>
      </dgm:prSet>
      <dgm:spPr/>
      <dgm:t>
        <a:bodyPr/>
        <a:lstStyle/>
        <a:p>
          <a:endParaRPr lang="en-US"/>
        </a:p>
      </dgm:t>
    </dgm:pt>
    <dgm:pt modelId="{5028FA05-F59F-4F4B-878C-67047299C0C6}" type="pres">
      <dgm:prSet presAssocID="{D47495A6-A2C3-4100-A2B6-E7A5F6DCDA57}" presName="ribbon" presStyleLbl="node1" presStyleIdx="0" presStyleCnt="1"/>
      <dgm:spPr/>
    </dgm:pt>
    <dgm:pt modelId="{8BEFF557-D9F5-4913-A9D5-ADFB84B9B895}" type="pres">
      <dgm:prSet presAssocID="{D47495A6-A2C3-4100-A2B6-E7A5F6DCDA57}" presName="leftArrowText" presStyleLbl="node1" presStyleIdx="0" presStyleCnt="1">
        <dgm:presLayoutVars>
          <dgm:chMax val="0"/>
          <dgm:bulletEnabled val="1"/>
        </dgm:presLayoutVars>
      </dgm:prSet>
      <dgm:spPr/>
      <dgm:t>
        <a:bodyPr/>
        <a:lstStyle/>
        <a:p>
          <a:endParaRPr lang="en-US"/>
        </a:p>
      </dgm:t>
    </dgm:pt>
    <dgm:pt modelId="{E70C3558-24F1-48E3-BA65-82D895D57933}" type="pres">
      <dgm:prSet presAssocID="{D47495A6-A2C3-4100-A2B6-E7A5F6DCDA57}" presName="rightArrowText" presStyleLbl="node1" presStyleIdx="0" presStyleCnt="1">
        <dgm:presLayoutVars>
          <dgm:chMax val="0"/>
          <dgm:bulletEnabled val="1"/>
        </dgm:presLayoutVars>
      </dgm:prSet>
      <dgm:spPr/>
      <dgm:t>
        <a:bodyPr/>
        <a:lstStyle/>
        <a:p>
          <a:endParaRPr lang="en-US"/>
        </a:p>
      </dgm:t>
    </dgm:pt>
  </dgm:ptLst>
  <dgm:cxnLst>
    <dgm:cxn modelId="{85BD20B4-188F-4421-86E3-848503A1AAC1}" type="presOf" srcId="{84BDD08F-4AA6-449A-93DC-406E94C4E163}" destId="{E70C3558-24F1-48E3-BA65-82D895D57933}" srcOrd="0" destOrd="0" presId="urn:microsoft.com/office/officeart/2005/8/layout/arrow6"/>
    <dgm:cxn modelId="{E42B64D3-05FE-41B4-98E6-BDB173D9F5EE}" type="presOf" srcId="{AE8854D0-A532-4934-ADB1-21ABC72BB45F}" destId="{8BEFF557-D9F5-4913-A9D5-ADFB84B9B895}" srcOrd="0" destOrd="0" presId="urn:microsoft.com/office/officeart/2005/8/layout/arrow6"/>
    <dgm:cxn modelId="{EA2C9526-BE43-4AC4-86EA-29663209E952}" srcId="{D47495A6-A2C3-4100-A2B6-E7A5F6DCDA57}" destId="{AE8854D0-A532-4934-ADB1-21ABC72BB45F}" srcOrd="0" destOrd="0" parTransId="{DBA4D0BB-B20F-4CDD-81BE-0E7713E859C6}" sibTransId="{0A889DE7-61A3-429C-96BC-0B6294BC92FE}"/>
    <dgm:cxn modelId="{FB0C9667-F8C5-4C6D-B327-6CDE968585FB}" srcId="{D47495A6-A2C3-4100-A2B6-E7A5F6DCDA57}" destId="{84BDD08F-4AA6-449A-93DC-406E94C4E163}" srcOrd="1" destOrd="0" parTransId="{97721622-1997-4440-8B70-490357F44A42}" sibTransId="{B7DA9FDE-598B-45F4-A074-A35A23F9BBB1}"/>
    <dgm:cxn modelId="{1FBCBB3E-2F8A-4296-8A57-858640402E2C}" type="presOf" srcId="{D47495A6-A2C3-4100-A2B6-E7A5F6DCDA57}" destId="{F2651F84-F177-4441-9B6A-47C044D8A6E1}" srcOrd="0" destOrd="0" presId="urn:microsoft.com/office/officeart/2005/8/layout/arrow6"/>
    <dgm:cxn modelId="{30F78511-5526-4404-8863-AA2256183951}" type="presParOf" srcId="{F2651F84-F177-4441-9B6A-47C044D8A6E1}" destId="{5028FA05-F59F-4F4B-878C-67047299C0C6}" srcOrd="0" destOrd="0" presId="urn:microsoft.com/office/officeart/2005/8/layout/arrow6"/>
    <dgm:cxn modelId="{0D845772-CBE2-4DD3-B248-71291CF13668}" type="presParOf" srcId="{F2651F84-F177-4441-9B6A-47C044D8A6E1}" destId="{8BEFF557-D9F5-4913-A9D5-ADFB84B9B895}" srcOrd="1" destOrd="0" presId="urn:microsoft.com/office/officeart/2005/8/layout/arrow6"/>
    <dgm:cxn modelId="{0F539340-7022-442C-B215-1A90E129668F}" type="presParOf" srcId="{F2651F84-F177-4441-9B6A-47C044D8A6E1}" destId="{E70C3558-24F1-48E3-BA65-82D895D57933}"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4AB32C-56FD-41E6-9DCF-F112B08D40BA}" type="doc">
      <dgm:prSet loTypeId="urn:microsoft.com/office/officeart/2005/8/layout/vList2" loCatId="list" qsTypeId="urn:microsoft.com/office/officeart/2005/8/quickstyle/simple4" qsCatId="simple" csTypeId="urn:microsoft.com/office/officeart/2005/8/colors/colorful3" csCatId="colorful" phldr="1"/>
      <dgm:spPr/>
      <dgm:t>
        <a:bodyPr/>
        <a:lstStyle/>
        <a:p>
          <a:pPr rtl="1"/>
          <a:endParaRPr lang="fa-IR"/>
        </a:p>
      </dgm:t>
    </dgm:pt>
    <dgm:pt modelId="{30A87665-D6FF-4D3B-88B5-9376AE4F2AD3}">
      <dgm:prSet custT="1"/>
      <dgm:spPr/>
      <dgm:t>
        <a:bodyPr/>
        <a:lstStyle/>
        <a:p>
          <a:pPr rtl="1"/>
          <a:r>
            <a:rPr lang="fa-IR" sz="1800" b="1" dirty="0" smtClean="0"/>
            <a:t>اولین بسته نرم افزاری که که مراحل زنجیره تامین را پوشش می دهد با عنوان سیستم برنامه ریزی احتیاجات مواد (</a:t>
          </a:r>
          <a:r>
            <a:rPr lang="en-US" sz="1800" b="1" dirty="0" smtClean="0"/>
            <a:t>Material Requirement Planning: MRP</a:t>
          </a:r>
          <a:r>
            <a:rPr lang="fa-IR" sz="1800" b="1" dirty="0" smtClean="0"/>
            <a:t>) شناخته شد.</a:t>
          </a:r>
          <a:endParaRPr lang="fa-IR" sz="1800" b="1" dirty="0"/>
        </a:p>
      </dgm:t>
    </dgm:pt>
    <dgm:pt modelId="{B5B8E2CE-3831-40AD-87EF-AD68D2028268}" type="parTrans" cxnId="{9F932F03-871B-4A8A-B521-5CEE68A3FE01}">
      <dgm:prSet/>
      <dgm:spPr/>
      <dgm:t>
        <a:bodyPr/>
        <a:lstStyle/>
        <a:p>
          <a:pPr rtl="1"/>
          <a:endParaRPr lang="fa-IR"/>
        </a:p>
      </dgm:t>
    </dgm:pt>
    <dgm:pt modelId="{88C7A0BD-D67B-46EE-A297-3797D32EE8FE}" type="sibTrans" cxnId="{9F932F03-871B-4A8A-B521-5CEE68A3FE01}">
      <dgm:prSet/>
      <dgm:spPr/>
      <dgm:t>
        <a:bodyPr/>
        <a:lstStyle/>
        <a:p>
          <a:pPr rtl="1"/>
          <a:endParaRPr lang="fa-IR"/>
        </a:p>
      </dgm:t>
    </dgm:pt>
    <dgm:pt modelId="{0A594692-B93A-4FF6-A57B-CBAE6100F089}">
      <dgm:prSet custT="1"/>
      <dgm:spPr/>
      <dgm:t>
        <a:bodyPr/>
        <a:lstStyle/>
        <a:p>
          <a:pPr rtl="1"/>
          <a:r>
            <a:rPr lang="fa-IR" sz="1800" b="1" dirty="0" smtClean="0"/>
            <a:t>کاربرد </a:t>
          </a:r>
          <a:r>
            <a:rPr lang="en-US" sz="1800" b="1" dirty="0" smtClean="0"/>
            <a:t>MRP</a:t>
          </a:r>
          <a:r>
            <a:rPr lang="fa-IR" sz="1800" b="1" dirty="0" smtClean="0"/>
            <a:t> در زمانی است که نیاز کالا بر اساس برنامه های آینده مشخص شود. و در ان بجای کنترل موجودی بر اساس اطلاعات گذشته و نگهداری موجودی در سطحی که آمادگی جوابگویی به تقاضاها باشد به طریقی برنامه ریزی می شود که جوابگوی نیازهای برناه ریزی شده باشد. </a:t>
          </a:r>
          <a:endParaRPr lang="fa-IR" sz="1800" b="1" dirty="0"/>
        </a:p>
      </dgm:t>
    </dgm:pt>
    <dgm:pt modelId="{B21A259A-3D90-4BF4-AEFF-4DE34BFB93BF}" type="parTrans" cxnId="{8EB6A62E-0AB7-4DAA-A275-31778811B3B6}">
      <dgm:prSet/>
      <dgm:spPr/>
      <dgm:t>
        <a:bodyPr/>
        <a:lstStyle/>
        <a:p>
          <a:pPr rtl="1"/>
          <a:endParaRPr lang="fa-IR"/>
        </a:p>
      </dgm:t>
    </dgm:pt>
    <dgm:pt modelId="{BA33365E-F9B4-498B-9BD3-A515F5C4F084}" type="sibTrans" cxnId="{8EB6A62E-0AB7-4DAA-A275-31778811B3B6}">
      <dgm:prSet/>
      <dgm:spPr/>
      <dgm:t>
        <a:bodyPr/>
        <a:lstStyle/>
        <a:p>
          <a:pPr rtl="1"/>
          <a:endParaRPr lang="fa-IR"/>
        </a:p>
      </dgm:t>
    </dgm:pt>
    <dgm:pt modelId="{620C8BC6-B563-4A77-97CD-1561CBD60CC3}" type="pres">
      <dgm:prSet presAssocID="{844AB32C-56FD-41E6-9DCF-F112B08D40BA}" presName="linear" presStyleCnt="0">
        <dgm:presLayoutVars>
          <dgm:animLvl val="lvl"/>
          <dgm:resizeHandles val="exact"/>
        </dgm:presLayoutVars>
      </dgm:prSet>
      <dgm:spPr/>
      <dgm:t>
        <a:bodyPr/>
        <a:lstStyle/>
        <a:p>
          <a:endParaRPr lang="en-US"/>
        </a:p>
      </dgm:t>
    </dgm:pt>
    <dgm:pt modelId="{61F1624A-5ECF-4A8A-9836-2A72BC1C5E2A}" type="pres">
      <dgm:prSet presAssocID="{30A87665-D6FF-4D3B-88B5-9376AE4F2AD3}" presName="parentText" presStyleLbl="node1" presStyleIdx="0" presStyleCnt="2" custScaleX="83566" custScaleY="146675">
        <dgm:presLayoutVars>
          <dgm:chMax val="0"/>
          <dgm:bulletEnabled val="1"/>
        </dgm:presLayoutVars>
      </dgm:prSet>
      <dgm:spPr/>
      <dgm:t>
        <a:bodyPr/>
        <a:lstStyle/>
        <a:p>
          <a:endParaRPr lang="en-US"/>
        </a:p>
      </dgm:t>
    </dgm:pt>
    <dgm:pt modelId="{28660325-A322-40E6-8E9A-03B50ACBB86A}" type="pres">
      <dgm:prSet presAssocID="{88C7A0BD-D67B-46EE-A297-3797D32EE8FE}" presName="spacer" presStyleCnt="0"/>
      <dgm:spPr/>
    </dgm:pt>
    <dgm:pt modelId="{0C75F7D7-D26E-44A7-A45E-25C6D61E52D5}" type="pres">
      <dgm:prSet presAssocID="{0A594692-B93A-4FF6-A57B-CBAE6100F089}" presName="parentText" presStyleLbl="node1" presStyleIdx="1" presStyleCnt="2" custScaleX="72353" custScaleY="275340">
        <dgm:presLayoutVars>
          <dgm:chMax val="0"/>
          <dgm:bulletEnabled val="1"/>
        </dgm:presLayoutVars>
      </dgm:prSet>
      <dgm:spPr/>
      <dgm:t>
        <a:bodyPr/>
        <a:lstStyle/>
        <a:p>
          <a:endParaRPr lang="en-US"/>
        </a:p>
      </dgm:t>
    </dgm:pt>
  </dgm:ptLst>
  <dgm:cxnLst>
    <dgm:cxn modelId="{9F932F03-871B-4A8A-B521-5CEE68A3FE01}" srcId="{844AB32C-56FD-41E6-9DCF-F112B08D40BA}" destId="{30A87665-D6FF-4D3B-88B5-9376AE4F2AD3}" srcOrd="0" destOrd="0" parTransId="{B5B8E2CE-3831-40AD-87EF-AD68D2028268}" sibTransId="{88C7A0BD-D67B-46EE-A297-3797D32EE8FE}"/>
    <dgm:cxn modelId="{E8EA12F3-E6A3-4589-83C5-B8D9C5EBB2B0}" type="presOf" srcId="{30A87665-D6FF-4D3B-88B5-9376AE4F2AD3}" destId="{61F1624A-5ECF-4A8A-9836-2A72BC1C5E2A}" srcOrd="0" destOrd="0" presId="urn:microsoft.com/office/officeart/2005/8/layout/vList2"/>
    <dgm:cxn modelId="{B3235C1B-CA54-4CC2-9E24-DA13FE9C37FF}" type="presOf" srcId="{844AB32C-56FD-41E6-9DCF-F112B08D40BA}" destId="{620C8BC6-B563-4A77-97CD-1561CBD60CC3}" srcOrd="0" destOrd="0" presId="urn:microsoft.com/office/officeart/2005/8/layout/vList2"/>
    <dgm:cxn modelId="{CA770EB8-4591-47AD-8CCA-115787AC86A8}" type="presOf" srcId="{0A594692-B93A-4FF6-A57B-CBAE6100F089}" destId="{0C75F7D7-D26E-44A7-A45E-25C6D61E52D5}" srcOrd="0" destOrd="0" presId="urn:microsoft.com/office/officeart/2005/8/layout/vList2"/>
    <dgm:cxn modelId="{8EB6A62E-0AB7-4DAA-A275-31778811B3B6}" srcId="{844AB32C-56FD-41E6-9DCF-F112B08D40BA}" destId="{0A594692-B93A-4FF6-A57B-CBAE6100F089}" srcOrd="1" destOrd="0" parTransId="{B21A259A-3D90-4BF4-AEFF-4DE34BFB93BF}" sibTransId="{BA33365E-F9B4-498B-9BD3-A515F5C4F084}"/>
    <dgm:cxn modelId="{6503C9B5-7CF0-4FA4-8A6E-6A608511333E}" type="presParOf" srcId="{620C8BC6-B563-4A77-97CD-1561CBD60CC3}" destId="{61F1624A-5ECF-4A8A-9836-2A72BC1C5E2A}" srcOrd="0" destOrd="0" presId="urn:microsoft.com/office/officeart/2005/8/layout/vList2"/>
    <dgm:cxn modelId="{64154319-71FB-4C53-A9C3-056E5F95EB57}" type="presParOf" srcId="{620C8BC6-B563-4A77-97CD-1561CBD60CC3}" destId="{28660325-A322-40E6-8E9A-03B50ACBB86A}" srcOrd="1" destOrd="0" presId="urn:microsoft.com/office/officeart/2005/8/layout/vList2"/>
    <dgm:cxn modelId="{4DA213B3-7AB9-4A9A-AA37-379711C2256C}" type="presParOf" srcId="{620C8BC6-B563-4A77-97CD-1561CBD60CC3}" destId="{0C75F7D7-D26E-44A7-A45E-25C6D61E52D5}"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705E1-6C8E-4381-8FC9-A6C0D61754EC}">
      <dsp:nvSpPr>
        <dsp:cNvPr id="0" name=""/>
        <dsp:cNvSpPr/>
      </dsp:nvSpPr>
      <dsp:spPr>
        <a:xfrm>
          <a:off x="0" y="5991"/>
          <a:ext cx="6618638" cy="1141920"/>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t>انواع سیستم­های اطلاعات مدیریت</a:t>
          </a:r>
          <a:endParaRPr lang="fa-IR" sz="2400" kern="1200" dirty="0"/>
        </a:p>
      </dsp:txBody>
      <dsp:txXfrm>
        <a:off x="55744" y="61735"/>
        <a:ext cx="6507150" cy="1030432"/>
      </dsp:txXfrm>
    </dsp:sp>
    <dsp:sp modelId="{1E15E4FB-1EE0-492D-8EC5-AE6622FE2C84}">
      <dsp:nvSpPr>
        <dsp:cNvPr id="0" name=""/>
        <dsp:cNvSpPr/>
      </dsp:nvSpPr>
      <dsp:spPr>
        <a:xfrm>
          <a:off x="0" y="1323591"/>
          <a:ext cx="6618638" cy="1141920"/>
        </a:xfrm>
        <a:prstGeom prst="roundRect">
          <a:avLst/>
        </a:prstGeom>
        <a:gradFill rotWithShape="0">
          <a:gsLst>
            <a:gs pos="0">
              <a:schemeClr val="accent4">
                <a:hueOff val="2743554"/>
                <a:satOff val="99200"/>
                <a:lumOff val="-393"/>
                <a:alphaOff val="0"/>
                <a:shade val="15000"/>
                <a:satMod val="180000"/>
              </a:schemeClr>
            </a:gs>
            <a:gs pos="50000">
              <a:schemeClr val="accent4">
                <a:hueOff val="2743554"/>
                <a:satOff val="99200"/>
                <a:lumOff val="-393"/>
                <a:alphaOff val="0"/>
                <a:shade val="45000"/>
                <a:satMod val="170000"/>
              </a:schemeClr>
            </a:gs>
            <a:gs pos="70000">
              <a:schemeClr val="accent4">
                <a:hueOff val="2743554"/>
                <a:satOff val="99200"/>
                <a:lumOff val="-393"/>
                <a:alphaOff val="0"/>
                <a:tint val="99000"/>
                <a:shade val="65000"/>
                <a:satMod val="155000"/>
              </a:schemeClr>
            </a:gs>
            <a:gs pos="100000">
              <a:schemeClr val="accent4">
                <a:hueOff val="2743554"/>
                <a:satOff val="99200"/>
                <a:lumOff val="-393"/>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4">
              <a:hueOff val="2743554"/>
              <a:satOff val="99200"/>
              <a:lumOff val="-393"/>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B Nazanin" pitchFamily="2" charset="-78"/>
            </a:rPr>
            <a:t>سيستم­هاي</a:t>
          </a:r>
          <a:r>
            <a:rPr lang="fa-IR" sz="2400" kern="1200" dirty="0" smtClean="0">
              <a:cs typeface="B Nazanin" pitchFamily="2" charset="-78"/>
            </a:rPr>
            <a:t> </a:t>
          </a:r>
          <a:r>
            <a:rPr lang="ar-SA" sz="2400" kern="1200" dirty="0" smtClean="0">
              <a:cs typeface="B Nazanin" pitchFamily="2" charset="-78"/>
            </a:rPr>
            <a:t>اطلاعاتي كه در حوزه‌هاي وظيفه‌اي مشخص كاربرددارند</a:t>
          </a:r>
          <a:endParaRPr lang="fa-IR" sz="2400" kern="1200" dirty="0"/>
        </a:p>
      </dsp:txBody>
      <dsp:txXfrm>
        <a:off x="55744" y="1379335"/>
        <a:ext cx="6507150" cy="10304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6AF46-95A6-4B7A-8A33-BACCA821FEF8}">
      <dsp:nvSpPr>
        <dsp:cNvPr id="0" name=""/>
        <dsp:cNvSpPr/>
      </dsp:nvSpPr>
      <dsp:spPr>
        <a:xfrm>
          <a:off x="0" y="45112"/>
          <a:ext cx="6267449" cy="842382"/>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t>سیستم اطلاعات استراتژیک و معماری کلان سازمان</a:t>
          </a:r>
          <a:endParaRPr lang="fa-IR" sz="2800" kern="1200" dirty="0"/>
        </a:p>
      </dsp:txBody>
      <dsp:txXfrm>
        <a:off x="0" y="45112"/>
        <a:ext cx="6267449" cy="84238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26F0149-F403-42A3-A2F8-320F49DDA22B}" type="datetimeFigureOut">
              <a:rPr lang="fa-IR" smtClean="0"/>
              <a:t>10/11/1439</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4AA499D-E6EC-4EC3-933E-20632B83A521}" type="slidenum">
              <a:rPr lang="fa-IR" smtClean="0"/>
              <a:t>‹#›</a:t>
            </a:fld>
            <a:endParaRPr lang="fa-IR"/>
          </a:p>
        </p:txBody>
      </p:sp>
    </p:spTree>
    <p:extLst>
      <p:ext uri="{BB962C8B-B14F-4D97-AF65-F5344CB8AC3E}">
        <p14:creationId xmlns:p14="http://schemas.microsoft.com/office/powerpoint/2010/main" val="405258780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4AA499D-E6EC-4EC3-933E-20632B83A521}" type="slidenum">
              <a:rPr lang="fa-IR" smtClean="0"/>
              <a:t>1</a:t>
            </a:fld>
            <a:endParaRPr lang="fa-IR"/>
          </a:p>
        </p:txBody>
      </p:sp>
    </p:spTree>
    <p:extLst>
      <p:ext uri="{BB962C8B-B14F-4D97-AF65-F5344CB8AC3E}">
        <p14:creationId xmlns:p14="http://schemas.microsoft.com/office/powerpoint/2010/main" val="3576680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4AA499D-E6EC-4EC3-933E-20632B83A521}" type="slidenum">
              <a:rPr lang="fa-IR" smtClean="0"/>
              <a:t>11</a:t>
            </a:fld>
            <a:endParaRPr lang="fa-IR"/>
          </a:p>
        </p:txBody>
      </p:sp>
    </p:spTree>
    <p:extLst>
      <p:ext uri="{BB962C8B-B14F-4D97-AF65-F5344CB8AC3E}">
        <p14:creationId xmlns:p14="http://schemas.microsoft.com/office/powerpoint/2010/main" val="268502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4AA499D-E6EC-4EC3-933E-20632B83A521}" type="slidenum">
              <a:rPr lang="fa-IR" smtClean="0"/>
              <a:t>12</a:t>
            </a:fld>
            <a:endParaRPr lang="fa-IR"/>
          </a:p>
        </p:txBody>
      </p:sp>
    </p:spTree>
    <p:extLst>
      <p:ext uri="{BB962C8B-B14F-4D97-AF65-F5344CB8AC3E}">
        <p14:creationId xmlns:p14="http://schemas.microsoft.com/office/powerpoint/2010/main" val="373139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4AA499D-E6EC-4EC3-933E-20632B83A521}" type="slidenum">
              <a:rPr lang="fa-IR" smtClean="0"/>
              <a:t>13</a:t>
            </a:fld>
            <a:endParaRPr lang="fa-IR"/>
          </a:p>
        </p:txBody>
      </p:sp>
    </p:spTree>
    <p:extLst>
      <p:ext uri="{BB962C8B-B14F-4D97-AF65-F5344CB8AC3E}">
        <p14:creationId xmlns:p14="http://schemas.microsoft.com/office/powerpoint/2010/main" val="434442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4AA499D-E6EC-4EC3-933E-20632B83A521}" type="slidenum">
              <a:rPr lang="fa-IR" smtClean="0"/>
              <a:t>14</a:t>
            </a:fld>
            <a:endParaRPr lang="fa-IR"/>
          </a:p>
        </p:txBody>
      </p:sp>
    </p:spTree>
    <p:extLst>
      <p:ext uri="{BB962C8B-B14F-4D97-AF65-F5344CB8AC3E}">
        <p14:creationId xmlns:p14="http://schemas.microsoft.com/office/powerpoint/2010/main" val="3033452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4AA499D-E6EC-4EC3-933E-20632B83A521}" type="slidenum">
              <a:rPr lang="fa-IR" smtClean="0"/>
              <a:t>15</a:t>
            </a:fld>
            <a:endParaRPr lang="fa-IR"/>
          </a:p>
        </p:txBody>
      </p:sp>
    </p:spTree>
    <p:extLst>
      <p:ext uri="{BB962C8B-B14F-4D97-AF65-F5344CB8AC3E}">
        <p14:creationId xmlns:p14="http://schemas.microsoft.com/office/powerpoint/2010/main" val="3186227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4AA499D-E6EC-4EC3-933E-20632B83A521}" type="slidenum">
              <a:rPr lang="fa-IR" smtClean="0"/>
              <a:t>16</a:t>
            </a:fld>
            <a:endParaRPr lang="fa-IR"/>
          </a:p>
        </p:txBody>
      </p:sp>
    </p:spTree>
    <p:extLst>
      <p:ext uri="{BB962C8B-B14F-4D97-AF65-F5344CB8AC3E}">
        <p14:creationId xmlns:p14="http://schemas.microsoft.com/office/powerpoint/2010/main" val="3791773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4AA499D-E6EC-4EC3-933E-20632B83A521}" type="slidenum">
              <a:rPr lang="fa-IR" smtClean="0"/>
              <a:t>17</a:t>
            </a:fld>
            <a:endParaRPr lang="fa-IR"/>
          </a:p>
        </p:txBody>
      </p:sp>
    </p:spTree>
    <p:extLst>
      <p:ext uri="{BB962C8B-B14F-4D97-AF65-F5344CB8AC3E}">
        <p14:creationId xmlns:p14="http://schemas.microsoft.com/office/powerpoint/2010/main" val="843447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4AA499D-E6EC-4EC3-933E-20632B83A521}" type="slidenum">
              <a:rPr lang="fa-IR" smtClean="0"/>
              <a:t>18</a:t>
            </a:fld>
            <a:endParaRPr lang="fa-IR"/>
          </a:p>
        </p:txBody>
      </p:sp>
    </p:spTree>
    <p:extLst>
      <p:ext uri="{BB962C8B-B14F-4D97-AF65-F5344CB8AC3E}">
        <p14:creationId xmlns:p14="http://schemas.microsoft.com/office/powerpoint/2010/main" val="4134434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4AA499D-E6EC-4EC3-933E-20632B83A521}" type="slidenum">
              <a:rPr lang="fa-IR" smtClean="0"/>
              <a:t>19</a:t>
            </a:fld>
            <a:endParaRPr lang="fa-IR"/>
          </a:p>
        </p:txBody>
      </p:sp>
    </p:spTree>
    <p:extLst>
      <p:ext uri="{BB962C8B-B14F-4D97-AF65-F5344CB8AC3E}">
        <p14:creationId xmlns:p14="http://schemas.microsoft.com/office/powerpoint/2010/main" val="1678830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4AA499D-E6EC-4EC3-933E-20632B83A521}" type="slidenum">
              <a:rPr lang="fa-IR" smtClean="0"/>
              <a:t>20</a:t>
            </a:fld>
            <a:endParaRPr lang="fa-IR"/>
          </a:p>
        </p:txBody>
      </p:sp>
    </p:spTree>
    <p:extLst>
      <p:ext uri="{BB962C8B-B14F-4D97-AF65-F5344CB8AC3E}">
        <p14:creationId xmlns:p14="http://schemas.microsoft.com/office/powerpoint/2010/main" val="430865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4AA499D-E6EC-4EC3-933E-20632B83A521}" type="slidenum">
              <a:rPr lang="fa-IR" smtClean="0"/>
              <a:t>3</a:t>
            </a:fld>
            <a:endParaRPr lang="fa-IR"/>
          </a:p>
        </p:txBody>
      </p:sp>
    </p:spTree>
    <p:extLst>
      <p:ext uri="{BB962C8B-B14F-4D97-AF65-F5344CB8AC3E}">
        <p14:creationId xmlns:p14="http://schemas.microsoft.com/office/powerpoint/2010/main" val="1322930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4AA499D-E6EC-4EC3-933E-20632B83A521}" type="slidenum">
              <a:rPr lang="fa-IR" smtClean="0"/>
              <a:t>21</a:t>
            </a:fld>
            <a:endParaRPr lang="fa-IR"/>
          </a:p>
        </p:txBody>
      </p:sp>
    </p:spTree>
    <p:extLst>
      <p:ext uri="{BB962C8B-B14F-4D97-AF65-F5344CB8AC3E}">
        <p14:creationId xmlns:p14="http://schemas.microsoft.com/office/powerpoint/2010/main" val="2006613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4AA499D-E6EC-4EC3-933E-20632B83A521}" type="slidenum">
              <a:rPr lang="fa-IR" smtClean="0"/>
              <a:t>22</a:t>
            </a:fld>
            <a:endParaRPr lang="fa-IR"/>
          </a:p>
        </p:txBody>
      </p:sp>
    </p:spTree>
    <p:extLst>
      <p:ext uri="{BB962C8B-B14F-4D97-AF65-F5344CB8AC3E}">
        <p14:creationId xmlns:p14="http://schemas.microsoft.com/office/powerpoint/2010/main" val="2723192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4AA499D-E6EC-4EC3-933E-20632B83A521}" type="slidenum">
              <a:rPr lang="fa-IR" smtClean="0"/>
              <a:t>4</a:t>
            </a:fld>
            <a:endParaRPr lang="fa-IR"/>
          </a:p>
        </p:txBody>
      </p:sp>
    </p:spTree>
    <p:extLst>
      <p:ext uri="{BB962C8B-B14F-4D97-AF65-F5344CB8AC3E}">
        <p14:creationId xmlns:p14="http://schemas.microsoft.com/office/powerpoint/2010/main" val="2141248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4AA499D-E6EC-4EC3-933E-20632B83A521}" type="slidenum">
              <a:rPr lang="fa-IR" smtClean="0"/>
              <a:t>5</a:t>
            </a:fld>
            <a:endParaRPr lang="fa-IR"/>
          </a:p>
        </p:txBody>
      </p:sp>
    </p:spTree>
    <p:extLst>
      <p:ext uri="{BB962C8B-B14F-4D97-AF65-F5344CB8AC3E}">
        <p14:creationId xmlns:p14="http://schemas.microsoft.com/office/powerpoint/2010/main" val="3374682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4AA499D-E6EC-4EC3-933E-20632B83A521}" type="slidenum">
              <a:rPr lang="fa-IR" smtClean="0"/>
              <a:t>6</a:t>
            </a:fld>
            <a:endParaRPr lang="fa-IR"/>
          </a:p>
        </p:txBody>
      </p:sp>
    </p:spTree>
    <p:extLst>
      <p:ext uri="{BB962C8B-B14F-4D97-AF65-F5344CB8AC3E}">
        <p14:creationId xmlns:p14="http://schemas.microsoft.com/office/powerpoint/2010/main" val="1545033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4AA499D-E6EC-4EC3-933E-20632B83A521}" type="slidenum">
              <a:rPr lang="fa-IR" smtClean="0"/>
              <a:t>7</a:t>
            </a:fld>
            <a:endParaRPr lang="fa-IR"/>
          </a:p>
        </p:txBody>
      </p:sp>
    </p:spTree>
    <p:extLst>
      <p:ext uri="{BB962C8B-B14F-4D97-AF65-F5344CB8AC3E}">
        <p14:creationId xmlns:p14="http://schemas.microsoft.com/office/powerpoint/2010/main" val="3928912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4AA499D-E6EC-4EC3-933E-20632B83A521}" type="slidenum">
              <a:rPr lang="fa-IR" smtClean="0"/>
              <a:t>8</a:t>
            </a:fld>
            <a:endParaRPr lang="fa-IR"/>
          </a:p>
        </p:txBody>
      </p:sp>
    </p:spTree>
    <p:extLst>
      <p:ext uri="{BB962C8B-B14F-4D97-AF65-F5344CB8AC3E}">
        <p14:creationId xmlns:p14="http://schemas.microsoft.com/office/powerpoint/2010/main" val="454872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4AA499D-E6EC-4EC3-933E-20632B83A521}" type="slidenum">
              <a:rPr lang="fa-IR" smtClean="0"/>
              <a:t>9</a:t>
            </a:fld>
            <a:endParaRPr lang="fa-IR"/>
          </a:p>
        </p:txBody>
      </p:sp>
    </p:spTree>
    <p:extLst>
      <p:ext uri="{BB962C8B-B14F-4D97-AF65-F5344CB8AC3E}">
        <p14:creationId xmlns:p14="http://schemas.microsoft.com/office/powerpoint/2010/main" val="3789163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4AA499D-E6EC-4EC3-933E-20632B83A521}" type="slidenum">
              <a:rPr lang="fa-IR" smtClean="0"/>
              <a:t>10</a:t>
            </a:fld>
            <a:endParaRPr lang="fa-IR"/>
          </a:p>
        </p:txBody>
      </p:sp>
    </p:spTree>
    <p:extLst>
      <p:ext uri="{BB962C8B-B14F-4D97-AF65-F5344CB8AC3E}">
        <p14:creationId xmlns:p14="http://schemas.microsoft.com/office/powerpoint/2010/main" val="137672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943BF787-8825-496A-944A-D1B3793FF70D}" type="datetimeFigureOut">
              <a:rPr lang="fa-IR" smtClean="0"/>
              <a:t>10/11/1439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B1203C-3CB0-4C06-8465-D8F8BAA4B56F}" type="slidenum">
              <a:rPr lang="fa-IR" smtClean="0"/>
              <a:t>‹#›</a:t>
            </a:fld>
            <a:endParaRPr lang="fa-IR"/>
          </a:p>
        </p:txBody>
      </p:sp>
    </p:spTree>
    <p:extLst>
      <p:ext uri="{BB962C8B-B14F-4D97-AF65-F5344CB8AC3E}">
        <p14:creationId xmlns:p14="http://schemas.microsoft.com/office/powerpoint/2010/main" val="2754337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43BF787-8825-496A-944A-D1B3793FF70D}" type="datetimeFigureOut">
              <a:rPr lang="fa-IR" smtClean="0"/>
              <a:t>10/11/1439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B1203C-3CB0-4C06-8465-D8F8BAA4B56F}" type="slidenum">
              <a:rPr lang="fa-IR" smtClean="0"/>
              <a:t>‹#›</a:t>
            </a:fld>
            <a:endParaRPr lang="fa-IR"/>
          </a:p>
        </p:txBody>
      </p:sp>
    </p:spTree>
    <p:extLst>
      <p:ext uri="{BB962C8B-B14F-4D97-AF65-F5344CB8AC3E}">
        <p14:creationId xmlns:p14="http://schemas.microsoft.com/office/powerpoint/2010/main" val="33270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43BF787-8825-496A-944A-D1B3793FF70D}" type="datetimeFigureOut">
              <a:rPr lang="fa-IR" smtClean="0"/>
              <a:t>10/11/1439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B1203C-3CB0-4C06-8465-D8F8BAA4B56F}" type="slidenum">
              <a:rPr lang="fa-IR" smtClean="0"/>
              <a:t>‹#›</a:t>
            </a:fld>
            <a:endParaRPr lang="fa-IR"/>
          </a:p>
        </p:txBody>
      </p:sp>
    </p:spTree>
    <p:extLst>
      <p:ext uri="{BB962C8B-B14F-4D97-AF65-F5344CB8AC3E}">
        <p14:creationId xmlns:p14="http://schemas.microsoft.com/office/powerpoint/2010/main" val="67784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43BF787-8825-496A-944A-D1B3793FF70D}" type="datetimeFigureOut">
              <a:rPr lang="fa-IR" smtClean="0"/>
              <a:t>10/11/1439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B1203C-3CB0-4C06-8465-D8F8BAA4B56F}" type="slidenum">
              <a:rPr lang="fa-IR" smtClean="0"/>
              <a:t>‹#›</a:t>
            </a:fld>
            <a:endParaRPr lang="fa-IR"/>
          </a:p>
        </p:txBody>
      </p:sp>
    </p:spTree>
    <p:extLst>
      <p:ext uri="{BB962C8B-B14F-4D97-AF65-F5344CB8AC3E}">
        <p14:creationId xmlns:p14="http://schemas.microsoft.com/office/powerpoint/2010/main" val="3418777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3BF787-8825-496A-944A-D1B3793FF70D}" type="datetimeFigureOut">
              <a:rPr lang="fa-IR" smtClean="0"/>
              <a:t>10/11/1439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B1203C-3CB0-4C06-8465-D8F8BAA4B56F}" type="slidenum">
              <a:rPr lang="fa-IR" smtClean="0"/>
              <a:t>‹#›</a:t>
            </a:fld>
            <a:endParaRPr lang="fa-IR"/>
          </a:p>
        </p:txBody>
      </p:sp>
    </p:spTree>
    <p:extLst>
      <p:ext uri="{BB962C8B-B14F-4D97-AF65-F5344CB8AC3E}">
        <p14:creationId xmlns:p14="http://schemas.microsoft.com/office/powerpoint/2010/main" val="2585986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943BF787-8825-496A-944A-D1B3793FF70D}" type="datetimeFigureOut">
              <a:rPr lang="fa-IR" smtClean="0"/>
              <a:t>10/11/1439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8B1203C-3CB0-4C06-8465-D8F8BAA4B56F}" type="slidenum">
              <a:rPr lang="fa-IR" smtClean="0"/>
              <a:t>‹#›</a:t>
            </a:fld>
            <a:endParaRPr lang="fa-IR"/>
          </a:p>
        </p:txBody>
      </p:sp>
    </p:spTree>
    <p:extLst>
      <p:ext uri="{BB962C8B-B14F-4D97-AF65-F5344CB8AC3E}">
        <p14:creationId xmlns:p14="http://schemas.microsoft.com/office/powerpoint/2010/main" val="407023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43BF787-8825-496A-944A-D1B3793FF70D}" type="datetimeFigureOut">
              <a:rPr lang="fa-IR" smtClean="0"/>
              <a:t>10/11/1439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8B1203C-3CB0-4C06-8465-D8F8BAA4B56F}" type="slidenum">
              <a:rPr lang="fa-IR" smtClean="0"/>
              <a:t>‹#›</a:t>
            </a:fld>
            <a:endParaRPr lang="fa-IR"/>
          </a:p>
        </p:txBody>
      </p:sp>
    </p:spTree>
    <p:extLst>
      <p:ext uri="{BB962C8B-B14F-4D97-AF65-F5344CB8AC3E}">
        <p14:creationId xmlns:p14="http://schemas.microsoft.com/office/powerpoint/2010/main" val="108548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943BF787-8825-496A-944A-D1B3793FF70D}" type="datetimeFigureOut">
              <a:rPr lang="fa-IR" smtClean="0"/>
              <a:t>10/11/1439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8B1203C-3CB0-4C06-8465-D8F8BAA4B56F}" type="slidenum">
              <a:rPr lang="fa-IR" smtClean="0"/>
              <a:t>‹#›</a:t>
            </a:fld>
            <a:endParaRPr lang="fa-IR"/>
          </a:p>
        </p:txBody>
      </p:sp>
    </p:spTree>
    <p:extLst>
      <p:ext uri="{BB962C8B-B14F-4D97-AF65-F5344CB8AC3E}">
        <p14:creationId xmlns:p14="http://schemas.microsoft.com/office/powerpoint/2010/main" val="3600208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BF787-8825-496A-944A-D1B3793FF70D}" type="datetimeFigureOut">
              <a:rPr lang="fa-IR" smtClean="0"/>
              <a:t>10/11/1439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8B1203C-3CB0-4C06-8465-D8F8BAA4B56F}" type="slidenum">
              <a:rPr lang="fa-IR" smtClean="0"/>
              <a:t>‹#›</a:t>
            </a:fld>
            <a:endParaRPr lang="fa-IR"/>
          </a:p>
        </p:txBody>
      </p:sp>
    </p:spTree>
    <p:extLst>
      <p:ext uri="{BB962C8B-B14F-4D97-AF65-F5344CB8AC3E}">
        <p14:creationId xmlns:p14="http://schemas.microsoft.com/office/powerpoint/2010/main" val="3307702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3BF787-8825-496A-944A-D1B3793FF70D}" type="datetimeFigureOut">
              <a:rPr lang="fa-IR" smtClean="0"/>
              <a:t>10/11/1439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8B1203C-3CB0-4C06-8465-D8F8BAA4B56F}" type="slidenum">
              <a:rPr lang="fa-IR" smtClean="0"/>
              <a:t>‹#›</a:t>
            </a:fld>
            <a:endParaRPr lang="fa-IR"/>
          </a:p>
        </p:txBody>
      </p:sp>
    </p:spTree>
    <p:extLst>
      <p:ext uri="{BB962C8B-B14F-4D97-AF65-F5344CB8AC3E}">
        <p14:creationId xmlns:p14="http://schemas.microsoft.com/office/powerpoint/2010/main" val="14237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3BF787-8825-496A-944A-D1B3793FF70D}" type="datetimeFigureOut">
              <a:rPr lang="fa-IR" smtClean="0"/>
              <a:t>10/11/1439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8B1203C-3CB0-4C06-8465-D8F8BAA4B56F}" type="slidenum">
              <a:rPr lang="fa-IR" smtClean="0"/>
              <a:t>‹#›</a:t>
            </a:fld>
            <a:endParaRPr lang="fa-IR"/>
          </a:p>
        </p:txBody>
      </p:sp>
    </p:spTree>
    <p:extLst>
      <p:ext uri="{BB962C8B-B14F-4D97-AF65-F5344CB8AC3E}">
        <p14:creationId xmlns:p14="http://schemas.microsoft.com/office/powerpoint/2010/main" val="36389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43BF787-8825-496A-944A-D1B3793FF70D}" type="datetimeFigureOut">
              <a:rPr lang="fa-IR" smtClean="0"/>
              <a:t>10/11/1439</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8B1203C-3CB0-4C06-8465-D8F8BAA4B56F}" type="slidenum">
              <a:rPr lang="fa-IR" smtClean="0"/>
              <a:t>‹#›</a:t>
            </a:fld>
            <a:endParaRPr lang="fa-IR"/>
          </a:p>
        </p:txBody>
      </p:sp>
      <p:sp>
        <p:nvSpPr>
          <p:cNvPr id="7" name="Rectangle 6"/>
          <p:cNvSpPr/>
          <p:nvPr userDrawn="1"/>
        </p:nvSpPr>
        <p:spPr>
          <a:xfrm>
            <a:off x="-108520" y="-27384"/>
            <a:ext cx="4257676"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32110217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diagramData" Target="../diagrams/data19.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17" Type="http://schemas.microsoft.com/office/2007/relationships/diagramDrawing" Target="../diagrams/drawing19.xml"/><Relationship Id="rId2" Type="http://schemas.openxmlformats.org/officeDocument/2006/relationships/notesSlide" Target="../notesSlides/notesSlide15.xml"/><Relationship Id="rId16" Type="http://schemas.openxmlformats.org/officeDocument/2006/relationships/diagramColors" Target="../diagrams/colors19.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5" Type="http://schemas.openxmlformats.org/officeDocument/2006/relationships/diagramQuickStyle" Target="../diagrams/quickStyle19.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diagramLayout" Target="../diagrams/layout19.xml"/></Relationships>
</file>

<file path=ppt/slides/_rels/slide17.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12.png"/><Relationship Id="rId7" Type="http://schemas.openxmlformats.org/officeDocument/2006/relationships/diagramColors" Target="../diagrams/colors2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3.xml"/><Relationship Id="rId13" Type="http://schemas.openxmlformats.org/officeDocument/2006/relationships/diagramData" Target="../diagrams/data24.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17" Type="http://schemas.microsoft.com/office/2007/relationships/diagramDrawing" Target="../diagrams/drawing24.xml"/><Relationship Id="rId2" Type="http://schemas.openxmlformats.org/officeDocument/2006/relationships/notesSlide" Target="../notesSlides/notesSlide18.xml"/><Relationship Id="rId16" Type="http://schemas.openxmlformats.org/officeDocument/2006/relationships/diagramColors" Target="../diagrams/colors24.xml"/><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5" Type="http://schemas.openxmlformats.org/officeDocument/2006/relationships/diagramQuickStyle" Target="../diagrams/quickStyle24.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 Id="rId14" Type="http://schemas.openxmlformats.org/officeDocument/2006/relationships/diagramLayout" Target="../diagrams/layout2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6.xml"/><Relationship Id="rId13" Type="http://schemas.openxmlformats.org/officeDocument/2006/relationships/image" Target="../media/image13.jpg"/><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8.png"/><Relationship Id="rId7" Type="http://schemas.openxmlformats.org/officeDocument/2006/relationships/diagramQuickStyle" Target="../diagrams/quickStyle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microsoft.com/office/2007/relationships/hdphoto" Target="../media/hdphoto1.wdp"/><Relationship Id="rId9" Type="http://schemas.microsoft.com/office/2007/relationships/diagramDrawing" Target="../diagrams/drawing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22567029"/>
              </p:ext>
            </p:extLst>
          </p:nvPr>
        </p:nvGraphicFramePr>
        <p:xfrm>
          <a:off x="5359627" y="1306973"/>
          <a:ext cx="6618639" cy="2471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85533817"/>
              </p:ext>
            </p:extLst>
          </p:nvPr>
        </p:nvGraphicFramePr>
        <p:xfrm>
          <a:off x="5537605" y="228531"/>
          <a:ext cx="6267449" cy="10141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297692" y="4971767"/>
            <a:ext cx="8720919"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a:endParaRPr lang="fa-IR" sz="2400" dirty="0" smtClean="0"/>
          </a:p>
        </p:txBody>
      </p:sp>
    </p:spTree>
    <p:extLst>
      <p:ext uri="{BB962C8B-B14F-4D97-AF65-F5344CB8AC3E}">
        <p14:creationId xmlns:p14="http://schemas.microsoft.com/office/powerpoint/2010/main" val="3079597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26819"/>
            <a:ext cx="6962415" cy="605688"/>
          </a:xfrm>
        </p:spPr>
        <p:txBody>
          <a:bodyPr>
            <a:normAutofit/>
          </a:bodyPr>
          <a:lstStyle/>
          <a:p>
            <a:r>
              <a:rPr lang="fa-IR" sz="1800" dirty="0" smtClean="0">
                <a:solidFill>
                  <a:schemeClr val="accent1">
                    <a:lumMod val="75000"/>
                  </a:schemeClr>
                </a:solidFill>
              </a:rPr>
              <a:t>سیستم های اطلاعاتی مربوط به حوزه های معین وظیفه ای</a:t>
            </a:r>
            <a:endParaRPr lang="fa-IR" sz="1800" dirty="0">
              <a:solidFill>
                <a:schemeClr val="accent1">
                  <a:lumMod val="75000"/>
                </a:schemeClr>
              </a:solidFill>
            </a:endParaRPr>
          </a:p>
        </p:txBody>
      </p:sp>
      <p:sp>
        <p:nvSpPr>
          <p:cNvPr id="4" name="Rectangle 3"/>
          <p:cNvSpPr/>
          <p:nvPr/>
        </p:nvSpPr>
        <p:spPr>
          <a:xfrm>
            <a:off x="10730753" y="-130629"/>
            <a:ext cx="1461247" cy="6988629"/>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100" dirty="0"/>
          </a:p>
        </p:txBody>
      </p:sp>
      <p:cxnSp>
        <p:nvCxnSpPr>
          <p:cNvPr id="5" name="Straight Connector 4"/>
          <p:cNvCxnSpPr/>
          <p:nvPr/>
        </p:nvCxnSpPr>
        <p:spPr>
          <a:xfrm>
            <a:off x="10625978" y="4953714"/>
            <a:ext cx="228600"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25978" y="3759914"/>
            <a:ext cx="228600"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6453" y="2556113"/>
            <a:ext cx="228600" cy="10001"/>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6453" y="1368822"/>
            <a:ext cx="228600" cy="3492"/>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0730753" y="0"/>
            <a:ext cx="0" cy="6858000"/>
            <a:chOff x="3352800" y="-933053"/>
            <a:chExt cx="0" cy="6858000"/>
          </a:xfrm>
        </p:grpSpPr>
        <p:cxnSp>
          <p:nvCxnSpPr>
            <p:cNvPr id="10" name="Straight Connector 9"/>
            <p:cNvCxnSpPr/>
            <p:nvPr/>
          </p:nvCxnSpPr>
          <p:spPr>
            <a:xfrm>
              <a:off x="3352800" y="435769"/>
              <a:ext cx="0" cy="1189831"/>
            </a:xfrm>
            <a:prstGeom prst="line">
              <a:avLst/>
            </a:prstGeom>
            <a:ln w="28575">
              <a:gradFill flip="none" rotWithShape="1">
                <a:gsLst>
                  <a:gs pos="0">
                    <a:schemeClr val="accent1"/>
                  </a:gs>
                  <a:gs pos="100000">
                    <a:schemeClr val="accent2"/>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1623060"/>
              <a:ext cx="0" cy="1203801"/>
            </a:xfrm>
            <a:prstGeom prst="line">
              <a:avLst/>
            </a:prstGeom>
            <a:ln w="28575">
              <a:gradFill flip="none" rotWithShape="1">
                <a:gsLst>
                  <a:gs pos="0">
                    <a:schemeClr val="accent2"/>
                  </a:gs>
                  <a:gs pos="100000">
                    <a:schemeClr val="accent3"/>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2816860"/>
              <a:ext cx="0" cy="1203801"/>
            </a:xfrm>
            <a:prstGeom prst="line">
              <a:avLst/>
            </a:prstGeom>
            <a:ln w="28575">
              <a:gradFill flip="none" rotWithShape="1">
                <a:gsLst>
                  <a:gs pos="0">
                    <a:schemeClr val="accent3"/>
                  </a:gs>
                  <a:gs pos="100000">
                    <a:schemeClr val="accent4"/>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933053"/>
              <a:ext cx="0" cy="13688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25900"/>
              <a:ext cx="0" cy="189904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10932320" y="489230"/>
            <a:ext cx="60960" cy="6096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0453941" y="510774"/>
            <a:ext cx="499745" cy="6495460"/>
            <a:chOff x="2795905" y="1390745"/>
            <a:chExt cx="499745" cy="4470717"/>
          </a:xfrm>
        </p:grpSpPr>
        <p:cxnSp>
          <p:nvCxnSpPr>
            <p:cNvPr id="17" name="Straight Connector 16"/>
            <p:cNvCxnSpPr/>
            <p:nvPr/>
          </p:nvCxnSpPr>
          <p:spPr>
            <a:xfrm>
              <a:off x="3295650" y="1390745"/>
              <a:ext cx="0" cy="447071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95905" y="1390745"/>
              <a:ext cx="487680" cy="0"/>
            </a:xfrm>
            <a:prstGeom prst="line">
              <a:avLst/>
            </a:prstGeom>
            <a:ln w="12700">
              <a:solidFill>
                <a:schemeClr val="bg1">
                  <a:lumMod val="8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10932320" y="716372"/>
            <a:ext cx="45719" cy="45719"/>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txBox="1">
            <a:spLocks/>
          </p:cNvSpPr>
          <p:nvPr/>
        </p:nvSpPr>
        <p:spPr>
          <a:xfrm>
            <a:off x="3428999" y="536107"/>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مدیریت زنجیره تامین </a:t>
            </a:r>
            <a:r>
              <a:rPr lang="en-US" sz="1800" dirty="0" smtClean="0">
                <a:solidFill>
                  <a:schemeClr val="accent1">
                    <a:lumMod val="75000"/>
                  </a:schemeClr>
                </a:solidFill>
              </a:rPr>
              <a:t>Supply Chain Management - SCM</a:t>
            </a:r>
            <a:endParaRPr lang="fa-IR" sz="1800" dirty="0">
              <a:solidFill>
                <a:schemeClr val="accent1">
                  <a:lumMod val="75000"/>
                </a:schemeClr>
              </a:solidFill>
            </a:endParaRPr>
          </a:p>
        </p:txBody>
      </p:sp>
      <p:graphicFrame>
        <p:nvGraphicFramePr>
          <p:cNvPr id="20" name="Diagram 19"/>
          <p:cNvGraphicFramePr/>
          <p:nvPr>
            <p:extLst>
              <p:ext uri="{D42A27DB-BD31-4B8C-83A1-F6EECF244321}">
                <p14:modId xmlns:p14="http://schemas.microsoft.com/office/powerpoint/2010/main" val="12529028"/>
              </p:ext>
            </p:extLst>
          </p:nvPr>
        </p:nvGraphicFramePr>
        <p:xfrm>
          <a:off x="228600" y="1390366"/>
          <a:ext cx="10105665" cy="5467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itle 1"/>
          <p:cNvSpPr txBox="1">
            <a:spLocks/>
          </p:cNvSpPr>
          <p:nvPr/>
        </p:nvSpPr>
        <p:spPr>
          <a:xfrm>
            <a:off x="3455794" y="925094"/>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تحولات سیتم های مدیریت  زنجیره تامین</a:t>
            </a:r>
            <a:endParaRPr lang="fa-IR" sz="1800" dirty="0">
              <a:solidFill>
                <a:schemeClr val="accent1">
                  <a:lumMod val="75000"/>
                </a:schemeClr>
              </a:solidFill>
            </a:endParaRPr>
          </a:p>
        </p:txBody>
      </p:sp>
    </p:spTree>
    <p:extLst>
      <p:ext uri="{BB962C8B-B14F-4D97-AF65-F5344CB8AC3E}">
        <p14:creationId xmlns:p14="http://schemas.microsoft.com/office/powerpoint/2010/main" val="264858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26819"/>
            <a:ext cx="6962415" cy="605688"/>
          </a:xfrm>
        </p:spPr>
        <p:txBody>
          <a:bodyPr>
            <a:normAutofit/>
          </a:bodyPr>
          <a:lstStyle/>
          <a:p>
            <a:r>
              <a:rPr lang="fa-IR" sz="1800" dirty="0" smtClean="0">
                <a:solidFill>
                  <a:schemeClr val="accent1">
                    <a:lumMod val="75000"/>
                  </a:schemeClr>
                </a:solidFill>
              </a:rPr>
              <a:t>سیستم های اطلاعاتی مربوط به حوزه های معین وظیفه ای</a:t>
            </a:r>
            <a:endParaRPr lang="fa-IR" sz="1800" dirty="0">
              <a:solidFill>
                <a:schemeClr val="accent1">
                  <a:lumMod val="75000"/>
                </a:schemeClr>
              </a:solidFill>
            </a:endParaRPr>
          </a:p>
        </p:txBody>
      </p:sp>
      <p:sp>
        <p:nvSpPr>
          <p:cNvPr id="4" name="Rectangle 3"/>
          <p:cNvSpPr/>
          <p:nvPr/>
        </p:nvSpPr>
        <p:spPr>
          <a:xfrm>
            <a:off x="10730753" y="-130629"/>
            <a:ext cx="1461247" cy="6988629"/>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100" dirty="0"/>
          </a:p>
        </p:txBody>
      </p:sp>
      <p:cxnSp>
        <p:nvCxnSpPr>
          <p:cNvPr id="5" name="Straight Connector 4"/>
          <p:cNvCxnSpPr/>
          <p:nvPr/>
        </p:nvCxnSpPr>
        <p:spPr>
          <a:xfrm>
            <a:off x="10625978" y="4953714"/>
            <a:ext cx="228600"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25978" y="3759914"/>
            <a:ext cx="228600"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6453" y="2556113"/>
            <a:ext cx="228600" cy="10001"/>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6453" y="1368822"/>
            <a:ext cx="228600" cy="3492"/>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0730753" y="0"/>
            <a:ext cx="0" cy="6858000"/>
            <a:chOff x="3352800" y="-933053"/>
            <a:chExt cx="0" cy="6858000"/>
          </a:xfrm>
        </p:grpSpPr>
        <p:cxnSp>
          <p:nvCxnSpPr>
            <p:cNvPr id="10" name="Straight Connector 9"/>
            <p:cNvCxnSpPr/>
            <p:nvPr/>
          </p:nvCxnSpPr>
          <p:spPr>
            <a:xfrm>
              <a:off x="3352800" y="435769"/>
              <a:ext cx="0" cy="1189831"/>
            </a:xfrm>
            <a:prstGeom prst="line">
              <a:avLst/>
            </a:prstGeom>
            <a:ln w="28575">
              <a:gradFill flip="none" rotWithShape="1">
                <a:gsLst>
                  <a:gs pos="0">
                    <a:schemeClr val="accent1"/>
                  </a:gs>
                  <a:gs pos="100000">
                    <a:schemeClr val="accent2"/>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1623060"/>
              <a:ext cx="0" cy="1203801"/>
            </a:xfrm>
            <a:prstGeom prst="line">
              <a:avLst/>
            </a:prstGeom>
            <a:ln w="28575">
              <a:gradFill flip="none" rotWithShape="1">
                <a:gsLst>
                  <a:gs pos="0">
                    <a:schemeClr val="accent2"/>
                  </a:gs>
                  <a:gs pos="100000">
                    <a:schemeClr val="accent3"/>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2816860"/>
              <a:ext cx="0" cy="1203801"/>
            </a:xfrm>
            <a:prstGeom prst="line">
              <a:avLst/>
            </a:prstGeom>
            <a:ln w="28575">
              <a:gradFill flip="none" rotWithShape="1">
                <a:gsLst>
                  <a:gs pos="0">
                    <a:schemeClr val="accent3"/>
                  </a:gs>
                  <a:gs pos="100000">
                    <a:schemeClr val="accent4"/>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933053"/>
              <a:ext cx="0" cy="13688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25900"/>
              <a:ext cx="0" cy="189904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10932320" y="489230"/>
            <a:ext cx="60960" cy="6096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0453941" y="510774"/>
            <a:ext cx="499745" cy="6495460"/>
            <a:chOff x="2795905" y="1390745"/>
            <a:chExt cx="499745" cy="4470717"/>
          </a:xfrm>
        </p:grpSpPr>
        <p:cxnSp>
          <p:nvCxnSpPr>
            <p:cNvPr id="17" name="Straight Connector 16"/>
            <p:cNvCxnSpPr/>
            <p:nvPr/>
          </p:nvCxnSpPr>
          <p:spPr>
            <a:xfrm>
              <a:off x="3295650" y="1390745"/>
              <a:ext cx="0" cy="447071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95905" y="1390745"/>
              <a:ext cx="487680" cy="0"/>
            </a:xfrm>
            <a:prstGeom prst="line">
              <a:avLst/>
            </a:prstGeom>
            <a:ln w="12700">
              <a:solidFill>
                <a:schemeClr val="bg1">
                  <a:lumMod val="8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10932320" y="716372"/>
            <a:ext cx="45719" cy="45719"/>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txBox="1">
            <a:spLocks/>
          </p:cNvSpPr>
          <p:nvPr/>
        </p:nvSpPr>
        <p:spPr>
          <a:xfrm>
            <a:off x="3428999" y="536107"/>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مدیریت زنجیره تامین </a:t>
            </a:r>
            <a:r>
              <a:rPr lang="en-US" sz="1800" dirty="0" smtClean="0">
                <a:solidFill>
                  <a:schemeClr val="accent1">
                    <a:lumMod val="75000"/>
                  </a:schemeClr>
                </a:solidFill>
              </a:rPr>
              <a:t>Supply Chain Management - SCM</a:t>
            </a:r>
            <a:endParaRPr lang="fa-IR" sz="1800" dirty="0">
              <a:solidFill>
                <a:schemeClr val="accent1">
                  <a:lumMod val="75000"/>
                </a:schemeClr>
              </a:solidFill>
            </a:endParaRPr>
          </a:p>
        </p:txBody>
      </p:sp>
      <p:graphicFrame>
        <p:nvGraphicFramePr>
          <p:cNvPr id="20" name="Diagram 19"/>
          <p:cNvGraphicFramePr/>
          <p:nvPr>
            <p:extLst>
              <p:ext uri="{D42A27DB-BD31-4B8C-83A1-F6EECF244321}">
                <p14:modId xmlns:p14="http://schemas.microsoft.com/office/powerpoint/2010/main" val="1387826898"/>
              </p:ext>
            </p:extLst>
          </p:nvPr>
        </p:nvGraphicFramePr>
        <p:xfrm>
          <a:off x="228600" y="1390366"/>
          <a:ext cx="7943849" cy="5615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itle 1"/>
          <p:cNvSpPr txBox="1">
            <a:spLocks/>
          </p:cNvSpPr>
          <p:nvPr/>
        </p:nvSpPr>
        <p:spPr>
          <a:xfrm>
            <a:off x="3455794" y="925094"/>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نقش سیستم های پردازش الکترونیک داده ها در سیستم زنجیره تامین</a:t>
            </a:r>
            <a:endParaRPr lang="fa-IR" sz="1800" dirty="0">
              <a:solidFill>
                <a:schemeClr val="accent1">
                  <a:lumMod val="75000"/>
                </a:schemeClr>
              </a:solidFill>
            </a:endParaRPr>
          </a:p>
        </p:txBody>
      </p:sp>
    </p:spTree>
    <p:extLst>
      <p:ext uri="{BB962C8B-B14F-4D97-AF65-F5344CB8AC3E}">
        <p14:creationId xmlns:p14="http://schemas.microsoft.com/office/powerpoint/2010/main" val="37457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26819"/>
            <a:ext cx="6962415" cy="605688"/>
          </a:xfrm>
        </p:spPr>
        <p:txBody>
          <a:bodyPr>
            <a:normAutofit/>
          </a:bodyPr>
          <a:lstStyle/>
          <a:p>
            <a:r>
              <a:rPr lang="fa-IR" sz="1800" dirty="0" smtClean="0">
                <a:solidFill>
                  <a:schemeClr val="accent1">
                    <a:lumMod val="75000"/>
                  </a:schemeClr>
                </a:solidFill>
              </a:rPr>
              <a:t>سیستم های اطلاعاتی مربوط به حوزه های معین وظیفه ای</a:t>
            </a:r>
            <a:endParaRPr lang="fa-IR" sz="1800" dirty="0">
              <a:solidFill>
                <a:schemeClr val="accent1">
                  <a:lumMod val="75000"/>
                </a:schemeClr>
              </a:solidFill>
            </a:endParaRPr>
          </a:p>
        </p:txBody>
      </p:sp>
      <p:sp>
        <p:nvSpPr>
          <p:cNvPr id="4" name="Rectangle 3"/>
          <p:cNvSpPr/>
          <p:nvPr/>
        </p:nvSpPr>
        <p:spPr>
          <a:xfrm>
            <a:off x="10730753" y="-130629"/>
            <a:ext cx="1461247" cy="6988629"/>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100" dirty="0"/>
          </a:p>
        </p:txBody>
      </p:sp>
      <p:cxnSp>
        <p:nvCxnSpPr>
          <p:cNvPr id="5" name="Straight Connector 4"/>
          <p:cNvCxnSpPr/>
          <p:nvPr/>
        </p:nvCxnSpPr>
        <p:spPr>
          <a:xfrm>
            <a:off x="10625978" y="4953714"/>
            <a:ext cx="228600"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25978" y="3759914"/>
            <a:ext cx="228600"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6453" y="2556113"/>
            <a:ext cx="228600" cy="10001"/>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6453" y="1368822"/>
            <a:ext cx="228600" cy="3492"/>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0730753" y="0"/>
            <a:ext cx="0" cy="6858000"/>
            <a:chOff x="3352800" y="-933053"/>
            <a:chExt cx="0" cy="6858000"/>
          </a:xfrm>
        </p:grpSpPr>
        <p:cxnSp>
          <p:nvCxnSpPr>
            <p:cNvPr id="10" name="Straight Connector 9"/>
            <p:cNvCxnSpPr/>
            <p:nvPr/>
          </p:nvCxnSpPr>
          <p:spPr>
            <a:xfrm>
              <a:off x="3352800" y="435769"/>
              <a:ext cx="0" cy="1189831"/>
            </a:xfrm>
            <a:prstGeom prst="line">
              <a:avLst/>
            </a:prstGeom>
            <a:ln w="28575">
              <a:gradFill flip="none" rotWithShape="1">
                <a:gsLst>
                  <a:gs pos="0">
                    <a:schemeClr val="accent1"/>
                  </a:gs>
                  <a:gs pos="100000">
                    <a:schemeClr val="accent2"/>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1623060"/>
              <a:ext cx="0" cy="1203801"/>
            </a:xfrm>
            <a:prstGeom prst="line">
              <a:avLst/>
            </a:prstGeom>
            <a:ln w="28575">
              <a:gradFill flip="none" rotWithShape="1">
                <a:gsLst>
                  <a:gs pos="0">
                    <a:schemeClr val="accent2"/>
                  </a:gs>
                  <a:gs pos="100000">
                    <a:schemeClr val="accent3"/>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2816860"/>
              <a:ext cx="0" cy="1203801"/>
            </a:xfrm>
            <a:prstGeom prst="line">
              <a:avLst/>
            </a:prstGeom>
            <a:ln w="28575">
              <a:gradFill flip="none" rotWithShape="1">
                <a:gsLst>
                  <a:gs pos="0">
                    <a:schemeClr val="accent3"/>
                  </a:gs>
                  <a:gs pos="100000">
                    <a:schemeClr val="accent4"/>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933053"/>
              <a:ext cx="0" cy="13688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25900"/>
              <a:ext cx="0" cy="189904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10932320" y="489230"/>
            <a:ext cx="60960" cy="6096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0453941" y="510774"/>
            <a:ext cx="499745" cy="6495460"/>
            <a:chOff x="2795905" y="1390745"/>
            <a:chExt cx="499745" cy="4470717"/>
          </a:xfrm>
        </p:grpSpPr>
        <p:cxnSp>
          <p:nvCxnSpPr>
            <p:cNvPr id="17" name="Straight Connector 16"/>
            <p:cNvCxnSpPr/>
            <p:nvPr/>
          </p:nvCxnSpPr>
          <p:spPr>
            <a:xfrm>
              <a:off x="3295650" y="1390745"/>
              <a:ext cx="0" cy="447071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95905" y="1390745"/>
              <a:ext cx="487680" cy="0"/>
            </a:xfrm>
            <a:prstGeom prst="line">
              <a:avLst/>
            </a:prstGeom>
            <a:ln w="12700">
              <a:solidFill>
                <a:schemeClr val="bg1">
                  <a:lumMod val="8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10932320" y="716372"/>
            <a:ext cx="45719" cy="45719"/>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txBox="1">
            <a:spLocks/>
          </p:cNvSpPr>
          <p:nvPr/>
        </p:nvSpPr>
        <p:spPr>
          <a:xfrm>
            <a:off x="3428999" y="536107"/>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مدیریت زنجیره تامین </a:t>
            </a:r>
            <a:r>
              <a:rPr lang="en-US" sz="1800" dirty="0" smtClean="0">
                <a:solidFill>
                  <a:schemeClr val="accent1">
                    <a:lumMod val="75000"/>
                  </a:schemeClr>
                </a:solidFill>
              </a:rPr>
              <a:t>Supply Chain Management - SCM</a:t>
            </a:r>
            <a:endParaRPr lang="fa-IR" sz="1800" dirty="0">
              <a:solidFill>
                <a:schemeClr val="accent1">
                  <a:lumMod val="75000"/>
                </a:schemeClr>
              </a:solidFill>
            </a:endParaRPr>
          </a:p>
        </p:txBody>
      </p:sp>
      <p:sp>
        <p:nvSpPr>
          <p:cNvPr id="22" name="Title 1"/>
          <p:cNvSpPr txBox="1">
            <a:spLocks/>
          </p:cNvSpPr>
          <p:nvPr/>
        </p:nvSpPr>
        <p:spPr>
          <a:xfrm>
            <a:off x="3455794" y="925094"/>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تعاملات زنجیره تامین بدون سیستم </a:t>
            </a:r>
            <a:r>
              <a:rPr lang="en-US" sz="1800" dirty="0" smtClean="0">
                <a:solidFill>
                  <a:schemeClr val="accent1">
                    <a:lumMod val="75000"/>
                  </a:schemeClr>
                </a:solidFill>
              </a:rPr>
              <a:t>EDI</a:t>
            </a:r>
            <a:endParaRPr lang="fa-IR" sz="1800" dirty="0">
              <a:solidFill>
                <a:schemeClr val="accent1">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73910"/>
            <a:ext cx="10706401" cy="5384090"/>
          </a:xfrm>
          <a:prstGeom prst="rect">
            <a:avLst/>
          </a:prstGeom>
        </p:spPr>
      </p:pic>
    </p:spTree>
    <p:extLst>
      <p:ext uri="{BB962C8B-B14F-4D97-AF65-F5344CB8AC3E}">
        <p14:creationId xmlns:p14="http://schemas.microsoft.com/office/powerpoint/2010/main" val="3518472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26819"/>
            <a:ext cx="6962415" cy="605688"/>
          </a:xfrm>
        </p:spPr>
        <p:txBody>
          <a:bodyPr>
            <a:normAutofit/>
          </a:bodyPr>
          <a:lstStyle/>
          <a:p>
            <a:r>
              <a:rPr lang="fa-IR" sz="1800" dirty="0" smtClean="0">
                <a:solidFill>
                  <a:schemeClr val="accent1">
                    <a:lumMod val="75000"/>
                  </a:schemeClr>
                </a:solidFill>
              </a:rPr>
              <a:t>سیستم های اطلاعاتی مربوط به حوزه های معین وظیفه ای</a:t>
            </a:r>
            <a:endParaRPr lang="fa-IR" sz="1800" dirty="0">
              <a:solidFill>
                <a:schemeClr val="accent1">
                  <a:lumMod val="75000"/>
                </a:schemeClr>
              </a:solidFill>
            </a:endParaRPr>
          </a:p>
        </p:txBody>
      </p:sp>
      <p:sp>
        <p:nvSpPr>
          <p:cNvPr id="4" name="Rectangle 3"/>
          <p:cNvSpPr/>
          <p:nvPr/>
        </p:nvSpPr>
        <p:spPr>
          <a:xfrm>
            <a:off x="10730753" y="-130629"/>
            <a:ext cx="1461247" cy="6988629"/>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100" dirty="0"/>
          </a:p>
        </p:txBody>
      </p:sp>
      <p:cxnSp>
        <p:nvCxnSpPr>
          <p:cNvPr id="5" name="Straight Connector 4"/>
          <p:cNvCxnSpPr/>
          <p:nvPr/>
        </p:nvCxnSpPr>
        <p:spPr>
          <a:xfrm>
            <a:off x="10625978" y="4953714"/>
            <a:ext cx="228600"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25978" y="3759914"/>
            <a:ext cx="228600"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6453" y="2556113"/>
            <a:ext cx="228600" cy="10001"/>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6453" y="1368822"/>
            <a:ext cx="228600" cy="3492"/>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0730753" y="0"/>
            <a:ext cx="0" cy="6858000"/>
            <a:chOff x="3352800" y="-933053"/>
            <a:chExt cx="0" cy="6858000"/>
          </a:xfrm>
        </p:grpSpPr>
        <p:cxnSp>
          <p:nvCxnSpPr>
            <p:cNvPr id="10" name="Straight Connector 9"/>
            <p:cNvCxnSpPr/>
            <p:nvPr/>
          </p:nvCxnSpPr>
          <p:spPr>
            <a:xfrm>
              <a:off x="3352800" y="435769"/>
              <a:ext cx="0" cy="1189831"/>
            </a:xfrm>
            <a:prstGeom prst="line">
              <a:avLst/>
            </a:prstGeom>
            <a:ln w="28575">
              <a:gradFill flip="none" rotWithShape="1">
                <a:gsLst>
                  <a:gs pos="0">
                    <a:schemeClr val="accent1"/>
                  </a:gs>
                  <a:gs pos="100000">
                    <a:schemeClr val="accent2"/>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1623060"/>
              <a:ext cx="0" cy="1203801"/>
            </a:xfrm>
            <a:prstGeom prst="line">
              <a:avLst/>
            </a:prstGeom>
            <a:ln w="28575">
              <a:gradFill flip="none" rotWithShape="1">
                <a:gsLst>
                  <a:gs pos="0">
                    <a:schemeClr val="accent2"/>
                  </a:gs>
                  <a:gs pos="100000">
                    <a:schemeClr val="accent3"/>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2816860"/>
              <a:ext cx="0" cy="1203801"/>
            </a:xfrm>
            <a:prstGeom prst="line">
              <a:avLst/>
            </a:prstGeom>
            <a:ln w="28575">
              <a:gradFill flip="none" rotWithShape="1">
                <a:gsLst>
                  <a:gs pos="0">
                    <a:schemeClr val="accent3"/>
                  </a:gs>
                  <a:gs pos="100000">
                    <a:schemeClr val="accent4"/>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933053"/>
              <a:ext cx="0" cy="13688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25900"/>
              <a:ext cx="0" cy="189904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10932320" y="489230"/>
            <a:ext cx="60960" cy="6096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0453941" y="510774"/>
            <a:ext cx="499745" cy="6495460"/>
            <a:chOff x="2795905" y="1390745"/>
            <a:chExt cx="499745" cy="4470717"/>
          </a:xfrm>
        </p:grpSpPr>
        <p:cxnSp>
          <p:nvCxnSpPr>
            <p:cNvPr id="17" name="Straight Connector 16"/>
            <p:cNvCxnSpPr/>
            <p:nvPr/>
          </p:nvCxnSpPr>
          <p:spPr>
            <a:xfrm>
              <a:off x="3295650" y="1390745"/>
              <a:ext cx="0" cy="447071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95905" y="1390745"/>
              <a:ext cx="487680" cy="0"/>
            </a:xfrm>
            <a:prstGeom prst="line">
              <a:avLst/>
            </a:prstGeom>
            <a:ln w="12700">
              <a:solidFill>
                <a:schemeClr val="bg1">
                  <a:lumMod val="8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10932320" y="716372"/>
            <a:ext cx="45719" cy="45719"/>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txBox="1">
            <a:spLocks/>
          </p:cNvSpPr>
          <p:nvPr/>
        </p:nvSpPr>
        <p:spPr>
          <a:xfrm>
            <a:off x="3428999" y="536107"/>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مدیریت زنجیره تامین </a:t>
            </a:r>
            <a:r>
              <a:rPr lang="en-US" sz="1800" dirty="0" smtClean="0">
                <a:solidFill>
                  <a:schemeClr val="accent1">
                    <a:lumMod val="75000"/>
                  </a:schemeClr>
                </a:solidFill>
              </a:rPr>
              <a:t>Supply Chain Management - SCM</a:t>
            </a:r>
            <a:endParaRPr lang="fa-IR" sz="1800" dirty="0">
              <a:solidFill>
                <a:schemeClr val="accent1">
                  <a:lumMod val="75000"/>
                </a:schemeClr>
              </a:solidFill>
            </a:endParaRPr>
          </a:p>
        </p:txBody>
      </p:sp>
      <p:sp>
        <p:nvSpPr>
          <p:cNvPr id="22" name="Title 1"/>
          <p:cNvSpPr txBox="1">
            <a:spLocks/>
          </p:cNvSpPr>
          <p:nvPr/>
        </p:nvSpPr>
        <p:spPr>
          <a:xfrm>
            <a:off x="3455794" y="925094"/>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تعاملات زنجیره تامین با سیستم </a:t>
            </a:r>
            <a:r>
              <a:rPr lang="en-US" sz="1800" dirty="0" smtClean="0">
                <a:solidFill>
                  <a:schemeClr val="accent1">
                    <a:lumMod val="75000"/>
                  </a:schemeClr>
                </a:solidFill>
              </a:rPr>
              <a:t>EDI</a:t>
            </a:r>
            <a:endParaRPr lang="fa-IR" sz="1800" dirty="0">
              <a:solidFill>
                <a:schemeClr val="accent1">
                  <a:lumMod val="75000"/>
                </a:schemeClr>
              </a:solidFill>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38254"/>
            <a:ext cx="10730752" cy="5373960"/>
          </a:xfrm>
          <a:prstGeom prst="rect">
            <a:avLst/>
          </a:prstGeom>
        </p:spPr>
      </p:pic>
    </p:spTree>
    <p:extLst>
      <p:ext uri="{BB962C8B-B14F-4D97-AF65-F5344CB8AC3E}">
        <p14:creationId xmlns:p14="http://schemas.microsoft.com/office/powerpoint/2010/main" val="3547841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26819"/>
            <a:ext cx="6962415" cy="605688"/>
          </a:xfrm>
        </p:spPr>
        <p:txBody>
          <a:bodyPr>
            <a:normAutofit/>
          </a:bodyPr>
          <a:lstStyle/>
          <a:p>
            <a:r>
              <a:rPr lang="fa-IR" sz="1800" dirty="0" smtClean="0">
                <a:solidFill>
                  <a:schemeClr val="accent1">
                    <a:lumMod val="75000"/>
                  </a:schemeClr>
                </a:solidFill>
              </a:rPr>
              <a:t>سیستم های اطلاعاتی مربوط به حوزه های معین وظیفه ای</a:t>
            </a:r>
            <a:endParaRPr lang="fa-IR" sz="1800" dirty="0">
              <a:solidFill>
                <a:schemeClr val="accent1">
                  <a:lumMod val="75000"/>
                </a:schemeClr>
              </a:solidFill>
            </a:endParaRPr>
          </a:p>
        </p:txBody>
      </p:sp>
      <p:sp>
        <p:nvSpPr>
          <p:cNvPr id="4" name="Rectangle 3"/>
          <p:cNvSpPr/>
          <p:nvPr/>
        </p:nvSpPr>
        <p:spPr>
          <a:xfrm>
            <a:off x="10730753" y="-130629"/>
            <a:ext cx="1461247" cy="6988629"/>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100" dirty="0"/>
          </a:p>
        </p:txBody>
      </p:sp>
      <p:cxnSp>
        <p:nvCxnSpPr>
          <p:cNvPr id="5" name="Straight Connector 4"/>
          <p:cNvCxnSpPr/>
          <p:nvPr/>
        </p:nvCxnSpPr>
        <p:spPr>
          <a:xfrm>
            <a:off x="10625978" y="4953714"/>
            <a:ext cx="228600"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25978" y="3759914"/>
            <a:ext cx="228600"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6453" y="2556113"/>
            <a:ext cx="228600" cy="10001"/>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6453" y="1368822"/>
            <a:ext cx="228600" cy="3492"/>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0730753" y="0"/>
            <a:ext cx="0" cy="6858000"/>
            <a:chOff x="3352800" y="-933053"/>
            <a:chExt cx="0" cy="6858000"/>
          </a:xfrm>
        </p:grpSpPr>
        <p:cxnSp>
          <p:nvCxnSpPr>
            <p:cNvPr id="10" name="Straight Connector 9"/>
            <p:cNvCxnSpPr/>
            <p:nvPr/>
          </p:nvCxnSpPr>
          <p:spPr>
            <a:xfrm>
              <a:off x="3352800" y="435769"/>
              <a:ext cx="0" cy="1189831"/>
            </a:xfrm>
            <a:prstGeom prst="line">
              <a:avLst/>
            </a:prstGeom>
            <a:ln w="28575">
              <a:gradFill flip="none" rotWithShape="1">
                <a:gsLst>
                  <a:gs pos="0">
                    <a:schemeClr val="accent1"/>
                  </a:gs>
                  <a:gs pos="100000">
                    <a:schemeClr val="accent2"/>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1623060"/>
              <a:ext cx="0" cy="1203801"/>
            </a:xfrm>
            <a:prstGeom prst="line">
              <a:avLst/>
            </a:prstGeom>
            <a:ln w="28575">
              <a:gradFill flip="none" rotWithShape="1">
                <a:gsLst>
                  <a:gs pos="0">
                    <a:schemeClr val="accent2"/>
                  </a:gs>
                  <a:gs pos="100000">
                    <a:schemeClr val="accent3"/>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2816860"/>
              <a:ext cx="0" cy="1203801"/>
            </a:xfrm>
            <a:prstGeom prst="line">
              <a:avLst/>
            </a:prstGeom>
            <a:ln w="28575">
              <a:gradFill flip="none" rotWithShape="1">
                <a:gsLst>
                  <a:gs pos="0">
                    <a:schemeClr val="accent3"/>
                  </a:gs>
                  <a:gs pos="100000">
                    <a:schemeClr val="accent4"/>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933053"/>
              <a:ext cx="0" cy="13688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25900"/>
              <a:ext cx="0" cy="189904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10932320" y="489230"/>
            <a:ext cx="60960" cy="6096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0453941" y="510774"/>
            <a:ext cx="499745" cy="6495460"/>
            <a:chOff x="2795905" y="1390745"/>
            <a:chExt cx="499745" cy="4470717"/>
          </a:xfrm>
        </p:grpSpPr>
        <p:cxnSp>
          <p:nvCxnSpPr>
            <p:cNvPr id="17" name="Straight Connector 16"/>
            <p:cNvCxnSpPr/>
            <p:nvPr/>
          </p:nvCxnSpPr>
          <p:spPr>
            <a:xfrm>
              <a:off x="3295650" y="1390745"/>
              <a:ext cx="0" cy="447071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95905" y="1390745"/>
              <a:ext cx="487680" cy="0"/>
            </a:xfrm>
            <a:prstGeom prst="line">
              <a:avLst/>
            </a:prstGeom>
            <a:ln w="12700">
              <a:solidFill>
                <a:schemeClr val="bg1">
                  <a:lumMod val="8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10932320" y="716372"/>
            <a:ext cx="45719" cy="45719"/>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txBox="1">
            <a:spLocks/>
          </p:cNvSpPr>
          <p:nvPr/>
        </p:nvSpPr>
        <p:spPr>
          <a:xfrm>
            <a:off x="3428999" y="536107"/>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مدیریت زنجیره تامین </a:t>
            </a:r>
            <a:r>
              <a:rPr lang="en-US" sz="1800" dirty="0" smtClean="0">
                <a:solidFill>
                  <a:schemeClr val="accent1">
                    <a:lumMod val="75000"/>
                  </a:schemeClr>
                </a:solidFill>
              </a:rPr>
              <a:t>Supply Chain Management - SCM</a:t>
            </a:r>
            <a:endParaRPr lang="fa-IR" sz="1800" dirty="0">
              <a:solidFill>
                <a:schemeClr val="accent1">
                  <a:lumMod val="75000"/>
                </a:schemeClr>
              </a:solidFill>
            </a:endParaRPr>
          </a:p>
        </p:txBody>
      </p:sp>
      <p:graphicFrame>
        <p:nvGraphicFramePr>
          <p:cNvPr id="20" name="Diagram 19"/>
          <p:cNvGraphicFramePr/>
          <p:nvPr>
            <p:extLst>
              <p:ext uri="{D42A27DB-BD31-4B8C-83A1-F6EECF244321}">
                <p14:modId xmlns:p14="http://schemas.microsoft.com/office/powerpoint/2010/main" val="1655737278"/>
              </p:ext>
            </p:extLst>
          </p:nvPr>
        </p:nvGraphicFramePr>
        <p:xfrm>
          <a:off x="228600" y="1390366"/>
          <a:ext cx="8610632" cy="197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itle 1"/>
          <p:cNvSpPr txBox="1">
            <a:spLocks/>
          </p:cNvSpPr>
          <p:nvPr/>
        </p:nvSpPr>
        <p:spPr>
          <a:xfrm>
            <a:off x="3455794" y="925094"/>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نقش فناوری اطلاعات در سیستم زنحیره تامین</a:t>
            </a:r>
            <a:endParaRPr lang="fa-IR" sz="1800" dirty="0">
              <a:solidFill>
                <a:schemeClr val="accent1">
                  <a:lumMod val="75000"/>
                </a:schemeClr>
              </a:solidFill>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5865" y="3092507"/>
            <a:ext cx="10058400" cy="4023360"/>
          </a:xfrm>
          <a:prstGeom prst="rect">
            <a:avLst/>
          </a:prstGeom>
        </p:spPr>
      </p:pic>
    </p:spTree>
    <p:extLst>
      <p:ext uri="{BB962C8B-B14F-4D97-AF65-F5344CB8AC3E}">
        <p14:creationId xmlns:p14="http://schemas.microsoft.com/office/powerpoint/2010/main" val="2545298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26819"/>
            <a:ext cx="6962415" cy="605688"/>
          </a:xfrm>
        </p:spPr>
        <p:txBody>
          <a:bodyPr>
            <a:normAutofit/>
          </a:bodyPr>
          <a:lstStyle/>
          <a:p>
            <a:r>
              <a:rPr lang="fa-IR" sz="1800" dirty="0" smtClean="0">
                <a:solidFill>
                  <a:schemeClr val="accent1">
                    <a:lumMod val="75000"/>
                  </a:schemeClr>
                </a:solidFill>
              </a:rPr>
              <a:t>سیستم های اطلاعاتی مربوط به حوزه های معین وظیفه ای</a:t>
            </a:r>
            <a:endParaRPr lang="fa-IR" sz="1800" dirty="0">
              <a:solidFill>
                <a:schemeClr val="accent1">
                  <a:lumMod val="75000"/>
                </a:schemeClr>
              </a:solidFill>
            </a:endParaRPr>
          </a:p>
        </p:txBody>
      </p:sp>
      <p:sp>
        <p:nvSpPr>
          <p:cNvPr id="4" name="Rectangle 3"/>
          <p:cNvSpPr/>
          <p:nvPr/>
        </p:nvSpPr>
        <p:spPr>
          <a:xfrm>
            <a:off x="10730753" y="-130629"/>
            <a:ext cx="1461247" cy="6988629"/>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100" dirty="0"/>
          </a:p>
        </p:txBody>
      </p:sp>
      <p:cxnSp>
        <p:nvCxnSpPr>
          <p:cNvPr id="5" name="Straight Connector 4"/>
          <p:cNvCxnSpPr/>
          <p:nvPr/>
        </p:nvCxnSpPr>
        <p:spPr>
          <a:xfrm>
            <a:off x="10625978" y="4953714"/>
            <a:ext cx="228600"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25978" y="3759914"/>
            <a:ext cx="228600"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6453" y="2556113"/>
            <a:ext cx="228600" cy="10001"/>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6453" y="1368822"/>
            <a:ext cx="228600" cy="3492"/>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0730753" y="0"/>
            <a:ext cx="0" cy="6858000"/>
            <a:chOff x="3352800" y="-933053"/>
            <a:chExt cx="0" cy="6858000"/>
          </a:xfrm>
        </p:grpSpPr>
        <p:cxnSp>
          <p:nvCxnSpPr>
            <p:cNvPr id="10" name="Straight Connector 9"/>
            <p:cNvCxnSpPr/>
            <p:nvPr/>
          </p:nvCxnSpPr>
          <p:spPr>
            <a:xfrm>
              <a:off x="3352800" y="435769"/>
              <a:ext cx="0" cy="1189831"/>
            </a:xfrm>
            <a:prstGeom prst="line">
              <a:avLst/>
            </a:prstGeom>
            <a:ln w="28575">
              <a:gradFill flip="none" rotWithShape="1">
                <a:gsLst>
                  <a:gs pos="0">
                    <a:schemeClr val="accent1"/>
                  </a:gs>
                  <a:gs pos="100000">
                    <a:schemeClr val="accent2"/>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1623060"/>
              <a:ext cx="0" cy="1203801"/>
            </a:xfrm>
            <a:prstGeom prst="line">
              <a:avLst/>
            </a:prstGeom>
            <a:ln w="28575">
              <a:gradFill flip="none" rotWithShape="1">
                <a:gsLst>
                  <a:gs pos="0">
                    <a:schemeClr val="accent2"/>
                  </a:gs>
                  <a:gs pos="100000">
                    <a:schemeClr val="accent3"/>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2816860"/>
              <a:ext cx="0" cy="1203801"/>
            </a:xfrm>
            <a:prstGeom prst="line">
              <a:avLst/>
            </a:prstGeom>
            <a:ln w="28575">
              <a:gradFill flip="none" rotWithShape="1">
                <a:gsLst>
                  <a:gs pos="0">
                    <a:schemeClr val="accent3"/>
                  </a:gs>
                  <a:gs pos="100000">
                    <a:schemeClr val="accent4"/>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933053"/>
              <a:ext cx="0" cy="13688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25900"/>
              <a:ext cx="0" cy="189904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10932320" y="489230"/>
            <a:ext cx="60960" cy="6096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0453941" y="510774"/>
            <a:ext cx="499745" cy="6495460"/>
            <a:chOff x="2795905" y="1390745"/>
            <a:chExt cx="499745" cy="4470717"/>
          </a:xfrm>
        </p:grpSpPr>
        <p:cxnSp>
          <p:nvCxnSpPr>
            <p:cNvPr id="17" name="Straight Connector 16"/>
            <p:cNvCxnSpPr/>
            <p:nvPr/>
          </p:nvCxnSpPr>
          <p:spPr>
            <a:xfrm>
              <a:off x="3295650" y="1390745"/>
              <a:ext cx="0" cy="447071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95905" y="1390745"/>
              <a:ext cx="487680" cy="0"/>
            </a:xfrm>
            <a:prstGeom prst="line">
              <a:avLst/>
            </a:prstGeom>
            <a:ln w="12700">
              <a:solidFill>
                <a:schemeClr val="bg1">
                  <a:lumMod val="8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10932320" y="716372"/>
            <a:ext cx="45719" cy="45719"/>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txBox="1">
            <a:spLocks/>
          </p:cNvSpPr>
          <p:nvPr/>
        </p:nvSpPr>
        <p:spPr>
          <a:xfrm>
            <a:off x="3428999" y="536107"/>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مدیریت زنجیره تامین </a:t>
            </a:r>
            <a:r>
              <a:rPr lang="en-US" sz="1800" dirty="0" smtClean="0">
                <a:solidFill>
                  <a:schemeClr val="accent1">
                    <a:lumMod val="75000"/>
                  </a:schemeClr>
                </a:solidFill>
              </a:rPr>
              <a:t>Supply Chain Management - SCM</a:t>
            </a:r>
            <a:endParaRPr lang="fa-IR" sz="1800" dirty="0">
              <a:solidFill>
                <a:schemeClr val="accent1">
                  <a:lumMod val="75000"/>
                </a:schemeClr>
              </a:solidFill>
            </a:endParaRPr>
          </a:p>
        </p:txBody>
      </p:sp>
      <p:graphicFrame>
        <p:nvGraphicFramePr>
          <p:cNvPr id="20" name="Diagram 19"/>
          <p:cNvGraphicFramePr/>
          <p:nvPr>
            <p:extLst>
              <p:ext uri="{D42A27DB-BD31-4B8C-83A1-F6EECF244321}">
                <p14:modId xmlns:p14="http://schemas.microsoft.com/office/powerpoint/2010/main" val="789931795"/>
              </p:ext>
            </p:extLst>
          </p:nvPr>
        </p:nvGraphicFramePr>
        <p:xfrm>
          <a:off x="294914" y="1566104"/>
          <a:ext cx="9877785" cy="1197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itle 1"/>
          <p:cNvSpPr txBox="1">
            <a:spLocks/>
          </p:cNvSpPr>
          <p:nvPr/>
        </p:nvSpPr>
        <p:spPr>
          <a:xfrm>
            <a:off x="3455794" y="925094"/>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نقش فناوری اطلاعات در سیستم زنحیره تامین – بررسی پدیده اثر شلاق گاوی</a:t>
            </a:r>
            <a:endParaRPr lang="fa-IR" sz="1800" dirty="0">
              <a:solidFill>
                <a:schemeClr val="accent1">
                  <a:lumMod val="75000"/>
                </a:schemeClr>
              </a:solidFill>
            </a:endParaRPr>
          </a:p>
        </p:txBody>
      </p:sp>
      <p:graphicFrame>
        <p:nvGraphicFramePr>
          <p:cNvPr id="23" name="Diagram 22"/>
          <p:cNvGraphicFramePr/>
          <p:nvPr>
            <p:extLst>
              <p:ext uri="{D42A27DB-BD31-4B8C-83A1-F6EECF244321}">
                <p14:modId xmlns:p14="http://schemas.microsoft.com/office/powerpoint/2010/main" val="1078559816"/>
              </p:ext>
            </p:extLst>
          </p:nvPr>
        </p:nvGraphicFramePr>
        <p:xfrm>
          <a:off x="838200" y="2762250"/>
          <a:ext cx="9169400" cy="40957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7365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26819"/>
            <a:ext cx="6962415" cy="605688"/>
          </a:xfrm>
        </p:spPr>
        <p:txBody>
          <a:bodyPr>
            <a:normAutofit/>
          </a:bodyPr>
          <a:lstStyle/>
          <a:p>
            <a:r>
              <a:rPr lang="fa-IR" sz="1800" dirty="0" smtClean="0">
                <a:solidFill>
                  <a:schemeClr val="accent1">
                    <a:lumMod val="75000"/>
                  </a:schemeClr>
                </a:solidFill>
              </a:rPr>
              <a:t>سیستم های اطلاعاتی مربوط به حوزه های معین وظیفه ای</a:t>
            </a:r>
            <a:endParaRPr lang="fa-IR" sz="1800" dirty="0">
              <a:solidFill>
                <a:schemeClr val="accent1">
                  <a:lumMod val="75000"/>
                </a:schemeClr>
              </a:solidFill>
            </a:endParaRPr>
          </a:p>
        </p:txBody>
      </p:sp>
      <p:sp>
        <p:nvSpPr>
          <p:cNvPr id="4" name="Rectangle 3"/>
          <p:cNvSpPr/>
          <p:nvPr/>
        </p:nvSpPr>
        <p:spPr>
          <a:xfrm>
            <a:off x="10730753" y="-130629"/>
            <a:ext cx="1461247" cy="6988629"/>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100" dirty="0"/>
          </a:p>
        </p:txBody>
      </p:sp>
      <p:cxnSp>
        <p:nvCxnSpPr>
          <p:cNvPr id="5" name="Straight Connector 4"/>
          <p:cNvCxnSpPr/>
          <p:nvPr/>
        </p:nvCxnSpPr>
        <p:spPr>
          <a:xfrm>
            <a:off x="10625978" y="4953714"/>
            <a:ext cx="228600"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25978" y="3759914"/>
            <a:ext cx="228600"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6453" y="2556113"/>
            <a:ext cx="228600" cy="10001"/>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6453" y="1368822"/>
            <a:ext cx="228600" cy="3492"/>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0730753" y="0"/>
            <a:ext cx="0" cy="6858000"/>
            <a:chOff x="3352800" y="-933053"/>
            <a:chExt cx="0" cy="6858000"/>
          </a:xfrm>
        </p:grpSpPr>
        <p:cxnSp>
          <p:nvCxnSpPr>
            <p:cNvPr id="10" name="Straight Connector 9"/>
            <p:cNvCxnSpPr/>
            <p:nvPr/>
          </p:nvCxnSpPr>
          <p:spPr>
            <a:xfrm>
              <a:off x="3352800" y="435769"/>
              <a:ext cx="0" cy="1189831"/>
            </a:xfrm>
            <a:prstGeom prst="line">
              <a:avLst/>
            </a:prstGeom>
            <a:ln w="28575">
              <a:gradFill flip="none" rotWithShape="1">
                <a:gsLst>
                  <a:gs pos="0">
                    <a:schemeClr val="accent1"/>
                  </a:gs>
                  <a:gs pos="100000">
                    <a:schemeClr val="accent2"/>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1623060"/>
              <a:ext cx="0" cy="1203801"/>
            </a:xfrm>
            <a:prstGeom prst="line">
              <a:avLst/>
            </a:prstGeom>
            <a:ln w="28575">
              <a:gradFill flip="none" rotWithShape="1">
                <a:gsLst>
                  <a:gs pos="0">
                    <a:schemeClr val="accent2"/>
                  </a:gs>
                  <a:gs pos="100000">
                    <a:schemeClr val="accent3"/>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2816860"/>
              <a:ext cx="0" cy="1203801"/>
            </a:xfrm>
            <a:prstGeom prst="line">
              <a:avLst/>
            </a:prstGeom>
            <a:ln w="28575">
              <a:gradFill flip="none" rotWithShape="1">
                <a:gsLst>
                  <a:gs pos="0">
                    <a:schemeClr val="accent3"/>
                  </a:gs>
                  <a:gs pos="100000">
                    <a:schemeClr val="accent4"/>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933053"/>
              <a:ext cx="0" cy="13688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25900"/>
              <a:ext cx="0" cy="189904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10932320" y="489230"/>
            <a:ext cx="60960" cy="6096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0453941" y="510774"/>
            <a:ext cx="499745" cy="6495460"/>
            <a:chOff x="2795905" y="1390745"/>
            <a:chExt cx="499745" cy="4470717"/>
          </a:xfrm>
        </p:grpSpPr>
        <p:cxnSp>
          <p:nvCxnSpPr>
            <p:cNvPr id="17" name="Straight Connector 16"/>
            <p:cNvCxnSpPr/>
            <p:nvPr/>
          </p:nvCxnSpPr>
          <p:spPr>
            <a:xfrm>
              <a:off x="3295650" y="1390745"/>
              <a:ext cx="0" cy="447071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95905" y="1390745"/>
              <a:ext cx="487680" cy="0"/>
            </a:xfrm>
            <a:prstGeom prst="line">
              <a:avLst/>
            </a:prstGeom>
            <a:ln w="12700">
              <a:solidFill>
                <a:schemeClr val="bg1">
                  <a:lumMod val="8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10932320" y="716372"/>
            <a:ext cx="45719" cy="45719"/>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txBox="1">
            <a:spLocks/>
          </p:cNvSpPr>
          <p:nvPr/>
        </p:nvSpPr>
        <p:spPr>
          <a:xfrm>
            <a:off x="3428999" y="536107"/>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مدیریت زنجیره تامین </a:t>
            </a:r>
            <a:r>
              <a:rPr lang="en-US" sz="1800" dirty="0" smtClean="0">
                <a:solidFill>
                  <a:schemeClr val="accent1">
                    <a:lumMod val="75000"/>
                  </a:schemeClr>
                </a:solidFill>
              </a:rPr>
              <a:t>Supply Chain Management - SCM</a:t>
            </a:r>
            <a:endParaRPr lang="fa-IR" sz="1800" dirty="0">
              <a:solidFill>
                <a:schemeClr val="accent1">
                  <a:lumMod val="75000"/>
                </a:schemeClr>
              </a:solidFill>
            </a:endParaRPr>
          </a:p>
        </p:txBody>
      </p:sp>
      <p:sp>
        <p:nvSpPr>
          <p:cNvPr id="22" name="Title 1"/>
          <p:cNvSpPr txBox="1">
            <a:spLocks/>
          </p:cNvSpPr>
          <p:nvPr/>
        </p:nvSpPr>
        <p:spPr>
          <a:xfrm>
            <a:off x="3455794" y="925094"/>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نقش فناوری اطلاعات در سیستم زنحیره تامین – بررسی پدیده اثر شلاق گاوی</a:t>
            </a:r>
            <a:endParaRPr lang="fa-IR" sz="1800" dirty="0">
              <a:solidFill>
                <a:schemeClr val="accent1">
                  <a:lumMod val="75000"/>
                </a:schemeClr>
              </a:solidFill>
            </a:endParaRPr>
          </a:p>
        </p:txBody>
      </p:sp>
      <p:graphicFrame>
        <p:nvGraphicFramePr>
          <p:cNvPr id="23" name="Diagram 22"/>
          <p:cNvGraphicFramePr/>
          <p:nvPr>
            <p:extLst>
              <p:ext uri="{D42A27DB-BD31-4B8C-83A1-F6EECF244321}">
                <p14:modId xmlns:p14="http://schemas.microsoft.com/office/powerpoint/2010/main" val="4186919472"/>
              </p:ext>
            </p:extLst>
          </p:nvPr>
        </p:nvGraphicFramePr>
        <p:xfrm>
          <a:off x="685800" y="981039"/>
          <a:ext cx="9169400" cy="2000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 name="Diagram 25"/>
          <p:cNvGraphicFramePr/>
          <p:nvPr>
            <p:extLst>
              <p:ext uri="{D42A27DB-BD31-4B8C-83A1-F6EECF244321}">
                <p14:modId xmlns:p14="http://schemas.microsoft.com/office/powerpoint/2010/main" val="1679865940"/>
              </p:ext>
            </p:extLst>
          </p:nvPr>
        </p:nvGraphicFramePr>
        <p:xfrm>
          <a:off x="400050" y="2556113"/>
          <a:ext cx="9486900" cy="20955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8" name="Diagram 27"/>
          <p:cNvGraphicFramePr/>
          <p:nvPr>
            <p:extLst>
              <p:ext uri="{D42A27DB-BD31-4B8C-83A1-F6EECF244321}">
                <p14:modId xmlns:p14="http://schemas.microsoft.com/office/powerpoint/2010/main" val="1599061243"/>
              </p:ext>
            </p:extLst>
          </p:nvPr>
        </p:nvGraphicFramePr>
        <p:xfrm>
          <a:off x="381000" y="3759914"/>
          <a:ext cx="9525000" cy="358489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869739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26819"/>
            <a:ext cx="6962415" cy="605688"/>
          </a:xfrm>
        </p:spPr>
        <p:txBody>
          <a:bodyPr>
            <a:normAutofit/>
          </a:bodyPr>
          <a:lstStyle/>
          <a:p>
            <a:r>
              <a:rPr lang="fa-IR" sz="1800" dirty="0" smtClean="0">
                <a:solidFill>
                  <a:schemeClr val="accent1">
                    <a:lumMod val="75000"/>
                  </a:schemeClr>
                </a:solidFill>
              </a:rPr>
              <a:t>سیستم های اطلاعاتی مربوط به حوزه های معین وظیفه ای</a:t>
            </a:r>
            <a:endParaRPr lang="fa-IR" sz="1800" dirty="0">
              <a:solidFill>
                <a:schemeClr val="accent1">
                  <a:lumMod val="75000"/>
                </a:schemeClr>
              </a:solidFill>
            </a:endParaRPr>
          </a:p>
        </p:txBody>
      </p:sp>
      <p:sp>
        <p:nvSpPr>
          <p:cNvPr id="4" name="Rectangle 3"/>
          <p:cNvSpPr/>
          <p:nvPr/>
        </p:nvSpPr>
        <p:spPr>
          <a:xfrm>
            <a:off x="10730753" y="-130629"/>
            <a:ext cx="1461247" cy="6988629"/>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100" dirty="0"/>
          </a:p>
        </p:txBody>
      </p:sp>
      <p:cxnSp>
        <p:nvCxnSpPr>
          <p:cNvPr id="5" name="Straight Connector 4"/>
          <p:cNvCxnSpPr/>
          <p:nvPr/>
        </p:nvCxnSpPr>
        <p:spPr>
          <a:xfrm>
            <a:off x="10625978" y="4953714"/>
            <a:ext cx="228600"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25978" y="3759914"/>
            <a:ext cx="228600"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6453" y="2556113"/>
            <a:ext cx="228600" cy="10001"/>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6453" y="1368822"/>
            <a:ext cx="228600" cy="3492"/>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0730753" y="0"/>
            <a:ext cx="0" cy="6858000"/>
            <a:chOff x="3352800" y="-933053"/>
            <a:chExt cx="0" cy="6858000"/>
          </a:xfrm>
        </p:grpSpPr>
        <p:cxnSp>
          <p:nvCxnSpPr>
            <p:cNvPr id="10" name="Straight Connector 9"/>
            <p:cNvCxnSpPr/>
            <p:nvPr/>
          </p:nvCxnSpPr>
          <p:spPr>
            <a:xfrm>
              <a:off x="3352800" y="435769"/>
              <a:ext cx="0" cy="1189831"/>
            </a:xfrm>
            <a:prstGeom prst="line">
              <a:avLst/>
            </a:prstGeom>
            <a:ln w="28575">
              <a:gradFill flip="none" rotWithShape="1">
                <a:gsLst>
                  <a:gs pos="0">
                    <a:schemeClr val="accent1"/>
                  </a:gs>
                  <a:gs pos="100000">
                    <a:schemeClr val="accent2"/>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1623060"/>
              <a:ext cx="0" cy="1203801"/>
            </a:xfrm>
            <a:prstGeom prst="line">
              <a:avLst/>
            </a:prstGeom>
            <a:ln w="28575">
              <a:gradFill flip="none" rotWithShape="1">
                <a:gsLst>
                  <a:gs pos="0">
                    <a:schemeClr val="accent2"/>
                  </a:gs>
                  <a:gs pos="100000">
                    <a:schemeClr val="accent3"/>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2816860"/>
              <a:ext cx="0" cy="1203801"/>
            </a:xfrm>
            <a:prstGeom prst="line">
              <a:avLst/>
            </a:prstGeom>
            <a:ln w="28575">
              <a:gradFill flip="none" rotWithShape="1">
                <a:gsLst>
                  <a:gs pos="0">
                    <a:schemeClr val="accent3"/>
                  </a:gs>
                  <a:gs pos="100000">
                    <a:schemeClr val="accent4"/>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933053"/>
              <a:ext cx="0" cy="13688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25900"/>
              <a:ext cx="0" cy="189904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10932320" y="489230"/>
            <a:ext cx="60960" cy="6096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0453941" y="510774"/>
            <a:ext cx="499745" cy="6495460"/>
            <a:chOff x="2795905" y="1390745"/>
            <a:chExt cx="499745" cy="4470717"/>
          </a:xfrm>
        </p:grpSpPr>
        <p:cxnSp>
          <p:nvCxnSpPr>
            <p:cNvPr id="17" name="Straight Connector 16"/>
            <p:cNvCxnSpPr/>
            <p:nvPr/>
          </p:nvCxnSpPr>
          <p:spPr>
            <a:xfrm>
              <a:off x="3295650" y="1390745"/>
              <a:ext cx="0" cy="447071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95905" y="1390745"/>
              <a:ext cx="487680" cy="0"/>
            </a:xfrm>
            <a:prstGeom prst="line">
              <a:avLst/>
            </a:prstGeom>
            <a:ln w="12700">
              <a:solidFill>
                <a:schemeClr val="bg1">
                  <a:lumMod val="8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10932320" y="716372"/>
            <a:ext cx="45719" cy="45719"/>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txBox="1">
            <a:spLocks/>
          </p:cNvSpPr>
          <p:nvPr/>
        </p:nvSpPr>
        <p:spPr>
          <a:xfrm>
            <a:off x="3428999" y="536107"/>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مدیریت زنجیره تامین </a:t>
            </a:r>
            <a:r>
              <a:rPr lang="en-US" sz="1800" dirty="0" smtClean="0">
                <a:solidFill>
                  <a:schemeClr val="accent1">
                    <a:lumMod val="75000"/>
                  </a:schemeClr>
                </a:solidFill>
              </a:rPr>
              <a:t>Supply Chain Management - SCM</a:t>
            </a:r>
            <a:endParaRPr lang="fa-IR" sz="1800" dirty="0">
              <a:solidFill>
                <a:schemeClr val="accent1">
                  <a:lumMod val="75000"/>
                </a:schemeClr>
              </a:solidFill>
            </a:endParaRPr>
          </a:p>
        </p:txBody>
      </p:sp>
      <p:sp>
        <p:nvSpPr>
          <p:cNvPr id="22" name="Title 1"/>
          <p:cNvSpPr txBox="1">
            <a:spLocks/>
          </p:cNvSpPr>
          <p:nvPr/>
        </p:nvSpPr>
        <p:spPr>
          <a:xfrm>
            <a:off x="3455794" y="925094"/>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نقش فناوری اطلاعات در سیستم زنحیره تامین – بررسی پدیده اثر شلاق گاوی</a:t>
            </a:r>
            <a:endParaRPr lang="fa-IR" sz="1800" dirty="0">
              <a:solidFill>
                <a:schemeClr val="accent1">
                  <a:lumMod val="75000"/>
                </a:schemeClr>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2243" b="12647"/>
          <a:stretch/>
        </p:blipFill>
        <p:spPr>
          <a:xfrm>
            <a:off x="275865" y="2895600"/>
            <a:ext cx="10058400" cy="3657600"/>
          </a:xfrm>
          <a:prstGeom prst="rect">
            <a:avLst/>
          </a:prstGeom>
        </p:spPr>
      </p:pic>
      <p:graphicFrame>
        <p:nvGraphicFramePr>
          <p:cNvPr id="25" name="Diagram 24"/>
          <p:cNvGraphicFramePr/>
          <p:nvPr>
            <p:extLst>
              <p:ext uri="{D42A27DB-BD31-4B8C-83A1-F6EECF244321}">
                <p14:modId xmlns:p14="http://schemas.microsoft.com/office/powerpoint/2010/main" val="1806682463"/>
              </p:ext>
            </p:extLst>
          </p:nvPr>
        </p:nvGraphicFramePr>
        <p:xfrm>
          <a:off x="685800" y="1341416"/>
          <a:ext cx="9169400" cy="1095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4911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26819"/>
            <a:ext cx="6962415" cy="605688"/>
          </a:xfrm>
        </p:spPr>
        <p:txBody>
          <a:bodyPr>
            <a:normAutofit/>
          </a:bodyPr>
          <a:lstStyle/>
          <a:p>
            <a:r>
              <a:rPr lang="fa-IR" sz="1800" dirty="0" smtClean="0">
                <a:solidFill>
                  <a:schemeClr val="accent1">
                    <a:lumMod val="75000"/>
                  </a:schemeClr>
                </a:solidFill>
              </a:rPr>
              <a:t>سیستم های اطلاعاتی مربوط به حوزه های معین وظیفه ای</a:t>
            </a:r>
            <a:endParaRPr lang="fa-IR" sz="1800" dirty="0">
              <a:solidFill>
                <a:schemeClr val="accent1">
                  <a:lumMod val="75000"/>
                </a:schemeClr>
              </a:solidFill>
            </a:endParaRPr>
          </a:p>
        </p:txBody>
      </p:sp>
      <p:sp>
        <p:nvSpPr>
          <p:cNvPr id="4" name="Rectangle 3"/>
          <p:cNvSpPr/>
          <p:nvPr/>
        </p:nvSpPr>
        <p:spPr>
          <a:xfrm>
            <a:off x="10730753" y="-130629"/>
            <a:ext cx="1461247" cy="6988629"/>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100" dirty="0"/>
          </a:p>
        </p:txBody>
      </p:sp>
      <p:cxnSp>
        <p:nvCxnSpPr>
          <p:cNvPr id="5" name="Straight Connector 4"/>
          <p:cNvCxnSpPr/>
          <p:nvPr/>
        </p:nvCxnSpPr>
        <p:spPr>
          <a:xfrm>
            <a:off x="10625978" y="4953714"/>
            <a:ext cx="228600"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25978" y="3759914"/>
            <a:ext cx="228600"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6453" y="2556113"/>
            <a:ext cx="228600" cy="10001"/>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6453" y="1368822"/>
            <a:ext cx="228600" cy="3492"/>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0730753" y="0"/>
            <a:ext cx="0" cy="6858000"/>
            <a:chOff x="3352800" y="-933053"/>
            <a:chExt cx="0" cy="6858000"/>
          </a:xfrm>
        </p:grpSpPr>
        <p:cxnSp>
          <p:nvCxnSpPr>
            <p:cNvPr id="10" name="Straight Connector 9"/>
            <p:cNvCxnSpPr/>
            <p:nvPr/>
          </p:nvCxnSpPr>
          <p:spPr>
            <a:xfrm>
              <a:off x="3352800" y="435769"/>
              <a:ext cx="0" cy="1189831"/>
            </a:xfrm>
            <a:prstGeom prst="line">
              <a:avLst/>
            </a:prstGeom>
            <a:ln w="28575">
              <a:gradFill flip="none" rotWithShape="1">
                <a:gsLst>
                  <a:gs pos="0">
                    <a:schemeClr val="accent1"/>
                  </a:gs>
                  <a:gs pos="100000">
                    <a:schemeClr val="accent2"/>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1623060"/>
              <a:ext cx="0" cy="1203801"/>
            </a:xfrm>
            <a:prstGeom prst="line">
              <a:avLst/>
            </a:prstGeom>
            <a:ln w="28575">
              <a:gradFill flip="none" rotWithShape="1">
                <a:gsLst>
                  <a:gs pos="0">
                    <a:schemeClr val="accent2"/>
                  </a:gs>
                  <a:gs pos="100000">
                    <a:schemeClr val="accent3"/>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2816860"/>
              <a:ext cx="0" cy="1203801"/>
            </a:xfrm>
            <a:prstGeom prst="line">
              <a:avLst/>
            </a:prstGeom>
            <a:ln w="28575">
              <a:gradFill flip="none" rotWithShape="1">
                <a:gsLst>
                  <a:gs pos="0">
                    <a:schemeClr val="accent3"/>
                  </a:gs>
                  <a:gs pos="100000">
                    <a:schemeClr val="accent4"/>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933053"/>
              <a:ext cx="0" cy="13688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25900"/>
              <a:ext cx="0" cy="189904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10932320" y="489230"/>
            <a:ext cx="60960" cy="6096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0453941" y="510774"/>
            <a:ext cx="499745" cy="6495460"/>
            <a:chOff x="2795905" y="1390745"/>
            <a:chExt cx="499745" cy="4470717"/>
          </a:xfrm>
        </p:grpSpPr>
        <p:cxnSp>
          <p:nvCxnSpPr>
            <p:cNvPr id="17" name="Straight Connector 16"/>
            <p:cNvCxnSpPr/>
            <p:nvPr/>
          </p:nvCxnSpPr>
          <p:spPr>
            <a:xfrm>
              <a:off x="3295650" y="1390745"/>
              <a:ext cx="0" cy="447071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95905" y="1390745"/>
              <a:ext cx="487680" cy="0"/>
            </a:xfrm>
            <a:prstGeom prst="line">
              <a:avLst/>
            </a:prstGeom>
            <a:ln w="12700">
              <a:solidFill>
                <a:schemeClr val="bg1">
                  <a:lumMod val="8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10932320" y="716372"/>
            <a:ext cx="45719" cy="45719"/>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txBox="1">
            <a:spLocks/>
          </p:cNvSpPr>
          <p:nvPr/>
        </p:nvSpPr>
        <p:spPr>
          <a:xfrm>
            <a:off x="3428999" y="536107"/>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مدیریت زنجیره تامین </a:t>
            </a:r>
            <a:r>
              <a:rPr lang="en-US" sz="1800" dirty="0" smtClean="0">
                <a:solidFill>
                  <a:schemeClr val="accent1">
                    <a:lumMod val="75000"/>
                  </a:schemeClr>
                </a:solidFill>
              </a:rPr>
              <a:t>Supply Chain Management - SCM</a:t>
            </a:r>
            <a:endParaRPr lang="fa-IR" sz="1800" dirty="0">
              <a:solidFill>
                <a:schemeClr val="accent1">
                  <a:lumMod val="75000"/>
                </a:schemeClr>
              </a:solidFill>
            </a:endParaRPr>
          </a:p>
        </p:txBody>
      </p:sp>
      <p:sp>
        <p:nvSpPr>
          <p:cNvPr id="22" name="Title 1"/>
          <p:cNvSpPr txBox="1">
            <a:spLocks/>
          </p:cNvSpPr>
          <p:nvPr/>
        </p:nvSpPr>
        <p:spPr>
          <a:xfrm>
            <a:off x="3455794" y="925094"/>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نقش فناوری اطلاعات در سیستم زنحیره تامین – بررسی پدیده اثر شلاق گاوی</a:t>
            </a:r>
            <a:endParaRPr lang="fa-IR" sz="1800" dirty="0">
              <a:solidFill>
                <a:schemeClr val="accent1">
                  <a:lumMod val="75000"/>
                </a:schemeClr>
              </a:solidFill>
            </a:endParaRPr>
          </a:p>
        </p:txBody>
      </p:sp>
      <p:graphicFrame>
        <p:nvGraphicFramePr>
          <p:cNvPr id="26" name="Diagram 25"/>
          <p:cNvGraphicFramePr/>
          <p:nvPr>
            <p:extLst>
              <p:ext uri="{D42A27DB-BD31-4B8C-83A1-F6EECF244321}">
                <p14:modId xmlns:p14="http://schemas.microsoft.com/office/powerpoint/2010/main" val="1123173145"/>
              </p:ext>
            </p:extLst>
          </p:nvPr>
        </p:nvGraphicFramePr>
        <p:xfrm>
          <a:off x="647700" y="1530782"/>
          <a:ext cx="9239250" cy="5022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6024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26819"/>
            <a:ext cx="6962415" cy="605688"/>
          </a:xfrm>
        </p:spPr>
        <p:txBody>
          <a:bodyPr>
            <a:normAutofit/>
          </a:bodyPr>
          <a:lstStyle/>
          <a:p>
            <a:r>
              <a:rPr lang="fa-IR" sz="1800" dirty="0" smtClean="0">
                <a:solidFill>
                  <a:schemeClr val="accent1">
                    <a:lumMod val="75000"/>
                  </a:schemeClr>
                </a:solidFill>
              </a:rPr>
              <a:t>سیستم های اطلاعاتی مربوط به حوزه های معین وظیفه ای</a:t>
            </a:r>
            <a:endParaRPr lang="fa-IR" sz="1800" dirty="0">
              <a:solidFill>
                <a:schemeClr val="accent1">
                  <a:lumMod val="75000"/>
                </a:schemeClr>
              </a:solidFill>
            </a:endParaRPr>
          </a:p>
        </p:txBody>
      </p:sp>
      <p:sp>
        <p:nvSpPr>
          <p:cNvPr id="4" name="Rectangle 3"/>
          <p:cNvSpPr/>
          <p:nvPr/>
        </p:nvSpPr>
        <p:spPr>
          <a:xfrm>
            <a:off x="10730753" y="-130629"/>
            <a:ext cx="1461247" cy="6988629"/>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100" dirty="0"/>
          </a:p>
        </p:txBody>
      </p:sp>
      <p:cxnSp>
        <p:nvCxnSpPr>
          <p:cNvPr id="5" name="Straight Connector 4"/>
          <p:cNvCxnSpPr/>
          <p:nvPr/>
        </p:nvCxnSpPr>
        <p:spPr>
          <a:xfrm>
            <a:off x="10625978" y="4953714"/>
            <a:ext cx="228600"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25978" y="3759914"/>
            <a:ext cx="228600"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6453" y="2556113"/>
            <a:ext cx="228600" cy="10001"/>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6453" y="1368822"/>
            <a:ext cx="228600" cy="3492"/>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0730753" y="0"/>
            <a:ext cx="0" cy="6858000"/>
            <a:chOff x="3352800" y="-933053"/>
            <a:chExt cx="0" cy="6858000"/>
          </a:xfrm>
        </p:grpSpPr>
        <p:cxnSp>
          <p:nvCxnSpPr>
            <p:cNvPr id="10" name="Straight Connector 9"/>
            <p:cNvCxnSpPr/>
            <p:nvPr/>
          </p:nvCxnSpPr>
          <p:spPr>
            <a:xfrm>
              <a:off x="3352800" y="435769"/>
              <a:ext cx="0" cy="1189831"/>
            </a:xfrm>
            <a:prstGeom prst="line">
              <a:avLst/>
            </a:prstGeom>
            <a:ln w="28575">
              <a:gradFill flip="none" rotWithShape="1">
                <a:gsLst>
                  <a:gs pos="0">
                    <a:schemeClr val="accent1"/>
                  </a:gs>
                  <a:gs pos="100000">
                    <a:schemeClr val="accent2"/>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1623060"/>
              <a:ext cx="0" cy="1203801"/>
            </a:xfrm>
            <a:prstGeom prst="line">
              <a:avLst/>
            </a:prstGeom>
            <a:ln w="28575">
              <a:gradFill flip="none" rotWithShape="1">
                <a:gsLst>
                  <a:gs pos="0">
                    <a:schemeClr val="accent2"/>
                  </a:gs>
                  <a:gs pos="100000">
                    <a:schemeClr val="accent3"/>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2816860"/>
              <a:ext cx="0" cy="1203801"/>
            </a:xfrm>
            <a:prstGeom prst="line">
              <a:avLst/>
            </a:prstGeom>
            <a:ln w="28575">
              <a:gradFill flip="none" rotWithShape="1">
                <a:gsLst>
                  <a:gs pos="0">
                    <a:schemeClr val="accent3"/>
                  </a:gs>
                  <a:gs pos="100000">
                    <a:schemeClr val="accent4"/>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933053"/>
              <a:ext cx="0" cy="13688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25900"/>
              <a:ext cx="0" cy="189904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10932320" y="489230"/>
            <a:ext cx="60960" cy="6096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0453941" y="510774"/>
            <a:ext cx="499745" cy="6495460"/>
            <a:chOff x="2795905" y="1390745"/>
            <a:chExt cx="499745" cy="4470717"/>
          </a:xfrm>
        </p:grpSpPr>
        <p:cxnSp>
          <p:nvCxnSpPr>
            <p:cNvPr id="17" name="Straight Connector 16"/>
            <p:cNvCxnSpPr/>
            <p:nvPr/>
          </p:nvCxnSpPr>
          <p:spPr>
            <a:xfrm>
              <a:off x="3295650" y="1390745"/>
              <a:ext cx="0" cy="447071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95905" y="1390745"/>
              <a:ext cx="487680" cy="0"/>
            </a:xfrm>
            <a:prstGeom prst="line">
              <a:avLst/>
            </a:prstGeom>
            <a:ln w="12700">
              <a:solidFill>
                <a:schemeClr val="bg1">
                  <a:lumMod val="8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10932320" y="716372"/>
            <a:ext cx="45719" cy="45719"/>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txBox="1">
            <a:spLocks/>
          </p:cNvSpPr>
          <p:nvPr/>
        </p:nvSpPr>
        <p:spPr>
          <a:xfrm>
            <a:off x="3428999" y="536107"/>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مدیریت زنجیره تامین </a:t>
            </a:r>
            <a:r>
              <a:rPr lang="en-US" sz="1800" dirty="0" smtClean="0">
                <a:solidFill>
                  <a:schemeClr val="accent1">
                    <a:lumMod val="75000"/>
                  </a:schemeClr>
                </a:solidFill>
              </a:rPr>
              <a:t>Supply Chain Management - SCM</a:t>
            </a:r>
            <a:endParaRPr lang="fa-IR" sz="1800" dirty="0">
              <a:solidFill>
                <a:schemeClr val="accent1">
                  <a:lumMod val="75000"/>
                </a:schemeClr>
              </a:solidFill>
            </a:endParaRPr>
          </a:p>
        </p:txBody>
      </p:sp>
      <p:sp>
        <p:nvSpPr>
          <p:cNvPr id="22" name="Title 1"/>
          <p:cNvSpPr txBox="1">
            <a:spLocks/>
          </p:cNvSpPr>
          <p:nvPr/>
        </p:nvSpPr>
        <p:spPr>
          <a:xfrm>
            <a:off x="3455794" y="925094"/>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نقش فناوری اطلاعات در سیستم زنحیره تامین – بررسی پدیده اثر شلاق گاوی</a:t>
            </a:r>
            <a:endParaRPr lang="fa-IR" sz="1800" dirty="0">
              <a:solidFill>
                <a:schemeClr val="accent1">
                  <a:lumMod val="75000"/>
                </a:schemeClr>
              </a:solidFill>
            </a:endParaRPr>
          </a:p>
        </p:txBody>
      </p:sp>
      <p:graphicFrame>
        <p:nvGraphicFramePr>
          <p:cNvPr id="25" name="Diagram 24"/>
          <p:cNvGraphicFramePr/>
          <p:nvPr>
            <p:extLst>
              <p:ext uri="{D42A27DB-BD31-4B8C-83A1-F6EECF244321}">
                <p14:modId xmlns:p14="http://schemas.microsoft.com/office/powerpoint/2010/main" val="3808819723"/>
              </p:ext>
            </p:extLst>
          </p:nvPr>
        </p:nvGraphicFramePr>
        <p:xfrm>
          <a:off x="685800" y="1341416"/>
          <a:ext cx="9169400" cy="1095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p:cNvGraphicFramePr/>
          <p:nvPr>
            <p:extLst>
              <p:ext uri="{D42A27DB-BD31-4B8C-83A1-F6EECF244321}">
                <p14:modId xmlns:p14="http://schemas.microsoft.com/office/powerpoint/2010/main" val="2176041936"/>
              </p:ext>
            </p:extLst>
          </p:nvPr>
        </p:nvGraphicFramePr>
        <p:xfrm>
          <a:off x="5448300" y="2556113"/>
          <a:ext cx="4343400" cy="37303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6" name="Diagram 25"/>
          <p:cNvGraphicFramePr/>
          <p:nvPr>
            <p:extLst>
              <p:ext uri="{D42A27DB-BD31-4B8C-83A1-F6EECF244321}">
                <p14:modId xmlns:p14="http://schemas.microsoft.com/office/powerpoint/2010/main" val="1285439487"/>
              </p:ext>
            </p:extLst>
          </p:nvPr>
        </p:nvGraphicFramePr>
        <p:xfrm>
          <a:off x="838200" y="3219450"/>
          <a:ext cx="3531994" cy="304698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153764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26819"/>
            <a:ext cx="6962415" cy="605688"/>
          </a:xfrm>
        </p:spPr>
        <p:txBody>
          <a:bodyPr>
            <a:normAutofit/>
          </a:bodyPr>
          <a:lstStyle/>
          <a:p>
            <a:r>
              <a:rPr lang="fa-IR" sz="1800" dirty="0" smtClean="0">
                <a:solidFill>
                  <a:schemeClr val="accent1">
                    <a:lumMod val="75000"/>
                  </a:schemeClr>
                </a:solidFill>
              </a:rPr>
              <a:t>فهرست مطالب</a:t>
            </a:r>
            <a:endParaRPr lang="fa-IR" sz="1800" dirty="0">
              <a:solidFill>
                <a:schemeClr val="accent1">
                  <a:lumMod val="75000"/>
                </a:schemeClr>
              </a:solidFill>
            </a:endParaRPr>
          </a:p>
        </p:txBody>
      </p:sp>
      <p:sp>
        <p:nvSpPr>
          <p:cNvPr id="4" name="Rectangle 3"/>
          <p:cNvSpPr/>
          <p:nvPr/>
        </p:nvSpPr>
        <p:spPr>
          <a:xfrm>
            <a:off x="10730753" y="-130629"/>
            <a:ext cx="1461247" cy="6988629"/>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100" dirty="0"/>
          </a:p>
        </p:txBody>
      </p:sp>
      <p:cxnSp>
        <p:nvCxnSpPr>
          <p:cNvPr id="5" name="Straight Connector 4"/>
          <p:cNvCxnSpPr/>
          <p:nvPr/>
        </p:nvCxnSpPr>
        <p:spPr>
          <a:xfrm>
            <a:off x="10625978" y="4953714"/>
            <a:ext cx="228600"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25978" y="3759914"/>
            <a:ext cx="228600"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6453" y="2556113"/>
            <a:ext cx="228600" cy="10001"/>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6453" y="1368822"/>
            <a:ext cx="228600" cy="3492"/>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0730753" y="0"/>
            <a:ext cx="0" cy="6858000"/>
            <a:chOff x="3352800" y="-933053"/>
            <a:chExt cx="0" cy="6858000"/>
          </a:xfrm>
        </p:grpSpPr>
        <p:cxnSp>
          <p:nvCxnSpPr>
            <p:cNvPr id="10" name="Straight Connector 9"/>
            <p:cNvCxnSpPr/>
            <p:nvPr/>
          </p:nvCxnSpPr>
          <p:spPr>
            <a:xfrm>
              <a:off x="3352800" y="435769"/>
              <a:ext cx="0" cy="1189831"/>
            </a:xfrm>
            <a:prstGeom prst="line">
              <a:avLst/>
            </a:prstGeom>
            <a:ln w="28575">
              <a:gradFill flip="none" rotWithShape="1">
                <a:gsLst>
                  <a:gs pos="0">
                    <a:schemeClr val="accent1"/>
                  </a:gs>
                  <a:gs pos="100000">
                    <a:schemeClr val="accent2"/>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1623060"/>
              <a:ext cx="0" cy="1203801"/>
            </a:xfrm>
            <a:prstGeom prst="line">
              <a:avLst/>
            </a:prstGeom>
            <a:ln w="28575">
              <a:gradFill flip="none" rotWithShape="1">
                <a:gsLst>
                  <a:gs pos="0">
                    <a:schemeClr val="accent2"/>
                  </a:gs>
                  <a:gs pos="100000">
                    <a:schemeClr val="accent3"/>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2816860"/>
              <a:ext cx="0" cy="1203801"/>
            </a:xfrm>
            <a:prstGeom prst="line">
              <a:avLst/>
            </a:prstGeom>
            <a:ln w="28575">
              <a:gradFill flip="none" rotWithShape="1">
                <a:gsLst>
                  <a:gs pos="0">
                    <a:schemeClr val="accent3"/>
                  </a:gs>
                  <a:gs pos="100000">
                    <a:schemeClr val="accent4"/>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933053"/>
              <a:ext cx="0" cy="13688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25900"/>
              <a:ext cx="0" cy="189904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10932320" y="489230"/>
            <a:ext cx="60960" cy="6096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0453941" y="510774"/>
            <a:ext cx="499745" cy="6495460"/>
            <a:chOff x="2795905" y="1390745"/>
            <a:chExt cx="499745" cy="4470717"/>
          </a:xfrm>
        </p:grpSpPr>
        <p:cxnSp>
          <p:nvCxnSpPr>
            <p:cNvPr id="17" name="Straight Connector 16"/>
            <p:cNvCxnSpPr/>
            <p:nvPr/>
          </p:nvCxnSpPr>
          <p:spPr>
            <a:xfrm>
              <a:off x="3295650" y="1390745"/>
              <a:ext cx="0" cy="447071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95905" y="1390745"/>
              <a:ext cx="487680" cy="0"/>
            </a:xfrm>
            <a:prstGeom prst="line">
              <a:avLst/>
            </a:prstGeom>
            <a:ln w="12700">
              <a:solidFill>
                <a:schemeClr val="bg1">
                  <a:lumMod val="8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10932320" y="716372"/>
            <a:ext cx="45719" cy="45719"/>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2" name="Diagram 21"/>
          <p:cNvGraphicFramePr/>
          <p:nvPr>
            <p:extLst>
              <p:ext uri="{D42A27DB-BD31-4B8C-83A1-F6EECF244321}">
                <p14:modId xmlns:p14="http://schemas.microsoft.com/office/powerpoint/2010/main" val="2667392829"/>
              </p:ext>
            </p:extLst>
          </p:nvPr>
        </p:nvGraphicFramePr>
        <p:xfrm>
          <a:off x="855407" y="716372"/>
          <a:ext cx="9538114" cy="597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5799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26819"/>
            <a:ext cx="6962415" cy="605688"/>
          </a:xfrm>
        </p:spPr>
        <p:txBody>
          <a:bodyPr>
            <a:normAutofit/>
          </a:bodyPr>
          <a:lstStyle/>
          <a:p>
            <a:r>
              <a:rPr lang="fa-IR" sz="1800" dirty="0" smtClean="0">
                <a:solidFill>
                  <a:schemeClr val="accent1">
                    <a:lumMod val="75000"/>
                  </a:schemeClr>
                </a:solidFill>
              </a:rPr>
              <a:t>سیستم های اطلاعاتی مربوط به حوزه های معین وظیفه ای</a:t>
            </a:r>
            <a:endParaRPr lang="fa-IR" sz="1800" dirty="0">
              <a:solidFill>
                <a:schemeClr val="accent1">
                  <a:lumMod val="75000"/>
                </a:schemeClr>
              </a:solidFill>
            </a:endParaRPr>
          </a:p>
        </p:txBody>
      </p:sp>
      <p:sp>
        <p:nvSpPr>
          <p:cNvPr id="4" name="Rectangle 3"/>
          <p:cNvSpPr/>
          <p:nvPr/>
        </p:nvSpPr>
        <p:spPr>
          <a:xfrm>
            <a:off x="10730753" y="-130629"/>
            <a:ext cx="1461247" cy="6988629"/>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100" dirty="0"/>
          </a:p>
        </p:txBody>
      </p:sp>
      <p:cxnSp>
        <p:nvCxnSpPr>
          <p:cNvPr id="5" name="Straight Connector 4"/>
          <p:cNvCxnSpPr/>
          <p:nvPr/>
        </p:nvCxnSpPr>
        <p:spPr>
          <a:xfrm>
            <a:off x="10625978" y="4953714"/>
            <a:ext cx="228600"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25978" y="3759914"/>
            <a:ext cx="228600"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6453" y="2556113"/>
            <a:ext cx="228600" cy="10001"/>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6453" y="1368822"/>
            <a:ext cx="228600" cy="3492"/>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0730753" y="0"/>
            <a:ext cx="0" cy="6858000"/>
            <a:chOff x="3352800" y="-933053"/>
            <a:chExt cx="0" cy="6858000"/>
          </a:xfrm>
        </p:grpSpPr>
        <p:cxnSp>
          <p:nvCxnSpPr>
            <p:cNvPr id="10" name="Straight Connector 9"/>
            <p:cNvCxnSpPr/>
            <p:nvPr/>
          </p:nvCxnSpPr>
          <p:spPr>
            <a:xfrm>
              <a:off x="3352800" y="435769"/>
              <a:ext cx="0" cy="1189831"/>
            </a:xfrm>
            <a:prstGeom prst="line">
              <a:avLst/>
            </a:prstGeom>
            <a:ln w="28575">
              <a:gradFill flip="none" rotWithShape="1">
                <a:gsLst>
                  <a:gs pos="0">
                    <a:schemeClr val="accent1"/>
                  </a:gs>
                  <a:gs pos="100000">
                    <a:schemeClr val="accent2"/>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1623060"/>
              <a:ext cx="0" cy="1203801"/>
            </a:xfrm>
            <a:prstGeom prst="line">
              <a:avLst/>
            </a:prstGeom>
            <a:ln w="28575">
              <a:gradFill flip="none" rotWithShape="1">
                <a:gsLst>
                  <a:gs pos="0">
                    <a:schemeClr val="accent2"/>
                  </a:gs>
                  <a:gs pos="100000">
                    <a:schemeClr val="accent3"/>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2816860"/>
              <a:ext cx="0" cy="1203801"/>
            </a:xfrm>
            <a:prstGeom prst="line">
              <a:avLst/>
            </a:prstGeom>
            <a:ln w="28575">
              <a:gradFill flip="none" rotWithShape="1">
                <a:gsLst>
                  <a:gs pos="0">
                    <a:schemeClr val="accent3"/>
                  </a:gs>
                  <a:gs pos="100000">
                    <a:schemeClr val="accent4"/>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933053"/>
              <a:ext cx="0" cy="13688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25900"/>
              <a:ext cx="0" cy="189904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10932320" y="489230"/>
            <a:ext cx="60960" cy="6096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0453941" y="510774"/>
            <a:ext cx="499745" cy="6495460"/>
            <a:chOff x="2795905" y="1390745"/>
            <a:chExt cx="499745" cy="4470717"/>
          </a:xfrm>
        </p:grpSpPr>
        <p:cxnSp>
          <p:nvCxnSpPr>
            <p:cNvPr id="17" name="Straight Connector 16"/>
            <p:cNvCxnSpPr/>
            <p:nvPr/>
          </p:nvCxnSpPr>
          <p:spPr>
            <a:xfrm>
              <a:off x="3295650" y="1390745"/>
              <a:ext cx="0" cy="447071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95905" y="1390745"/>
              <a:ext cx="487680" cy="0"/>
            </a:xfrm>
            <a:prstGeom prst="line">
              <a:avLst/>
            </a:prstGeom>
            <a:ln w="12700">
              <a:solidFill>
                <a:schemeClr val="bg1">
                  <a:lumMod val="8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10932320" y="716372"/>
            <a:ext cx="45719" cy="45719"/>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txBox="1">
            <a:spLocks/>
          </p:cNvSpPr>
          <p:nvPr/>
        </p:nvSpPr>
        <p:spPr>
          <a:xfrm>
            <a:off x="3428999" y="536107"/>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مدیریت زنجیره تامین </a:t>
            </a:r>
            <a:r>
              <a:rPr lang="en-US" sz="1800" dirty="0" smtClean="0">
                <a:solidFill>
                  <a:schemeClr val="accent1">
                    <a:lumMod val="75000"/>
                  </a:schemeClr>
                </a:solidFill>
              </a:rPr>
              <a:t>Supply Chain Management - SCM</a:t>
            </a:r>
            <a:endParaRPr lang="fa-IR" sz="1800" dirty="0">
              <a:solidFill>
                <a:schemeClr val="accent1">
                  <a:lumMod val="75000"/>
                </a:schemeClr>
              </a:solidFill>
            </a:endParaRPr>
          </a:p>
        </p:txBody>
      </p:sp>
      <p:sp>
        <p:nvSpPr>
          <p:cNvPr id="22" name="Title 1"/>
          <p:cNvSpPr txBox="1">
            <a:spLocks/>
          </p:cNvSpPr>
          <p:nvPr/>
        </p:nvSpPr>
        <p:spPr>
          <a:xfrm>
            <a:off x="3455794" y="925094"/>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مدل مرجع زنجیره تامین کالا</a:t>
            </a:r>
            <a:endParaRPr lang="fa-IR" sz="1800" dirty="0">
              <a:solidFill>
                <a:schemeClr val="accent1">
                  <a:lumMod val="75000"/>
                </a:schemeClr>
              </a:solidFill>
            </a:endParaRPr>
          </a:p>
        </p:txBody>
      </p:sp>
      <p:graphicFrame>
        <p:nvGraphicFramePr>
          <p:cNvPr id="25" name="Diagram 24"/>
          <p:cNvGraphicFramePr/>
          <p:nvPr>
            <p:extLst>
              <p:ext uri="{D42A27DB-BD31-4B8C-83A1-F6EECF244321}">
                <p14:modId xmlns:p14="http://schemas.microsoft.com/office/powerpoint/2010/main" val="1475449003"/>
              </p:ext>
            </p:extLst>
          </p:nvPr>
        </p:nvGraphicFramePr>
        <p:xfrm>
          <a:off x="685800" y="1341416"/>
          <a:ext cx="9169400" cy="1095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p:cNvGraphicFramePr/>
          <p:nvPr>
            <p:extLst>
              <p:ext uri="{D42A27DB-BD31-4B8C-83A1-F6EECF244321}">
                <p14:modId xmlns:p14="http://schemas.microsoft.com/office/powerpoint/2010/main" val="2199620742"/>
              </p:ext>
            </p:extLst>
          </p:nvPr>
        </p:nvGraphicFramePr>
        <p:xfrm>
          <a:off x="5448300" y="2556113"/>
          <a:ext cx="4343400" cy="37303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2762250"/>
            <a:ext cx="5231440" cy="3134111"/>
          </a:xfrm>
          <a:prstGeom prst="rect">
            <a:avLst/>
          </a:prstGeom>
        </p:spPr>
      </p:pic>
    </p:spTree>
    <p:extLst>
      <p:ext uri="{BB962C8B-B14F-4D97-AF65-F5344CB8AC3E}">
        <p14:creationId xmlns:p14="http://schemas.microsoft.com/office/powerpoint/2010/main" val="3128093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26819"/>
            <a:ext cx="6962415" cy="605688"/>
          </a:xfrm>
        </p:spPr>
        <p:txBody>
          <a:bodyPr>
            <a:normAutofit/>
          </a:bodyPr>
          <a:lstStyle/>
          <a:p>
            <a:r>
              <a:rPr lang="fa-IR" sz="1800" dirty="0" smtClean="0">
                <a:solidFill>
                  <a:schemeClr val="accent1">
                    <a:lumMod val="75000"/>
                  </a:schemeClr>
                </a:solidFill>
              </a:rPr>
              <a:t>سیستم های اطلاعاتی مربوط به حوزه های معین وظیفه ای</a:t>
            </a:r>
            <a:endParaRPr lang="fa-IR" sz="1800" dirty="0">
              <a:solidFill>
                <a:schemeClr val="accent1">
                  <a:lumMod val="75000"/>
                </a:schemeClr>
              </a:solidFill>
            </a:endParaRPr>
          </a:p>
        </p:txBody>
      </p:sp>
      <p:sp>
        <p:nvSpPr>
          <p:cNvPr id="4" name="Rectangle 3"/>
          <p:cNvSpPr/>
          <p:nvPr/>
        </p:nvSpPr>
        <p:spPr>
          <a:xfrm>
            <a:off x="10730753" y="-130629"/>
            <a:ext cx="1461247" cy="6988629"/>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100" dirty="0"/>
          </a:p>
        </p:txBody>
      </p:sp>
      <p:cxnSp>
        <p:nvCxnSpPr>
          <p:cNvPr id="5" name="Straight Connector 4"/>
          <p:cNvCxnSpPr/>
          <p:nvPr/>
        </p:nvCxnSpPr>
        <p:spPr>
          <a:xfrm>
            <a:off x="10625978" y="4953714"/>
            <a:ext cx="228600"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25978" y="3759914"/>
            <a:ext cx="228600"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6453" y="2556113"/>
            <a:ext cx="228600" cy="10001"/>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6453" y="1368822"/>
            <a:ext cx="228600" cy="3492"/>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0730753" y="0"/>
            <a:ext cx="0" cy="6858000"/>
            <a:chOff x="3352800" y="-933053"/>
            <a:chExt cx="0" cy="6858000"/>
          </a:xfrm>
        </p:grpSpPr>
        <p:cxnSp>
          <p:nvCxnSpPr>
            <p:cNvPr id="10" name="Straight Connector 9"/>
            <p:cNvCxnSpPr/>
            <p:nvPr/>
          </p:nvCxnSpPr>
          <p:spPr>
            <a:xfrm>
              <a:off x="3352800" y="435769"/>
              <a:ext cx="0" cy="1189831"/>
            </a:xfrm>
            <a:prstGeom prst="line">
              <a:avLst/>
            </a:prstGeom>
            <a:ln w="28575">
              <a:gradFill flip="none" rotWithShape="1">
                <a:gsLst>
                  <a:gs pos="0">
                    <a:schemeClr val="accent1"/>
                  </a:gs>
                  <a:gs pos="100000">
                    <a:schemeClr val="accent2"/>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1623060"/>
              <a:ext cx="0" cy="1203801"/>
            </a:xfrm>
            <a:prstGeom prst="line">
              <a:avLst/>
            </a:prstGeom>
            <a:ln w="28575">
              <a:gradFill flip="none" rotWithShape="1">
                <a:gsLst>
                  <a:gs pos="0">
                    <a:schemeClr val="accent2"/>
                  </a:gs>
                  <a:gs pos="100000">
                    <a:schemeClr val="accent3"/>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2816860"/>
              <a:ext cx="0" cy="1203801"/>
            </a:xfrm>
            <a:prstGeom prst="line">
              <a:avLst/>
            </a:prstGeom>
            <a:ln w="28575">
              <a:gradFill flip="none" rotWithShape="1">
                <a:gsLst>
                  <a:gs pos="0">
                    <a:schemeClr val="accent3"/>
                  </a:gs>
                  <a:gs pos="100000">
                    <a:schemeClr val="accent4"/>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933053"/>
              <a:ext cx="0" cy="13688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25900"/>
              <a:ext cx="0" cy="189904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10932320" y="489230"/>
            <a:ext cx="60960" cy="6096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0453941" y="510774"/>
            <a:ext cx="499745" cy="6495460"/>
            <a:chOff x="2795905" y="1390745"/>
            <a:chExt cx="499745" cy="4470717"/>
          </a:xfrm>
        </p:grpSpPr>
        <p:cxnSp>
          <p:nvCxnSpPr>
            <p:cNvPr id="17" name="Straight Connector 16"/>
            <p:cNvCxnSpPr/>
            <p:nvPr/>
          </p:nvCxnSpPr>
          <p:spPr>
            <a:xfrm>
              <a:off x="3295650" y="1390745"/>
              <a:ext cx="0" cy="447071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95905" y="1390745"/>
              <a:ext cx="487680" cy="0"/>
            </a:xfrm>
            <a:prstGeom prst="line">
              <a:avLst/>
            </a:prstGeom>
            <a:ln w="12700">
              <a:solidFill>
                <a:schemeClr val="bg1">
                  <a:lumMod val="8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10932320" y="716372"/>
            <a:ext cx="45719" cy="45719"/>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txBox="1">
            <a:spLocks/>
          </p:cNvSpPr>
          <p:nvPr/>
        </p:nvSpPr>
        <p:spPr>
          <a:xfrm>
            <a:off x="3428999" y="536107"/>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مدیریت زنجیره تامین </a:t>
            </a:r>
            <a:r>
              <a:rPr lang="en-US" sz="1800" dirty="0" smtClean="0">
                <a:solidFill>
                  <a:schemeClr val="accent1">
                    <a:lumMod val="75000"/>
                  </a:schemeClr>
                </a:solidFill>
              </a:rPr>
              <a:t>Supply Chain Management - SCM</a:t>
            </a:r>
            <a:endParaRPr lang="fa-IR" sz="1800" dirty="0">
              <a:solidFill>
                <a:schemeClr val="accent1">
                  <a:lumMod val="75000"/>
                </a:schemeClr>
              </a:solidFill>
            </a:endParaRPr>
          </a:p>
        </p:txBody>
      </p:sp>
      <p:sp>
        <p:nvSpPr>
          <p:cNvPr id="22" name="Title 1"/>
          <p:cNvSpPr txBox="1">
            <a:spLocks/>
          </p:cNvSpPr>
          <p:nvPr/>
        </p:nvSpPr>
        <p:spPr>
          <a:xfrm>
            <a:off x="3455794" y="925094"/>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مدل مرجع زنجیره تامین کالا</a:t>
            </a:r>
            <a:endParaRPr lang="fa-IR" sz="1800" dirty="0">
              <a:solidFill>
                <a:schemeClr val="accent1">
                  <a:lumMod val="75000"/>
                </a:schemeClr>
              </a:solidFill>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7" y="1614714"/>
            <a:ext cx="10569393" cy="5391520"/>
          </a:xfrm>
          <a:prstGeom prst="rect">
            <a:avLst/>
          </a:prstGeom>
        </p:spPr>
      </p:pic>
    </p:spTree>
    <p:extLst>
      <p:ext uri="{BB962C8B-B14F-4D97-AF65-F5344CB8AC3E}">
        <p14:creationId xmlns:p14="http://schemas.microsoft.com/office/powerpoint/2010/main" val="994870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26819"/>
            <a:ext cx="6962415" cy="605688"/>
          </a:xfrm>
        </p:spPr>
        <p:txBody>
          <a:bodyPr>
            <a:normAutofit/>
          </a:bodyPr>
          <a:lstStyle/>
          <a:p>
            <a:r>
              <a:rPr lang="fa-IR" sz="1800" dirty="0" smtClean="0">
                <a:solidFill>
                  <a:schemeClr val="accent1">
                    <a:lumMod val="75000"/>
                  </a:schemeClr>
                </a:solidFill>
              </a:rPr>
              <a:t>سیستم های اطلاعاتی مربوط به حوزه های معین وظیفه ای</a:t>
            </a:r>
            <a:endParaRPr lang="fa-IR" sz="1800" dirty="0">
              <a:solidFill>
                <a:schemeClr val="accent1">
                  <a:lumMod val="75000"/>
                </a:schemeClr>
              </a:solidFill>
            </a:endParaRPr>
          </a:p>
        </p:txBody>
      </p:sp>
      <p:sp>
        <p:nvSpPr>
          <p:cNvPr id="4" name="Rectangle 3"/>
          <p:cNvSpPr/>
          <p:nvPr/>
        </p:nvSpPr>
        <p:spPr>
          <a:xfrm>
            <a:off x="10730753" y="-130629"/>
            <a:ext cx="1461247" cy="6988629"/>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100" dirty="0"/>
          </a:p>
        </p:txBody>
      </p:sp>
      <p:cxnSp>
        <p:nvCxnSpPr>
          <p:cNvPr id="5" name="Straight Connector 4"/>
          <p:cNvCxnSpPr/>
          <p:nvPr/>
        </p:nvCxnSpPr>
        <p:spPr>
          <a:xfrm>
            <a:off x="10625978" y="4953714"/>
            <a:ext cx="228600"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25978" y="3759914"/>
            <a:ext cx="228600"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6453" y="2556113"/>
            <a:ext cx="228600" cy="10001"/>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6453" y="1368822"/>
            <a:ext cx="228600" cy="3492"/>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0730753" y="0"/>
            <a:ext cx="0" cy="6858000"/>
            <a:chOff x="3352800" y="-933053"/>
            <a:chExt cx="0" cy="6858000"/>
          </a:xfrm>
        </p:grpSpPr>
        <p:cxnSp>
          <p:nvCxnSpPr>
            <p:cNvPr id="10" name="Straight Connector 9"/>
            <p:cNvCxnSpPr/>
            <p:nvPr/>
          </p:nvCxnSpPr>
          <p:spPr>
            <a:xfrm>
              <a:off x="3352800" y="435769"/>
              <a:ext cx="0" cy="1189831"/>
            </a:xfrm>
            <a:prstGeom prst="line">
              <a:avLst/>
            </a:prstGeom>
            <a:ln w="28575">
              <a:gradFill flip="none" rotWithShape="1">
                <a:gsLst>
                  <a:gs pos="0">
                    <a:schemeClr val="accent1"/>
                  </a:gs>
                  <a:gs pos="100000">
                    <a:schemeClr val="accent2"/>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1623060"/>
              <a:ext cx="0" cy="1203801"/>
            </a:xfrm>
            <a:prstGeom prst="line">
              <a:avLst/>
            </a:prstGeom>
            <a:ln w="28575">
              <a:gradFill flip="none" rotWithShape="1">
                <a:gsLst>
                  <a:gs pos="0">
                    <a:schemeClr val="accent2"/>
                  </a:gs>
                  <a:gs pos="100000">
                    <a:schemeClr val="accent3"/>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2816860"/>
              <a:ext cx="0" cy="1203801"/>
            </a:xfrm>
            <a:prstGeom prst="line">
              <a:avLst/>
            </a:prstGeom>
            <a:ln w="28575">
              <a:gradFill flip="none" rotWithShape="1">
                <a:gsLst>
                  <a:gs pos="0">
                    <a:schemeClr val="accent3"/>
                  </a:gs>
                  <a:gs pos="100000">
                    <a:schemeClr val="accent4"/>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933053"/>
              <a:ext cx="0" cy="13688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25900"/>
              <a:ext cx="0" cy="189904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10932320" y="489230"/>
            <a:ext cx="60960" cy="6096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0453941" y="510774"/>
            <a:ext cx="499745" cy="6495460"/>
            <a:chOff x="2795905" y="1390745"/>
            <a:chExt cx="499745" cy="4470717"/>
          </a:xfrm>
        </p:grpSpPr>
        <p:cxnSp>
          <p:nvCxnSpPr>
            <p:cNvPr id="17" name="Straight Connector 16"/>
            <p:cNvCxnSpPr/>
            <p:nvPr/>
          </p:nvCxnSpPr>
          <p:spPr>
            <a:xfrm>
              <a:off x="3295650" y="1390745"/>
              <a:ext cx="0" cy="447071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95905" y="1390745"/>
              <a:ext cx="487680" cy="0"/>
            </a:xfrm>
            <a:prstGeom prst="line">
              <a:avLst/>
            </a:prstGeom>
            <a:ln w="12700">
              <a:solidFill>
                <a:schemeClr val="bg1">
                  <a:lumMod val="8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10932320" y="716372"/>
            <a:ext cx="45719" cy="45719"/>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txBox="1">
            <a:spLocks/>
          </p:cNvSpPr>
          <p:nvPr/>
        </p:nvSpPr>
        <p:spPr>
          <a:xfrm>
            <a:off x="3428999" y="536107"/>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مدیریت زنجیره تامین </a:t>
            </a:r>
            <a:r>
              <a:rPr lang="en-US" sz="1800" dirty="0" smtClean="0">
                <a:solidFill>
                  <a:schemeClr val="accent1">
                    <a:lumMod val="75000"/>
                  </a:schemeClr>
                </a:solidFill>
              </a:rPr>
              <a:t>Supply Chain Management - SCM</a:t>
            </a:r>
            <a:endParaRPr lang="fa-IR" sz="1800" dirty="0">
              <a:solidFill>
                <a:schemeClr val="accent1">
                  <a:lumMod val="75000"/>
                </a:schemeClr>
              </a:solidFill>
            </a:endParaRPr>
          </a:p>
        </p:txBody>
      </p:sp>
      <p:sp>
        <p:nvSpPr>
          <p:cNvPr id="22" name="Title 1"/>
          <p:cNvSpPr txBox="1">
            <a:spLocks/>
          </p:cNvSpPr>
          <p:nvPr/>
        </p:nvSpPr>
        <p:spPr>
          <a:xfrm>
            <a:off x="3455794" y="925094"/>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مدل مرجع زنجیره تامین کالا</a:t>
            </a:r>
            <a:endParaRPr lang="fa-IR" sz="1800" dirty="0">
              <a:solidFill>
                <a:schemeClr val="accent1">
                  <a:lumMod val="75000"/>
                </a:schemeClr>
              </a:solidFill>
            </a:endParaRPr>
          </a:p>
        </p:txBody>
      </p:sp>
      <p:graphicFrame>
        <p:nvGraphicFramePr>
          <p:cNvPr id="25" name="Diagram 24"/>
          <p:cNvGraphicFramePr/>
          <p:nvPr>
            <p:extLst>
              <p:ext uri="{D42A27DB-BD31-4B8C-83A1-F6EECF244321}">
                <p14:modId xmlns:p14="http://schemas.microsoft.com/office/powerpoint/2010/main" val="384977009"/>
              </p:ext>
            </p:extLst>
          </p:nvPr>
        </p:nvGraphicFramePr>
        <p:xfrm>
          <a:off x="419100" y="1141795"/>
          <a:ext cx="9169400" cy="1095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e 2"/>
          <p:cNvGraphicFramePr>
            <a:graphicFrameLocks noGrp="1"/>
          </p:cNvGraphicFramePr>
          <p:nvPr>
            <p:extLst>
              <p:ext uri="{D42A27DB-BD31-4B8C-83A1-F6EECF244321}">
                <p14:modId xmlns:p14="http://schemas.microsoft.com/office/powerpoint/2010/main" val="75575019"/>
              </p:ext>
            </p:extLst>
          </p:nvPr>
        </p:nvGraphicFramePr>
        <p:xfrm>
          <a:off x="533400" y="2084864"/>
          <a:ext cx="9163050" cy="4360694"/>
        </p:xfrm>
        <a:graphic>
          <a:graphicData uri="http://schemas.openxmlformats.org/drawingml/2006/table">
            <a:tbl>
              <a:tblPr rtl="1">
                <a:tableStyleId>{284E427A-3D55-4303-BF80-6455036E1DE7}</a:tableStyleId>
              </a:tblPr>
              <a:tblGrid>
                <a:gridCol w="2023012"/>
                <a:gridCol w="7140038"/>
              </a:tblGrid>
              <a:tr h="255961">
                <a:tc>
                  <a:txBody>
                    <a:bodyPr/>
                    <a:lstStyle/>
                    <a:p>
                      <a:pPr algn="ctr" rtl="1"/>
                      <a:r>
                        <a:rPr lang="fa-IR" sz="1700" b="1" dirty="0"/>
                        <a:t>فرایند اصلی</a:t>
                      </a:r>
                    </a:p>
                  </a:txBody>
                  <a:tcPr marL="0" marR="0" marT="0" marB="0"/>
                </a:tc>
                <a:tc>
                  <a:txBody>
                    <a:bodyPr/>
                    <a:lstStyle/>
                    <a:p>
                      <a:pPr algn="ctr" rtl="1"/>
                      <a:r>
                        <a:rPr lang="fa-IR" sz="1700" b="1" dirty="0"/>
                        <a:t>تعریف</a:t>
                      </a:r>
                    </a:p>
                  </a:txBody>
                  <a:tcPr marL="0" marR="0" marT="0" marB="0"/>
                </a:tc>
              </a:tr>
              <a:tr h="767883">
                <a:tc>
                  <a:txBody>
                    <a:bodyPr/>
                    <a:lstStyle/>
                    <a:p>
                      <a:pPr algn="ctr" rtl="1"/>
                      <a:r>
                        <a:rPr lang="fa-IR" sz="1700" b="1"/>
                        <a:t>طراحی و برنامه­ریزی</a:t>
                      </a:r>
                    </a:p>
                  </a:txBody>
                  <a:tcPr marL="0" marR="0" marT="0" marB="0"/>
                </a:tc>
                <a:tc>
                  <a:txBody>
                    <a:bodyPr/>
                    <a:lstStyle/>
                    <a:p>
                      <a:pPr algn="r" rtl="1"/>
                      <a:r>
                        <a:rPr lang="fa-IR" sz="1700" b="1" dirty="0"/>
                        <a:t>برنامه‌ریزی شامل کلیه فرایندهای مرتبط با توازن عرضه و تقاضا جهت توسعه کاری و تطابق مناسب با نیازهای منبع‌یابی، تولید و تحویل می‌شود.</a:t>
                      </a:r>
                    </a:p>
                  </a:txBody>
                  <a:tcPr marL="0" marR="0" marT="0" marB="0"/>
                </a:tc>
              </a:tr>
              <a:tr h="767883">
                <a:tc>
                  <a:txBody>
                    <a:bodyPr/>
                    <a:lstStyle/>
                    <a:p>
                      <a:pPr algn="ctr" rtl="1"/>
                      <a:r>
                        <a:rPr lang="fa-IR" sz="1700" b="1"/>
                        <a:t>تامین و منبع­‌یابی</a:t>
                      </a:r>
                    </a:p>
                  </a:txBody>
                  <a:tcPr marL="0" marR="0" marT="0" marB="0"/>
                </a:tc>
                <a:tc>
                  <a:txBody>
                    <a:bodyPr/>
                    <a:lstStyle/>
                    <a:p>
                      <a:pPr algn="r" rtl="1"/>
                      <a:r>
                        <a:rPr lang="fa-IR" sz="1700" b="1"/>
                        <a:t>کلیه فرایندهایی که برای تحصیل کالا و خدمات جهت مواجهه با تقاضای واقعی یا برنامه‌ریزی شده صورت می‌گیرد در قالب فرایند تامین مطرح می‌گردد.</a:t>
                      </a:r>
                    </a:p>
                  </a:txBody>
                  <a:tcPr marL="0" marR="0" marT="0" marB="0"/>
                </a:tc>
              </a:tr>
              <a:tr h="511922">
                <a:tc>
                  <a:txBody>
                    <a:bodyPr/>
                    <a:lstStyle/>
                    <a:p>
                      <a:pPr algn="ctr" rtl="1"/>
                      <a:r>
                        <a:rPr lang="fa-IR" sz="1700" b="1"/>
                        <a:t>تولید و ساخت</a:t>
                      </a:r>
                    </a:p>
                  </a:txBody>
                  <a:tcPr marL="0" marR="0" marT="0" marB="0"/>
                </a:tc>
                <a:tc>
                  <a:txBody>
                    <a:bodyPr/>
                    <a:lstStyle/>
                    <a:p>
                      <a:pPr algn="r" rtl="1"/>
                      <a:r>
                        <a:rPr lang="fa-IR" sz="1700" b="1"/>
                        <a:t>این فرایند شامل فرایندهای انتقال محصول به موقعیت نهایی برای مواجهه با تقاضای واقعی یا برنامه‌ریزی شده را شامل می‌گردد.</a:t>
                      </a:r>
                    </a:p>
                  </a:txBody>
                  <a:tcPr marL="0" marR="0" marT="0" marB="0"/>
                </a:tc>
              </a:tr>
              <a:tr h="767883">
                <a:tc>
                  <a:txBody>
                    <a:bodyPr/>
                    <a:lstStyle/>
                    <a:p>
                      <a:pPr algn="ctr" rtl="1"/>
                      <a:r>
                        <a:rPr lang="fa-IR" sz="1700" b="1"/>
                        <a:t>ارسال و تحویل</a:t>
                      </a:r>
                    </a:p>
                  </a:txBody>
                  <a:tcPr marL="0" marR="0" marT="0" marB="0"/>
                </a:tc>
                <a:tc>
                  <a:txBody>
                    <a:bodyPr/>
                    <a:lstStyle/>
                    <a:p>
                      <a:pPr algn="r" rtl="1"/>
                      <a:r>
                        <a:rPr lang="fa-IR" sz="1700" b="1"/>
                        <a:t>این فرایند شامل فرایندهای مربوط به آماده­سازی محصول/خدمت برای ارضای تقاضای واقعی یا برنامه‌ریزی شده (مدیریت سفارشات، مدیریت حمل‏ونقل و مدیریت توزیع) می‌شود.</a:t>
                      </a:r>
                    </a:p>
                  </a:txBody>
                  <a:tcPr marL="0" marR="0" marT="0" marB="0"/>
                </a:tc>
              </a:tr>
              <a:tr h="1279805">
                <a:tc>
                  <a:txBody>
                    <a:bodyPr/>
                    <a:lstStyle/>
                    <a:p>
                      <a:pPr algn="ctr" rtl="1"/>
                      <a:r>
                        <a:rPr lang="fa-IR" sz="1700" b="1" dirty="0"/>
                        <a:t>بازگشت</a:t>
                      </a:r>
                    </a:p>
                  </a:txBody>
                  <a:tcPr marL="0" marR="0" marT="0" marB="0"/>
                </a:tc>
                <a:tc>
                  <a:txBody>
                    <a:bodyPr/>
                    <a:lstStyle/>
                    <a:p>
                      <a:pPr algn="r" rtl="1"/>
                      <a:r>
                        <a:rPr lang="fa-IR" sz="1700" b="1" dirty="0"/>
                        <a:t>کلیه فرایندهای مرتبط با بازگردانی کالا یا دریافت کالای برگشت خورده به هر دلیلی در این فرایند تعریف می‌شود. این فرایند در دو حوزه استفاده می‌شود: یکی در ارتباط با بازگشت مواد اولیه دریافتی از منابع و دیگری بازگرداندن محصولات معیوب از مشتریان.</a:t>
                      </a:r>
                    </a:p>
                  </a:txBody>
                  <a:tcPr marL="0" marR="0" marT="0" marB="0"/>
                </a:tc>
              </a:tr>
            </a:tbl>
          </a:graphicData>
        </a:graphic>
      </p:graphicFrame>
    </p:spTree>
    <p:extLst>
      <p:ext uri="{BB962C8B-B14F-4D97-AF65-F5344CB8AC3E}">
        <p14:creationId xmlns:p14="http://schemas.microsoft.com/office/powerpoint/2010/main" val="3529885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26819"/>
            <a:ext cx="6962415" cy="605688"/>
          </a:xfrm>
        </p:spPr>
        <p:txBody>
          <a:bodyPr>
            <a:normAutofit/>
          </a:bodyPr>
          <a:lstStyle/>
          <a:p>
            <a:r>
              <a:rPr lang="fa-IR" sz="1800" dirty="0" smtClean="0">
                <a:solidFill>
                  <a:schemeClr val="accent1">
                    <a:lumMod val="75000"/>
                  </a:schemeClr>
                </a:solidFill>
              </a:rPr>
              <a:t>مطالعه موردی شرکت بوئینگ</a:t>
            </a:r>
            <a:endParaRPr lang="fa-IR" sz="1800" dirty="0">
              <a:solidFill>
                <a:schemeClr val="accent1">
                  <a:lumMod val="75000"/>
                </a:schemeClr>
              </a:solidFill>
            </a:endParaRPr>
          </a:p>
        </p:txBody>
      </p:sp>
      <p:sp>
        <p:nvSpPr>
          <p:cNvPr id="4" name="Rectangle 3"/>
          <p:cNvSpPr/>
          <p:nvPr/>
        </p:nvSpPr>
        <p:spPr>
          <a:xfrm>
            <a:off x="10730753" y="-130629"/>
            <a:ext cx="1461247" cy="6988629"/>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100" dirty="0"/>
          </a:p>
        </p:txBody>
      </p:sp>
      <p:cxnSp>
        <p:nvCxnSpPr>
          <p:cNvPr id="5" name="Straight Connector 4"/>
          <p:cNvCxnSpPr/>
          <p:nvPr/>
        </p:nvCxnSpPr>
        <p:spPr>
          <a:xfrm>
            <a:off x="10625978" y="4953714"/>
            <a:ext cx="228600"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25978" y="3759914"/>
            <a:ext cx="228600"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6453" y="2556113"/>
            <a:ext cx="228600" cy="10001"/>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6453" y="1368822"/>
            <a:ext cx="228600" cy="3492"/>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0730753" y="0"/>
            <a:ext cx="0" cy="6858000"/>
            <a:chOff x="3352800" y="-933053"/>
            <a:chExt cx="0" cy="6858000"/>
          </a:xfrm>
        </p:grpSpPr>
        <p:cxnSp>
          <p:nvCxnSpPr>
            <p:cNvPr id="10" name="Straight Connector 9"/>
            <p:cNvCxnSpPr/>
            <p:nvPr/>
          </p:nvCxnSpPr>
          <p:spPr>
            <a:xfrm>
              <a:off x="3352800" y="435769"/>
              <a:ext cx="0" cy="1189831"/>
            </a:xfrm>
            <a:prstGeom prst="line">
              <a:avLst/>
            </a:prstGeom>
            <a:ln w="28575">
              <a:gradFill flip="none" rotWithShape="1">
                <a:gsLst>
                  <a:gs pos="0">
                    <a:schemeClr val="accent1"/>
                  </a:gs>
                  <a:gs pos="100000">
                    <a:schemeClr val="accent2"/>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1623060"/>
              <a:ext cx="0" cy="1203801"/>
            </a:xfrm>
            <a:prstGeom prst="line">
              <a:avLst/>
            </a:prstGeom>
            <a:ln w="28575">
              <a:gradFill flip="none" rotWithShape="1">
                <a:gsLst>
                  <a:gs pos="0">
                    <a:schemeClr val="accent2"/>
                  </a:gs>
                  <a:gs pos="100000">
                    <a:schemeClr val="accent3"/>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2816860"/>
              <a:ext cx="0" cy="1203801"/>
            </a:xfrm>
            <a:prstGeom prst="line">
              <a:avLst/>
            </a:prstGeom>
            <a:ln w="28575">
              <a:gradFill flip="none" rotWithShape="1">
                <a:gsLst>
                  <a:gs pos="0">
                    <a:schemeClr val="accent3"/>
                  </a:gs>
                  <a:gs pos="100000">
                    <a:schemeClr val="accent4"/>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933053"/>
              <a:ext cx="0" cy="13688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25900"/>
              <a:ext cx="0" cy="189904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10932320" y="489230"/>
            <a:ext cx="60960" cy="6096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0453941" y="510774"/>
            <a:ext cx="499745" cy="6495460"/>
            <a:chOff x="2795905" y="1390745"/>
            <a:chExt cx="499745" cy="4470717"/>
          </a:xfrm>
        </p:grpSpPr>
        <p:cxnSp>
          <p:nvCxnSpPr>
            <p:cNvPr id="17" name="Straight Connector 16"/>
            <p:cNvCxnSpPr/>
            <p:nvPr/>
          </p:nvCxnSpPr>
          <p:spPr>
            <a:xfrm>
              <a:off x="3295650" y="1390745"/>
              <a:ext cx="0" cy="447071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95905" y="1390745"/>
              <a:ext cx="487680" cy="0"/>
            </a:xfrm>
            <a:prstGeom prst="line">
              <a:avLst/>
            </a:prstGeom>
            <a:ln w="12700">
              <a:solidFill>
                <a:schemeClr val="bg1">
                  <a:lumMod val="8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10932320" y="716372"/>
            <a:ext cx="45719" cy="45719"/>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Diagram 19"/>
          <p:cNvGraphicFramePr/>
          <p:nvPr>
            <p:extLst>
              <p:ext uri="{D42A27DB-BD31-4B8C-83A1-F6EECF244321}">
                <p14:modId xmlns:p14="http://schemas.microsoft.com/office/powerpoint/2010/main" val="2585196804"/>
              </p:ext>
            </p:extLst>
          </p:nvPr>
        </p:nvGraphicFramePr>
        <p:xfrm>
          <a:off x="131345" y="2556113"/>
          <a:ext cx="5915025" cy="4247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4470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26819"/>
            <a:ext cx="6962415" cy="605688"/>
          </a:xfrm>
        </p:spPr>
        <p:txBody>
          <a:bodyPr>
            <a:normAutofit/>
          </a:bodyPr>
          <a:lstStyle/>
          <a:p>
            <a:r>
              <a:rPr lang="fa-IR" sz="1800" dirty="0" smtClean="0">
                <a:solidFill>
                  <a:schemeClr val="accent1">
                    <a:lumMod val="75000"/>
                  </a:schemeClr>
                </a:solidFill>
              </a:rPr>
              <a:t>مطالعه موردی شرکت بوئینگ</a:t>
            </a:r>
            <a:endParaRPr lang="fa-IR" sz="1800" dirty="0">
              <a:solidFill>
                <a:schemeClr val="accent1">
                  <a:lumMod val="75000"/>
                </a:schemeClr>
              </a:solidFill>
            </a:endParaRPr>
          </a:p>
        </p:txBody>
      </p:sp>
      <p:sp>
        <p:nvSpPr>
          <p:cNvPr id="4" name="Rectangle 3"/>
          <p:cNvSpPr/>
          <p:nvPr/>
        </p:nvSpPr>
        <p:spPr>
          <a:xfrm>
            <a:off x="10730753" y="-130629"/>
            <a:ext cx="1461247" cy="6988629"/>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100" dirty="0"/>
          </a:p>
        </p:txBody>
      </p:sp>
      <p:cxnSp>
        <p:nvCxnSpPr>
          <p:cNvPr id="5" name="Straight Connector 4"/>
          <p:cNvCxnSpPr/>
          <p:nvPr/>
        </p:nvCxnSpPr>
        <p:spPr>
          <a:xfrm>
            <a:off x="10625978" y="4953714"/>
            <a:ext cx="228600"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25978" y="3759914"/>
            <a:ext cx="228600"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6453" y="2556113"/>
            <a:ext cx="228600" cy="10001"/>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6453" y="1368822"/>
            <a:ext cx="228600" cy="3492"/>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0730753" y="0"/>
            <a:ext cx="0" cy="6858000"/>
            <a:chOff x="3352800" y="-933053"/>
            <a:chExt cx="0" cy="6858000"/>
          </a:xfrm>
        </p:grpSpPr>
        <p:cxnSp>
          <p:nvCxnSpPr>
            <p:cNvPr id="10" name="Straight Connector 9"/>
            <p:cNvCxnSpPr/>
            <p:nvPr/>
          </p:nvCxnSpPr>
          <p:spPr>
            <a:xfrm>
              <a:off x="3352800" y="435769"/>
              <a:ext cx="0" cy="1189831"/>
            </a:xfrm>
            <a:prstGeom prst="line">
              <a:avLst/>
            </a:prstGeom>
            <a:ln w="28575">
              <a:gradFill flip="none" rotWithShape="1">
                <a:gsLst>
                  <a:gs pos="0">
                    <a:schemeClr val="accent1"/>
                  </a:gs>
                  <a:gs pos="100000">
                    <a:schemeClr val="accent2"/>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1623060"/>
              <a:ext cx="0" cy="1203801"/>
            </a:xfrm>
            <a:prstGeom prst="line">
              <a:avLst/>
            </a:prstGeom>
            <a:ln w="28575">
              <a:gradFill flip="none" rotWithShape="1">
                <a:gsLst>
                  <a:gs pos="0">
                    <a:schemeClr val="accent2"/>
                  </a:gs>
                  <a:gs pos="100000">
                    <a:schemeClr val="accent3"/>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2816860"/>
              <a:ext cx="0" cy="1203801"/>
            </a:xfrm>
            <a:prstGeom prst="line">
              <a:avLst/>
            </a:prstGeom>
            <a:ln w="28575">
              <a:gradFill flip="none" rotWithShape="1">
                <a:gsLst>
                  <a:gs pos="0">
                    <a:schemeClr val="accent3"/>
                  </a:gs>
                  <a:gs pos="100000">
                    <a:schemeClr val="accent4"/>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933053"/>
              <a:ext cx="0" cy="13688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25900"/>
              <a:ext cx="0" cy="189904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10932320" y="489230"/>
            <a:ext cx="60960" cy="6096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0453941" y="510774"/>
            <a:ext cx="499745" cy="6495460"/>
            <a:chOff x="2795905" y="1390745"/>
            <a:chExt cx="499745" cy="4470717"/>
          </a:xfrm>
        </p:grpSpPr>
        <p:cxnSp>
          <p:nvCxnSpPr>
            <p:cNvPr id="17" name="Straight Connector 16"/>
            <p:cNvCxnSpPr/>
            <p:nvPr/>
          </p:nvCxnSpPr>
          <p:spPr>
            <a:xfrm>
              <a:off x="3295650" y="1390745"/>
              <a:ext cx="0" cy="447071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95905" y="1390745"/>
              <a:ext cx="487680" cy="0"/>
            </a:xfrm>
            <a:prstGeom prst="line">
              <a:avLst/>
            </a:prstGeom>
            <a:ln w="12700">
              <a:solidFill>
                <a:schemeClr val="bg1">
                  <a:lumMod val="8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10932320" y="716372"/>
            <a:ext cx="45719" cy="45719"/>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Diagram 19"/>
          <p:cNvGraphicFramePr/>
          <p:nvPr>
            <p:extLst>
              <p:ext uri="{D42A27DB-BD31-4B8C-83A1-F6EECF244321}">
                <p14:modId xmlns:p14="http://schemas.microsoft.com/office/powerpoint/2010/main" val="3399267029"/>
              </p:ext>
            </p:extLst>
          </p:nvPr>
        </p:nvGraphicFramePr>
        <p:xfrm>
          <a:off x="131345" y="1553488"/>
          <a:ext cx="10404486" cy="5249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592389" y="1184156"/>
            <a:ext cx="6521336" cy="369332"/>
          </a:xfrm>
          <a:prstGeom prst="rect">
            <a:avLst/>
          </a:prstGeom>
          <a:noFill/>
        </p:spPr>
        <p:txBody>
          <a:bodyPr wrap="none" rtlCol="1">
            <a:spAutoFit/>
          </a:bodyPr>
          <a:lstStyle/>
          <a:p>
            <a:pPr lvl="0"/>
            <a:r>
              <a:rPr lang="fa-IR" dirty="0"/>
              <a:t>مطالعه موردی شرکت بونینگ به چند سیستم اطلاعاتی اشاره می کند که در زیر آمده است</a:t>
            </a:r>
            <a:r>
              <a:rPr lang="fa-IR" dirty="0" smtClean="0"/>
              <a:t>:</a:t>
            </a:r>
            <a:endParaRPr lang="fa-IR" dirty="0"/>
          </a:p>
        </p:txBody>
      </p:sp>
    </p:spTree>
    <p:extLst>
      <p:ext uri="{BB962C8B-B14F-4D97-AF65-F5344CB8AC3E}">
        <p14:creationId xmlns:p14="http://schemas.microsoft.com/office/powerpoint/2010/main" val="3961421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26819"/>
            <a:ext cx="6962415" cy="605688"/>
          </a:xfrm>
        </p:spPr>
        <p:txBody>
          <a:bodyPr>
            <a:normAutofit/>
          </a:bodyPr>
          <a:lstStyle/>
          <a:p>
            <a:r>
              <a:rPr lang="fa-IR" sz="1800" dirty="0" smtClean="0">
                <a:solidFill>
                  <a:schemeClr val="accent1">
                    <a:lumMod val="75000"/>
                  </a:schemeClr>
                </a:solidFill>
              </a:rPr>
              <a:t>سیستم های اطلاعاتی مربوط به حوزه های معین وظیفه ای</a:t>
            </a:r>
            <a:endParaRPr lang="fa-IR" sz="1800" dirty="0">
              <a:solidFill>
                <a:schemeClr val="accent1">
                  <a:lumMod val="75000"/>
                </a:schemeClr>
              </a:solidFill>
            </a:endParaRPr>
          </a:p>
        </p:txBody>
      </p:sp>
      <p:sp>
        <p:nvSpPr>
          <p:cNvPr id="4" name="Rectangle 3"/>
          <p:cNvSpPr/>
          <p:nvPr/>
        </p:nvSpPr>
        <p:spPr>
          <a:xfrm>
            <a:off x="10730753" y="-130629"/>
            <a:ext cx="1461247" cy="6988629"/>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100" dirty="0"/>
          </a:p>
        </p:txBody>
      </p:sp>
      <p:cxnSp>
        <p:nvCxnSpPr>
          <p:cNvPr id="5" name="Straight Connector 4"/>
          <p:cNvCxnSpPr/>
          <p:nvPr/>
        </p:nvCxnSpPr>
        <p:spPr>
          <a:xfrm>
            <a:off x="10625978" y="4953714"/>
            <a:ext cx="228600"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25978" y="3759914"/>
            <a:ext cx="228600"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6453" y="2556113"/>
            <a:ext cx="228600" cy="10001"/>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6453" y="1368822"/>
            <a:ext cx="228600" cy="3492"/>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0730753" y="0"/>
            <a:ext cx="0" cy="6858000"/>
            <a:chOff x="3352800" y="-933053"/>
            <a:chExt cx="0" cy="6858000"/>
          </a:xfrm>
        </p:grpSpPr>
        <p:cxnSp>
          <p:nvCxnSpPr>
            <p:cNvPr id="10" name="Straight Connector 9"/>
            <p:cNvCxnSpPr/>
            <p:nvPr/>
          </p:nvCxnSpPr>
          <p:spPr>
            <a:xfrm>
              <a:off x="3352800" y="435769"/>
              <a:ext cx="0" cy="1189831"/>
            </a:xfrm>
            <a:prstGeom prst="line">
              <a:avLst/>
            </a:prstGeom>
            <a:ln w="28575">
              <a:gradFill flip="none" rotWithShape="1">
                <a:gsLst>
                  <a:gs pos="0">
                    <a:schemeClr val="accent1"/>
                  </a:gs>
                  <a:gs pos="100000">
                    <a:schemeClr val="accent2"/>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1623060"/>
              <a:ext cx="0" cy="1203801"/>
            </a:xfrm>
            <a:prstGeom prst="line">
              <a:avLst/>
            </a:prstGeom>
            <a:ln w="28575">
              <a:gradFill flip="none" rotWithShape="1">
                <a:gsLst>
                  <a:gs pos="0">
                    <a:schemeClr val="accent2"/>
                  </a:gs>
                  <a:gs pos="100000">
                    <a:schemeClr val="accent3"/>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2816860"/>
              <a:ext cx="0" cy="1203801"/>
            </a:xfrm>
            <a:prstGeom prst="line">
              <a:avLst/>
            </a:prstGeom>
            <a:ln w="28575">
              <a:gradFill flip="none" rotWithShape="1">
                <a:gsLst>
                  <a:gs pos="0">
                    <a:schemeClr val="accent3"/>
                  </a:gs>
                  <a:gs pos="100000">
                    <a:schemeClr val="accent4"/>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933053"/>
              <a:ext cx="0" cy="13688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25900"/>
              <a:ext cx="0" cy="189904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10932320" y="489230"/>
            <a:ext cx="60960" cy="6096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0453941" y="510774"/>
            <a:ext cx="499745" cy="6495460"/>
            <a:chOff x="2795905" y="1390745"/>
            <a:chExt cx="499745" cy="4470717"/>
          </a:xfrm>
        </p:grpSpPr>
        <p:cxnSp>
          <p:nvCxnSpPr>
            <p:cNvPr id="17" name="Straight Connector 16"/>
            <p:cNvCxnSpPr/>
            <p:nvPr/>
          </p:nvCxnSpPr>
          <p:spPr>
            <a:xfrm>
              <a:off x="3295650" y="1390745"/>
              <a:ext cx="0" cy="447071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95905" y="1390745"/>
              <a:ext cx="487680" cy="0"/>
            </a:xfrm>
            <a:prstGeom prst="line">
              <a:avLst/>
            </a:prstGeom>
            <a:ln w="12700">
              <a:solidFill>
                <a:schemeClr val="bg1">
                  <a:lumMod val="8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10932320" y="716372"/>
            <a:ext cx="45719" cy="45719"/>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txBox="1">
            <a:spLocks/>
          </p:cNvSpPr>
          <p:nvPr/>
        </p:nvSpPr>
        <p:spPr>
          <a:xfrm>
            <a:off x="3428999" y="536107"/>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سیستم های طراحی محصول </a:t>
            </a:r>
            <a:r>
              <a:rPr lang="en-US" sz="1800" dirty="0" smtClean="0">
                <a:solidFill>
                  <a:schemeClr val="accent1">
                    <a:lumMod val="75000"/>
                  </a:schemeClr>
                </a:solidFill>
              </a:rPr>
              <a:t>Product Design Systems</a:t>
            </a:r>
            <a:endParaRPr lang="fa-IR" sz="1800" dirty="0">
              <a:solidFill>
                <a:schemeClr val="accent1">
                  <a:lumMod val="75000"/>
                </a:schemeClr>
              </a:solidFill>
            </a:endParaRPr>
          </a:p>
        </p:txBody>
      </p:sp>
      <p:pic>
        <p:nvPicPr>
          <p:cNvPr id="24" name="Picture 23"/>
          <p:cNvPicPr>
            <a:picLocks noChangeAspect="1"/>
          </p:cNvPicPr>
          <p:nvPr/>
        </p:nvPicPr>
        <p:blipFill>
          <a:blip r:embed="rId3">
            <a:extLst>
              <a:ext uri="{BEBA8EAE-BF5A-486C-A8C5-ECC9F3942E4B}">
                <a14:imgProps xmlns:a14="http://schemas.microsoft.com/office/drawing/2010/main">
                  <a14:imgLayer r:embed="rId4">
                    <a14:imgEffect>
                      <a14:saturation sat="14000"/>
                    </a14:imgEffect>
                  </a14:imgLayer>
                </a14:imgProps>
              </a:ext>
              <a:ext uri="{28A0092B-C50C-407E-A947-70E740481C1C}">
                <a14:useLocalDpi xmlns:a14="http://schemas.microsoft.com/office/drawing/2010/main" val="0"/>
              </a:ext>
            </a:extLst>
          </a:blip>
          <a:stretch>
            <a:fillRect/>
          </a:stretch>
        </p:blipFill>
        <p:spPr>
          <a:xfrm>
            <a:off x="-17701" y="2566114"/>
            <a:ext cx="7277974" cy="4291886"/>
          </a:xfrm>
          <a:prstGeom prst="rect">
            <a:avLst/>
          </a:prstGeom>
          <a:noFill/>
        </p:spPr>
      </p:pic>
      <p:graphicFrame>
        <p:nvGraphicFramePr>
          <p:cNvPr id="22" name="Diagram 21"/>
          <p:cNvGraphicFramePr/>
          <p:nvPr>
            <p:extLst>
              <p:ext uri="{D42A27DB-BD31-4B8C-83A1-F6EECF244321}">
                <p14:modId xmlns:p14="http://schemas.microsoft.com/office/powerpoint/2010/main" val="1589086190"/>
              </p:ext>
            </p:extLst>
          </p:nvPr>
        </p:nvGraphicFramePr>
        <p:xfrm>
          <a:off x="3209653" y="1141795"/>
          <a:ext cx="7124612" cy="49442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34230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26819"/>
            <a:ext cx="6962415" cy="605688"/>
          </a:xfrm>
        </p:spPr>
        <p:txBody>
          <a:bodyPr>
            <a:normAutofit/>
          </a:bodyPr>
          <a:lstStyle/>
          <a:p>
            <a:r>
              <a:rPr lang="fa-IR" sz="1800" dirty="0" smtClean="0">
                <a:solidFill>
                  <a:schemeClr val="accent1">
                    <a:lumMod val="75000"/>
                  </a:schemeClr>
                </a:solidFill>
              </a:rPr>
              <a:t>سیستم های اطلاعاتی مربوط به حوزه های معین وظیفه ای</a:t>
            </a:r>
            <a:endParaRPr lang="fa-IR" sz="1800" dirty="0">
              <a:solidFill>
                <a:schemeClr val="accent1">
                  <a:lumMod val="75000"/>
                </a:schemeClr>
              </a:solidFill>
            </a:endParaRPr>
          </a:p>
        </p:txBody>
      </p:sp>
      <p:sp>
        <p:nvSpPr>
          <p:cNvPr id="4" name="Rectangle 3"/>
          <p:cNvSpPr/>
          <p:nvPr/>
        </p:nvSpPr>
        <p:spPr>
          <a:xfrm>
            <a:off x="10730753" y="-130629"/>
            <a:ext cx="1461247" cy="6988629"/>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100" dirty="0"/>
          </a:p>
        </p:txBody>
      </p:sp>
      <p:cxnSp>
        <p:nvCxnSpPr>
          <p:cNvPr id="5" name="Straight Connector 4"/>
          <p:cNvCxnSpPr/>
          <p:nvPr/>
        </p:nvCxnSpPr>
        <p:spPr>
          <a:xfrm>
            <a:off x="10625978" y="4953714"/>
            <a:ext cx="228600"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25978" y="3759914"/>
            <a:ext cx="228600"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6453" y="2556113"/>
            <a:ext cx="228600" cy="10001"/>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6453" y="1368822"/>
            <a:ext cx="228600" cy="3492"/>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0730753" y="0"/>
            <a:ext cx="0" cy="6858000"/>
            <a:chOff x="3352800" y="-933053"/>
            <a:chExt cx="0" cy="6858000"/>
          </a:xfrm>
        </p:grpSpPr>
        <p:cxnSp>
          <p:nvCxnSpPr>
            <p:cNvPr id="10" name="Straight Connector 9"/>
            <p:cNvCxnSpPr/>
            <p:nvPr/>
          </p:nvCxnSpPr>
          <p:spPr>
            <a:xfrm>
              <a:off x="3352800" y="435769"/>
              <a:ext cx="0" cy="1189831"/>
            </a:xfrm>
            <a:prstGeom prst="line">
              <a:avLst/>
            </a:prstGeom>
            <a:ln w="28575">
              <a:gradFill flip="none" rotWithShape="1">
                <a:gsLst>
                  <a:gs pos="0">
                    <a:schemeClr val="accent1"/>
                  </a:gs>
                  <a:gs pos="100000">
                    <a:schemeClr val="accent2"/>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1623060"/>
              <a:ext cx="0" cy="1203801"/>
            </a:xfrm>
            <a:prstGeom prst="line">
              <a:avLst/>
            </a:prstGeom>
            <a:ln w="28575">
              <a:gradFill flip="none" rotWithShape="1">
                <a:gsLst>
                  <a:gs pos="0">
                    <a:schemeClr val="accent2"/>
                  </a:gs>
                  <a:gs pos="100000">
                    <a:schemeClr val="accent3"/>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2816860"/>
              <a:ext cx="0" cy="1203801"/>
            </a:xfrm>
            <a:prstGeom prst="line">
              <a:avLst/>
            </a:prstGeom>
            <a:ln w="28575">
              <a:gradFill flip="none" rotWithShape="1">
                <a:gsLst>
                  <a:gs pos="0">
                    <a:schemeClr val="accent3"/>
                  </a:gs>
                  <a:gs pos="100000">
                    <a:schemeClr val="accent4"/>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933053"/>
              <a:ext cx="0" cy="13688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25900"/>
              <a:ext cx="0" cy="189904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10932320" y="489230"/>
            <a:ext cx="60960" cy="6096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0453941" y="510774"/>
            <a:ext cx="499745" cy="6495460"/>
            <a:chOff x="2795905" y="1390745"/>
            <a:chExt cx="499745" cy="4470717"/>
          </a:xfrm>
        </p:grpSpPr>
        <p:cxnSp>
          <p:nvCxnSpPr>
            <p:cNvPr id="17" name="Straight Connector 16"/>
            <p:cNvCxnSpPr/>
            <p:nvPr/>
          </p:nvCxnSpPr>
          <p:spPr>
            <a:xfrm>
              <a:off x="3295650" y="1390745"/>
              <a:ext cx="0" cy="447071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95905" y="1390745"/>
              <a:ext cx="487680" cy="0"/>
            </a:xfrm>
            <a:prstGeom prst="line">
              <a:avLst/>
            </a:prstGeom>
            <a:ln w="12700">
              <a:solidFill>
                <a:schemeClr val="bg1">
                  <a:lumMod val="8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10932320" y="716372"/>
            <a:ext cx="45719" cy="45719"/>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txBox="1">
            <a:spLocks/>
          </p:cNvSpPr>
          <p:nvPr/>
        </p:nvSpPr>
        <p:spPr>
          <a:xfrm>
            <a:off x="3428999" y="536107"/>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مدیریت زنجیره تامین </a:t>
            </a:r>
            <a:r>
              <a:rPr lang="en-US" sz="1800" dirty="0" smtClean="0">
                <a:solidFill>
                  <a:schemeClr val="accent1">
                    <a:lumMod val="75000"/>
                  </a:schemeClr>
                </a:solidFill>
              </a:rPr>
              <a:t>Supply Chain Management - SCM</a:t>
            </a:r>
            <a:endParaRPr lang="fa-IR" sz="1800" dirty="0">
              <a:solidFill>
                <a:schemeClr val="accent1">
                  <a:lumMod val="75000"/>
                </a:schemeClr>
              </a:solidFill>
            </a:endParaRPr>
          </a:p>
        </p:txBody>
      </p:sp>
      <p:graphicFrame>
        <p:nvGraphicFramePr>
          <p:cNvPr id="22" name="Diagram 21"/>
          <p:cNvGraphicFramePr/>
          <p:nvPr>
            <p:extLst>
              <p:ext uri="{D42A27DB-BD31-4B8C-83A1-F6EECF244321}">
                <p14:modId xmlns:p14="http://schemas.microsoft.com/office/powerpoint/2010/main" val="3217546348"/>
              </p:ext>
            </p:extLst>
          </p:nvPr>
        </p:nvGraphicFramePr>
        <p:xfrm>
          <a:off x="204397" y="1055300"/>
          <a:ext cx="10421581" cy="627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6721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26819"/>
            <a:ext cx="6962415" cy="605688"/>
          </a:xfrm>
        </p:spPr>
        <p:txBody>
          <a:bodyPr>
            <a:normAutofit/>
          </a:bodyPr>
          <a:lstStyle/>
          <a:p>
            <a:r>
              <a:rPr lang="fa-IR" sz="1800" dirty="0" smtClean="0">
                <a:solidFill>
                  <a:schemeClr val="accent1">
                    <a:lumMod val="75000"/>
                  </a:schemeClr>
                </a:solidFill>
              </a:rPr>
              <a:t>سیستم های اطلاعاتی مربوط به حوزه های معین وظیفه ای</a:t>
            </a:r>
            <a:endParaRPr lang="fa-IR" sz="1800" dirty="0">
              <a:solidFill>
                <a:schemeClr val="accent1">
                  <a:lumMod val="75000"/>
                </a:schemeClr>
              </a:solidFill>
            </a:endParaRPr>
          </a:p>
        </p:txBody>
      </p:sp>
      <p:sp>
        <p:nvSpPr>
          <p:cNvPr id="4" name="Rectangle 3"/>
          <p:cNvSpPr/>
          <p:nvPr/>
        </p:nvSpPr>
        <p:spPr>
          <a:xfrm>
            <a:off x="10730753" y="-130629"/>
            <a:ext cx="1461247" cy="6988629"/>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100" dirty="0"/>
          </a:p>
        </p:txBody>
      </p:sp>
      <p:cxnSp>
        <p:nvCxnSpPr>
          <p:cNvPr id="5" name="Straight Connector 4"/>
          <p:cNvCxnSpPr/>
          <p:nvPr/>
        </p:nvCxnSpPr>
        <p:spPr>
          <a:xfrm>
            <a:off x="10625978" y="4953714"/>
            <a:ext cx="228600"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25978" y="3759914"/>
            <a:ext cx="228600"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6453" y="2556113"/>
            <a:ext cx="228600" cy="10001"/>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6453" y="1368822"/>
            <a:ext cx="228600" cy="3492"/>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0730753" y="0"/>
            <a:ext cx="0" cy="6858000"/>
            <a:chOff x="3352800" y="-933053"/>
            <a:chExt cx="0" cy="6858000"/>
          </a:xfrm>
        </p:grpSpPr>
        <p:cxnSp>
          <p:nvCxnSpPr>
            <p:cNvPr id="10" name="Straight Connector 9"/>
            <p:cNvCxnSpPr/>
            <p:nvPr/>
          </p:nvCxnSpPr>
          <p:spPr>
            <a:xfrm>
              <a:off x="3352800" y="435769"/>
              <a:ext cx="0" cy="1189831"/>
            </a:xfrm>
            <a:prstGeom prst="line">
              <a:avLst/>
            </a:prstGeom>
            <a:ln w="28575">
              <a:gradFill flip="none" rotWithShape="1">
                <a:gsLst>
                  <a:gs pos="0">
                    <a:schemeClr val="accent1"/>
                  </a:gs>
                  <a:gs pos="100000">
                    <a:schemeClr val="accent2"/>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1623060"/>
              <a:ext cx="0" cy="1203801"/>
            </a:xfrm>
            <a:prstGeom prst="line">
              <a:avLst/>
            </a:prstGeom>
            <a:ln w="28575">
              <a:gradFill flip="none" rotWithShape="1">
                <a:gsLst>
                  <a:gs pos="0">
                    <a:schemeClr val="accent2"/>
                  </a:gs>
                  <a:gs pos="100000">
                    <a:schemeClr val="accent3"/>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2816860"/>
              <a:ext cx="0" cy="1203801"/>
            </a:xfrm>
            <a:prstGeom prst="line">
              <a:avLst/>
            </a:prstGeom>
            <a:ln w="28575">
              <a:gradFill flip="none" rotWithShape="1">
                <a:gsLst>
                  <a:gs pos="0">
                    <a:schemeClr val="accent3"/>
                  </a:gs>
                  <a:gs pos="100000">
                    <a:schemeClr val="accent4"/>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933053"/>
              <a:ext cx="0" cy="13688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25900"/>
              <a:ext cx="0" cy="189904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10932320" y="489230"/>
            <a:ext cx="60960" cy="6096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0453941" y="510774"/>
            <a:ext cx="499745" cy="6495460"/>
            <a:chOff x="2795905" y="1390745"/>
            <a:chExt cx="499745" cy="4470717"/>
          </a:xfrm>
        </p:grpSpPr>
        <p:cxnSp>
          <p:nvCxnSpPr>
            <p:cNvPr id="17" name="Straight Connector 16"/>
            <p:cNvCxnSpPr/>
            <p:nvPr/>
          </p:nvCxnSpPr>
          <p:spPr>
            <a:xfrm>
              <a:off x="3295650" y="1390745"/>
              <a:ext cx="0" cy="447071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95905" y="1390745"/>
              <a:ext cx="487680" cy="0"/>
            </a:xfrm>
            <a:prstGeom prst="line">
              <a:avLst/>
            </a:prstGeom>
            <a:ln w="12700">
              <a:solidFill>
                <a:schemeClr val="bg1">
                  <a:lumMod val="8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10932320" y="716372"/>
            <a:ext cx="45719" cy="45719"/>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txBox="1">
            <a:spLocks/>
          </p:cNvSpPr>
          <p:nvPr/>
        </p:nvSpPr>
        <p:spPr>
          <a:xfrm>
            <a:off x="3428999" y="536107"/>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مدیریت زنجیره تامین </a:t>
            </a:r>
            <a:r>
              <a:rPr lang="en-US" sz="1800" dirty="0" smtClean="0">
                <a:solidFill>
                  <a:schemeClr val="accent1">
                    <a:lumMod val="75000"/>
                  </a:schemeClr>
                </a:solidFill>
              </a:rPr>
              <a:t>Supply Chain Management - SCM</a:t>
            </a:r>
            <a:endParaRPr lang="fa-IR" sz="1800" dirty="0">
              <a:solidFill>
                <a:schemeClr val="accent1">
                  <a:lumMod val="75000"/>
                </a:schemeClr>
              </a:solidFill>
            </a:endParaRPr>
          </a:p>
        </p:txBody>
      </p:sp>
      <p:graphicFrame>
        <p:nvGraphicFramePr>
          <p:cNvPr id="24" name="Diagram 23"/>
          <p:cNvGraphicFramePr/>
          <p:nvPr>
            <p:extLst>
              <p:ext uri="{D42A27DB-BD31-4B8C-83A1-F6EECF244321}">
                <p14:modId xmlns:p14="http://schemas.microsoft.com/office/powerpoint/2010/main" val="1255503303"/>
              </p:ext>
            </p:extLst>
          </p:nvPr>
        </p:nvGraphicFramePr>
        <p:xfrm>
          <a:off x="1494971" y="1262743"/>
          <a:ext cx="7373351" cy="2100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Diagram 19"/>
          <p:cNvGraphicFramePr/>
          <p:nvPr>
            <p:extLst>
              <p:ext uri="{D42A27DB-BD31-4B8C-83A1-F6EECF244321}">
                <p14:modId xmlns:p14="http://schemas.microsoft.com/office/powerpoint/2010/main" val="837741949"/>
              </p:ext>
            </p:extLst>
          </p:nvPr>
        </p:nvGraphicFramePr>
        <p:xfrm>
          <a:off x="-44791" y="3267454"/>
          <a:ext cx="10613619" cy="32639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34755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26819"/>
            <a:ext cx="6962415" cy="605688"/>
          </a:xfrm>
        </p:spPr>
        <p:txBody>
          <a:bodyPr>
            <a:normAutofit/>
          </a:bodyPr>
          <a:lstStyle/>
          <a:p>
            <a:r>
              <a:rPr lang="fa-IR" sz="1800" dirty="0" smtClean="0">
                <a:solidFill>
                  <a:schemeClr val="accent1">
                    <a:lumMod val="75000"/>
                  </a:schemeClr>
                </a:solidFill>
              </a:rPr>
              <a:t>سیستم های اطلاعاتی مربوط به حوزه های معین وظیفه ای</a:t>
            </a:r>
            <a:endParaRPr lang="fa-IR" sz="1800" dirty="0">
              <a:solidFill>
                <a:schemeClr val="accent1">
                  <a:lumMod val="75000"/>
                </a:schemeClr>
              </a:solidFill>
            </a:endParaRPr>
          </a:p>
        </p:txBody>
      </p:sp>
      <p:sp>
        <p:nvSpPr>
          <p:cNvPr id="4" name="Rectangle 3"/>
          <p:cNvSpPr/>
          <p:nvPr/>
        </p:nvSpPr>
        <p:spPr>
          <a:xfrm>
            <a:off x="10730753" y="-130629"/>
            <a:ext cx="1461247" cy="6988629"/>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100" dirty="0"/>
          </a:p>
        </p:txBody>
      </p:sp>
      <p:cxnSp>
        <p:nvCxnSpPr>
          <p:cNvPr id="5" name="Straight Connector 4"/>
          <p:cNvCxnSpPr/>
          <p:nvPr/>
        </p:nvCxnSpPr>
        <p:spPr>
          <a:xfrm>
            <a:off x="10625978" y="4953714"/>
            <a:ext cx="228600"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25978" y="3759914"/>
            <a:ext cx="228600"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6453" y="2556113"/>
            <a:ext cx="228600" cy="10001"/>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6453" y="1368822"/>
            <a:ext cx="228600" cy="3492"/>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0730753" y="0"/>
            <a:ext cx="0" cy="6858000"/>
            <a:chOff x="3352800" y="-933053"/>
            <a:chExt cx="0" cy="6858000"/>
          </a:xfrm>
        </p:grpSpPr>
        <p:cxnSp>
          <p:nvCxnSpPr>
            <p:cNvPr id="10" name="Straight Connector 9"/>
            <p:cNvCxnSpPr/>
            <p:nvPr/>
          </p:nvCxnSpPr>
          <p:spPr>
            <a:xfrm>
              <a:off x="3352800" y="435769"/>
              <a:ext cx="0" cy="1189831"/>
            </a:xfrm>
            <a:prstGeom prst="line">
              <a:avLst/>
            </a:prstGeom>
            <a:ln w="28575">
              <a:gradFill flip="none" rotWithShape="1">
                <a:gsLst>
                  <a:gs pos="0">
                    <a:schemeClr val="accent1"/>
                  </a:gs>
                  <a:gs pos="100000">
                    <a:schemeClr val="accent2"/>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1623060"/>
              <a:ext cx="0" cy="1203801"/>
            </a:xfrm>
            <a:prstGeom prst="line">
              <a:avLst/>
            </a:prstGeom>
            <a:ln w="28575">
              <a:gradFill flip="none" rotWithShape="1">
                <a:gsLst>
                  <a:gs pos="0">
                    <a:schemeClr val="accent2"/>
                  </a:gs>
                  <a:gs pos="100000">
                    <a:schemeClr val="accent3"/>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2816860"/>
              <a:ext cx="0" cy="1203801"/>
            </a:xfrm>
            <a:prstGeom prst="line">
              <a:avLst/>
            </a:prstGeom>
            <a:ln w="28575">
              <a:gradFill flip="none" rotWithShape="1">
                <a:gsLst>
                  <a:gs pos="0">
                    <a:schemeClr val="accent3"/>
                  </a:gs>
                  <a:gs pos="100000">
                    <a:schemeClr val="accent4"/>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933053"/>
              <a:ext cx="0" cy="13688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25900"/>
              <a:ext cx="0" cy="189904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10932320" y="489230"/>
            <a:ext cx="60960" cy="6096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0453941" y="510774"/>
            <a:ext cx="499745" cy="6495460"/>
            <a:chOff x="2795905" y="1390745"/>
            <a:chExt cx="499745" cy="4470717"/>
          </a:xfrm>
        </p:grpSpPr>
        <p:cxnSp>
          <p:nvCxnSpPr>
            <p:cNvPr id="17" name="Straight Connector 16"/>
            <p:cNvCxnSpPr/>
            <p:nvPr/>
          </p:nvCxnSpPr>
          <p:spPr>
            <a:xfrm>
              <a:off x="3295650" y="1390745"/>
              <a:ext cx="0" cy="447071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95905" y="1390745"/>
              <a:ext cx="487680" cy="0"/>
            </a:xfrm>
            <a:prstGeom prst="line">
              <a:avLst/>
            </a:prstGeom>
            <a:ln w="12700">
              <a:solidFill>
                <a:schemeClr val="bg1">
                  <a:lumMod val="8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10932320" y="716372"/>
            <a:ext cx="45719" cy="45719"/>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txBox="1">
            <a:spLocks/>
          </p:cNvSpPr>
          <p:nvPr/>
        </p:nvSpPr>
        <p:spPr>
          <a:xfrm>
            <a:off x="3428999" y="536107"/>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مدیریت زنجیره تامین </a:t>
            </a:r>
            <a:r>
              <a:rPr lang="en-US" sz="1800" dirty="0" smtClean="0">
                <a:solidFill>
                  <a:schemeClr val="accent1">
                    <a:lumMod val="75000"/>
                  </a:schemeClr>
                </a:solidFill>
              </a:rPr>
              <a:t>Supply Chain Management - SCM</a:t>
            </a:r>
            <a:endParaRPr lang="fa-IR" sz="1800" dirty="0">
              <a:solidFill>
                <a:schemeClr val="accent1">
                  <a:lumMod val="75000"/>
                </a:schemeClr>
              </a:solidFill>
            </a:endParaRPr>
          </a:p>
        </p:txBody>
      </p:sp>
      <p:graphicFrame>
        <p:nvGraphicFramePr>
          <p:cNvPr id="20" name="Diagram 19"/>
          <p:cNvGraphicFramePr/>
          <p:nvPr>
            <p:extLst>
              <p:ext uri="{D42A27DB-BD31-4B8C-83A1-F6EECF244321}">
                <p14:modId xmlns:p14="http://schemas.microsoft.com/office/powerpoint/2010/main" val="319608948"/>
              </p:ext>
            </p:extLst>
          </p:nvPr>
        </p:nvGraphicFramePr>
        <p:xfrm>
          <a:off x="228600" y="1390366"/>
          <a:ext cx="10105665" cy="5467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3400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26819"/>
            <a:ext cx="6962415" cy="605688"/>
          </a:xfrm>
        </p:spPr>
        <p:txBody>
          <a:bodyPr>
            <a:normAutofit/>
          </a:bodyPr>
          <a:lstStyle/>
          <a:p>
            <a:r>
              <a:rPr lang="fa-IR" sz="1800" dirty="0" smtClean="0">
                <a:solidFill>
                  <a:schemeClr val="accent1">
                    <a:lumMod val="75000"/>
                  </a:schemeClr>
                </a:solidFill>
              </a:rPr>
              <a:t>سیستم های اطلاعاتی مربوط به حوزه های معین وظیفه ای</a:t>
            </a:r>
            <a:endParaRPr lang="fa-IR" sz="1800" dirty="0">
              <a:solidFill>
                <a:schemeClr val="accent1">
                  <a:lumMod val="75000"/>
                </a:schemeClr>
              </a:solidFill>
            </a:endParaRPr>
          </a:p>
        </p:txBody>
      </p:sp>
      <p:sp>
        <p:nvSpPr>
          <p:cNvPr id="4" name="Rectangle 3"/>
          <p:cNvSpPr/>
          <p:nvPr/>
        </p:nvSpPr>
        <p:spPr>
          <a:xfrm>
            <a:off x="10730753" y="-130629"/>
            <a:ext cx="1461247" cy="6988629"/>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100" dirty="0"/>
          </a:p>
        </p:txBody>
      </p:sp>
      <p:cxnSp>
        <p:nvCxnSpPr>
          <p:cNvPr id="5" name="Straight Connector 4"/>
          <p:cNvCxnSpPr/>
          <p:nvPr/>
        </p:nvCxnSpPr>
        <p:spPr>
          <a:xfrm>
            <a:off x="10625978" y="4953714"/>
            <a:ext cx="228600"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25978" y="3759914"/>
            <a:ext cx="228600"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6453" y="2556113"/>
            <a:ext cx="228600" cy="10001"/>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6453" y="1368822"/>
            <a:ext cx="228600" cy="3492"/>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0730753" y="0"/>
            <a:ext cx="0" cy="6858000"/>
            <a:chOff x="3352800" y="-933053"/>
            <a:chExt cx="0" cy="6858000"/>
          </a:xfrm>
        </p:grpSpPr>
        <p:cxnSp>
          <p:nvCxnSpPr>
            <p:cNvPr id="10" name="Straight Connector 9"/>
            <p:cNvCxnSpPr/>
            <p:nvPr/>
          </p:nvCxnSpPr>
          <p:spPr>
            <a:xfrm>
              <a:off x="3352800" y="435769"/>
              <a:ext cx="0" cy="1189831"/>
            </a:xfrm>
            <a:prstGeom prst="line">
              <a:avLst/>
            </a:prstGeom>
            <a:ln w="28575">
              <a:gradFill flip="none" rotWithShape="1">
                <a:gsLst>
                  <a:gs pos="0">
                    <a:schemeClr val="accent1"/>
                  </a:gs>
                  <a:gs pos="100000">
                    <a:schemeClr val="accent2"/>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1623060"/>
              <a:ext cx="0" cy="1203801"/>
            </a:xfrm>
            <a:prstGeom prst="line">
              <a:avLst/>
            </a:prstGeom>
            <a:ln w="28575">
              <a:gradFill flip="none" rotWithShape="1">
                <a:gsLst>
                  <a:gs pos="0">
                    <a:schemeClr val="accent2"/>
                  </a:gs>
                  <a:gs pos="100000">
                    <a:schemeClr val="accent3"/>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2816860"/>
              <a:ext cx="0" cy="1203801"/>
            </a:xfrm>
            <a:prstGeom prst="line">
              <a:avLst/>
            </a:prstGeom>
            <a:ln w="28575">
              <a:gradFill flip="none" rotWithShape="1">
                <a:gsLst>
                  <a:gs pos="0">
                    <a:schemeClr val="accent3"/>
                  </a:gs>
                  <a:gs pos="100000">
                    <a:schemeClr val="accent4"/>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933053"/>
              <a:ext cx="0" cy="13688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25900"/>
              <a:ext cx="0" cy="189904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10932320" y="489230"/>
            <a:ext cx="60960" cy="6096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0453941" y="510774"/>
            <a:ext cx="499745" cy="6495460"/>
            <a:chOff x="2795905" y="1390745"/>
            <a:chExt cx="499745" cy="4470717"/>
          </a:xfrm>
        </p:grpSpPr>
        <p:cxnSp>
          <p:nvCxnSpPr>
            <p:cNvPr id="17" name="Straight Connector 16"/>
            <p:cNvCxnSpPr/>
            <p:nvPr/>
          </p:nvCxnSpPr>
          <p:spPr>
            <a:xfrm>
              <a:off x="3295650" y="1390745"/>
              <a:ext cx="0" cy="447071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95905" y="1390745"/>
              <a:ext cx="487680" cy="0"/>
            </a:xfrm>
            <a:prstGeom prst="line">
              <a:avLst/>
            </a:prstGeom>
            <a:ln w="12700">
              <a:solidFill>
                <a:schemeClr val="bg1">
                  <a:lumMod val="8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10932320" y="716372"/>
            <a:ext cx="45719" cy="45719"/>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txBox="1">
            <a:spLocks/>
          </p:cNvSpPr>
          <p:nvPr/>
        </p:nvSpPr>
        <p:spPr>
          <a:xfrm>
            <a:off x="3428999" y="536107"/>
            <a:ext cx="6962415" cy="60568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sz="1800" dirty="0" smtClean="0">
                <a:solidFill>
                  <a:schemeClr val="accent1">
                    <a:lumMod val="75000"/>
                  </a:schemeClr>
                </a:solidFill>
              </a:rPr>
              <a:t>مدیریت زنجیره تامین </a:t>
            </a:r>
            <a:r>
              <a:rPr lang="en-US" sz="1800" dirty="0" smtClean="0">
                <a:solidFill>
                  <a:schemeClr val="accent1">
                    <a:lumMod val="75000"/>
                  </a:schemeClr>
                </a:solidFill>
              </a:rPr>
              <a:t>Supply Chain Management - SCM</a:t>
            </a:r>
            <a:endParaRPr lang="fa-IR" sz="1800" dirty="0">
              <a:solidFill>
                <a:schemeClr val="accent1">
                  <a:lumMod val="75000"/>
                </a:schemeClr>
              </a:solidFill>
            </a:endParaRPr>
          </a:p>
        </p:txBody>
      </p:sp>
      <p:graphicFrame>
        <p:nvGraphicFramePr>
          <p:cNvPr id="20" name="Diagram 19"/>
          <p:cNvGraphicFramePr/>
          <p:nvPr>
            <p:extLst>
              <p:ext uri="{D42A27DB-BD31-4B8C-83A1-F6EECF244321}">
                <p14:modId xmlns:p14="http://schemas.microsoft.com/office/powerpoint/2010/main" val="2346894133"/>
              </p:ext>
            </p:extLst>
          </p:nvPr>
        </p:nvGraphicFramePr>
        <p:xfrm>
          <a:off x="228600" y="1390366"/>
          <a:ext cx="10105665" cy="5467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4136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ustom 6">
      <a:majorFont>
        <a:latin typeface="Arial Black"/>
        <a:ea typeface=""/>
        <a:cs typeface="Mj_Beirut"/>
      </a:majorFont>
      <a:minorFont>
        <a:latin typeface="Arial"/>
        <a:ea typeface=""/>
        <a:cs typeface="B Nazani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1376</TotalTime>
  <Words>2161</Words>
  <Application>Microsoft Office PowerPoint</Application>
  <PresentationFormat>Widescreen</PresentationFormat>
  <Paragraphs>199</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Mj_Beirut</vt:lpstr>
      <vt:lpstr>B Nazanin</vt:lpstr>
      <vt:lpstr>Arial Black</vt:lpstr>
      <vt:lpstr>Tahoma</vt:lpstr>
      <vt:lpstr>Calibri</vt:lpstr>
      <vt:lpstr>B Titr</vt:lpstr>
      <vt:lpstr>Office Theme</vt:lpstr>
      <vt:lpstr>PowerPoint Presentation</vt:lpstr>
      <vt:lpstr>فهرست مطالب</vt:lpstr>
      <vt:lpstr>مطالعه موردی شرکت بوئینگ</vt:lpstr>
      <vt:lpstr>مطالعه موردی شرکت بوئینگ</vt:lpstr>
      <vt:lpstr>سیستم های اطلاعاتی مربوط به حوزه های معین وظیفه ای</vt:lpstr>
      <vt:lpstr>سیستم های اطلاعاتی مربوط به حوزه های معین وظیفه ای</vt:lpstr>
      <vt:lpstr>سیستم های اطلاعاتی مربوط به حوزه های معین وظیفه ای</vt:lpstr>
      <vt:lpstr>سیستم های اطلاعاتی مربوط به حوزه های معین وظیفه ای</vt:lpstr>
      <vt:lpstr>سیستم های اطلاعاتی مربوط به حوزه های معین وظیفه ای</vt:lpstr>
      <vt:lpstr>سیستم های اطلاعاتی مربوط به حوزه های معین وظیفه ای</vt:lpstr>
      <vt:lpstr>سیستم های اطلاعاتی مربوط به حوزه های معین وظیفه ای</vt:lpstr>
      <vt:lpstr>سیستم های اطلاعاتی مربوط به حوزه های معین وظیفه ای</vt:lpstr>
      <vt:lpstr>سیستم های اطلاعاتی مربوط به حوزه های معین وظیفه ای</vt:lpstr>
      <vt:lpstr>سیستم های اطلاعاتی مربوط به حوزه های معین وظیفه ای</vt:lpstr>
      <vt:lpstr>سیستم های اطلاعاتی مربوط به حوزه های معین وظیفه ای</vt:lpstr>
      <vt:lpstr>سیستم های اطلاعاتی مربوط به حوزه های معین وظیفه ای</vt:lpstr>
      <vt:lpstr>سیستم های اطلاعاتی مربوط به حوزه های معین وظیفه ای</vt:lpstr>
      <vt:lpstr>سیستم های اطلاعاتی مربوط به حوزه های معین وظیفه ای</vt:lpstr>
      <vt:lpstr>سیستم های اطلاعاتی مربوط به حوزه های معین وظیفه ای</vt:lpstr>
      <vt:lpstr>سیستم های اطلاعاتی مربوط به حوزه های معین وظیفه ای</vt:lpstr>
      <vt:lpstr>سیستم های اطلاعاتی مربوط به حوزه های معین وظیفه ای</vt:lpstr>
      <vt:lpstr>سیستم های اطلاعاتی مربوط به حوزه های معین وظیفه ای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سیب</dc:title>
  <dc:creator>oxin</dc:creator>
  <cp:lastModifiedBy>omid</cp:lastModifiedBy>
  <cp:revision>224</cp:revision>
  <dcterms:created xsi:type="dcterms:W3CDTF">2017-11-12T13:10:32Z</dcterms:created>
  <dcterms:modified xsi:type="dcterms:W3CDTF">2018-06-24T14:01:32Z</dcterms:modified>
</cp:coreProperties>
</file>