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B Mitra" panose="00000400000000000000" pitchFamily="2" charset="-78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0000"/>
    <a:srgbClr val="666699"/>
    <a:srgbClr val="FF3399"/>
    <a:srgbClr val="FFFF66"/>
    <a:srgbClr val="CCCC00"/>
    <a:srgbClr val="00CC99"/>
    <a:srgbClr val="FF0000"/>
    <a:srgbClr val="33CC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A9AC0-85C3-4AC6-BABB-C7DDB43818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D5638-7876-48D3-97CD-A9CB6AA43BE8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A46809-B5FB-479E-A059-57EC7FC3657D}" type="parTrans" cxnId="{6304109D-C430-423A-ABBD-806F11EFC736}">
      <dgm:prSet/>
      <dgm:spPr/>
      <dgm:t>
        <a:bodyPr/>
        <a:lstStyle/>
        <a:p>
          <a:endParaRPr lang="en-US"/>
        </a:p>
      </dgm:t>
    </dgm:pt>
    <dgm:pt modelId="{5826A84E-A6F4-4E76-9EEE-9FDDD0F5299A}" type="sibTrans" cxnId="{6304109D-C430-423A-ABBD-806F11EFC736}">
      <dgm:prSet/>
      <dgm:spPr/>
      <dgm:t>
        <a:bodyPr/>
        <a:lstStyle/>
        <a:p>
          <a:endParaRPr lang="en-US"/>
        </a:p>
      </dgm:t>
    </dgm:pt>
    <dgm:pt modelId="{58B8E579-E899-41FC-9118-53ACBE994BE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خانوادگی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012E83FB-7753-420B-B5FB-95F301BEF1A5}" type="parTrans" cxnId="{AE439647-0DA9-4030-B50A-A5A5AB54B5DA}">
      <dgm:prSet/>
      <dgm:spPr/>
      <dgm:t>
        <a:bodyPr/>
        <a:lstStyle/>
        <a:p>
          <a:endParaRPr lang="en-US"/>
        </a:p>
      </dgm:t>
    </dgm:pt>
    <dgm:pt modelId="{2BD93D69-2747-4E62-98A2-03C675E47E1D}" type="sibTrans" cxnId="{AE439647-0DA9-4030-B50A-A5A5AB54B5DA}">
      <dgm:prSet/>
      <dgm:spPr/>
      <dgm:t>
        <a:bodyPr/>
        <a:lstStyle/>
        <a:p>
          <a:endParaRPr lang="en-US"/>
        </a:p>
      </dgm:t>
    </dgm:pt>
    <dgm:pt modelId="{EC89D6D8-7D59-40FE-9B56-CF136831E26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a-I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روان شناختی </a:t>
          </a:r>
        </a:p>
        <a:p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(طرح واره ای)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  <a:p>
          <a:pPr rtl="1"/>
          <a:endParaRPr lang="en-US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121139-7A37-4B05-ABCF-7642CA50E251}" type="parTrans" cxnId="{B9B5A97E-B0B8-416D-B244-79583CAE5F38}">
      <dgm:prSet/>
      <dgm:spPr/>
      <dgm:t>
        <a:bodyPr/>
        <a:lstStyle/>
        <a:p>
          <a:endParaRPr lang="en-US"/>
        </a:p>
      </dgm:t>
    </dgm:pt>
    <dgm:pt modelId="{014F5299-A01B-4895-B89A-268A81158E82}" type="sibTrans" cxnId="{B9B5A97E-B0B8-416D-B244-79583CAE5F38}">
      <dgm:prSet/>
      <dgm:spPr/>
      <dgm:t>
        <a:bodyPr/>
        <a:lstStyle/>
        <a:p>
          <a:endParaRPr lang="en-US"/>
        </a:p>
      </dgm:t>
    </dgm:pt>
    <dgm:pt modelId="{FE729A76-8610-40D3-B38A-02EE91FE5633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41F8F0-496A-4DC4-95D1-AA18C38F8774}" type="parTrans" cxnId="{D3F916EE-E1F5-48A9-964F-5261D5784756}">
      <dgm:prSet/>
      <dgm:spPr/>
      <dgm:t>
        <a:bodyPr/>
        <a:lstStyle/>
        <a:p>
          <a:endParaRPr lang="en-US"/>
        </a:p>
      </dgm:t>
    </dgm:pt>
    <dgm:pt modelId="{1F48B6F9-2054-451A-8DED-03671878B513}" type="sibTrans" cxnId="{D3F916EE-E1F5-48A9-964F-5261D5784756}">
      <dgm:prSet/>
      <dgm:spPr/>
      <dgm:t>
        <a:bodyPr/>
        <a:lstStyle/>
        <a:p>
          <a:endParaRPr lang="en-US"/>
        </a:p>
      </dgm:t>
    </dgm:pt>
    <dgm:pt modelId="{206D6616-CEE6-43F1-8AF8-972F76A75BA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مذهبی</a:t>
          </a:r>
          <a:endParaRPr lang="en-US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D0F1BB7F-1263-436A-8061-FD474C281A58}" type="parTrans" cxnId="{4E458C1E-30F3-45C5-96D3-4784321407B3}">
      <dgm:prSet/>
      <dgm:spPr/>
      <dgm:t>
        <a:bodyPr/>
        <a:lstStyle/>
        <a:p>
          <a:endParaRPr lang="en-US"/>
        </a:p>
      </dgm:t>
    </dgm:pt>
    <dgm:pt modelId="{9FC41664-829F-4131-A344-1D11DBCDB38D}" type="sibTrans" cxnId="{4E458C1E-30F3-45C5-96D3-4784321407B3}">
      <dgm:prSet/>
      <dgm:spPr/>
      <dgm:t>
        <a:bodyPr/>
        <a:lstStyle/>
        <a:p>
          <a:endParaRPr lang="en-US"/>
        </a:p>
      </dgm:t>
    </dgm:pt>
    <dgm:pt modelId="{C2243BA7-8A59-44F3-8054-63AB4FE9352A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D286FA-101F-4579-89CA-E833EDCC65AE}" type="parTrans" cxnId="{7AC367DC-26A4-4FFC-A286-0285B75BD569}">
      <dgm:prSet/>
      <dgm:spPr/>
      <dgm:t>
        <a:bodyPr/>
        <a:lstStyle/>
        <a:p>
          <a:endParaRPr lang="en-US"/>
        </a:p>
      </dgm:t>
    </dgm:pt>
    <dgm:pt modelId="{BEFD0832-80BB-4879-9DD5-F05D43F07B93}" type="sibTrans" cxnId="{7AC367DC-26A4-4FFC-A286-0285B75BD569}">
      <dgm:prSet/>
      <dgm:spPr/>
      <dgm:t>
        <a:bodyPr/>
        <a:lstStyle/>
        <a:p>
          <a:endParaRPr lang="en-US"/>
        </a:p>
      </dgm:t>
    </dgm:pt>
    <dgm:pt modelId="{AD58691F-BAA2-4AF2-93BA-E0132F9570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بیولوژی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0144317E-D97A-4407-9359-5F840767E692}" type="parTrans" cxnId="{42275F27-329A-4F5D-A17A-647C7153D823}">
      <dgm:prSet/>
      <dgm:spPr/>
      <dgm:t>
        <a:bodyPr/>
        <a:lstStyle/>
        <a:p>
          <a:endParaRPr lang="en-US"/>
        </a:p>
      </dgm:t>
    </dgm:pt>
    <dgm:pt modelId="{79D43255-34FA-46A7-96D2-3BACF0AF2EDE}" type="sibTrans" cxnId="{42275F27-329A-4F5D-A17A-647C7153D823}">
      <dgm:prSet/>
      <dgm:spPr/>
      <dgm:t>
        <a:bodyPr/>
        <a:lstStyle/>
        <a:p>
          <a:endParaRPr lang="en-US"/>
        </a:p>
      </dgm:t>
    </dgm:pt>
    <dgm:pt modelId="{93F022DC-B0E0-4BBE-ADDF-C1819535D3B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اجتماعی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4F13B815-FD2F-4D7C-B8EB-9CD478FB5DB7}" type="parTrans" cxnId="{1194BEA5-F40B-4BFB-BBEE-EF4845E2B0F2}">
      <dgm:prSet/>
      <dgm:spPr/>
      <dgm:t>
        <a:bodyPr/>
        <a:lstStyle/>
        <a:p>
          <a:endParaRPr lang="en-US"/>
        </a:p>
      </dgm:t>
    </dgm:pt>
    <dgm:pt modelId="{AD959F06-0F42-4FA1-B293-60CE29AF18B4}" type="sibTrans" cxnId="{1194BEA5-F40B-4BFB-BBEE-EF4845E2B0F2}">
      <dgm:prSet/>
      <dgm:spPr/>
      <dgm:t>
        <a:bodyPr/>
        <a:lstStyle/>
        <a:p>
          <a:endParaRPr lang="en-US"/>
        </a:p>
      </dgm:t>
    </dgm:pt>
    <dgm:pt modelId="{592E8166-4AAF-48B5-89D6-D1FE720A41D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فرهنگی</a:t>
          </a:r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51715C-D6A1-4188-9FAF-9AF75C3B52AA}" type="parTrans" cxnId="{EDAD8D63-912C-4C83-A216-98D00369E05E}">
      <dgm:prSet/>
      <dgm:spPr/>
      <dgm:t>
        <a:bodyPr/>
        <a:lstStyle/>
        <a:p>
          <a:endParaRPr lang="en-US"/>
        </a:p>
      </dgm:t>
    </dgm:pt>
    <dgm:pt modelId="{42955D17-737C-4F30-B1B4-FD4A670D9175}" type="sibTrans" cxnId="{EDAD8D63-912C-4C83-A216-98D00369E05E}">
      <dgm:prSet/>
      <dgm:spPr/>
      <dgm:t>
        <a:bodyPr/>
        <a:lstStyle/>
        <a:p>
          <a:endParaRPr lang="en-US"/>
        </a:p>
      </dgm:t>
    </dgm:pt>
    <dgm:pt modelId="{A877A928-11E6-4ABD-AA65-E22AF48B5537}" type="pres">
      <dgm:prSet presAssocID="{031A9AC0-85C3-4AC6-BABB-C7DDB43818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2D48C-4D9C-4AAC-80D3-DCD9B3A2129D}" type="pres">
      <dgm:prSet presAssocID="{06BD5638-7876-48D3-97CD-A9CB6AA43BE8}" presName="compNode" presStyleCnt="0"/>
      <dgm:spPr/>
    </dgm:pt>
    <dgm:pt modelId="{EA505852-EB93-4089-AE89-01E0DA2CC4AD}" type="pres">
      <dgm:prSet presAssocID="{06BD5638-7876-48D3-97CD-A9CB6AA43BE8}" presName="aNode" presStyleLbl="bgShp" presStyleIdx="0" presStyleCnt="3"/>
      <dgm:spPr/>
      <dgm:t>
        <a:bodyPr/>
        <a:lstStyle/>
        <a:p>
          <a:endParaRPr lang="en-US"/>
        </a:p>
      </dgm:t>
    </dgm:pt>
    <dgm:pt modelId="{7A055E3D-7EC6-4752-BD60-011812505372}" type="pres">
      <dgm:prSet presAssocID="{06BD5638-7876-48D3-97CD-A9CB6AA43BE8}" presName="textNode" presStyleLbl="bgShp" presStyleIdx="0" presStyleCnt="3"/>
      <dgm:spPr/>
      <dgm:t>
        <a:bodyPr/>
        <a:lstStyle/>
        <a:p>
          <a:endParaRPr lang="en-US"/>
        </a:p>
      </dgm:t>
    </dgm:pt>
    <dgm:pt modelId="{EA899DCB-FC4A-4E96-9334-ECFDC5F47A05}" type="pres">
      <dgm:prSet presAssocID="{06BD5638-7876-48D3-97CD-A9CB6AA43BE8}" presName="compChildNode" presStyleCnt="0"/>
      <dgm:spPr/>
    </dgm:pt>
    <dgm:pt modelId="{FD1497CD-7113-4127-84C2-641C76B3DC1F}" type="pres">
      <dgm:prSet presAssocID="{06BD5638-7876-48D3-97CD-A9CB6AA43BE8}" presName="theInnerList" presStyleCnt="0"/>
      <dgm:spPr/>
    </dgm:pt>
    <dgm:pt modelId="{9C331362-C47C-4D9C-B416-F921A4488A16}" type="pres">
      <dgm:prSet presAssocID="{58B8E579-E899-41FC-9118-53ACBE994BE4}" presName="childNode" presStyleLbl="node1" presStyleIdx="0" presStyleCnt="6" custLinFactY="-60623" custLinFactNeighborX="-188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9556-0A0D-4F1B-B0EB-AFE57E858A06}" type="pres">
      <dgm:prSet presAssocID="{58B8E579-E899-41FC-9118-53ACBE994BE4}" presName="aSpace2" presStyleCnt="0"/>
      <dgm:spPr/>
    </dgm:pt>
    <dgm:pt modelId="{211C23A2-6464-4B5D-ACE3-C749D8C8FC01}" type="pres">
      <dgm:prSet presAssocID="{EC89D6D8-7D59-40FE-9B56-CF136831E26D}" presName="childNode" presStyleLbl="node1" presStyleIdx="1" presStyleCnt="6" custLinFactY="-50348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41BA3-BD51-477E-AC87-BF152AECB3A4}" type="pres">
      <dgm:prSet presAssocID="{06BD5638-7876-48D3-97CD-A9CB6AA43BE8}" presName="aSpace" presStyleCnt="0"/>
      <dgm:spPr/>
    </dgm:pt>
    <dgm:pt modelId="{29EBA3CC-E59B-4049-A5EF-F4511C1CAD0B}" type="pres">
      <dgm:prSet presAssocID="{FE729A76-8610-40D3-B38A-02EE91FE5633}" presName="compNode" presStyleCnt="0"/>
      <dgm:spPr/>
    </dgm:pt>
    <dgm:pt modelId="{1A77E91A-3F35-40DF-B9B7-B1656C9FDCC2}" type="pres">
      <dgm:prSet presAssocID="{FE729A76-8610-40D3-B38A-02EE91FE5633}" presName="aNode" presStyleLbl="bgShp" presStyleIdx="1" presStyleCnt="3"/>
      <dgm:spPr/>
      <dgm:t>
        <a:bodyPr/>
        <a:lstStyle/>
        <a:p>
          <a:endParaRPr lang="en-US"/>
        </a:p>
      </dgm:t>
    </dgm:pt>
    <dgm:pt modelId="{BEA0C544-2FD5-4D28-9451-1512F16FEA7F}" type="pres">
      <dgm:prSet presAssocID="{FE729A76-8610-40D3-B38A-02EE91FE5633}" presName="textNode" presStyleLbl="bgShp" presStyleIdx="1" presStyleCnt="3"/>
      <dgm:spPr/>
      <dgm:t>
        <a:bodyPr/>
        <a:lstStyle/>
        <a:p>
          <a:endParaRPr lang="en-US"/>
        </a:p>
      </dgm:t>
    </dgm:pt>
    <dgm:pt modelId="{5D04F369-35B1-498B-8EA5-4EF62859EDC9}" type="pres">
      <dgm:prSet presAssocID="{FE729A76-8610-40D3-B38A-02EE91FE5633}" presName="compChildNode" presStyleCnt="0"/>
      <dgm:spPr/>
    </dgm:pt>
    <dgm:pt modelId="{FC0AB3DC-3030-4237-83D8-E5C23F0BAB40}" type="pres">
      <dgm:prSet presAssocID="{FE729A76-8610-40D3-B38A-02EE91FE5633}" presName="theInnerList" presStyleCnt="0"/>
      <dgm:spPr/>
    </dgm:pt>
    <dgm:pt modelId="{EF6F2EFB-8FB6-453C-8035-AEF97BA5311F}" type="pres">
      <dgm:prSet presAssocID="{592E8166-4AAF-48B5-89D6-D1FE720A41D9}" presName="childNode" presStyleLbl="node1" presStyleIdx="2" presStyleCnt="6" custLinFactY="-62445" custLinFactNeighborX="31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BDC9E-266A-4C30-8DBB-7F678CA3B2E7}" type="pres">
      <dgm:prSet presAssocID="{592E8166-4AAF-48B5-89D6-D1FE720A41D9}" presName="aSpace2" presStyleCnt="0"/>
      <dgm:spPr/>
    </dgm:pt>
    <dgm:pt modelId="{9DC4B345-417B-4CBF-8CA0-D87A5F079FFC}" type="pres">
      <dgm:prSet presAssocID="{206D6616-CEE6-43F1-8AF8-972F76A75BAD}" presName="childNode" presStyleLbl="node1" presStyleIdx="3" presStyleCnt="6" custLinFactY="-50348" custLinFactNeighborX="25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DD6DF-FD95-473C-973D-1FE8EB9599EF}" type="pres">
      <dgm:prSet presAssocID="{FE729A76-8610-40D3-B38A-02EE91FE5633}" presName="aSpace" presStyleCnt="0"/>
      <dgm:spPr/>
    </dgm:pt>
    <dgm:pt modelId="{8C58D00A-6EF4-4D5F-875A-564381DA99FB}" type="pres">
      <dgm:prSet presAssocID="{C2243BA7-8A59-44F3-8054-63AB4FE9352A}" presName="compNode" presStyleCnt="0"/>
      <dgm:spPr/>
    </dgm:pt>
    <dgm:pt modelId="{106D2D36-9CD0-4D61-BB00-ADBFC06C6607}" type="pres">
      <dgm:prSet presAssocID="{C2243BA7-8A59-44F3-8054-63AB4FE9352A}" presName="aNode" presStyleLbl="bgShp" presStyleIdx="2" presStyleCnt="3" custLinFactNeighborX="-1351"/>
      <dgm:spPr/>
      <dgm:t>
        <a:bodyPr/>
        <a:lstStyle/>
        <a:p>
          <a:endParaRPr lang="en-US"/>
        </a:p>
      </dgm:t>
    </dgm:pt>
    <dgm:pt modelId="{84EE07FC-50F7-4DA7-99B7-D028F80D9D93}" type="pres">
      <dgm:prSet presAssocID="{C2243BA7-8A59-44F3-8054-63AB4FE9352A}" presName="textNode" presStyleLbl="bgShp" presStyleIdx="2" presStyleCnt="3"/>
      <dgm:spPr/>
      <dgm:t>
        <a:bodyPr/>
        <a:lstStyle/>
        <a:p>
          <a:endParaRPr lang="en-US"/>
        </a:p>
      </dgm:t>
    </dgm:pt>
    <dgm:pt modelId="{3D82ACD9-812B-4D00-B15E-E85B133B7EAD}" type="pres">
      <dgm:prSet presAssocID="{C2243BA7-8A59-44F3-8054-63AB4FE9352A}" presName="compChildNode" presStyleCnt="0"/>
      <dgm:spPr/>
    </dgm:pt>
    <dgm:pt modelId="{2D3BDB70-E518-4E8F-85EA-F4B6404A18A6}" type="pres">
      <dgm:prSet presAssocID="{C2243BA7-8A59-44F3-8054-63AB4FE9352A}" presName="theInnerList" presStyleCnt="0"/>
      <dgm:spPr/>
    </dgm:pt>
    <dgm:pt modelId="{2DC3FDCF-3C85-4224-BE34-7B3D505E2EB9}" type="pres">
      <dgm:prSet presAssocID="{AD58691F-BAA2-4AF2-93BA-E0132F957041}" presName="childNode" presStyleLbl="node1" presStyleIdx="4" presStyleCnt="6" custLinFactY="-66638" custLinFactNeighborX="-184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044D9-F68E-4075-9FA2-65E7D3FCCF5A}" type="pres">
      <dgm:prSet presAssocID="{AD58691F-BAA2-4AF2-93BA-E0132F957041}" presName="aSpace2" presStyleCnt="0"/>
      <dgm:spPr/>
    </dgm:pt>
    <dgm:pt modelId="{B93CD965-9A14-4AFD-8C5D-FCF1B0884299}" type="pres">
      <dgm:prSet presAssocID="{93F022DC-B0E0-4BBE-ADDF-C1819535D3B3}" presName="childNode" presStyleLbl="node1" presStyleIdx="5" presStyleCnt="6" custLinFactY="-42057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B7E0A-71D6-4434-84D6-4667F92B91F1}" type="presOf" srcId="{06BD5638-7876-48D3-97CD-A9CB6AA43BE8}" destId="{7A055E3D-7EC6-4752-BD60-011812505372}" srcOrd="1" destOrd="0" presId="urn:microsoft.com/office/officeart/2005/8/layout/lProcess2"/>
    <dgm:cxn modelId="{F1709C8A-6C86-462D-AE2A-01910B5CB35B}" type="presOf" srcId="{FE729A76-8610-40D3-B38A-02EE91FE5633}" destId="{1A77E91A-3F35-40DF-B9B7-B1656C9FDCC2}" srcOrd="0" destOrd="0" presId="urn:microsoft.com/office/officeart/2005/8/layout/lProcess2"/>
    <dgm:cxn modelId="{D855EF5D-BD0D-4D6E-8244-8020FE89BBCB}" type="presOf" srcId="{58B8E579-E899-41FC-9118-53ACBE994BE4}" destId="{9C331362-C47C-4D9C-B416-F921A4488A16}" srcOrd="0" destOrd="0" presId="urn:microsoft.com/office/officeart/2005/8/layout/lProcess2"/>
    <dgm:cxn modelId="{7AC367DC-26A4-4FFC-A286-0285B75BD569}" srcId="{031A9AC0-85C3-4AC6-BABB-C7DDB438183F}" destId="{C2243BA7-8A59-44F3-8054-63AB4FE9352A}" srcOrd="2" destOrd="0" parTransId="{98D286FA-101F-4579-89CA-E833EDCC65AE}" sibTransId="{BEFD0832-80BB-4879-9DD5-F05D43F07B93}"/>
    <dgm:cxn modelId="{50E3DD2D-EA94-44DD-AB89-55EBFDF78139}" type="presOf" srcId="{C2243BA7-8A59-44F3-8054-63AB4FE9352A}" destId="{84EE07FC-50F7-4DA7-99B7-D028F80D9D93}" srcOrd="1" destOrd="0" presId="urn:microsoft.com/office/officeart/2005/8/layout/lProcess2"/>
    <dgm:cxn modelId="{5F347349-3B30-45CD-A52A-C14DD7D4A7F0}" type="presOf" srcId="{93F022DC-B0E0-4BBE-ADDF-C1819535D3B3}" destId="{B93CD965-9A14-4AFD-8C5D-FCF1B0884299}" srcOrd="0" destOrd="0" presId="urn:microsoft.com/office/officeart/2005/8/layout/lProcess2"/>
    <dgm:cxn modelId="{5A78F189-CC1F-41A3-B7F1-5BB446EE5ED0}" type="presOf" srcId="{592E8166-4AAF-48B5-89D6-D1FE720A41D9}" destId="{EF6F2EFB-8FB6-453C-8035-AEF97BA5311F}" srcOrd="0" destOrd="0" presId="urn:microsoft.com/office/officeart/2005/8/layout/lProcess2"/>
    <dgm:cxn modelId="{F2EA4816-3608-4502-87EF-18E7E5C9AFE6}" type="presOf" srcId="{AD58691F-BAA2-4AF2-93BA-E0132F957041}" destId="{2DC3FDCF-3C85-4224-BE34-7B3D505E2EB9}" srcOrd="0" destOrd="0" presId="urn:microsoft.com/office/officeart/2005/8/layout/lProcess2"/>
    <dgm:cxn modelId="{1194BEA5-F40B-4BFB-BBEE-EF4845E2B0F2}" srcId="{C2243BA7-8A59-44F3-8054-63AB4FE9352A}" destId="{93F022DC-B0E0-4BBE-ADDF-C1819535D3B3}" srcOrd="1" destOrd="0" parTransId="{4F13B815-FD2F-4D7C-B8EB-9CD478FB5DB7}" sibTransId="{AD959F06-0F42-4FA1-B293-60CE29AF18B4}"/>
    <dgm:cxn modelId="{D3F916EE-E1F5-48A9-964F-5261D5784756}" srcId="{031A9AC0-85C3-4AC6-BABB-C7DDB438183F}" destId="{FE729A76-8610-40D3-B38A-02EE91FE5633}" srcOrd="1" destOrd="0" parTransId="{3741F8F0-496A-4DC4-95D1-AA18C38F8774}" sibTransId="{1F48B6F9-2054-451A-8DED-03671878B513}"/>
    <dgm:cxn modelId="{65D4D8EC-D9EF-441F-BE8F-FA70F9D329B8}" type="presOf" srcId="{C2243BA7-8A59-44F3-8054-63AB4FE9352A}" destId="{106D2D36-9CD0-4D61-BB00-ADBFC06C6607}" srcOrd="0" destOrd="0" presId="urn:microsoft.com/office/officeart/2005/8/layout/lProcess2"/>
    <dgm:cxn modelId="{696F0D5D-5FD5-4D75-AB55-89ECC550A59A}" type="presOf" srcId="{EC89D6D8-7D59-40FE-9B56-CF136831E26D}" destId="{211C23A2-6464-4B5D-ACE3-C749D8C8FC01}" srcOrd="0" destOrd="0" presId="urn:microsoft.com/office/officeart/2005/8/layout/lProcess2"/>
    <dgm:cxn modelId="{42275F27-329A-4F5D-A17A-647C7153D823}" srcId="{C2243BA7-8A59-44F3-8054-63AB4FE9352A}" destId="{AD58691F-BAA2-4AF2-93BA-E0132F957041}" srcOrd="0" destOrd="0" parTransId="{0144317E-D97A-4407-9359-5F840767E692}" sibTransId="{79D43255-34FA-46A7-96D2-3BACF0AF2EDE}"/>
    <dgm:cxn modelId="{B9FF9B88-26CC-4346-A331-A6B70D1DBF88}" type="presOf" srcId="{FE729A76-8610-40D3-B38A-02EE91FE5633}" destId="{BEA0C544-2FD5-4D28-9451-1512F16FEA7F}" srcOrd="1" destOrd="0" presId="urn:microsoft.com/office/officeart/2005/8/layout/lProcess2"/>
    <dgm:cxn modelId="{EDAD8D63-912C-4C83-A216-98D00369E05E}" srcId="{FE729A76-8610-40D3-B38A-02EE91FE5633}" destId="{592E8166-4AAF-48B5-89D6-D1FE720A41D9}" srcOrd="0" destOrd="0" parTransId="{7451715C-D6A1-4188-9FAF-9AF75C3B52AA}" sibTransId="{42955D17-737C-4F30-B1B4-FD4A670D9175}"/>
    <dgm:cxn modelId="{2CCE4D24-04AE-4437-9B94-47F9EF22C8A0}" type="presOf" srcId="{06BD5638-7876-48D3-97CD-A9CB6AA43BE8}" destId="{EA505852-EB93-4089-AE89-01E0DA2CC4AD}" srcOrd="0" destOrd="0" presId="urn:microsoft.com/office/officeart/2005/8/layout/lProcess2"/>
    <dgm:cxn modelId="{AE439647-0DA9-4030-B50A-A5A5AB54B5DA}" srcId="{06BD5638-7876-48D3-97CD-A9CB6AA43BE8}" destId="{58B8E579-E899-41FC-9118-53ACBE994BE4}" srcOrd="0" destOrd="0" parTransId="{012E83FB-7753-420B-B5FB-95F301BEF1A5}" sibTransId="{2BD93D69-2747-4E62-98A2-03C675E47E1D}"/>
    <dgm:cxn modelId="{4E458C1E-30F3-45C5-96D3-4784321407B3}" srcId="{FE729A76-8610-40D3-B38A-02EE91FE5633}" destId="{206D6616-CEE6-43F1-8AF8-972F76A75BAD}" srcOrd="1" destOrd="0" parTransId="{D0F1BB7F-1263-436A-8061-FD474C281A58}" sibTransId="{9FC41664-829F-4131-A344-1D11DBCDB38D}"/>
    <dgm:cxn modelId="{AA1ADB5A-B226-4E9C-AC55-5D7962068155}" type="presOf" srcId="{031A9AC0-85C3-4AC6-BABB-C7DDB438183F}" destId="{A877A928-11E6-4ABD-AA65-E22AF48B5537}" srcOrd="0" destOrd="0" presId="urn:microsoft.com/office/officeart/2005/8/layout/lProcess2"/>
    <dgm:cxn modelId="{B9B5A97E-B0B8-416D-B244-79583CAE5F38}" srcId="{06BD5638-7876-48D3-97CD-A9CB6AA43BE8}" destId="{EC89D6D8-7D59-40FE-9B56-CF136831E26D}" srcOrd="1" destOrd="0" parTransId="{D8121139-7A37-4B05-ABCF-7642CA50E251}" sibTransId="{014F5299-A01B-4895-B89A-268A81158E82}"/>
    <dgm:cxn modelId="{6304109D-C430-423A-ABBD-806F11EFC736}" srcId="{031A9AC0-85C3-4AC6-BABB-C7DDB438183F}" destId="{06BD5638-7876-48D3-97CD-A9CB6AA43BE8}" srcOrd="0" destOrd="0" parTransId="{58A46809-B5FB-479E-A059-57EC7FC3657D}" sibTransId="{5826A84E-A6F4-4E76-9EEE-9FDDD0F5299A}"/>
    <dgm:cxn modelId="{F719608E-8DB8-4AA8-9000-7DDE39356437}" type="presOf" srcId="{206D6616-CEE6-43F1-8AF8-972F76A75BAD}" destId="{9DC4B345-417B-4CBF-8CA0-D87A5F079FFC}" srcOrd="0" destOrd="0" presId="urn:microsoft.com/office/officeart/2005/8/layout/lProcess2"/>
    <dgm:cxn modelId="{524D5546-8D4A-4EE3-BD4B-A3933000AD57}" type="presParOf" srcId="{A877A928-11E6-4ABD-AA65-E22AF48B5537}" destId="{72E2D48C-4D9C-4AAC-80D3-DCD9B3A2129D}" srcOrd="0" destOrd="0" presId="urn:microsoft.com/office/officeart/2005/8/layout/lProcess2"/>
    <dgm:cxn modelId="{02CA2331-B9E3-4F45-981D-428473CEFE7C}" type="presParOf" srcId="{72E2D48C-4D9C-4AAC-80D3-DCD9B3A2129D}" destId="{EA505852-EB93-4089-AE89-01E0DA2CC4AD}" srcOrd="0" destOrd="0" presId="urn:microsoft.com/office/officeart/2005/8/layout/lProcess2"/>
    <dgm:cxn modelId="{0E43624C-177F-4A10-B57D-1E5D14BC4D3B}" type="presParOf" srcId="{72E2D48C-4D9C-4AAC-80D3-DCD9B3A2129D}" destId="{7A055E3D-7EC6-4752-BD60-011812505372}" srcOrd="1" destOrd="0" presId="urn:microsoft.com/office/officeart/2005/8/layout/lProcess2"/>
    <dgm:cxn modelId="{ADA79384-0F2C-46FA-A7CA-6F011365C496}" type="presParOf" srcId="{72E2D48C-4D9C-4AAC-80D3-DCD9B3A2129D}" destId="{EA899DCB-FC4A-4E96-9334-ECFDC5F47A05}" srcOrd="2" destOrd="0" presId="urn:microsoft.com/office/officeart/2005/8/layout/lProcess2"/>
    <dgm:cxn modelId="{F4DE4ED3-787E-469C-B8A1-4E0B27C1B8DB}" type="presParOf" srcId="{EA899DCB-FC4A-4E96-9334-ECFDC5F47A05}" destId="{FD1497CD-7113-4127-84C2-641C76B3DC1F}" srcOrd="0" destOrd="0" presId="urn:microsoft.com/office/officeart/2005/8/layout/lProcess2"/>
    <dgm:cxn modelId="{92CB92F1-B8A2-4574-BFCA-C36C38DBAF41}" type="presParOf" srcId="{FD1497CD-7113-4127-84C2-641C76B3DC1F}" destId="{9C331362-C47C-4D9C-B416-F921A4488A16}" srcOrd="0" destOrd="0" presId="urn:microsoft.com/office/officeart/2005/8/layout/lProcess2"/>
    <dgm:cxn modelId="{3A764940-780E-4AC3-B3E2-B847A97215FE}" type="presParOf" srcId="{FD1497CD-7113-4127-84C2-641C76B3DC1F}" destId="{504E9556-0A0D-4F1B-B0EB-AFE57E858A06}" srcOrd="1" destOrd="0" presId="urn:microsoft.com/office/officeart/2005/8/layout/lProcess2"/>
    <dgm:cxn modelId="{FB73BF4A-9505-4A92-AC85-785F84BB4E6A}" type="presParOf" srcId="{FD1497CD-7113-4127-84C2-641C76B3DC1F}" destId="{211C23A2-6464-4B5D-ACE3-C749D8C8FC01}" srcOrd="2" destOrd="0" presId="urn:microsoft.com/office/officeart/2005/8/layout/lProcess2"/>
    <dgm:cxn modelId="{F8F8516F-2A28-4684-982C-D3919BE2F433}" type="presParOf" srcId="{A877A928-11E6-4ABD-AA65-E22AF48B5537}" destId="{31641BA3-BD51-477E-AC87-BF152AECB3A4}" srcOrd="1" destOrd="0" presId="urn:microsoft.com/office/officeart/2005/8/layout/lProcess2"/>
    <dgm:cxn modelId="{D6D63464-8ED3-4257-B21B-300B622EE0BF}" type="presParOf" srcId="{A877A928-11E6-4ABD-AA65-E22AF48B5537}" destId="{29EBA3CC-E59B-4049-A5EF-F4511C1CAD0B}" srcOrd="2" destOrd="0" presId="urn:microsoft.com/office/officeart/2005/8/layout/lProcess2"/>
    <dgm:cxn modelId="{F2B77408-BE93-4A26-A1F3-DF1BA3446EFB}" type="presParOf" srcId="{29EBA3CC-E59B-4049-A5EF-F4511C1CAD0B}" destId="{1A77E91A-3F35-40DF-B9B7-B1656C9FDCC2}" srcOrd="0" destOrd="0" presId="urn:microsoft.com/office/officeart/2005/8/layout/lProcess2"/>
    <dgm:cxn modelId="{3FCA1517-4913-4133-A348-82902A99FBD2}" type="presParOf" srcId="{29EBA3CC-E59B-4049-A5EF-F4511C1CAD0B}" destId="{BEA0C544-2FD5-4D28-9451-1512F16FEA7F}" srcOrd="1" destOrd="0" presId="urn:microsoft.com/office/officeart/2005/8/layout/lProcess2"/>
    <dgm:cxn modelId="{AA522E72-D5AA-4A45-BE0D-7CF8500FB34C}" type="presParOf" srcId="{29EBA3CC-E59B-4049-A5EF-F4511C1CAD0B}" destId="{5D04F369-35B1-498B-8EA5-4EF62859EDC9}" srcOrd="2" destOrd="0" presId="urn:microsoft.com/office/officeart/2005/8/layout/lProcess2"/>
    <dgm:cxn modelId="{DC97B1B1-8DA7-4DDA-9897-0798BB7E1130}" type="presParOf" srcId="{5D04F369-35B1-498B-8EA5-4EF62859EDC9}" destId="{FC0AB3DC-3030-4237-83D8-E5C23F0BAB40}" srcOrd="0" destOrd="0" presId="urn:microsoft.com/office/officeart/2005/8/layout/lProcess2"/>
    <dgm:cxn modelId="{18015F32-100F-4900-918D-DFAA171F6521}" type="presParOf" srcId="{FC0AB3DC-3030-4237-83D8-E5C23F0BAB40}" destId="{EF6F2EFB-8FB6-453C-8035-AEF97BA5311F}" srcOrd="0" destOrd="0" presId="urn:microsoft.com/office/officeart/2005/8/layout/lProcess2"/>
    <dgm:cxn modelId="{F1F22A97-10A6-4533-9827-0DAD7046C89C}" type="presParOf" srcId="{FC0AB3DC-3030-4237-83D8-E5C23F0BAB40}" destId="{CEFBDC9E-266A-4C30-8DBB-7F678CA3B2E7}" srcOrd="1" destOrd="0" presId="urn:microsoft.com/office/officeart/2005/8/layout/lProcess2"/>
    <dgm:cxn modelId="{E9173A62-497B-4615-BD86-B71BA7984E94}" type="presParOf" srcId="{FC0AB3DC-3030-4237-83D8-E5C23F0BAB40}" destId="{9DC4B345-417B-4CBF-8CA0-D87A5F079FFC}" srcOrd="2" destOrd="0" presId="urn:microsoft.com/office/officeart/2005/8/layout/lProcess2"/>
    <dgm:cxn modelId="{087F389E-B7C3-4811-B2E7-C0BF30CE59FD}" type="presParOf" srcId="{A877A928-11E6-4ABD-AA65-E22AF48B5537}" destId="{D86DD6DF-FD95-473C-973D-1FE8EB9599EF}" srcOrd="3" destOrd="0" presId="urn:microsoft.com/office/officeart/2005/8/layout/lProcess2"/>
    <dgm:cxn modelId="{0C8778FF-A955-47F7-98C5-7FE59FF59CBD}" type="presParOf" srcId="{A877A928-11E6-4ABD-AA65-E22AF48B5537}" destId="{8C58D00A-6EF4-4D5F-875A-564381DA99FB}" srcOrd="4" destOrd="0" presId="urn:microsoft.com/office/officeart/2005/8/layout/lProcess2"/>
    <dgm:cxn modelId="{D0BDC579-DD15-43FC-8F27-9491346885E6}" type="presParOf" srcId="{8C58D00A-6EF4-4D5F-875A-564381DA99FB}" destId="{106D2D36-9CD0-4D61-BB00-ADBFC06C6607}" srcOrd="0" destOrd="0" presId="urn:microsoft.com/office/officeart/2005/8/layout/lProcess2"/>
    <dgm:cxn modelId="{CB48D1CE-39C6-4573-A8D2-FCFE1CE12E45}" type="presParOf" srcId="{8C58D00A-6EF4-4D5F-875A-564381DA99FB}" destId="{84EE07FC-50F7-4DA7-99B7-D028F80D9D93}" srcOrd="1" destOrd="0" presId="urn:microsoft.com/office/officeart/2005/8/layout/lProcess2"/>
    <dgm:cxn modelId="{978B9CAE-25FE-4A93-A375-11D39BC86E9A}" type="presParOf" srcId="{8C58D00A-6EF4-4D5F-875A-564381DA99FB}" destId="{3D82ACD9-812B-4D00-B15E-E85B133B7EAD}" srcOrd="2" destOrd="0" presId="urn:microsoft.com/office/officeart/2005/8/layout/lProcess2"/>
    <dgm:cxn modelId="{34A02CE5-7E1D-4573-B90B-FA9FCF6DCBAE}" type="presParOf" srcId="{3D82ACD9-812B-4D00-B15E-E85B133B7EAD}" destId="{2D3BDB70-E518-4E8F-85EA-F4B6404A18A6}" srcOrd="0" destOrd="0" presId="urn:microsoft.com/office/officeart/2005/8/layout/lProcess2"/>
    <dgm:cxn modelId="{CB686972-BAF0-4036-9DC8-1F37540CC40B}" type="presParOf" srcId="{2D3BDB70-E518-4E8F-85EA-F4B6404A18A6}" destId="{2DC3FDCF-3C85-4224-BE34-7B3D505E2EB9}" srcOrd="0" destOrd="0" presId="urn:microsoft.com/office/officeart/2005/8/layout/lProcess2"/>
    <dgm:cxn modelId="{0ED607AF-7569-4476-B6DF-E152FF4D3DD9}" type="presParOf" srcId="{2D3BDB70-E518-4E8F-85EA-F4B6404A18A6}" destId="{A90044D9-F68E-4075-9FA2-65E7D3FCCF5A}" srcOrd="1" destOrd="0" presId="urn:microsoft.com/office/officeart/2005/8/layout/lProcess2"/>
    <dgm:cxn modelId="{3B851C73-1C87-4BE8-8771-E4245275C62F}" type="presParOf" srcId="{2D3BDB70-E518-4E8F-85EA-F4B6404A18A6}" destId="{B93CD965-9A14-4AFD-8C5D-FCF1B088429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AA847-393C-4C67-8147-3BA999141F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79E61A-8B12-4B45-B1D3-B4872FE5660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انواع عهدشکنی از </a:t>
          </a:r>
        </a:p>
        <a:p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دیدگاه طرح واره درمانی 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425B2607-7A88-4121-9EEC-E925FE59DD43}" type="parTrans" cxnId="{178141CF-86CB-4552-ABDF-CF7477E37112}">
      <dgm:prSet/>
      <dgm:spPr/>
      <dgm:t>
        <a:bodyPr/>
        <a:lstStyle/>
        <a:p>
          <a:endParaRPr lang="en-US"/>
        </a:p>
      </dgm:t>
    </dgm:pt>
    <dgm:pt modelId="{85E327A4-6D0C-430E-A9B9-2953C543279F}" type="sibTrans" cxnId="{178141CF-86CB-4552-ABDF-CF7477E37112}">
      <dgm:prSet/>
      <dgm:spPr/>
      <dgm:t>
        <a:bodyPr/>
        <a:lstStyle/>
        <a:p>
          <a:endParaRPr lang="en-US"/>
        </a:p>
      </dgm:t>
    </dgm:pt>
    <dgm:pt modelId="{7CE8C41B-D940-4658-B829-C40F96EE8D12}">
      <dgm:prSet/>
      <dgm:spPr/>
      <dgm:t>
        <a:bodyPr/>
        <a:lstStyle/>
        <a:p>
          <a:pPr rtl="1"/>
          <a:endParaRPr lang="fa-IR"/>
        </a:p>
      </dgm:t>
    </dgm:pt>
    <dgm:pt modelId="{B14AF0B8-3C17-462B-AF89-AC3A97E2F59F}" type="parTrans" cxnId="{F5066448-C31A-40FD-89D9-311E5D7CE329}">
      <dgm:prSet/>
      <dgm:spPr/>
      <dgm:t>
        <a:bodyPr/>
        <a:lstStyle/>
        <a:p>
          <a:endParaRPr lang="en-US"/>
        </a:p>
      </dgm:t>
    </dgm:pt>
    <dgm:pt modelId="{97B3DD71-6FF5-4B68-A91B-5C39D76F9B4E}" type="sibTrans" cxnId="{F5066448-C31A-40FD-89D9-311E5D7CE329}">
      <dgm:prSet/>
      <dgm:spPr/>
      <dgm:t>
        <a:bodyPr/>
        <a:lstStyle/>
        <a:p>
          <a:endParaRPr lang="en-US"/>
        </a:p>
      </dgm:t>
    </dgm:pt>
    <dgm:pt modelId="{D0EE8617-10A1-4FE8-81BB-9B68A60123A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52A218-917A-47F1-BCA1-4E5C921CE5DA}" type="parTrans" cxnId="{58EE9A57-C7F4-4A2E-AE3C-4BD2590CD45A}">
      <dgm:prSet/>
      <dgm:spPr/>
      <dgm:t>
        <a:bodyPr/>
        <a:lstStyle/>
        <a:p>
          <a:endParaRPr lang="en-US"/>
        </a:p>
      </dgm:t>
    </dgm:pt>
    <dgm:pt modelId="{F161E1AA-50D6-4FEE-B58F-C6A506CBC484}" type="sibTrans" cxnId="{58EE9A57-C7F4-4A2E-AE3C-4BD2590CD45A}">
      <dgm:prSet/>
      <dgm:spPr/>
      <dgm:t>
        <a:bodyPr/>
        <a:lstStyle/>
        <a:p>
          <a:endParaRPr lang="en-US"/>
        </a:p>
      </dgm:t>
    </dgm:pt>
    <dgm:pt modelId="{6D384570-3897-4663-8103-B2087147E75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55EC3F-8B96-4912-A6F0-E0EE719A4DA8}" type="parTrans" cxnId="{8064423D-BAB4-48F5-817E-C53A0A3897B6}">
      <dgm:prSet/>
      <dgm:spPr/>
      <dgm:t>
        <a:bodyPr/>
        <a:lstStyle/>
        <a:p>
          <a:endParaRPr lang="en-US"/>
        </a:p>
      </dgm:t>
    </dgm:pt>
    <dgm:pt modelId="{885BDC56-91C5-4690-BBAB-2BF3248900A2}" type="sibTrans" cxnId="{8064423D-BAB4-48F5-817E-C53A0A3897B6}">
      <dgm:prSet/>
      <dgm:spPr/>
      <dgm:t>
        <a:bodyPr/>
        <a:lstStyle/>
        <a:p>
          <a:endParaRPr lang="en-US"/>
        </a:p>
      </dgm:t>
    </dgm:pt>
    <dgm:pt modelId="{8E9AE4A0-ECCB-40F4-A3FB-0339DBCD9572}">
      <dgm:prSet/>
      <dgm:spPr/>
      <dgm:t>
        <a:bodyPr/>
        <a:lstStyle/>
        <a:p>
          <a:pPr rtl="1"/>
          <a:endParaRPr lang="fa-IR"/>
        </a:p>
      </dgm:t>
    </dgm:pt>
    <dgm:pt modelId="{96C48D86-7E19-4BF0-BABB-1F1D2EB15AA8}" type="parTrans" cxnId="{A75C4230-A8F2-4C1A-B7C4-814F110F6122}">
      <dgm:prSet/>
      <dgm:spPr/>
      <dgm:t>
        <a:bodyPr/>
        <a:lstStyle/>
        <a:p>
          <a:endParaRPr lang="en-US"/>
        </a:p>
      </dgm:t>
    </dgm:pt>
    <dgm:pt modelId="{DB654AC4-04D1-456B-80E1-51A69AD8C9CF}" type="sibTrans" cxnId="{A75C4230-A8F2-4C1A-B7C4-814F110F6122}">
      <dgm:prSet/>
      <dgm:spPr/>
      <dgm:t>
        <a:bodyPr/>
        <a:lstStyle/>
        <a:p>
          <a:endParaRPr lang="en-US"/>
        </a:p>
      </dgm:t>
    </dgm:pt>
    <dgm:pt modelId="{E17DD221-EC9D-496F-A077-386F038B9D29}">
      <dgm:prSet/>
      <dgm:spPr/>
      <dgm:t>
        <a:bodyPr/>
        <a:lstStyle/>
        <a:p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EA1CB9-717C-40B9-805B-F97B3A931BCC}" type="parTrans" cxnId="{2EFF4F64-CF98-4C30-853C-A5D11FAE0713}">
      <dgm:prSet/>
      <dgm:spPr/>
      <dgm:t>
        <a:bodyPr/>
        <a:lstStyle/>
        <a:p>
          <a:endParaRPr lang="en-US"/>
        </a:p>
      </dgm:t>
    </dgm:pt>
    <dgm:pt modelId="{CC2472A6-9EA3-4DDC-8372-CFAFD702F109}" type="sibTrans" cxnId="{2EFF4F64-CF98-4C30-853C-A5D11FAE0713}">
      <dgm:prSet/>
      <dgm:spPr/>
      <dgm:t>
        <a:bodyPr/>
        <a:lstStyle/>
        <a:p>
          <a:endParaRPr lang="en-US"/>
        </a:p>
      </dgm:t>
    </dgm:pt>
    <dgm:pt modelId="{3815DBF4-A532-47B8-82FC-CADE7A5BFA3D}">
      <dgm:prSet/>
      <dgm:spPr/>
      <dgm:t>
        <a:bodyPr/>
        <a:lstStyle/>
        <a:p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A23268-876C-4978-B129-E45580D12F7B}" type="parTrans" cxnId="{6FBD3280-EC2A-42E9-A518-19E063BDFD36}">
      <dgm:prSet/>
      <dgm:spPr/>
      <dgm:t>
        <a:bodyPr/>
        <a:lstStyle/>
        <a:p>
          <a:endParaRPr lang="en-US"/>
        </a:p>
      </dgm:t>
    </dgm:pt>
    <dgm:pt modelId="{A8C996DC-314D-43BC-BF42-00F1EA271D19}" type="sibTrans" cxnId="{6FBD3280-EC2A-42E9-A518-19E063BDFD36}">
      <dgm:prSet/>
      <dgm:spPr/>
      <dgm:t>
        <a:bodyPr/>
        <a:lstStyle/>
        <a:p>
          <a:endParaRPr lang="en-US"/>
        </a:p>
      </dgm:t>
    </dgm:pt>
    <dgm:pt modelId="{B6550566-9756-4BFB-8748-637492CD4613}">
      <dgm:prSet custT="1"/>
      <dgm:spPr/>
      <dgm:t>
        <a:bodyPr/>
        <a:lstStyle/>
        <a:p>
          <a:pPr rtl="1"/>
          <a:endParaRPr lang="fa-IR"/>
        </a:p>
      </dgm:t>
    </dgm:pt>
    <dgm:pt modelId="{18AE7901-E808-47D6-A47E-1DED1C3785F8}" type="parTrans" cxnId="{A9A335BD-67A8-450E-A68C-6BE993DDAFC3}">
      <dgm:prSet/>
      <dgm:spPr/>
      <dgm:t>
        <a:bodyPr/>
        <a:lstStyle/>
        <a:p>
          <a:endParaRPr lang="en-US"/>
        </a:p>
      </dgm:t>
    </dgm:pt>
    <dgm:pt modelId="{90C42945-E31B-4AA8-97B2-81298F6AEAAB}" type="sibTrans" cxnId="{A9A335BD-67A8-450E-A68C-6BE993DDAFC3}">
      <dgm:prSet/>
      <dgm:spPr/>
      <dgm:t>
        <a:bodyPr/>
        <a:lstStyle/>
        <a:p>
          <a:endParaRPr lang="en-US"/>
        </a:p>
      </dgm:t>
    </dgm:pt>
    <dgm:pt modelId="{62C1ECD2-A0C0-4B54-A481-05ADAAF4D984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AEFFC3-F2F2-4B17-A3FF-9005D2E668DE}" type="parTrans" cxnId="{7BDBE3BC-E5D8-4C4A-BF0D-67F2FB7268BA}">
      <dgm:prSet/>
      <dgm:spPr/>
      <dgm:t>
        <a:bodyPr/>
        <a:lstStyle/>
        <a:p>
          <a:endParaRPr lang="en-US"/>
        </a:p>
      </dgm:t>
    </dgm:pt>
    <dgm:pt modelId="{BB4B69B8-78A8-4AF8-BEF9-3D5C57B377B1}" type="sibTrans" cxnId="{7BDBE3BC-E5D8-4C4A-BF0D-67F2FB7268BA}">
      <dgm:prSet/>
      <dgm:spPr/>
      <dgm:t>
        <a:bodyPr/>
        <a:lstStyle/>
        <a:p>
          <a:endParaRPr lang="en-US"/>
        </a:p>
      </dgm:t>
    </dgm:pt>
    <dgm:pt modelId="{CAA08566-AA4E-4B1D-B604-A98E09EB7A83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A71237-706C-4CC8-9EA6-55692B663C25}" type="parTrans" cxnId="{6A6B5EF5-07DA-4577-8416-0A4558086BFB}">
      <dgm:prSet/>
      <dgm:spPr/>
      <dgm:t>
        <a:bodyPr/>
        <a:lstStyle/>
        <a:p>
          <a:endParaRPr lang="en-US"/>
        </a:p>
      </dgm:t>
    </dgm:pt>
    <dgm:pt modelId="{C28BD0B0-EE5D-4217-BE1F-40238501A614}" type="sibTrans" cxnId="{6A6B5EF5-07DA-4577-8416-0A4558086BFB}">
      <dgm:prSet/>
      <dgm:spPr/>
      <dgm:t>
        <a:bodyPr/>
        <a:lstStyle/>
        <a:p>
          <a:endParaRPr lang="en-US"/>
        </a:p>
      </dgm:t>
    </dgm:pt>
    <dgm:pt modelId="{7B44F6A8-8320-49F6-A640-2DE713596B71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r"/>
          <a:r>
            <a:rPr lang="fa-IR" sz="2400" dirty="0">
              <a:solidFill>
                <a:schemeClr val="tx1"/>
              </a:solidFill>
              <a:latin typeface="ذ"/>
              <a:ea typeface="Tahoma" panose="020B0604030504040204" pitchFamily="34" charset="0"/>
              <a:cs typeface="B Mitra" panose="00000400000000000000" pitchFamily="2" charset="-78"/>
            </a:rPr>
            <a:t>عهد شکنی </a:t>
          </a:r>
        </a:p>
        <a:p>
          <a:pPr algn="ctr"/>
          <a:r>
            <a:rPr lang="fa-IR" sz="2400" dirty="0">
              <a:solidFill>
                <a:schemeClr val="tx1"/>
              </a:solidFill>
              <a:latin typeface="ذ"/>
              <a:ea typeface="Tahoma" panose="020B0604030504040204" pitchFamily="34" charset="0"/>
              <a:cs typeface="B Mitra" panose="00000400000000000000" pitchFamily="2" charset="-78"/>
            </a:rPr>
            <a:t>صمیمیت گریز </a:t>
          </a:r>
        </a:p>
      </dgm:t>
    </dgm:pt>
    <dgm:pt modelId="{E9ED01D8-2456-4130-970F-1FA164342AD0}" type="parTrans" cxnId="{5DC499F9-F0E5-479F-86ED-607026EF0308}">
      <dgm:prSet/>
      <dgm:spPr/>
      <dgm:t>
        <a:bodyPr/>
        <a:lstStyle/>
        <a:p>
          <a:endParaRPr lang="en-US"/>
        </a:p>
      </dgm:t>
    </dgm:pt>
    <dgm:pt modelId="{737ACB5A-8499-4B7B-9721-F3E32DFD6762}" type="sibTrans" cxnId="{5DC499F9-F0E5-479F-86ED-607026EF0308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8D6C0-0973-4FA3-AE16-E35312CA99E7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عهد شکنی</a:t>
          </a:r>
          <a:r>
            <a: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 </a:t>
          </a:r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تعارض گریز 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8295F53C-A42D-4F44-A8E7-C356C03519BF}" type="parTrans" cxnId="{B5512AB9-732B-4D94-810C-5B9591F943E2}">
      <dgm:prSet/>
      <dgm:spPr/>
      <dgm:t>
        <a:bodyPr/>
        <a:lstStyle/>
        <a:p>
          <a:endParaRPr lang="en-US"/>
        </a:p>
      </dgm:t>
    </dgm:pt>
    <dgm:pt modelId="{7A41F7A8-092E-459F-A0C8-5E800A7F6254}" type="sibTrans" cxnId="{B5512AB9-732B-4D94-810C-5B9591F943E2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EA1E5C-58F0-4F0C-AE11-DAAFEFFC884D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عهد شکنی </a:t>
          </a:r>
        </a:p>
        <a:p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سندرم آشیانه خالی</a:t>
          </a:r>
        </a:p>
      </dgm:t>
    </dgm:pt>
    <dgm:pt modelId="{8833C465-970B-49D5-B550-61C07033FE58}" type="parTrans" cxnId="{2FBA835B-3B7E-483C-8A0B-E037922EFFBB}">
      <dgm:prSet/>
      <dgm:spPr/>
      <dgm:t>
        <a:bodyPr/>
        <a:lstStyle/>
        <a:p>
          <a:endParaRPr lang="en-US"/>
        </a:p>
      </dgm:t>
    </dgm:pt>
    <dgm:pt modelId="{3116495F-2A11-4797-925C-E1472FE3806D}" type="sibTrans" cxnId="{2FBA835B-3B7E-483C-8A0B-E037922EFFBB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E380FE-4D85-497D-96E0-7FF0710657E8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a-IR" sz="2400" dirty="0">
              <a:solidFill>
                <a:schemeClr val="tx1"/>
              </a:solidFill>
              <a:latin typeface="ذ"/>
              <a:ea typeface="Tahoma" panose="020B0604030504040204" pitchFamily="34" charset="0"/>
              <a:cs typeface="B Mitra" panose="00000400000000000000" pitchFamily="2" charset="-78"/>
            </a:rPr>
            <a:t>عهد شکنی</a:t>
          </a:r>
        </a:p>
        <a:p>
          <a:r>
            <a:rPr lang="fa-IR" sz="2400" dirty="0">
              <a:solidFill>
                <a:schemeClr val="tx1"/>
              </a:solidFill>
              <a:latin typeface="ذ"/>
              <a:ea typeface="Tahoma" panose="020B0604030504040204" pitchFamily="34" charset="0"/>
              <a:cs typeface="B Mitra" panose="00000400000000000000" pitchFamily="2" charset="-78"/>
            </a:rPr>
            <a:t> اعتیاد جنسی</a:t>
          </a:r>
          <a:endParaRPr lang="en-US" sz="2400" dirty="0">
            <a:solidFill>
              <a:schemeClr val="tx1"/>
            </a:solidFill>
            <a:latin typeface="ذ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6D7AFF59-21D3-44A8-AA6C-3C68FBE13D33}" type="parTrans" cxnId="{B5B687DA-5604-42A9-9C7D-5EA30075686B}">
      <dgm:prSet/>
      <dgm:spPr/>
      <dgm:t>
        <a:bodyPr/>
        <a:lstStyle/>
        <a:p>
          <a:endParaRPr lang="en-US"/>
        </a:p>
      </dgm:t>
    </dgm:pt>
    <dgm:pt modelId="{D80E008D-B458-4888-9544-19F03C99AA9E}" type="sibTrans" cxnId="{B5B687DA-5604-42A9-9C7D-5EA30075686B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E56BAB-2BEA-4556-A505-BFA2CF71ECA3}" type="pres">
      <dgm:prSet presAssocID="{E16AA847-393C-4C67-8147-3BA999141F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87D7A7-2CFD-419A-A115-59BB1EAC42D8}" type="pres">
      <dgm:prSet presAssocID="{6879E61A-8B12-4B45-B1D3-B4872FE56603}" presName="centerShape" presStyleLbl="node0" presStyleIdx="0" presStyleCnt="1"/>
      <dgm:spPr/>
      <dgm:t>
        <a:bodyPr/>
        <a:lstStyle/>
        <a:p>
          <a:endParaRPr lang="en-US"/>
        </a:p>
      </dgm:t>
    </dgm:pt>
    <dgm:pt modelId="{ABD54AE5-A550-42D1-9FB8-82F01354B96E}" type="pres">
      <dgm:prSet presAssocID="{7B44F6A8-8320-49F6-A640-2DE713596B71}" presName="node" presStyleLbl="node1" presStyleIdx="0" presStyleCnt="4" custScaleX="9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5920-00A2-4278-BA6E-E9B95D645B1C}" type="pres">
      <dgm:prSet presAssocID="{7B44F6A8-8320-49F6-A640-2DE713596B71}" presName="dummy" presStyleCnt="0"/>
      <dgm:spPr/>
    </dgm:pt>
    <dgm:pt modelId="{47E8C374-8AA9-4924-92BD-1EB1F3F16683}" type="pres">
      <dgm:prSet presAssocID="{737ACB5A-8499-4B7B-9721-F3E32DFD67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764D10-EFFA-4279-9C47-DF459A4A656F}" type="pres">
      <dgm:prSet presAssocID="{91E8D6C0-0973-4FA3-AE16-E35312CA99E7}" presName="node" presStyleLbl="node1" presStyleIdx="1" presStyleCnt="4" custScaleX="9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5B592-7179-4386-AD0F-54BA295298B9}" type="pres">
      <dgm:prSet presAssocID="{91E8D6C0-0973-4FA3-AE16-E35312CA99E7}" presName="dummy" presStyleCnt="0"/>
      <dgm:spPr/>
    </dgm:pt>
    <dgm:pt modelId="{9245F829-736A-469E-A3B2-4BFD5E432ED5}" type="pres">
      <dgm:prSet presAssocID="{7A41F7A8-092E-459F-A0C8-5E800A7F625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582194-8455-43CD-AC0A-5162051ACFD5}" type="pres">
      <dgm:prSet presAssocID="{56EA1E5C-58F0-4F0C-AE11-DAAFEFFC88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6883F-5063-44CD-94C8-926BEBA886F7}" type="pres">
      <dgm:prSet presAssocID="{56EA1E5C-58F0-4F0C-AE11-DAAFEFFC884D}" presName="dummy" presStyleCnt="0"/>
      <dgm:spPr/>
    </dgm:pt>
    <dgm:pt modelId="{4F9FFB11-F042-4669-9DD2-C06E3D405B1A}" type="pres">
      <dgm:prSet presAssocID="{3116495F-2A11-4797-925C-E1472FE3806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4DD0D30-9EB1-41AE-9538-26839CC28D83}" type="pres">
      <dgm:prSet presAssocID="{36E380FE-4D85-497D-96E0-7FF0710657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7F24B-C225-4A58-9305-A9C86DA0C113}" type="pres">
      <dgm:prSet presAssocID="{36E380FE-4D85-497D-96E0-7FF0710657E8}" presName="dummy" presStyleCnt="0"/>
      <dgm:spPr/>
    </dgm:pt>
    <dgm:pt modelId="{58C717B5-B253-4B2C-ABAA-6C578F3D0A6F}" type="pres">
      <dgm:prSet presAssocID="{D80E008D-B458-4888-9544-19F03C99AA9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5066448-C31A-40FD-89D9-311E5D7CE329}" srcId="{E16AA847-393C-4C67-8147-3BA999141FB8}" destId="{7CE8C41B-D940-4658-B829-C40F96EE8D12}" srcOrd="7" destOrd="0" parTransId="{B14AF0B8-3C17-462B-AF89-AC3A97E2F59F}" sibTransId="{97B3DD71-6FF5-4B68-A91B-5C39D76F9B4E}"/>
    <dgm:cxn modelId="{B5B687DA-5604-42A9-9C7D-5EA30075686B}" srcId="{6879E61A-8B12-4B45-B1D3-B4872FE56603}" destId="{36E380FE-4D85-497D-96E0-7FF0710657E8}" srcOrd="3" destOrd="0" parTransId="{6D7AFF59-21D3-44A8-AA6C-3C68FBE13D33}" sibTransId="{D80E008D-B458-4888-9544-19F03C99AA9E}"/>
    <dgm:cxn modelId="{99C9208F-3A41-42F8-8AE9-8C8C425E5E93}" type="presOf" srcId="{737ACB5A-8499-4B7B-9721-F3E32DFD6762}" destId="{47E8C374-8AA9-4924-92BD-1EB1F3F16683}" srcOrd="0" destOrd="0" presId="urn:microsoft.com/office/officeart/2005/8/layout/radial6"/>
    <dgm:cxn modelId="{34C8DEEE-7CCE-4D7D-B44F-67A312CA7E5D}" type="presOf" srcId="{56EA1E5C-58F0-4F0C-AE11-DAAFEFFC884D}" destId="{88582194-8455-43CD-AC0A-5162051ACFD5}" srcOrd="0" destOrd="0" presId="urn:microsoft.com/office/officeart/2005/8/layout/radial6"/>
    <dgm:cxn modelId="{B5512AB9-732B-4D94-810C-5B9591F943E2}" srcId="{6879E61A-8B12-4B45-B1D3-B4872FE56603}" destId="{91E8D6C0-0973-4FA3-AE16-E35312CA99E7}" srcOrd="1" destOrd="0" parTransId="{8295F53C-A42D-4F44-A8E7-C356C03519BF}" sibTransId="{7A41F7A8-092E-459F-A0C8-5E800A7F6254}"/>
    <dgm:cxn modelId="{98C0388C-E6B7-43AE-8D28-4983AEEDA989}" type="presOf" srcId="{36E380FE-4D85-497D-96E0-7FF0710657E8}" destId="{64DD0D30-9EB1-41AE-9538-26839CC28D83}" srcOrd="0" destOrd="0" presId="urn:microsoft.com/office/officeart/2005/8/layout/radial6"/>
    <dgm:cxn modelId="{7BDBE3BC-E5D8-4C4A-BF0D-67F2FB7268BA}" srcId="{E16AA847-393C-4C67-8147-3BA999141FB8}" destId="{62C1ECD2-A0C0-4B54-A481-05ADAAF4D984}" srcOrd="2" destOrd="0" parTransId="{A6AEFFC3-F2F2-4B17-A3FF-9005D2E668DE}" sibTransId="{BB4B69B8-78A8-4AF8-BEF9-3D5C57B377B1}"/>
    <dgm:cxn modelId="{ADCDA1AC-6782-41D3-9B4C-5038AA5B2668}" type="presOf" srcId="{3116495F-2A11-4797-925C-E1472FE3806D}" destId="{4F9FFB11-F042-4669-9DD2-C06E3D405B1A}" srcOrd="0" destOrd="0" presId="urn:microsoft.com/office/officeart/2005/8/layout/radial6"/>
    <dgm:cxn modelId="{4EE7B2F7-4EA4-40C8-94DD-A23CA18B2C58}" type="presOf" srcId="{6879E61A-8B12-4B45-B1D3-B4872FE56603}" destId="{F087D7A7-2CFD-419A-A115-59BB1EAC42D8}" srcOrd="0" destOrd="0" presId="urn:microsoft.com/office/officeart/2005/8/layout/radial6"/>
    <dgm:cxn modelId="{178141CF-86CB-4552-ABDF-CF7477E37112}" srcId="{E16AA847-393C-4C67-8147-3BA999141FB8}" destId="{6879E61A-8B12-4B45-B1D3-B4872FE56603}" srcOrd="0" destOrd="0" parTransId="{425B2607-7A88-4121-9EEC-E925FE59DD43}" sibTransId="{85E327A4-6D0C-430E-A9B9-2953C543279F}"/>
    <dgm:cxn modelId="{A75C4230-A8F2-4C1A-B7C4-814F110F6122}" srcId="{E16AA847-393C-4C67-8147-3BA999141FB8}" destId="{8E9AE4A0-ECCB-40F4-A3FB-0339DBCD9572}" srcOrd="4" destOrd="0" parTransId="{96C48D86-7E19-4BF0-BABB-1F1D2EB15AA8}" sibTransId="{DB654AC4-04D1-456B-80E1-51A69AD8C9CF}"/>
    <dgm:cxn modelId="{D540965F-F092-4F21-B512-23360BFF2169}" type="presOf" srcId="{7B44F6A8-8320-49F6-A640-2DE713596B71}" destId="{ABD54AE5-A550-42D1-9FB8-82F01354B96E}" srcOrd="0" destOrd="0" presId="urn:microsoft.com/office/officeart/2005/8/layout/radial6"/>
    <dgm:cxn modelId="{6A6B5EF5-07DA-4577-8416-0A4558086BFB}" srcId="{E16AA847-393C-4C67-8147-3BA999141FB8}" destId="{CAA08566-AA4E-4B1D-B604-A98E09EB7A83}" srcOrd="3" destOrd="0" parTransId="{A0A71237-706C-4CC8-9EA6-55692B663C25}" sibTransId="{C28BD0B0-EE5D-4217-BE1F-40238501A614}"/>
    <dgm:cxn modelId="{2BAC4F0A-BCD6-4A56-977F-A40783F425D7}" type="presOf" srcId="{D80E008D-B458-4888-9544-19F03C99AA9E}" destId="{58C717B5-B253-4B2C-ABAA-6C578F3D0A6F}" srcOrd="0" destOrd="0" presId="urn:microsoft.com/office/officeart/2005/8/layout/radial6"/>
    <dgm:cxn modelId="{6FBD3280-EC2A-42E9-A518-19E063BDFD36}" srcId="{E16AA847-393C-4C67-8147-3BA999141FB8}" destId="{3815DBF4-A532-47B8-82FC-CADE7A5BFA3D}" srcOrd="6" destOrd="0" parTransId="{44A23268-876C-4978-B129-E45580D12F7B}" sibTransId="{A8C996DC-314D-43BC-BF42-00F1EA271D19}"/>
    <dgm:cxn modelId="{2FBA835B-3B7E-483C-8A0B-E037922EFFBB}" srcId="{6879E61A-8B12-4B45-B1D3-B4872FE56603}" destId="{56EA1E5C-58F0-4F0C-AE11-DAAFEFFC884D}" srcOrd="2" destOrd="0" parTransId="{8833C465-970B-49D5-B550-61C07033FE58}" sibTransId="{3116495F-2A11-4797-925C-E1472FE3806D}"/>
    <dgm:cxn modelId="{5DC499F9-F0E5-479F-86ED-607026EF0308}" srcId="{6879E61A-8B12-4B45-B1D3-B4872FE56603}" destId="{7B44F6A8-8320-49F6-A640-2DE713596B71}" srcOrd="0" destOrd="0" parTransId="{E9ED01D8-2456-4130-970F-1FA164342AD0}" sibTransId="{737ACB5A-8499-4B7B-9721-F3E32DFD6762}"/>
    <dgm:cxn modelId="{58EE9A57-C7F4-4A2E-AE3C-4BD2590CD45A}" srcId="{E16AA847-393C-4C67-8147-3BA999141FB8}" destId="{D0EE8617-10A1-4FE8-81BB-9B68A60123A6}" srcOrd="8" destOrd="0" parTransId="{F952A218-917A-47F1-BCA1-4E5C921CE5DA}" sibTransId="{F161E1AA-50D6-4FEE-B58F-C6A506CBC484}"/>
    <dgm:cxn modelId="{A9A335BD-67A8-450E-A68C-6BE993DDAFC3}" srcId="{E16AA847-393C-4C67-8147-3BA999141FB8}" destId="{B6550566-9756-4BFB-8748-637492CD4613}" srcOrd="1" destOrd="0" parTransId="{18AE7901-E808-47D6-A47E-1DED1C3785F8}" sibTransId="{90C42945-E31B-4AA8-97B2-81298F6AEAAB}"/>
    <dgm:cxn modelId="{FA035EE2-91CD-41D4-8BF5-6566355F025D}" type="presOf" srcId="{E16AA847-393C-4C67-8147-3BA999141FB8}" destId="{A2E56BAB-2BEA-4556-A505-BFA2CF71ECA3}" srcOrd="0" destOrd="0" presId="urn:microsoft.com/office/officeart/2005/8/layout/radial6"/>
    <dgm:cxn modelId="{6A0B83EC-A982-4F5E-BE8C-4C4C7738FB1B}" type="presOf" srcId="{91E8D6C0-0973-4FA3-AE16-E35312CA99E7}" destId="{C5764D10-EFFA-4279-9C47-DF459A4A656F}" srcOrd="0" destOrd="0" presId="urn:microsoft.com/office/officeart/2005/8/layout/radial6"/>
    <dgm:cxn modelId="{54F65A1C-24F9-4201-9659-BF9809AEB305}" type="presOf" srcId="{7A41F7A8-092E-459F-A0C8-5E800A7F6254}" destId="{9245F829-736A-469E-A3B2-4BFD5E432ED5}" srcOrd="0" destOrd="0" presId="urn:microsoft.com/office/officeart/2005/8/layout/radial6"/>
    <dgm:cxn modelId="{2EFF4F64-CF98-4C30-853C-A5D11FAE0713}" srcId="{E16AA847-393C-4C67-8147-3BA999141FB8}" destId="{E17DD221-EC9D-496F-A077-386F038B9D29}" srcOrd="5" destOrd="0" parTransId="{9BEA1CB9-717C-40B9-805B-F97B3A931BCC}" sibTransId="{CC2472A6-9EA3-4DDC-8372-CFAFD702F109}"/>
    <dgm:cxn modelId="{8064423D-BAB4-48F5-817E-C53A0A3897B6}" srcId="{E16AA847-393C-4C67-8147-3BA999141FB8}" destId="{6D384570-3897-4663-8103-B2087147E75C}" srcOrd="9" destOrd="0" parTransId="{2B55EC3F-8B96-4912-A6F0-E0EE719A4DA8}" sibTransId="{885BDC56-91C5-4690-BBAB-2BF3248900A2}"/>
    <dgm:cxn modelId="{14A2EA22-95F3-4A25-8D07-6D98353714E9}" type="presParOf" srcId="{A2E56BAB-2BEA-4556-A505-BFA2CF71ECA3}" destId="{F087D7A7-2CFD-419A-A115-59BB1EAC42D8}" srcOrd="0" destOrd="0" presId="urn:microsoft.com/office/officeart/2005/8/layout/radial6"/>
    <dgm:cxn modelId="{040EAEB7-DA6E-4106-A10E-CDF248B28D51}" type="presParOf" srcId="{A2E56BAB-2BEA-4556-A505-BFA2CF71ECA3}" destId="{ABD54AE5-A550-42D1-9FB8-82F01354B96E}" srcOrd="1" destOrd="0" presId="urn:microsoft.com/office/officeart/2005/8/layout/radial6"/>
    <dgm:cxn modelId="{9D72441E-1632-4F81-918C-119888B9B191}" type="presParOf" srcId="{A2E56BAB-2BEA-4556-A505-BFA2CF71ECA3}" destId="{A37B5920-00A2-4278-BA6E-E9B95D645B1C}" srcOrd="2" destOrd="0" presId="urn:microsoft.com/office/officeart/2005/8/layout/radial6"/>
    <dgm:cxn modelId="{9830CF2B-6A12-4530-87E6-899F3E00B853}" type="presParOf" srcId="{A2E56BAB-2BEA-4556-A505-BFA2CF71ECA3}" destId="{47E8C374-8AA9-4924-92BD-1EB1F3F16683}" srcOrd="3" destOrd="0" presId="urn:microsoft.com/office/officeart/2005/8/layout/radial6"/>
    <dgm:cxn modelId="{BA3F6EF9-02D4-480D-8BFC-EA67E7B5AD64}" type="presParOf" srcId="{A2E56BAB-2BEA-4556-A505-BFA2CF71ECA3}" destId="{C5764D10-EFFA-4279-9C47-DF459A4A656F}" srcOrd="4" destOrd="0" presId="urn:microsoft.com/office/officeart/2005/8/layout/radial6"/>
    <dgm:cxn modelId="{7E57E657-607C-48B7-A832-51961DEAB246}" type="presParOf" srcId="{A2E56BAB-2BEA-4556-A505-BFA2CF71ECA3}" destId="{3D45B592-7179-4386-AD0F-54BA295298B9}" srcOrd="5" destOrd="0" presId="urn:microsoft.com/office/officeart/2005/8/layout/radial6"/>
    <dgm:cxn modelId="{6BB3592D-15B9-4DAB-86D1-0F92F72ADF9F}" type="presParOf" srcId="{A2E56BAB-2BEA-4556-A505-BFA2CF71ECA3}" destId="{9245F829-736A-469E-A3B2-4BFD5E432ED5}" srcOrd="6" destOrd="0" presId="urn:microsoft.com/office/officeart/2005/8/layout/radial6"/>
    <dgm:cxn modelId="{8C418E48-7362-45BF-B636-24EF4A00F4D2}" type="presParOf" srcId="{A2E56BAB-2BEA-4556-A505-BFA2CF71ECA3}" destId="{88582194-8455-43CD-AC0A-5162051ACFD5}" srcOrd="7" destOrd="0" presId="urn:microsoft.com/office/officeart/2005/8/layout/radial6"/>
    <dgm:cxn modelId="{D84F9490-D516-45CF-8B0E-7F242AD38570}" type="presParOf" srcId="{A2E56BAB-2BEA-4556-A505-BFA2CF71ECA3}" destId="{C516883F-5063-44CD-94C8-926BEBA886F7}" srcOrd="8" destOrd="0" presId="urn:microsoft.com/office/officeart/2005/8/layout/radial6"/>
    <dgm:cxn modelId="{1C43A1CE-734A-4026-879F-44B4A5579F04}" type="presParOf" srcId="{A2E56BAB-2BEA-4556-A505-BFA2CF71ECA3}" destId="{4F9FFB11-F042-4669-9DD2-C06E3D405B1A}" srcOrd="9" destOrd="0" presId="urn:microsoft.com/office/officeart/2005/8/layout/radial6"/>
    <dgm:cxn modelId="{54A57BA7-A2CE-4861-9FD9-9D12A3679150}" type="presParOf" srcId="{A2E56BAB-2BEA-4556-A505-BFA2CF71ECA3}" destId="{64DD0D30-9EB1-41AE-9538-26839CC28D83}" srcOrd="10" destOrd="0" presId="urn:microsoft.com/office/officeart/2005/8/layout/radial6"/>
    <dgm:cxn modelId="{03B62C5F-7ADA-4BDB-AD0A-35AA845D5823}" type="presParOf" srcId="{A2E56BAB-2BEA-4556-A505-BFA2CF71ECA3}" destId="{BBB7F24B-C225-4A58-9305-A9C86DA0C113}" srcOrd="11" destOrd="0" presId="urn:microsoft.com/office/officeart/2005/8/layout/radial6"/>
    <dgm:cxn modelId="{F2B05A94-2B2B-471A-9137-77F6A2906010}" type="presParOf" srcId="{A2E56BAB-2BEA-4556-A505-BFA2CF71ECA3}" destId="{58C717B5-B253-4B2C-ABAA-6C578F3D0A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9BBA5-2E0B-4BC9-B92B-94581CCD571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6A589-FB67-4888-BC10-53B64F064149}">
      <dgm:prSet phldrT="[Text]" custT="1"/>
      <dgm:spPr>
        <a:gradFill flip="none" rotWithShape="1">
          <a:gsLst>
            <a:gs pos="0">
              <a:srgbClr val="CCCC00">
                <a:shade val="30000"/>
                <a:satMod val="115000"/>
              </a:srgbClr>
            </a:gs>
            <a:gs pos="50000">
              <a:srgbClr val="CCCC00">
                <a:shade val="67500"/>
                <a:satMod val="115000"/>
              </a:srgbClr>
            </a:gs>
            <a:gs pos="100000">
              <a:srgbClr val="CCCC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a-I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عهد شکنی راهی برای ارضاء نیازهای هیجانی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+mn-cs"/>
          </a:endParaRPr>
        </a:p>
      </dgm:t>
    </dgm:pt>
    <dgm:pt modelId="{B3FDC489-6798-4DD1-A781-40DB737F2739}" type="parTrans" cxnId="{2561D1D2-5B35-468D-8B77-3B7D47E71CC5}">
      <dgm:prSet/>
      <dgm:spPr/>
      <dgm:t>
        <a:bodyPr/>
        <a:lstStyle/>
        <a:p>
          <a:endParaRPr lang="en-US"/>
        </a:p>
      </dgm:t>
    </dgm:pt>
    <dgm:pt modelId="{74DF0EA3-F7F2-487F-9125-11A16C7B082E}" type="sibTrans" cxnId="{2561D1D2-5B35-468D-8B77-3B7D47E71CC5}">
      <dgm:prSet/>
      <dgm:spPr/>
      <dgm:t>
        <a:bodyPr/>
        <a:lstStyle/>
        <a:p>
          <a:endParaRPr lang="en-US"/>
        </a:p>
      </dgm:t>
    </dgm:pt>
    <dgm:pt modelId="{5F782C37-576A-4EB6-8F23-99C925693CB7}">
      <dgm:prSet phldrT="[Text]" custT="1"/>
      <dgm:spPr>
        <a:solidFill>
          <a:srgbClr val="CCCC00"/>
        </a:solidFill>
      </dgm:spPr>
      <dgm:t>
        <a:bodyPr/>
        <a:lstStyle/>
        <a:p>
          <a:pPr algn="just" rtl="1"/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2</a:t>
          </a:r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. آزادی در بیان نیازها و احساس های سالم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+mn-cs"/>
          </a:endParaRPr>
        </a:p>
      </dgm:t>
    </dgm:pt>
    <dgm:pt modelId="{D2954EEA-244B-47A2-9594-52F749C1FF70}" type="parTrans" cxnId="{3554EC0F-96CE-4B9E-AEF0-AD48A1929897}">
      <dgm:prSet/>
      <dgm:spPr/>
      <dgm:t>
        <a:bodyPr/>
        <a:lstStyle/>
        <a:p>
          <a:endParaRPr lang="en-US"/>
        </a:p>
      </dgm:t>
    </dgm:pt>
    <dgm:pt modelId="{51F03A05-9C3A-4887-AD33-207E35459ED1}" type="sibTrans" cxnId="{3554EC0F-96CE-4B9E-AEF0-AD48A1929897}">
      <dgm:prSet/>
      <dgm:spPr/>
      <dgm:t>
        <a:bodyPr/>
        <a:lstStyle/>
        <a:p>
          <a:endParaRPr lang="en-US"/>
        </a:p>
      </dgm:t>
    </dgm:pt>
    <dgm:pt modelId="{7BABA9F4-FE52-40AC-BE93-FFB5BD8F8CB6}">
      <dgm:prSet phldrT="[Text]" custT="1"/>
      <dgm:spPr>
        <a:solidFill>
          <a:srgbClr val="CCCC00"/>
        </a:solidFill>
      </dgm:spPr>
      <dgm:t>
        <a:bodyPr/>
        <a:lstStyle/>
        <a:p>
          <a:pPr algn="just" rtl="1"/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4. تفریح، لذت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B Mitra" panose="00000400000000000000" pitchFamily="2" charset="-78"/>
          </a:endParaRPr>
        </a:p>
      </dgm:t>
    </dgm:pt>
    <dgm:pt modelId="{9C431CC8-E18E-40ED-A1CC-02D0B4594208}" type="parTrans" cxnId="{52670812-4AFD-4390-A2EB-5F4A270B006C}">
      <dgm:prSet/>
      <dgm:spPr/>
      <dgm:t>
        <a:bodyPr/>
        <a:lstStyle/>
        <a:p>
          <a:endParaRPr lang="en-US"/>
        </a:p>
      </dgm:t>
    </dgm:pt>
    <dgm:pt modelId="{A90F649C-F84F-4CE3-9CD9-A67CFFE5A063}" type="sibTrans" cxnId="{52670812-4AFD-4390-A2EB-5F4A270B006C}">
      <dgm:prSet/>
      <dgm:spPr/>
      <dgm:t>
        <a:bodyPr/>
        <a:lstStyle/>
        <a:p>
          <a:endParaRPr lang="en-US"/>
        </a:p>
      </dgm:t>
    </dgm:pt>
    <dgm:pt modelId="{E4922976-F180-4775-88B0-F72E1B32B0ED}">
      <dgm:prSet custT="1"/>
      <dgm:spPr>
        <a:solidFill>
          <a:srgbClr val="CCCC00"/>
        </a:solidFill>
      </dgm:spPr>
      <dgm:t>
        <a:bodyPr/>
        <a:lstStyle/>
        <a:p>
          <a:pPr algn="r" rtl="1"/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rPr>
            <a:t>1</a:t>
          </a:r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.امنیت، محبت، احترام، ارزشمندی،</a:t>
          </a:r>
        </a:p>
        <a:p>
          <a:pPr algn="r" rtl="1"/>
          <a:r>
            <a: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 تعلق خاطر، دوست داشتن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+mn-cs"/>
          </a:endParaRPr>
        </a:p>
      </dgm:t>
    </dgm:pt>
    <dgm:pt modelId="{8A9318CA-BE84-413F-9A1A-1A663136517E}" type="parTrans" cxnId="{5F6BED97-0109-4A8C-9395-91BF89F4A3D0}">
      <dgm:prSet/>
      <dgm:spPr/>
      <dgm:t>
        <a:bodyPr/>
        <a:lstStyle/>
        <a:p>
          <a:endParaRPr lang="en-US"/>
        </a:p>
      </dgm:t>
    </dgm:pt>
    <dgm:pt modelId="{2790B88B-96A7-470D-A5BA-F0744803A2B2}" type="sibTrans" cxnId="{5F6BED97-0109-4A8C-9395-91BF89F4A3D0}">
      <dgm:prSet/>
      <dgm:spPr/>
      <dgm:t>
        <a:bodyPr/>
        <a:lstStyle/>
        <a:p>
          <a:endParaRPr lang="en-US"/>
        </a:p>
      </dgm:t>
    </dgm:pt>
    <dgm:pt modelId="{E6194192-AAA2-4402-B547-860D2D492CDF}" type="pres">
      <dgm:prSet presAssocID="{BF09BBA5-2E0B-4BC9-B92B-94581CCD57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34D8C7-83A6-4083-885C-5F9C78807827}" type="pres">
      <dgm:prSet presAssocID="{C006A589-FB67-4888-BC10-53B64F064149}" presName="vertOne" presStyleCnt="0"/>
      <dgm:spPr/>
    </dgm:pt>
    <dgm:pt modelId="{665D5BE8-8D90-4941-BFB3-C2CF7673045C}" type="pres">
      <dgm:prSet presAssocID="{C006A589-FB67-4888-BC10-53B64F064149}" presName="txOne" presStyleLbl="node0" presStyleIdx="0" presStyleCnt="1" custScaleX="84990" custScaleY="12126" custLinFactY="-81618" custLinFactNeighborX="9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F7BC5-3069-4AE1-8234-328042C719CE}" type="pres">
      <dgm:prSet presAssocID="{C006A589-FB67-4888-BC10-53B64F064149}" presName="parTransOne" presStyleCnt="0"/>
      <dgm:spPr/>
    </dgm:pt>
    <dgm:pt modelId="{3CEA9310-5C39-48C0-8265-355C36ED9E64}" type="pres">
      <dgm:prSet presAssocID="{C006A589-FB67-4888-BC10-53B64F064149}" presName="horzOne" presStyleCnt="0"/>
      <dgm:spPr/>
    </dgm:pt>
    <dgm:pt modelId="{954EE7A6-0DD0-4DD1-8B44-A2CED001CF86}" type="pres">
      <dgm:prSet presAssocID="{5F782C37-576A-4EB6-8F23-99C925693CB7}" presName="vertTwo" presStyleCnt="0"/>
      <dgm:spPr/>
    </dgm:pt>
    <dgm:pt modelId="{426249B9-3EF1-4630-B56B-CC47D3F3E52D}" type="pres">
      <dgm:prSet presAssocID="{5F782C37-576A-4EB6-8F23-99C925693CB7}" presName="txTwo" presStyleLbl="node2" presStyleIdx="0" presStyleCnt="2" custScaleX="161444" custScaleY="11496" custLinFactX="55321" custLinFactY="-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8EFA5-0912-4EC4-9E94-F221AEBBDB68}" type="pres">
      <dgm:prSet presAssocID="{5F782C37-576A-4EB6-8F23-99C925693CB7}" presName="parTransTwo" presStyleCnt="0"/>
      <dgm:spPr/>
    </dgm:pt>
    <dgm:pt modelId="{47D7FCC4-BF25-463B-A691-8BFB123190D1}" type="pres">
      <dgm:prSet presAssocID="{5F782C37-576A-4EB6-8F23-99C925693CB7}" presName="horzTwo" presStyleCnt="0"/>
      <dgm:spPr/>
    </dgm:pt>
    <dgm:pt modelId="{FF8E67FD-4F0A-45FC-AB88-19237774CCCB}" type="pres">
      <dgm:prSet presAssocID="{7BABA9F4-FE52-40AC-BE93-FFB5BD8F8CB6}" presName="vertThree" presStyleCnt="0"/>
      <dgm:spPr/>
    </dgm:pt>
    <dgm:pt modelId="{1408C870-CCEA-4939-BFC0-4D62A6530BF1}" type="pres">
      <dgm:prSet presAssocID="{7BABA9F4-FE52-40AC-BE93-FFB5BD8F8CB6}" presName="txThree" presStyleLbl="node3" presStyleIdx="0" presStyleCnt="1" custScaleX="572419" custScaleY="13911" custLinFactX="500000" custLinFactNeighborX="563931" custLinFactNeighborY="1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A2CCE-671F-4C4D-BAD1-8FD49547B615}" type="pres">
      <dgm:prSet presAssocID="{7BABA9F4-FE52-40AC-BE93-FFB5BD8F8CB6}" presName="horzThree" presStyleCnt="0"/>
      <dgm:spPr/>
    </dgm:pt>
    <dgm:pt modelId="{46FE1C3C-1010-46B6-83AB-614D793FDFAA}" type="pres">
      <dgm:prSet presAssocID="{51F03A05-9C3A-4887-AD33-207E35459ED1}" presName="sibSpaceTwo" presStyleCnt="0"/>
      <dgm:spPr/>
    </dgm:pt>
    <dgm:pt modelId="{167E9D84-B60E-4E9C-A4D7-8B00612765AC}" type="pres">
      <dgm:prSet presAssocID="{E4922976-F180-4775-88B0-F72E1B32B0ED}" presName="vertTwo" presStyleCnt="0"/>
      <dgm:spPr/>
    </dgm:pt>
    <dgm:pt modelId="{39CF659C-A3D7-46B7-910D-942E8DBC8DF8}" type="pres">
      <dgm:prSet presAssocID="{E4922976-F180-4775-88B0-F72E1B32B0ED}" presName="txTwo" presStyleLbl="node2" presStyleIdx="1" presStyleCnt="2" custScaleX="910344" custScaleY="15480" custLinFactNeighborX="-30671" custLinFactNeighborY="-2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A8725-92D6-445D-ABA6-53749160DB06}" type="pres">
      <dgm:prSet presAssocID="{E4922976-F180-4775-88B0-F72E1B32B0ED}" presName="horzTwo" presStyleCnt="0"/>
      <dgm:spPr/>
    </dgm:pt>
  </dgm:ptLst>
  <dgm:cxnLst>
    <dgm:cxn modelId="{D8418294-4063-4169-8F0C-CC6FC226F7DE}" type="presOf" srcId="{E4922976-F180-4775-88B0-F72E1B32B0ED}" destId="{39CF659C-A3D7-46B7-910D-942E8DBC8DF8}" srcOrd="0" destOrd="0" presId="urn:microsoft.com/office/officeart/2005/8/layout/hierarchy4"/>
    <dgm:cxn modelId="{2561D1D2-5B35-468D-8B77-3B7D47E71CC5}" srcId="{BF09BBA5-2E0B-4BC9-B92B-94581CCD571E}" destId="{C006A589-FB67-4888-BC10-53B64F064149}" srcOrd="0" destOrd="0" parTransId="{B3FDC489-6798-4DD1-A781-40DB737F2739}" sibTransId="{74DF0EA3-F7F2-487F-9125-11A16C7B082E}"/>
    <dgm:cxn modelId="{3554EC0F-96CE-4B9E-AEF0-AD48A1929897}" srcId="{C006A589-FB67-4888-BC10-53B64F064149}" destId="{5F782C37-576A-4EB6-8F23-99C925693CB7}" srcOrd="0" destOrd="0" parTransId="{D2954EEA-244B-47A2-9594-52F749C1FF70}" sibTransId="{51F03A05-9C3A-4887-AD33-207E35459ED1}"/>
    <dgm:cxn modelId="{52670812-4AFD-4390-A2EB-5F4A270B006C}" srcId="{5F782C37-576A-4EB6-8F23-99C925693CB7}" destId="{7BABA9F4-FE52-40AC-BE93-FFB5BD8F8CB6}" srcOrd="0" destOrd="0" parTransId="{9C431CC8-E18E-40ED-A1CC-02D0B4594208}" sibTransId="{A90F649C-F84F-4CE3-9CD9-A67CFFE5A063}"/>
    <dgm:cxn modelId="{65C556D5-2E82-40B4-B5FA-E0FA8CFBC1E4}" type="presOf" srcId="{7BABA9F4-FE52-40AC-BE93-FFB5BD8F8CB6}" destId="{1408C870-CCEA-4939-BFC0-4D62A6530BF1}" srcOrd="0" destOrd="0" presId="urn:microsoft.com/office/officeart/2005/8/layout/hierarchy4"/>
    <dgm:cxn modelId="{E50917E9-E49D-4DAA-A869-A189C5BF5B80}" type="presOf" srcId="{5F782C37-576A-4EB6-8F23-99C925693CB7}" destId="{426249B9-3EF1-4630-B56B-CC47D3F3E52D}" srcOrd="0" destOrd="0" presId="urn:microsoft.com/office/officeart/2005/8/layout/hierarchy4"/>
    <dgm:cxn modelId="{622D8DBA-A17E-4A8E-A000-5D989160324D}" type="presOf" srcId="{C006A589-FB67-4888-BC10-53B64F064149}" destId="{665D5BE8-8D90-4941-BFB3-C2CF7673045C}" srcOrd="0" destOrd="0" presId="urn:microsoft.com/office/officeart/2005/8/layout/hierarchy4"/>
    <dgm:cxn modelId="{FEF8C0D1-C7D0-4610-982A-011B08AFB9B3}" type="presOf" srcId="{BF09BBA5-2E0B-4BC9-B92B-94581CCD571E}" destId="{E6194192-AAA2-4402-B547-860D2D492CDF}" srcOrd="0" destOrd="0" presId="urn:microsoft.com/office/officeart/2005/8/layout/hierarchy4"/>
    <dgm:cxn modelId="{5F6BED97-0109-4A8C-9395-91BF89F4A3D0}" srcId="{C006A589-FB67-4888-BC10-53B64F064149}" destId="{E4922976-F180-4775-88B0-F72E1B32B0ED}" srcOrd="1" destOrd="0" parTransId="{8A9318CA-BE84-413F-9A1A-1A663136517E}" sibTransId="{2790B88B-96A7-470D-A5BA-F0744803A2B2}"/>
    <dgm:cxn modelId="{4DCC5F1F-C436-4AA3-93DA-E1E97C976C42}" type="presParOf" srcId="{E6194192-AAA2-4402-B547-860D2D492CDF}" destId="{7534D8C7-83A6-4083-885C-5F9C78807827}" srcOrd="0" destOrd="0" presId="urn:microsoft.com/office/officeart/2005/8/layout/hierarchy4"/>
    <dgm:cxn modelId="{06DA64C5-6163-48C8-B227-5206F3E305E9}" type="presParOf" srcId="{7534D8C7-83A6-4083-885C-5F9C78807827}" destId="{665D5BE8-8D90-4941-BFB3-C2CF7673045C}" srcOrd="0" destOrd="0" presId="urn:microsoft.com/office/officeart/2005/8/layout/hierarchy4"/>
    <dgm:cxn modelId="{AA629B2B-DA5F-4DB3-8F76-F72A564431B6}" type="presParOf" srcId="{7534D8C7-83A6-4083-885C-5F9C78807827}" destId="{764F7BC5-3069-4AE1-8234-328042C719CE}" srcOrd="1" destOrd="0" presId="urn:microsoft.com/office/officeart/2005/8/layout/hierarchy4"/>
    <dgm:cxn modelId="{1709EB91-C155-417E-9E74-AB44D76963F9}" type="presParOf" srcId="{7534D8C7-83A6-4083-885C-5F9C78807827}" destId="{3CEA9310-5C39-48C0-8265-355C36ED9E64}" srcOrd="2" destOrd="0" presId="urn:microsoft.com/office/officeart/2005/8/layout/hierarchy4"/>
    <dgm:cxn modelId="{4E964B71-06B5-4DB0-BC39-72679AFDD17D}" type="presParOf" srcId="{3CEA9310-5C39-48C0-8265-355C36ED9E64}" destId="{954EE7A6-0DD0-4DD1-8B44-A2CED001CF86}" srcOrd="0" destOrd="0" presId="urn:microsoft.com/office/officeart/2005/8/layout/hierarchy4"/>
    <dgm:cxn modelId="{9E0AC5CC-A62F-4C46-A227-E5A581CC459A}" type="presParOf" srcId="{954EE7A6-0DD0-4DD1-8B44-A2CED001CF86}" destId="{426249B9-3EF1-4630-B56B-CC47D3F3E52D}" srcOrd="0" destOrd="0" presId="urn:microsoft.com/office/officeart/2005/8/layout/hierarchy4"/>
    <dgm:cxn modelId="{3B385604-5F85-4057-B4F8-DA025FE50155}" type="presParOf" srcId="{954EE7A6-0DD0-4DD1-8B44-A2CED001CF86}" destId="{70D8EFA5-0912-4EC4-9E94-F221AEBBDB68}" srcOrd="1" destOrd="0" presId="urn:microsoft.com/office/officeart/2005/8/layout/hierarchy4"/>
    <dgm:cxn modelId="{B5033A4E-3CA4-4D0A-BD2F-F420AF6CBB3A}" type="presParOf" srcId="{954EE7A6-0DD0-4DD1-8B44-A2CED001CF86}" destId="{47D7FCC4-BF25-463B-A691-8BFB123190D1}" srcOrd="2" destOrd="0" presId="urn:microsoft.com/office/officeart/2005/8/layout/hierarchy4"/>
    <dgm:cxn modelId="{B611E341-885E-4D78-A5D8-919BEF215F90}" type="presParOf" srcId="{47D7FCC4-BF25-463B-A691-8BFB123190D1}" destId="{FF8E67FD-4F0A-45FC-AB88-19237774CCCB}" srcOrd="0" destOrd="0" presId="urn:microsoft.com/office/officeart/2005/8/layout/hierarchy4"/>
    <dgm:cxn modelId="{74FCB567-FB26-4A26-BA3F-E795F58D3997}" type="presParOf" srcId="{FF8E67FD-4F0A-45FC-AB88-19237774CCCB}" destId="{1408C870-CCEA-4939-BFC0-4D62A6530BF1}" srcOrd="0" destOrd="0" presId="urn:microsoft.com/office/officeart/2005/8/layout/hierarchy4"/>
    <dgm:cxn modelId="{C9B06E0D-2617-484E-9A08-A54860FD5EB6}" type="presParOf" srcId="{FF8E67FD-4F0A-45FC-AB88-19237774CCCB}" destId="{A0CA2CCE-671F-4C4D-BAD1-8FD49547B615}" srcOrd="1" destOrd="0" presId="urn:microsoft.com/office/officeart/2005/8/layout/hierarchy4"/>
    <dgm:cxn modelId="{91F832FF-AA1B-4176-B680-912EEB5C79CA}" type="presParOf" srcId="{3CEA9310-5C39-48C0-8265-355C36ED9E64}" destId="{46FE1C3C-1010-46B6-83AB-614D793FDFAA}" srcOrd="1" destOrd="0" presId="urn:microsoft.com/office/officeart/2005/8/layout/hierarchy4"/>
    <dgm:cxn modelId="{DFF0CFF6-17BA-4AD5-83C0-22F6699AF2DA}" type="presParOf" srcId="{3CEA9310-5C39-48C0-8265-355C36ED9E64}" destId="{167E9D84-B60E-4E9C-A4D7-8B00612765AC}" srcOrd="2" destOrd="0" presId="urn:microsoft.com/office/officeart/2005/8/layout/hierarchy4"/>
    <dgm:cxn modelId="{72EA0290-0C90-464E-8F2D-D60C65FDFDA4}" type="presParOf" srcId="{167E9D84-B60E-4E9C-A4D7-8B00612765AC}" destId="{39CF659C-A3D7-46B7-910D-942E8DBC8DF8}" srcOrd="0" destOrd="0" presId="urn:microsoft.com/office/officeart/2005/8/layout/hierarchy4"/>
    <dgm:cxn modelId="{7FD49F76-B05B-4737-84FD-F0BBC41A96AD}" type="presParOf" srcId="{167E9D84-B60E-4E9C-A4D7-8B00612765AC}" destId="{D36A8725-92D6-445D-ABA6-53749160DB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B Mitra" panose="00000400000000000000" pitchFamily="2" charset="-78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B Mitra" panose="00000400000000000000" pitchFamily="2" charset="-78"/>
              </a:defRPr>
            </a:lvl1pPr>
          </a:lstStyle>
          <a:p>
            <a:fld id="{7523ABC6-5A60-46FB-9429-6A974069CBE3}" type="datetimeFigureOut">
              <a:rPr lang="fa-IR" smtClean="0"/>
              <a:pPr/>
              <a:t>07/12/1441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B Mitra" panose="00000400000000000000" pitchFamily="2" charset="-78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B Mitra" panose="00000400000000000000" pitchFamily="2" charset="-78"/>
              </a:defRPr>
            </a:lvl1pPr>
          </a:lstStyle>
          <a:p>
            <a:fld id="{DC2E39DB-AA8D-4F61-B184-473A05B5A0DA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48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Mitra" panose="00000400000000000000" pitchFamily="2" charset="-78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B Mitra" panose="00000400000000000000" pitchFamily="2" charset="-78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FC61DF-2CE9-497E-808D-BCD6847F8BF0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8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874EE9-5F46-44C1-AEF9-B91EC967B731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000">
              <a:srgbClr val="CCECFF"/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0DBE-B981-4F8B-A9BF-EBA8D288F17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E79B-DF29-4788-9EF3-AFCEB6B6F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CCECFF"/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B30B0E-5DAC-42D7-86AA-7FBCC9666882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E03CB9-64C0-4D72-BC15-4D8846EF4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82879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>
                <a:cs typeface="+mn-cs"/>
              </a:rPr>
              <a:t> </a:t>
            </a:r>
            <a:r>
              <a:rPr lang="fa-IR" sz="3600" dirty="0">
                <a:latin typeface="Arial" panose="020B0604020202020204" pitchFamily="34" charset="0"/>
                <a:cs typeface="B Mitra" panose="00000400000000000000" pitchFamily="2" charset="-78"/>
              </a:rPr>
              <a:t>نقش طرح واره ها در پدیدآیی و تداوم عهد شکنی</a:t>
            </a:r>
            <a:r>
              <a:rPr lang="en-US" sz="2800" dirty="0">
                <a:latin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fa-IR" sz="4400" dirty="0">
                <a:cs typeface="+mn-cs"/>
              </a:rPr>
              <a:t> </a:t>
            </a:r>
            <a:endParaRPr lang="en-US" sz="4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04800"/>
            <a:ext cx="5562600" cy="1219200"/>
          </a:xfrm>
          <a:prstGeom prst="round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دلایل تداوم عهدشکنی در مدل طرح واره درمانی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2057400"/>
            <a:ext cx="2590800" cy="434340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ctr" rtl="1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همسر عهد شکن</a:t>
            </a:r>
          </a:p>
          <a:p>
            <a:pPr algn="r" rtl="1"/>
            <a:endPara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دروغگویی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عذرخواهی ریاگارانه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زمان خواهی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قول دادن های عجیب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پیدا نکردن دلایل روان شناختی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مظلوم نمایی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احساس گناه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3608" y="1772816"/>
            <a:ext cx="2590800" cy="4639958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همسر آسیب دیده</a:t>
            </a:r>
          </a:p>
          <a:p>
            <a:pPr algn="r" rtl="1"/>
            <a:endParaRPr lang="fa-I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ساده لوحی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بخشش بیمارگونه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جریمه کردن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سرمایه گذاری عاطفی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پیدا نکردن دلایل روان شناختی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مظلوم نمایی</a:t>
            </a:r>
          </a:p>
          <a:p>
            <a:pPr marL="342900" indent="-342900" algn="r" rtl="1">
              <a:buAutoNum type="arabicPeriod"/>
            </a:pPr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اعتقاد به بازدارندگی احساس گناه</a:t>
            </a:r>
          </a:p>
        </p:txBody>
      </p:sp>
    </p:spTree>
    <p:extLst>
      <p:ext uri="{BB962C8B-B14F-4D97-AF65-F5344CB8AC3E}">
        <p14:creationId xmlns:p14="http://schemas.microsoft.com/office/powerpoint/2010/main" val="9347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>
            <a:normAutofit fontScale="90000"/>
          </a:bodyPr>
          <a:lstStyle/>
          <a:p>
            <a:pPr rt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66932682"/>
              </p:ext>
            </p:extLst>
          </p:nvPr>
        </p:nvGraphicFramePr>
        <p:xfrm>
          <a:off x="460829" y="15240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43668" y="304800"/>
            <a:ext cx="8077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سطح تحلیل (واحد تحلیل)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4876800"/>
            <a:ext cx="5334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/>
            <a:endParaRPr lang="fa-I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rtl="1"/>
            <a:endParaRPr lang="fa-I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علم باید نظام مند باشد نه التقاطی.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1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571" y="5562600"/>
            <a:ext cx="8218715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عهد شکنی مشکل محسوب نمی شود بلکه راهکاری است برای کنار آمدن با مشکلات.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1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5638800"/>
            <a:ext cx="25146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نیازهای هیجانی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5624286"/>
            <a:ext cx="2438399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تجارب تحولی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4371" y="4343400"/>
            <a:ext cx="2743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طرح واره ها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7571" y="2939143"/>
            <a:ext cx="1375229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انتخاب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939143"/>
            <a:ext cx="15240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 مرزبندی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399" y="2939143"/>
            <a:ext cx="1367971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مقابله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4371" y="1524000"/>
            <a:ext cx="2743199" cy="1081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باورهای تسهیل گر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76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شروع رابطه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2476500" y="4953000"/>
            <a:ext cx="8001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H="1" flipV="1">
            <a:off x="5509986" y="4953000"/>
            <a:ext cx="1119414" cy="671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67000" y="3853543"/>
            <a:ext cx="609600" cy="489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95800" y="3853543"/>
            <a:ext cx="0" cy="4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78928" y="3853543"/>
            <a:ext cx="552450" cy="489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60384" y="2605314"/>
            <a:ext cx="683987" cy="33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</p:cNvCxnSpPr>
          <p:nvPr/>
        </p:nvCxnSpPr>
        <p:spPr>
          <a:xfrm flipV="1">
            <a:off x="4495800" y="2605314"/>
            <a:ext cx="0" cy="33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787571" y="2605314"/>
            <a:ext cx="687614" cy="33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 rot="10800000">
            <a:off x="4139184" y="990600"/>
            <a:ext cx="484632" cy="5334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5715000"/>
            <a:ext cx="2133600" cy="9144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نیاز به دلبستگی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97071" y="5715000"/>
            <a:ext cx="1999343" cy="9144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والدین سرد و بی مهر و بی عاطفه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66671" y="6146800"/>
            <a:ext cx="19050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8000" y="4114800"/>
            <a:ext cx="2971800" cy="990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هر لحظه ممکن است همسرم را از دست بدهم</a:t>
            </a:r>
            <a:r>
              <a:rPr lang="fa-I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3192" y="2819400"/>
            <a:ext cx="13716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دور از دسترس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0240" y="2830286"/>
            <a:ext cx="1362529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ناتوان در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 مرز بندی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819400"/>
            <a:ext cx="1371600" cy="9252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سرمایه گذاری در روابط دیگر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89370" y="1492827"/>
            <a:ext cx="2971800" cy="990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همسرم مرا دوست ندارد.</a:t>
            </a:r>
          </a:p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تجربه کردن عشق حق من است.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3627" y="130629"/>
            <a:ext cx="1371599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شروع رابطه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cxnSp>
        <p:nvCxnSpPr>
          <p:cNvPr id="27" name="Straight Arrow Connector 26"/>
          <p:cNvCxnSpPr>
            <a:stCxn id="4" idx="0"/>
          </p:cNvCxnSpPr>
          <p:nvPr/>
        </p:nvCxnSpPr>
        <p:spPr>
          <a:xfrm flipV="1">
            <a:off x="2590800" y="5105400"/>
            <a:ext cx="838200" cy="609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0"/>
          </p:cNvCxnSpPr>
          <p:nvPr/>
        </p:nvCxnSpPr>
        <p:spPr>
          <a:xfrm flipH="1" flipV="1">
            <a:off x="5597071" y="5105400"/>
            <a:ext cx="999672" cy="609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743200" y="3744686"/>
            <a:ext cx="304800" cy="3701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2" idx="2"/>
          </p:cNvCxnSpPr>
          <p:nvPr/>
        </p:nvCxnSpPr>
        <p:spPr>
          <a:xfrm flipV="1">
            <a:off x="4591504" y="3744686"/>
            <a:ext cx="1" cy="381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19800" y="3744686"/>
            <a:ext cx="228600" cy="3701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95600" y="2438400"/>
            <a:ext cx="381000" cy="381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0"/>
            <a:endCxn id="24" idx="2"/>
          </p:cNvCxnSpPr>
          <p:nvPr/>
        </p:nvCxnSpPr>
        <p:spPr>
          <a:xfrm flipH="1" flipV="1">
            <a:off x="4575270" y="2483427"/>
            <a:ext cx="16235" cy="34685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715000" y="2438400"/>
            <a:ext cx="418192" cy="381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/>
          <p:cNvSpPr/>
          <p:nvPr/>
        </p:nvSpPr>
        <p:spPr>
          <a:xfrm rot="10800000">
            <a:off x="4291583" y="892629"/>
            <a:ext cx="484632" cy="55517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90286"/>
            <a:ext cx="49530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مثال هایی از تعامل زوجین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1828800"/>
            <a:ext cx="19050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اطاعت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رها شدگی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4412343"/>
            <a:ext cx="19050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ایثارگری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محرومیت هیجانی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8" y="1828800"/>
            <a:ext cx="19812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استحقاق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رها شدگی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408714"/>
            <a:ext cx="19812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معیار سخت گیرانه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نقص و شرم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6501384" y="2292096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2119884" y="2292096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6501383" y="4913739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2119883" y="4920997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52800" y="1828800"/>
            <a:ext cx="2438400" cy="19050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2800" y="1828800"/>
            <a:ext cx="2438400" cy="19812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52800" y="4412343"/>
            <a:ext cx="2438400" cy="197757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52800" y="4408714"/>
            <a:ext cx="2438400" cy="1984829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0829" y="2098945"/>
            <a:ext cx="2057400" cy="19502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پذیرش جویی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خویشتن تحول نیافته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7000" y="2083452"/>
            <a:ext cx="2032000" cy="19812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بی اعتمادی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a-I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رها شدگی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6348984" y="2553862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2076339" y="2524833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098945"/>
            <a:ext cx="2111829" cy="195021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29000" y="2098945"/>
            <a:ext cx="2111829" cy="195021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86656"/>
            <a:ext cx="5591629" cy="11611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عهد شکنی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2067115"/>
            <a:ext cx="6629400" cy="1828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a-IR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رها شدگی        نقص/شرم        محرومیت هیجانی     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 بی اعتمادی</a:t>
            </a:r>
          </a:p>
          <a:p>
            <a:pPr algn="ctr"/>
            <a:endParaRPr lang="fa-IR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انزوای اجتماعی      پذیرش جویی             ایثارگری         وابستگی </a:t>
            </a:r>
          </a:p>
          <a:p>
            <a:pPr algn="ctr"/>
            <a:endParaRPr lang="fa-I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13" y="3879713"/>
            <a:ext cx="6629400" cy="1828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شکست       آسیب پذیری به ضرر یا خطر       خویشتن تحویل نیافته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 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معیار سخت گیرانه         منفی گرایی/ بدبینی           تنبیه</a:t>
            </a:r>
          </a:p>
          <a:p>
            <a:pPr algn="ctr"/>
            <a:endParaRPr lang="fa-IR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 خودشیفتگی       خویشتن داری ناکافی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798" y="286655"/>
            <a:ext cx="5591629" cy="116114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6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عهد شکنی</a:t>
            </a:r>
            <a:endParaRPr lang="en-US" sz="6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0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30787016"/>
              </p:ext>
            </p:extLst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0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2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68486007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181600" y="3530602"/>
            <a:ext cx="3810000" cy="762000"/>
          </a:xfrm>
          <a:prstGeom prst="round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3.هویت، خود مختاری و کفایت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5400" y="5562600"/>
            <a:ext cx="3886200" cy="1143000"/>
          </a:xfrm>
          <a:prstGeom prst="round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5. پذیرش محدودیت واقع بینانه</a:t>
            </a:r>
          </a:p>
          <a:p>
            <a:pPr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1-5.خویشتن داری ناکافی</a:t>
            </a:r>
          </a:p>
          <a:p>
            <a:pPr algn="just" rtl="1"/>
            <a:r>
              <a:rPr lang="fa-I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2-5. خود شیفتگی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1819729"/>
            <a:ext cx="914400" cy="480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1828800"/>
            <a:ext cx="952500" cy="480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1832429"/>
            <a:ext cx="914400" cy="480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048000" y="1143000"/>
            <a:ext cx="1371600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12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والدین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778000" y="1143000"/>
            <a:ext cx="1266371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همسر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4410" y="1110343"/>
            <a:ext cx="1584780" cy="978408"/>
          </a:xfrm>
          <a:prstGeom prst="downArrow">
            <a:avLst>
              <a:gd name="adj1" fmla="val 50000"/>
              <a:gd name="adj2" fmla="val 4703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روابط فرا </a:t>
            </a:r>
            <a:r>
              <a:rPr lang="fa-I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B Mitra" panose="00000400000000000000" pitchFamily="2" charset="-78"/>
              </a:rPr>
              <a:t>زناشویی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</TotalTime>
  <Words>311</Words>
  <Application>Microsoft Office PowerPoint</Application>
  <PresentationFormat>On-screen Show (4:3)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Trebuchet MS</vt:lpstr>
      <vt:lpstr>Tahoma</vt:lpstr>
      <vt:lpstr>B Mitra</vt:lpstr>
      <vt:lpstr>Georgia</vt:lpstr>
      <vt:lpstr>ذ</vt:lpstr>
      <vt:lpstr>Calibri</vt:lpstr>
      <vt:lpstr>Times New Roman</vt:lpstr>
      <vt:lpstr>Custom Design</vt:lpstr>
      <vt:lpstr>Slipstream</vt:lpstr>
      <vt:lpstr> نقش طرح واره ها در پدیدآیی و تداوم عهد شکنی  </vt:lpstr>
      <vt:lpstr>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نقش طرح واره ها در پدیدآیی و تداوم عهد شکنی</dc:title>
  <dc:creator>shaqayeq</dc:creator>
  <cp:lastModifiedBy>babaie</cp:lastModifiedBy>
  <cp:revision>90</cp:revision>
  <dcterms:created xsi:type="dcterms:W3CDTF">2016-05-09T10:44:10Z</dcterms:created>
  <dcterms:modified xsi:type="dcterms:W3CDTF">2020-07-27T14:55:17Z</dcterms:modified>
</cp:coreProperties>
</file>