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69" r:id="rId2"/>
    <p:sldId id="256" r:id="rId3"/>
    <p:sldId id="257" r:id="rId4"/>
    <p:sldId id="260" r:id="rId5"/>
    <p:sldId id="261" r:id="rId6"/>
    <p:sldId id="265" r:id="rId7"/>
    <p:sldId id="266" r:id="rId8"/>
    <p:sldId id="267" r:id="rId9"/>
    <p:sldId id="268" r:id="rId10"/>
    <p:sldId id="258" r:id="rId11"/>
    <p:sldId id="264" r:id="rId12"/>
    <p:sldId id="262" r:id="rId13"/>
    <p:sldId id="259" r:id="rId14"/>
    <p:sldId id="263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875C7-53DB-418A-8DC4-D4D29C515B6D}" type="datetimeFigureOut">
              <a:rPr lang="fa-IR" smtClean="0"/>
              <a:t>04/16/1438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015271-3758-4B75-AB84-5E838CC094D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besmellaherrah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71480"/>
            <a:ext cx="4333461" cy="4315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سنگ ها هم با یک دیگر فرق دارند، بعضی صاف، بعضی زبر، بعضی نرم و بعضی دیگر سخت هستند.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شکل سنگ ها</a:t>
            </a:r>
            <a:endParaRPr lang="fa-IR" dirty="0"/>
          </a:p>
        </p:txBody>
      </p:sp>
      <p:pic>
        <p:nvPicPr>
          <p:cNvPr id="4" name="Picture 3" descr="1862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496"/>
            <a:ext cx="3429000" cy="2286000"/>
          </a:xfrm>
          <a:prstGeom prst="rect">
            <a:avLst/>
          </a:prstGeom>
        </p:spPr>
      </p:pic>
      <p:pic>
        <p:nvPicPr>
          <p:cNvPr id="5" name="Picture 4" descr="1432164160-24686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929066"/>
            <a:ext cx="3048000" cy="219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گاهی انسان سنگ ها را تغییر می دهد تا از آن ها استفاده کند.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تغییر دادن سنگ ها</a:t>
            </a:r>
            <a:endParaRPr lang="fa-IR" dirty="0"/>
          </a:p>
        </p:txBody>
      </p:sp>
      <p:pic>
        <p:nvPicPr>
          <p:cNvPr id="4" name="Picture 3" descr="imagesیب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643182"/>
            <a:ext cx="4922102" cy="3347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</a:t>
            </a:r>
            <a:r>
              <a:rPr lang="ar-SA" dirty="0" smtClean="0"/>
              <a:t>سنگ ها و کانی ها در امر ساختمان سازی</a:t>
            </a:r>
            <a:r>
              <a:rPr lang="fa-IR" dirty="0" smtClean="0"/>
              <a:t> استفاده میشه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استفاده از</a:t>
            </a:r>
            <a:r>
              <a:rPr lang="ar-SA" dirty="0" smtClean="0"/>
              <a:t> سنگ ها و کانی ها</a:t>
            </a:r>
            <a:r>
              <a:rPr lang="fa-IR" dirty="0" smtClean="0"/>
              <a:t> در ساختمان</a:t>
            </a:r>
            <a:endParaRPr lang="fa-IR" dirty="0"/>
          </a:p>
        </p:txBody>
      </p:sp>
      <p:pic>
        <p:nvPicPr>
          <p:cNvPr id="4" name="Picture 3" descr="imagesبی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285992"/>
            <a:ext cx="4274560" cy="3201794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357562"/>
            <a:ext cx="2944796" cy="2553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از بعضی ها برای ساختن ظروف ، ساختن مجسمه و کاربرد های هنری استفاده میشه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استفاده از</a:t>
            </a:r>
            <a:r>
              <a:rPr lang="ar-SA" dirty="0" smtClean="0"/>
              <a:t> سنگ ها و کانی ها</a:t>
            </a:r>
            <a:r>
              <a:rPr lang="fa-IR" dirty="0" smtClean="0"/>
              <a:t> در هنر</a:t>
            </a:r>
            <a:endParaRPr lang="fa-IR" dirty="0"/>
          </a:p>
        </p:txBody>
      </p:sp>
      <p:pic>
        <p:nvPicPr>
          <p:cNvPr id="4" name="Picture 3" descr="inde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151" y="3286124"/>
            <a:ext cx="5678698" cy="28199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بعضی از سنگ ها برای استفاده در </a:t>
            </a:r>
            <a:r>
              <a:rPr lang="ar-SA" dirty="0" smtClean="0"/>
              <a:t>صنعت</a:t>
            </a:r>
            <a:r>
              <a:rPr lang="fa-IR" dirty="0" smtClean="0"/>
              <a:t> استفاده میشه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استفاده از</a:t>
            </a:r>
            <a:r>
              <a:rPr lang="ar-SA" dirty="0" smtClean="0"/>
              <a:t> سنگ ها و کانی ها</a:t>
            </a:r>
            <a:r>
              <a:rPr lang="fa-IR" dirty="0" smtClean="0"/>
              <a:t> در صنعت</a:t>
            </a:r>
            <a:endParaRPr lang="fa-IR" dirty="0"/>
          </a:p>
        </p:txBody>
      </p:sp>
      <p:pic>
        <p:nvPicPr>
          <p:cNvPr id="4" name="Picture 3" descr="me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000240"/>
            <a:ext cx="4676790" cy="3393310"/>
          </a:xfrm>
          <a:prstGeom prst="rect">
            <a:avLst/>
          </a:prstGeom>
        </p:spPr>
      </p:pic>
      <p:pic>
        <p:nvPicPr>
          <p:cNvPr id="5" name="Picture 4" descr="7152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786190"/>
            <a:ext cx="3990166" cy="2601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 بعضي از كاني ها به علت رنگ و جلاي زيبا به عنوان جواهر از آن ها استفاده مي كنند مثل فيروزه- الماس- ياقوت- زمرد و ...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استفاده از سنگ ها در جواهر سازی</a:t>
            </a:r>
            <a:endParaRPr lang="fa-IR" dirty="0"/>
          </a:p>
        </p:txBody>
      </p:sp>
      <p:pic>
        <p:nvPicPr>
          <p:cNvPr id="4" name="Picture 3" descr="turquoiseس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643182"/>
            <a:ext cx="2857500" cy="2781300"/>
          </a:xfrm>
          <a:prstGeom prst="rect">
            <a:avLst/>
          </a:prstGeom>
        </p:spPr>
      </p:pic>
      <p:pic>
        <p:nvPicPr>
          <p:cNvPr id="5" name="Picture 4" descr="indexسبیل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571744"/>
            <a:ext cx="1714500" cy="1714500"/>
          </a:xfrm>
          <a:prstGeom prst="rect">
            <a:avLst/>
          </a:prstGeom>
        </p:spPr>
      </p:pic>
      <p:pic>
        <p:nvPicPr>
          <p:cNvPr id="6" name="Picture 5" descr="parsjawaher_gilson-300x22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4143380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حضرت محمد (صلي الله عليه و آله) فرمودند:</a:t>
            </a:r>
          </a:p>
          <a:p>
            <a:endParaRPr lang="fa-IR" dirty="0" smtClean="0"/>
          </a:p>
          <a:p>
            <a:r>
              <a:rPr lang="fa-IR" dirty="0" smtClean="0"/>
              <a:t> (يا علي) همانا عقيق اولين كوهي است كه به ربوبيت خداي متعال و نبوت من و وصي بودن تو و امامت فرزندانت و اختصاص داشتن بهشت به پيروان تو و اختصاص آتش به دشمنان تو شهادت داده است.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حدیث در مورد سنگ ها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رسول خدا (صلي الله عليه و آله) خطاب به امام حسين (عليه السلام) فرمودند: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فرزندم، انگشتر ياقوت و عقيق به دست كن كه فرخنده و مبارك است و هرگاه كسي به آنها نگاه كند نور صورتش زياد مي شود و يك ركعت نماز با آن دو، برابر با هفتاد ركعت نماز بدون آنهاست...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حدیث در مورد سنگ ها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پایان</a:t>
            </a:r>
            <a:endParaRPr lang="fa-I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29652" cy="1828800"/>
          </a:xfrm>
        </p:spPr>
        <p:txBody>
          <a:bodyPr/>
          <a:lstStyle/>
          <a:p>
            <a:pPr algn="ctr"/>
            <a:r>
              <a:rPr lang="fa-IR" dirty="0" smtClean="0"/>
              <a:t>درست کردن مواد گوناگون از سنگ</a:t>
            </a:r>
            <a:endParaRPr lang="fa-I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همه جا مانند کوه ها، بیابان ها، باغ ها، جنگل ها، کنار جاده ها و غارها سنگ وجود دارد.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سنگ ها و انواع آن ها</a:t>
            </a:r>
            <a:endParaRPr lang="fa-IR" dirty="0"/>
          </a:p>
        </p:txBody>
      </p:sp>
      <p:pic>
        <p:nvPicPr>
          <p:cNvPr id="4" name="Picture 3" descr="inde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357562"/>
            <a:ext cx="7803964" cy="1905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 همه سنگ ها از یک یا چند کانی ب</a:t>
            </a:r>
            <a:r>
              <a:rPr lang="fa-IR" dirty="0" smtClean="0"/>
              <a:t>ه </a:t>
            </a:r>
            <a:r>
              <a:rPr lang="ar-SA" dirty="0" smtClean="0"/>
              <a:t>وجود آمده اند.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اما سنگ چجوری درست میشه ؟</a:t>
            </a:r>
            <a:endParaRPr lang="fa-IR" dirty="0"/>
          </a:p>
        </p:txBody>
      </p:sp>
      <p:pic>
        <p:nvPicPr>
          <p:cNvPr id="4" name="Picture 3" descr="-1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5264" y="2714620"/>
            <a:ext cx="5038736" cy="3779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مغز مداد شما یک کانی است. گچی که با آن می نویسید، پنجره های فلزی و حتی نمکی که با غذا می خورید یک کانی است.</a:t>
            </a:r>
            <a:endParaRPr lang="fa-IR" dirty="0" smtClean="0"/>
          </a:p>
          <a:p>
            <a:r>
              <a:rPr lang="ar-SA" dirty="0" smtClean="0"/>
              <a:t>بعضی کانی ها مانند نمک به همان شکل خود قابل استفاده اند. اما بعضی دیگر این گونه نیستند بلکه سنگ معدن بعضی کانی ها مانند فلزات را برای ب</a:t>
            </a:r>
            <a:r>
              <a:rPr lang="fa-IR" dirty="0" smtClean="0"/>
              <a:t>ه </a:t>
            </a:r>
            <a:r>
              <a:rPr lang="ar-SA" dirty="0" smtClean="0"/>
              <a:t>دست آوردن مواد مورد نیاز کاملاً خرد و ذوب می کنند.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حتما می پرسید کانی چیست</a:t>
            </a:r>
            <a:endParaRPr lang="fa-IR" dirty="0"/>
          </a:p>
        </p:txBody>
      </p:sp>
      <p:pic>
        <p:nvPicPr>
          <p:cNvPr id="4" name="Picture 3" descr="indexبیس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214818"/>
            <a:ext cx="2861170" cy="2143116"/>
          </a:xfrm>
          <a:prstGeom prst="rect">
            <a:avLst/>
          </a:prstGeom>
        </p:spPr>
      </p:pic>
      <p:pic>
        <p:nvPicPr>
          <p:cNvPr id="5" name="Picture 4" descr="imagesلد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3786190"/>
            <a:ext cx="2262190" cy="226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الف) سنگ های رسوبی </a:t>
            </a:r>
          </a:p>
          <a:p>
            <a:r>
              <a:rPr lang="fa-IR" dirty="0" smtClean="0"/>
              <a:t>ب)سنگ های آذرین </a:t>
            </a:r>
          </a:p>
          <a:p>
            <a:r>
              <a:rPr lang="fa-IR" dirty="0" smtClean="0"/>
              <a:t>ج) سنگهای دگرگونی 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سنگ ها را به سه گروه اصلی تقسیم می کنند.</a:t>
            </a:r>
            <a:endParaRPr lang="fa-IR" dirty="0"/>
          </a:p>
        </p:txBody>
      </p:sp>
      <p:pic>
        <p:nvPicPr>
          <p:cNvPr id="4" name="Picture 3" descr="imagesیایب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3071810"/>
            <a:ext cx="4457722" cy="2955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سنگ رسوبی به سنگی گفته می‌شود که بر اثر ته‌نشین شدن مواد داخل آب به وجود می‌آید. رودها مقدار زیادی مواد را با خود به دریاها و دریاچه‌ها می‌برند. </a:t>
            </a:r>
          </a:p>
          <a:p>
            <a:r>
              <a:rPr lang="fa-IR" sz="2800" dirty="0" smtClean="0"/>
              <a:t>این مواد به دلیل سنگینی به ته دریا می‌روند.</a:t>
            </a:r>
          </a:p>
          <a:p>
            <a:r>
              <a:rPr lang="fa-IR" sz="2800" dirty="0" smtClean="0"/>
              <a:t>روی هم قرار می‌گیرند و پس از سفت شدن سنگ‌هایی را به وجود می‌آورند </a:t>
            </a:r>
          </a:p>
          <a:p>
            <a:pPr>
              <a:buNone/>
            </a:pPr>
            <a:r>
              <a:rPr lang="fa-IR" sz="2800" dirty="0" smtClean="0"/>
              <a:t> </a:t>
            </a:r>
          </a:p>
          <a:p>
            <a:endParaRPr lang="fa-IR" sz="2800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1 - سنگ هاي رسوبي</a:t>
            </a:r>
            <a:endParaRPr lang="en-US" sz="44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Picture 3" descr="indexیسب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857628"/>
            <a:ext cx="3714776" cy="2472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به سنگ‌های حاصل از انجماد مواد مذاب، سنگ‌های آذَرین می‌گویند. </a:t>
            </a:r>
          </a:p>
          <a:p>
            <a:endParaRPr lang="fa-IR" dirty="0" smtClean="0"/>
          </a:p>
          <a:p>
            <a:r>
              <a:rPr lang="fa-IR" dirty="0" smtClean="0"/>
              <a:t>سنگ‌های آذرین به دو بخش سنگ‌های آذرین درونی و سنگ‌های آذرین بيروني </a:t>
            </a:r>
            <a:r>
              <a:rPr lang="fa-IR" sz="2800" dirty="0" smtClean="0"/>
              <a:t>تقسیم می‌شوند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2 - سنگ هاي آذرين</a:t>
            </a:r>
            <a:endParaRPr lang="fa-IR" dirty="0"/>
          </a:p>
        </p:txBody>
      </p:sp>
      <p:pic>
        <p:nvPicPr>
          <p:cNvPr id="4" name="Picture 3" descr="imagesشبش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500438"/>
            <a:ext cx="5381478" cy="284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سنگهای دگرگونی ، سنگهایی هستند که از تغییر شکل سنگهای قبلی به علت تغییر شرایط فیزیکی یا شیمیایی و در حالت جامد به ‌وجود می‌آیند .</a:t>
            </a:r>
          </a:p>
          <a:p>
            <a:endParaRPr lang="fa-IR" dirty="0" smtClean="0"/>
          </a:p>
          <a:p>
            <a:r>
              <a:rPr lang="fa-IR" dirty="0" smtClean="0"/>
              <a:t>این تغییرات ممکن است بر روی سنگهای رسوبی که در شرایط سطحی به وجود آمده‌اند باشد یا سنگ های آذین  .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3 - سنگ هاي دگرگون شده</a:t>
            </a:r>
            <a:endParaRPr lang="fa-IR" dirty="0"/>
          </a:p>
        </p:txBody>
      </p:sp>
      <p:pic>
        <p:nvPicPr>
          <p:cNvPr id="4" name="Picture 3" descr="imagesسبی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4500570"/>
            <a:ext cx="2733675" cy="1666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Lucida Sans Unicode"/>
        <a:ea typeface=""/>
        <a:cs typeface="B Titr"/>
      </a:majorFont>
      <a:minorFont>
        <a:latin typeface="Lucida Sans Unicode"/>
        <a:ea typeface=""/>
        <a:cs typeface="B Koodak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488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B Koodak</vt:lpstr>
      <vt:lpstr>B Titr</vt:lpstr>
      <vt:lpstr>Lucida Sans Unicode</vt:lpstr>
      <vt:lpstr>Verdana</vt:lpstr>
      <vt:lpstr>Wingdings 2</vt:lpstr>
      <vt:lpstr>Wingdings 3</vt:lpstr>
      <vt:lpstr>Concourse</vt:lpstr>
      <vt:lpstr>PowerPoint Presentation</vt:lpstr>
      <vt:lpstr>درست کردن مواد گوناگون از سنگ</vt:lpstr>
      <vt:lpstr>سنگ ها و انواع آن ها</vt:lpstr>
      <vt:lpstr>اما سنگ چجوری درست میشه ؟</vt:lpstr>
      <vt:lpstr>حتما می پرسید کانی چیست</vt:lpstr>
      <vt:lpstr>سنگ ها را به سه گروه اصلی تقسیم می کنند.</vt:lpstr>
      <vt:lpstr>1 - سنگ هاي رسوبي</vt:lpstr>
      <vt:lpstr>2 - سنگ هاي آذرين</vt:lpstr>
      <vt:lpstr>3 - سنگ هاي دگرگون شده</vt:lpstr>
      <vt:lpstr>شکل سنگ ها</vt:lpstr>
      <vt:lpstr>تغییر دادن سنگ ها</vt:lpstr>
      <vt:lpstr>استفاده از سنگ ها و کانی ها در ساختمان</vt:lpstr>
      <vt:lpstr>استفاده از سنگ ها و کانی ها در هنر</vt:lpstr>
      <vt:lpstr>استفاده از سنگ ها و کانی ها در صنعت</vt:lpstr>
      <vt:lpstr>استفاده از سنگ ها در جواهر سازی</vt:lpstr>
      <vt:lpstr>حدیث در مورد سنگ ها</vt:lpstr>
      <vt:lpstr>حدیث در مورد سنگ ها</vt:lpstr>
      <vt:lpstr>پایان</vt:lpstr>
    </vt:vector>
  </TitlesOfParts>
  <Company>Farhad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از سنگ مواد گوناگونی درست میکنند </dc:title>
  <dc:creator>Farhad</dc:creator>
  <cp:lastModifiedBy>Diana</cp:lastModifiedBy>
  <cp:revision>10</cp:revision>
  <dcterms:created xsi:type="dcterms:W3CDTF">2016-04-20T07:33:30Z</dcterms:created>
  <dcterms:modified xsi:type="dcterms:W3CDTF">2017-01-14T13:00:54Z</dcterms:modified>
</cp:coreProperties>
</file>