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3.xml" ContentType="application/vnd.openxmlformats-officedocument.theme+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4.xml" ContentType="application/vnd.openxmlformats-officedocument.theme+xml"/>
  <Override PartName="/ppt/theme/theme2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840" r:id="rId3"/>
    <p:sldMasterId id="2147483852" r:id="rId4"/>
    <p:sldMasterId id="2147483876" r:id="rId5"/>
    <p:sldMasterId id="2147483888" r:id="rId6"/>
    <p:sldMasterId id="2147483900" r:id="rId7"/>
    <p:sldMasterId id="2147483912" r:id="rId8"/>
    <p:sldMasterId id="2147483924" r:id="rId9"/>
    <p:sldMasterId id="2147483936" r:id="rId10"/>
    <p:sldMasterId id="2147483948" r:id="rId11"/>
    <p:sldMasterId id="2147483960" r:id="rId12"/>
    <p:sldMasterId id="2147483972" r:id="rId13"/>
    <p:sldMasterId id="2147483996" r:id="rId14"/>
    <p:sldMasterId id="2147484008" r:id="rId15"/>
    <p:sldMasterId id="2147484020" r:id="rId16"/>
    <p:sldMasterId id="2147484032" r:id="rId17"/>
    <p:sldMasterId id="2147484044" r:id="rId18"/>
    <p:sldMasterId id="2147484056" r:id="rId19"/>
    <p:sldMasterId id="2147484068" r:id="rId20"/>
    <p:sldMasterId id="2147484080" r:id="rId21"/>
    <p:sldMasterId id="2147484092" r:id="rId22"/>
    <p:sldMasterId id="2147484104" r:id="rId23"/>
    <p:sldMasterId id="2147484116" r:id="rId24"/>
  </p:sldMasterIdLst>
  <p:notesMasterIdLst>
    <p:notesMasterId r:id="rId77"/>
  </p:notesMasterIdLst>
  <p:sldIdLst>
    <p:sldId id="298" r:id="rId25"/>
    <p:sldId id="299" r:id="rId26"/>
    <p:sldId id="301" r:id="rId27"/>
    <p:sldId id="336" r:id="rId28"/>
    <p:sldId id="304" r:id="rId29"/>
    <p:sldId id="302" r:id="rId30"/>
    <p:sldId id="305" r:id="rId31"/>
    <p:sldId id="306" r:id="rId32"/>
    <p:sldId id="307" r:id="rId33"/>
    <p:sldId id="308" r:id="rId34"/>
    <p:sldId id="309" r:id="rId35"/>
    <p:sldId id="310" r:id="rId36"/>
    <p:sldId id="311" r:id="rId37"/>
    <p:sldId id="312" r:id="rId38"/>
    <p:sldId id="313" r:id="rId39"/>
    <p:sldId id="314" r:id="rId40"/>
    <p:sldId id="315" r:id="rId41"/>
    <p:sldId id="316" r:id="rId42"/>
    <p:sldId id="317" r:id="rId43"/>
    <p:sldId id="318" r:id="rId44"/>
    <p:sldId id="319" r:id="rId45"/>
    <p:sldId id="337" r:id="rId46"/>
    <p:sldId id="321" r:id="rId47"/>
    <p:sldId id="258" r:id="rId48"/>
    <p:sldId id="332" r:id="rId49"/>
    <p:sldId id="333" r:id="rId50"/>
    <p:sldId id="334" r:id="rId51"/>
    <p:sldId id="335" r:id="rId52"/>
    <p:sldId id="322" r:id="rId53"/>
    <p:sldId id="323" r:id="rId54"/>
    <p:sldId id="324" r:id="rId55"/>
    <p:sldId id="325" r:id="rId56"/>
    <p:sldId id="326" r:id="rId57"/>
    <p:sldId id="327" r:id="rId58"/>
    <p:sldId id="328" r:id="rId59"/>
    <p:sldId id="329" r:id="rId60"/>
    <p:sldId id="330" r:id="rId61"/>
    <p:sldId id="331" r:id="rId62"/>
    <p:sldId id="338" r:id="rId63"/>
    <p:sldId id="339" r:id="rId64"/>
    <p:sldId id="340" r:id="rId65"/>
    <p:sldId id="341" r:id="rId66"/>
    <p:sldId id="342" r:id="rId67"/>
    <p:sldId id="343" r:id="rId68"/>
    <p:sldId id="344" r:id="rId69"/>
    <p:sldId id="345" r:id="rId70"/>
    <p:sldId id="346" r:id="rId71"/>
    <p:sldId id="347" r:id="rId72"/>
    <p:sldId id="348" r:id="rId73"/>
    <p:sldId id="349" r:id="rId74"/>
    <p:sldId id="350" r:id="rId75"/>
    <p:sldId id="260" r:id="rId7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034" autoAdjust="0"/>
    <p:restoredTop sz="94660"/>
  </p:normalViewPr>
  <p:slideViewPr>
    <p:cSldViewPr>
      <p:cViewPr varScale="1">
        <p:scale>
          <a:sx n="74" d="100"/>
          <a:sy n="74" d="100"/>
        </p:scale>
        <p:origin x="1530" y="54"/>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7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xml"/><Relationship Id="rId21" Type="http://schemas.openxmlformats.org/officeDocument/2006/relationships/slideMaster" Target="slideMasters/slideMaster21.xml"/><Relationship Id="rId42" Type="http://schemas.openxmlformats.org/officeDocument/2006/relationships/slide" Target="slides/slide18.xml"/><Relationship Id="rId47" Type="http://schemas.openxmlformats.org/officeDocument/2006/relationships/slide" Target="slides/slide23.xml"/><Relationship Id="rId63" Type="http://schemas.openxmlformats.org/officeDocument/2006/relationships/slide" Target="slides/slide39.xml"/><Relationship Id="rId68" Type="http://schemas.openxmlformats.org/officeDocument/2006/relationships/slide" Target="slides/slide44.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 Target="slides/slide8.xml"/><Relationship Id="rId37" Type="http://schemas.openxmlformats.org/officeDocument/2006/relationships/slide" Target="slides/slide13.xml"/><Relationship Id="rId53" Type="http://schemas.openxmlformats.org/officeDocument/2006/relationships/slide" Target="slides/slide29.xml"/><Relationship Id="rId58" Type="http://schemas.openxmlformats.org/officeDocument/2006/relationships/slide" Target="slides/slide34.xml"/><Relationship Id="rId74" Type="http://schemas.openxmlformats.org/officeDocument/2006/relationships/slide" Target="slides/slide50.xml"/><Relationship Id="rId79"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37.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3.xml"/><Relationship Id="rId30" Type="http://schemas.openxmlformats.org/officeDocument/2006/relationships/slide" Target="slides/slide6.xml"/><Relationship Id="rId35" Type="http://schemas.openxmlformats.org/officeDocument/2006/relationships/slide" Target="slides/slide11.xml"/><Relationship Id="rId43" Type="http://schemas.openxmlformats.org/officeDocument/2006/relationships/slide" Target="slides/slide19.xml"/><Relationship Id="rId48" Type="http://schemas.openxmlformats.org/officeDocument/2006/relationships/slide" Target="slides/slide24.xml"/><Relationship Id="rId56" Type="http://schemas.openxmlformats.org/officeDocument/2006/relationships/slide" Target="slides/slide32.xml"/><Relationship Id="rId64" Type="http://schemas.openxmlformats.org/officeDocument/2006/relationships/slide" Target="slides/slide40.xml"/><Relationship Id="rId69" Type="http://schemas.openxmlformats.org/officeDocument/2006/relationships/slide" Target="slides/slide45.xml"/><Relationship Id="rId77"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27.xml"/><Relationship Id="rId72" Type="http://schemas.openxmlformats.org/officeDocument/2006/relationships/slide" Target="slides/slide48.xml"/><Relationship Id="rId80"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1.xml"/><Relationship Id="rId33" Type="http://schemas.openxmlformats.org/officeDocument/2006/relationships/slide" Target="slides/slide9.xml"/><Relationship Id="rId38" Type="http://schemas.openxmlformats.org/officeDocument/2006/relationships/slide" Target="slides/slide14.xml"/><Relationship Id="rId46" Type="http://schemas.openxmlformats.org/officeDocument/2006/relationships/slide" Target="slides/slide22.xml"/><Relationship Id="rId59" Type="http://schemas.openxmlformats.org/officeDocument/2006/relationships/slide" Target="slides/slide35.xml"/><Relationship Id="rId67" Type="http://schemas.openxmlformats.org/officeDocument/2006/relationships/slide" Target="slides/slide43.xml"/><Relationship Id="rId20" Type="http://schemas.openxmlformats.org/officeDocument/2006/relationships/slideMaster" Target="slideMasters/slideMaster20.xml"/><Relationship Id="rId41" Type="http://schemas.openxmlformats.org/officeDocument/2006/relationships/slide" Target="slides/slide17.xml"/><Relationship Id="rId54" Type="http://schemas.openxmlformats.org/officeDocument/2006/relationships/slide" Target="slides/slide30.xml"/><Relationship Id="rId62" Type="http://schemas.openxmlformats.org/officeDocument/2006/relationships/slide" Target="slides/slide38.xml"/><Relationship Id="rId70" Type="http://schemas.openxmlformats.org/officeDocument/2006/relationships/slide" Target="slides/slide46.xml"/><Relationship Id="rId75"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4.xml"/><Relationship Id="rId36" Type="http://schemas.openxmlformats.org/officeDocument/2006/relationships/slide" Target="slides/slide12.xml"/><Relationship Id="rId49" Type="http://schemas.openxmlformats.org/officeDocument/2006/relationships/slide" Target="slides/slide25.xml"/><Relationship Id="rId57" Type="http://schemas.openxmlformats.org/officeDocument/2006/relationships/slide" Target="slides/slide33.xml"/><Relationship Id="rId10" Type="http://schemas.openxmlformats.org/officeDocument/2006/relationships/slideMaster" Target="slideMasters/slideMaster10.xml"/><Relationship Id="rId31" Type="http://schemas.openxmlformats.org/officeDocument/2006/relationships/slide" Target="slides/slide7.xml"/><Relationship Id="rId44" Type="http://schemas.openxmlformats.org/officeDocument/2006/relationships/slide" Target="slides/slide20.xml"/><Relationship Id="rId52" Type="http://schemas.openxmlformats.org/officeDocument/2006/relationships/slide" Target="slides/slide28.xml"/><Relationship Id="rId60" Type="http://schemas.openxmlformats.org/officeDocument/2006/relationships/slide" Target="slides/slide36.xml"/><Relationship Id="rId65" Type="http://schemas.openxmlformats.org/officeDocument/2006/relationships/slide" Target="slides/slide41.xml"/><Relationship Id="rId73" Type="http://schemas.openxmlformats.org/officeDocument/2006/relationships/slide" Target="slides/slide49.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5.xml"/><Relationship Id="rId34" Type="http://schemas.openxmlformats.org/officeDocument/2006/relationships/slide" Target="slides/slide10.xml"/><Relationship Id="rId50" Type="http://schemas.openxmlformats.org/officeDocument/2006/relationships/slide" Target="slides/slide26.xml"/><Relationship Id="rId55" Type="http://schemas.openxmlformats.org/officeDocument/2006/relationships/slide" Target="slides/slide31.xml"/><Relationship Id="rId76" Type="http://schemas.openxmlformats.org/officeDocument/2006/relationships/slide" Target="slides/slide52.xml"/><Relationship Id="rId7" Type="http://schemas.openxmlformats.org/officeDocument/2006/relationships/slideMaster" Target="slideMasters/slideMaster7.xml"/><Relationship Id="rId71" Type="http://schemas.openxmlformats.org/officeDocument/2006/relationships/slide" Target="slides/slide47.xml"/><Relationship Id="rId2" Type="http://schemas.openxmlformats.org/officeDocument/2006/relationships/slideMaster" Target="slideMasters/slideMaster2.xml"/><Relationship Id="rId29" Type="http://schemas.openxmlformats.org/officeDocument/2006/relationships/slide" Target="slides/slide5.xml"/><Relationship Id="rId24" Type="http://schemas.openxmlformats.org/officeDocument/2006/relationships/slideMaster" Target="slideMasters/slideMaster24.xml"/><Relationship Id="rId40" Type="http://schemas.openxmlformats.org/officeDocument/2006/relationships/slide" Target="slides/slide16.xml"/><Relationship Id="rId45" Type="http://schemas.openxmlformats.org/officeDocument/2006/relationships/slide" Target="slides/slide21.xml"/><Relationship Id="rId66" Type="http://schemas.openxmlformats.org/officeDocument/2006/relationships/slide" Target="slides/slide4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7A977D-D553-4988-95C9-A0E19C52C93B}" type="datetimeFigureOut">
              <a:rPr lang="en-US" smtClean="0"/>
              <a:t>5/29/2020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D2C4E5-8954-4A77-A226-3679870DDC2A}" type="slidenum">
              <a:rPr lang="en-US" smtClean="0"/>
              <a:t>‹#›</a:t>
            </a:fld>
            <a:endParaRPr lang="en-US"/>
          </a:p>
        </p:txBody>
      </p:sp>
    </p:spTree>
    <p:extLst>
      <p:ext uri="{BB962C8B-B14F-4D97-AF65-F5344CB8AC3E}">
        <p14:creationId xmlns:p14="http://schemas.microsoft.com/office/powerpoint/2010/main" val="413547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21154C-E934-493F-B6D6-FA0AF134F126}" type="slidenum">
              <a:rPr lang="fa-IR" altLang="en-US"/>
              <a:pPr/>
              <a:t>1</a:t>
            </a:fld>
            <a:endParaRPr lang="en-US" altLang="en-US"/>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xfrm>
            <a:off x="914400" y="4343400"/>
            <a:ext cx="5029200" cy="4114800"/>
          </a:xfrm>
        </p:spPr>
        <p:txBody>
          <a:bodyPr/>
          <a:lstStyle/>
          <a:p>
            <a:endParaRPr lang="en-US" altLang="en-US"/>
          </a:p>
        </p:txBody>
      </p:sp>
    </p:spTree>
    <p:extLst>
      <p:ext uri="{BB962C8B-B14F-4D97-AF65-F5344CB8AC3E}">
        <p14:creationId xmlns:p14="http://schemas.microsoft.com/office/powerpoint/2010/main" val="552280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D2C4E5-8954-4A77-A226-3679870DDC2A}" type="slidenum">
              <a:rPr lang="en-US" smtClean="0"/>
              <a:t>9</a:t>
            </a:fld>
            <a:endParaRPr lang="en-US"/>
          </a:p>
        </p:txBody>
      </p:sp>
    </p:spTree>
    <p:extLst>
      <p:ext uri="{BB962C8B-B14F-4D97-AF65-F5344CB8AC3E}">
        <p14:creationId xmlns:p14="http://schemas.microsoft.com/office/powerpoint/2010/main" val="36415471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1D8BD707-D9CF-40AE-B4C6-C98DA3205C09}" type="datetimeFigureOut">
              <a:rPr lang="en-US" smtClean="0">
                <a:solidFill>
                  <a:srgbClr val="438086"/>
                </a:solidFill>
              </a:rPr>
              <a:pPr/>
              <a:t>5/29/2020</a:t>
            </a:fld>
            <a:endParaRPr lang="en-US">
              <a:solidFill>
                <a:srgbClr val="438086"/>
              </a:solidFill>
            </a:endParaRPr>
          </a:p>
        </p:txBody>
      </p:sp>
      <p:sp>
        <p:nvSpPr>
          <p:cNvPr id="17" name="Footer Placeholder 16"/>
          <p:cNvSpPr>
            <a:spLocks noGrp="1"/>
          </p:cNvSpPr>
          <p:nvPr>
            <p:ph type="ftr" sz="quarter" idx="11"/>
          </p:nvPr>
        </p:nvSpPr>
        <p:spPr>
          <a:xfrm>
            <a:off x="5410200" y="4205288"/>
            <a:ext cx="1295400" cy="457200"/>
          </a:xfrm>
        </p:spPr>
        <p:txBody>
          <a:bodyPr/>
          <a:lstStyle/>
          <a:p>
            <a:endParaRPr lang="en-US">
              <a:solidFill>
                <a:srgbClr val="438086"/>
              </a:solidFill>
            </a:endParaRPr>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B6F15528-21DE-4FAA-801E-634DDDAF4B2B}"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34032869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438086"/>
                </a:solidFill>
              </a:rPr>
              <a:pPr/>
              <a:t>5/29/2020</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813357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438086"/>
                </a:solidFill>
              </a:rPr>
              <a:pPr/>
              <a:t>5/29/2020</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8457801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438086"/>
                </a:solidFill>
              </a:rPr>
              <a:pPr/>
              <a:t>5/29/2020</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5880938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1D8BD707-D9CF-40AE-B4C6-C98DA3205C09}" type="datetimeFigureOut">
              <a:rPr lang="en-US" smtClean="0">
                <a:solidFill>
                  <a:srgbClr val="438086"/>
                </a:solidFill>
              </a:rPr>
              <a:pPr/>
              <a:t>5/29/2020</a:t>
            </a:fld>
            <a:endParaRPr lang="en-US">
              <a:solidFill>
                <a:srgbClr val="438086"/>
              </a:solidFill>
            </a:endParaRPr>
          </a:p>
        </p:txBody>
      </p:sp>
      <p:sp>
        <p:nvSpPr>
          <p:cNvPr id="27" name="Slide Number Placeholder 26"/>
          <p:cNvSpPr>
            <a:spLocks noGrp="1"/>
          </p:cNvSpPr>
          <p:nvPr>
            <p:ph type="sldNum" sz="quarter" idx="11"/>
          </p:nvPr>
        </p:nvSpPr>
        <p:spPr/>
        <p:txBody>
          <a:bodyPr rtlCol="0"/>
          <a:lstStyle/>
          <a:p>
            <a:fld id="{B6F15528-21DE-4FAA-801E-634DDDAF4B2B}"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solidFill>
                <a:srgbClr val="438086"/>
              </a:solidFill>
            </a:endParaRPr>
          </a:p>
        </p:txBody>
      </p:sp>
    </p:spTree>
    <p:extLst>
      <p:ext uri="{BB962C8B-B14F-4D97-AF65-F5344CB8AC3E}">
        <p14:creationId xmlns:p14="http://schemas.microsoft.com/office/powerpoint/2010/main" val="379319779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1D8BD707-D9CF-40AE-B4C6-C98DA3205C09}" type="datetimeFigureOut">
              <a:rPr lang="en-US" smtClean="0">
                <a:solidFill>
                  <a:srgbClr val="438086"/>
                </a:solidFill>
              </a:rPr>
              <a:pPr/>
              <a:t>5/29/2020</a:t>
            </a:fld>
            <a:endParaRPr lang="en-US">
              <a:solidFill>
                <a:srgbClr val="438086"/>
              </a:solidFill>
            </a:endParaRPr>
          </a:p>
        </p:txBody>
      </p:sp>
      <p:sp>
        <p:nvSpPr>
          <p:cNvPr id="4" name="Footer Placeholder 3"/>
          <p:cNvSpPr>
            <a:spLocks noGrp="1"/>
          </p:cNvSpPr>
          <p:nvPr>
            <p:ph type="ftr" sz="quarter" idx="11"/>
          </p:nvPr>
        </p:nvSpPr>
        <p:spPr>
          <a:xfrm>
            <a:off x="5257800" y="612648"/>
            <a:ext cx="1325880" cy="457200"/>
          </a:xfrm>
        </p:spPr>
        <p:txBody>
          <a:bodyPr/>
          <a:lstStyle/>
          <a:p>
            <a:endParaRPr lang="en-US">
              <a:solidFill>
                <a:srgbClr val="438086"/>
              </a:solidFill>
            </a:endParaRPr>
          </a:p>
        </p:txBody>
      </p:sp>
      <p:sp>
        <p:nvSpPr>
          <p:cNvPr id="5" name="Slide Number Placeholder 4"/>
          <p:cNvSpPr>
            <a:spLocks noGrp="1"/>
          </p:cNvSpPr>
          <p:nvPr>
            <p:ph type="sldNum" sz="quarter" idx="12"/>
          </p:nvPr>
        </p:nvSpPr>
        <p:spPr>
          <a:xfrm>
            <a:off x="8174736" y="2272"/>
            <a:ext cx="762000" cy="365760"/>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6392039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srgbClr val="438086"/>
                </a:solidFill>
              </a:rPr>
              <a:pPr/>
              <a:t>5/29/2020</a:t>
            </a:fld>
            <a:endParaRPr lang="en-US">
              <a:solidFill>
                <a:srgbClr val="438086"/>
              </a:solidFill>
            </a:endParaRPr>
          </a:p>
        </p:txBody>
      </p:sp>
      <p:sp>
        <p:nvSpPr>
          <p:cNvPr id="3" name="Footer Placeholder 2"/>
          <p:cNvSpPr>
            <a:spLocks noGrp="1"/>
          </p:cNvSpPr>
          <p:nvPr>
            <p:ph type="ftr" sz="quarter" idx="11"/>
          </p:nvPr>
        </p:nvSpPr>
        <p:spPr/>
        <p:txBody>
          <a:bodyPr/>
          <a:lstStyle/>
          <a:p>
            <a:endParaRPr lang="en-US">
              <a:solidFill>
                <a:srgbClr val="438086"/>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8871607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438086"/>
                </a:solidFill>
              </a:rPr>
              <a:pPr/>
              <a:t>5/29/2020</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5254798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438086"/>
                </a:solidFill>
              </a:rPr>
              <a:pPr/>
              <a:t>5/29/2020</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693934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438086"/>
                </a:solidFill>
              </a:rPr>
              <a:pPr/>
              <a:t>5/29/2020</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13473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438086"/>
                </a:solidFill>
              </a:rPr>
              <a:pPr/>
              <a:t>5/29/2020</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4984134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p>
            <a:fld id="{1D8BD707-D9CF-40AE-B4C6-C98DA3205C09}" type="datetimeFigureOut">
              <a:rPr lang="en-US" smtClean="0">
                <a:solidFill>
                  <a:srgbClr val="E3DED1">
                    <a:shade val="50000"/>
                  </a:srgbClr>
                </a:solidFill>
              </a:rPr>
              <a:pPr/>
              <a:t>5/29/2020</a:t>
            </a:fld>
            <a:endParaRPr lang="en-US">
              <a:solidFill>
                <a:srgbClr val="E3DED1">
                  <a:shade val="50000"/>
                </a:srgbClr>
              </a:solidFill>
            </a:endParaRPr>
          </a:p>
        </p:txBody>
      </p:sp>
      <p:sp>
        <p:nvSpPr>
          <p:cNvPr id="8" name="Footer Placeholder 7"/>
          <p:cNvSpPr>
            <a:spLocks noGrp="1"/>
          </p:cNvSpPr>
          <p:nvPr>
            <p:ph type="ftr" sz="quarter" idx="11"/>
          </p:nvPr>
        </p:nvSpPr>
        <p:spPr/>
        <p:txBody>
          <a:bodyPr/>
          <a:lstStyle/>
          <a:p>
            <a:endParaRPr lang="en-US">
              <a:solidFill>
                <a:srgbClr val="E3DED1">
                  <a:shade val="50000"/>
                </a:srgbClr>
              </a:solidFill>
            </a:endParaRPr>
          </a:p>
        </p:txBody>
      </p:sp>
      <p:sp>
        <p:nvSpPr>
          <p:cNvPr id="11" name="Slide Number Placeholder 10"/>
          <p:cNvSpPr>
            <a:spLocks noGrp="1"/>
          </p:cNvSpPr>
          <p:nvPr>
            <p:ph type="sldNum" sz="quarter" idx="12"/>
          </p:nvPr>
        </p:nvSpPr>
        <p:spPr/>
        <p:txBody>
          <a:bodyPr/>
          <a:lstStyle/>
          <a:p>
            <a:fld id="{B6F15528-21DE-4FAA-801E-634DDDAF4B2B}" type="slidenum">
              <a:rPr lang="en-US" smtClean="0">
                <a:solidFill>
                  <a:srgbClr val="E3DED1">
                    <a:shade val="50000"/>
                  </a:srgbClr>
                </a:solidFill>
              </a:rPr>
              <a:pPr/>
              <a:t>‹#›</a:t>
            </a:fld>
            <a:endParaRPr lang="en-US">
              <a:solidFill>
                <a:srgbClr val="E3DED1">
                  <a:shade val="50000"/>
                </a:srgbClr>
              </a:solidFill>
            </a:endParaRPr>
          </a:p>
        </p:txBody>
      </p:sp>
    </p:spTree>
    <p:extLst>
      <p:ext uri="{BB962C8B-B14F-4D97-AF65-F5344CB8AC3E}">
        <p14:creationId xmlns:p14="http://schemas.microsoft.com/office/powerpoint/2010/main" val="99637696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E3DED1">
                    <a:shade val="50000"/>
                  </a:srgbClr>
                </a:solidFill>
              </a:rPr>
              <a:pPr/>
              <a:t>5/29/2020</a:t>
            </a:fld>
            <a:endParaRPr lang="en-US">
              <a:solidFill>
                <a:srgbClr val="E3DED1">
                  <a:shade val="50000"/>
                </a:srgbClr>
              </a:solidFill>
            </a:endParaRPr>
          </a:p>
        </p:txBody>
      </p:sp>
      <p:sp>
        <p:nvSpPr>
          <p:cNvPr id="5" name="Footer Placeholder 4"/>
          <p:cNvSpPr>
            <a:spLocks noGrp="1"/>
          </p:cNvSpPr>
          <p:nvPr>
            <p:ph type="ftr" sz="quarter" idx="11"/>
          </p:nvPr>
        </p:nvSpPr>
        <p:spPr/>
        <p:txBody>
          <a:bodyPr/>
          <a:lstStyle/>
          <a:p>
            <a:endParaRPr lang="en-US">
              <a:solidFill>
                <a:srgbClr val="E3DED1">
                  <a:shade val="5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E3DED1">
                    <a:shade val="50000"/>
                  </a:srgbClr>
                </a:solidFill>
              </a:rPr>
              <a:pPr/>
              <a:t>‹#›</a:t>
            </a:fld>
            <a:endParaRPr lang="en-US">
              <a:solidFill>
                <a:srgbClr val="E3DED1">
                  <a:shade val="50000"/>
                </a:srgbClr>
              </a:solidFill>
            </a:endParaRPr>
          </a:p>
        </p:txBody>
      </p:sp>
    </p:spTree>
    <p:extLst>
      <p:ext uri="{BB962C8B-B14F-4D97-AF65-F5344CB8AC3E}">
        <p14:creationId xmlns:p14="http://schemas.microsoft.com/office/powerpoint/2010/main" val="59259751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E3DED1">
                    <a:shade val="50000"/>
                  </a:srgbClr>
                </a:solidFill>
              </a:rPr>
              <a:pPr/>
              <a:t>5/29/2020</a:t>
            </a:fld>
            <a:endParaRPr lang="en-US">
              <a:solidFill>
                <a:srgbClr val="E3DED1">
                  <a:shade val="50000"/>
                </a:srgbClr>
              </a:solidFill>
            </a:endParaRPr>
          </a:p>
        </p:txBody>
      </p:sp>
      <p:sp>
        <p:nvSpPr>
          <p:cNvPr id="5" name="Footer Placeholder 4"/>
          <p:cNvSpPr>
            <a:spLocks noGrp="1"/>
          </p:cNvSpPr>
          <p:nvPr>
            <p:ph type="ftr" sz="quarter" idx="11"/>
          </p:nvPr>
        </p:nvSpPr>
        <p:spPr/>
        <p:txBody>
          <a:bodyPr/>
          <a:lstStyle/>
          <a:p>
            <a:endParaRPr lang="en-US">
              <a:solidFill>
                <a:srgbClr val="E3DED1">
                  <a:shade val="5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E3DED1">
                    <a:shade val="50000"/>
                  </a:srgbClr>
                </a:solidFill>
              </a:rPr>
              <a:pPr/>
              <a:t>‹#›</a:t>
            </a:fld>
            <a:endParaRPr lang="en-US">
              <a:solidFill>
                <a:srgbClr val="E3DED1">
                  <a:shade val="50000"/>
                </a:srgbClr>
              </a:solidFill>
            </a:endParaRPr>
          </a:p>
        </p:txBody>
      </p:sp>
    </p:spTree>
    <p:extLst>
      <p:ext uri="{BB962C8B-B14F-4D97-AF65-F5344CB8AC3E}">
        <p14:creationId xmlns:p14="http://schemas.microsoft.com/office/powerpoint/2010/main" val="292880755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E3DED1">
                    <a:shade val="50000"/>
                  </a:srgbClr>
                </a:solidFill>
              </a:rPr>
              <a:pPr/>
              <a:t>5/29/2020</a:t>
            </a:fld>
            <a:endParaRPr lang="en-US">
              <a:solidFill>
                <a:srgbClr val="E3DED1">
                  <a:shade val="50000"/>
                </a:srgbClr>
              </a:solidFill>
            </a:endParaRPr>
          </a:p>
        </p:txBody>
      </p:sp>
      <p:sp>
        <p:nvSpPr>
          <p:cNvPr id="6" name="Footer Placeholder 5"/>
          <p:cNvSpPr>
            <a:spLocks noGrp="1"/>
          </p:cNvSpPr>
          <p:nvPr>
            <p:ph type="ftr" sz="quarter" idx="11"/>
          </p:nvPr>
        </p:nvSpPr>
        <p:spPr/>
        <p:txBody>
          <a:bodyPr/>
          <a:lstStyle/>
          <a:p>
            <a:endParaRPr lang="en-US">
              <a:solidFill>
                <a:srgbClr val="E3DED1">
                  <a:shade val="50000"/>
                </a:srgb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E3DED1">
                    <a:shade val="50000"/>
                  </a:srgbClr>
                </a:solidFill>
              </a:rPr>
              <a:pPr/>
              <a:t>‹#›</a:t>
            </a:fld>
            <a:endParaRPr lang="en-US">
              <a:solidFill>
                <a:srgbClr val="E3DED1">
                  <a:shade val="50000"/>
                </a:srgbClr>
              </a:solidFill>
            </a:endParaRPr>
          </a:p>
        </p:txBody>
      </p:sp>
    </p:spTree>
    <p:extLst>
      <p:ext uri="{BB962C8B-B14F-4D97-AF65-F5344CB8AC3E}">
        <p14:creationId xmlns:p14="http://schemas.microsoft.com/office/powerpoint/2010/main" val="352146643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srgbClr val="E3DED1">
                    <a:shade val="50000"/>
                  </a:srgbClr>
                </a:solidFill>
              </a:rPr>
              <a:pPr/>
              <a:t>5/29/2020</a:t>
            </a:fld>
            <a:endParaRPr lang="en-US">
              <a:solidFill>
                <a:srgbClr val="E3DED1">
                  <a:shade val="50000"/>
                </a:srgbClr>
              </a:solidFill>
            </a:endParaRPr>
          </a:p>
        </p:txBody>
      </p:sp>
      <p:sp>
        <p:nvSpPr>
          <p:cNvPr id="8" name="Footer Placeholder 7"/>
          <p:cNvSpPr>
            <a:spLocks noGrp="1"/>
          </p:cNvSpPr>
          <p:nvPr>
            <p:ph type="ftr" sz="quarter" idx="11"/>
          </p:nvPr>
        </p:nvSpPr>
        <p:spPr/>
        <p:txBody>
          <a:bodyPr/>
          <a:lstStyle/>
          <a:p>
            <a:endParaRPr lang="en-US">
              <a:solidFill>
                <a:srgbClr val="E3DED1">
                  <a:shade val="50000"/>
                </a:srgb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srgbClr val="E3DED1">
                    <a:shade val="50000"/>
                  </a:srgbClr>
                </a:solidFill>
              </a:rPr>
              <a:pPr/>
              <a:t>‹#›</a:t>
            </a:fld>
            <a:endParaRPr lang="en-US">
              <a:solidFill>
                <a:srgbClr val="E3DED1">
                  <a:shade val="50000"/>
                </a:srgbClr>
              </a:solidFill>
            </a:endParaRPr>
          </a:p>
        </p:txBody>
      </p:sp>
    </p:spTree>
    <p:extLst>
      <p:ext uri="{BB962C8B-B14F-4D97-AF65-F5344CB8AC3E}">
        <p14:creationId xmlns:p14="http://schemas.microsoft.com/office/powerpoint/2010/main" val="242713336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srgbClr val="E3DED1">
                    <a:shade val="50000"/>
                  </a:srgbClr>
                </a:solidFill>
              </a:rPr>
              <a:pPr/>
              <a:t>5/29/2020</a:t>
            </a:fld>
            <a:endParaRPr lang="en-US">
              <a:solidFill>
                <a:srgbClr val="E3DED1">
                  <a:shade val="50000"/>
                </a:srgbClr>
              </a:solidFill>
            </a:endParaRPr>
          </a:p>
        </p:txBody>
      </p:sp>
      <p:sp>
        <p:nvSpPr>
          <p:cNvPr id="4" name="Footer Placeholder 3"/>
          <p:cNvSpPr>
            <a:spLocks noGrp="1"/>
          </p:cNvSpPr>
          <p:nvPr>
            <p:ph type="ftr" sz="quarter" idx="11"/>
          </p:nvPr>
        </p:nvSpPr>
        <p:spPr/>
        <p:txBody>
          <a:bodyPr/>
          <a:lstStyle/>
          <a:p>
            <a:endParaRPr lang="en-US">
              <a:solidFill>
                <a:srgbClr val="E3DED1">
                  <a:shade val="50000"/>
                </a:srgb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rgbClr val="E3DED1">
                    <a:shade val="50000"/>
                  </a:srgbClr>
                </a:solidFill>
              </a:rPr>
              <a:pPr/>
              <a:t>‹#›</a:t>
            </a:fld>
            <a:endParaRPr lang="en-US">
              <a:solidFill>
                <a:srgbClr val="E3DED1">
                  <a:shade val="50000"/>
                </a:srgbClr>
              </a:solidFill>
            </a:endParaRPr>
          </a:p>
        </p:txBody>
      </p:sp>
    </p:spTree>
    <p:extLst>
      <p:ext uri="{BB962C8B-B14F-4D97-AF65-F5344CB8AC3E}">
        <p14:creationId xmlns:p14="http://schemas.microsoft.com/office/powerpoint/2010/main" val="310283889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Date Placeholder 1"/>
          <p:cNvSpPr>
            <a:spLocks noGrp="1"/>
          </p:cNvSpPr>
          <p:nvPr>
            <p:ph type="dt" sz="half" idx="10"/>
          </p:nvPr>
        </p:nvSpPr>
        <p:spPr/>
        <p:txBody>
          <a:bodyPr/>
          <a:lstStyle/>
          <a:p>
            <a:fld id="{1D8BD707-D9CF-40AE-B4C6-C98DA3205C09}" type="datetimeFigureOut">
              <a:rPr lang="en-US" smtClean="0">
                <a:solidFill>
                  <a:srgbClr val="E3DED1">
                    <a:shade val="50000"/>
                  </a:srgbClr>
                </a:solidFill>
              </a:rPr>
              <a:pPr/>
              <a:t>5/29/2020</a:t>
            </a:fld>
            <a:endParaRPr lang="en-US">
              <a:solidFill>
                <a:srgbClr val="E3DED1">
                  <a:shade val="50000"/>
                </a:srgbClr>
              </a:solidFill>
            </a:endParaRPr>
          </a:p>
        </p:txBody>
      </p:sp>
      <p:sp>
        <p:nvSpPr>
          <p:cNvPr id="3" name="Footer Placeholder 2"/>
          <p:cNvSpPr>
            <a:spLocks noGrp="1"/>
          </p:cNvSpPr>
          <p:nvPr>
            <p:ph type="ftr" sz="quarter" idx="11"/>
          </p:nvPr>
        </p:nvSpPr>
        <p:spPr/>
        <p:txBody>
          <a:bodyPr/>
          <a:lstStyle/>
          <a:p>
            <a:endParaRPr lang="en-US">
              <a:solidFill>
                <a:srgbClr val="E3DED1">
                  <a:shade val="50000"/>
                </a:srgb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rgbClr val="E3DED1">
                    <a:shade val="50000"/>
                  </a:srgbClr>
                </a:solidFill>
              </a:rPr>
              <a:pPr/>
              <a:t>‹#›</a:t>
            </a:fld>
            <a:endParaRPr lang="en-US">
              <a:solidFill>
                <a:srgbClr val="E3DED1">
                  <a:shade val="50000"/>
                </a:srgbClr>
              </a:solidFill>
            </a:endParaRPr>
          </a:p>
        </p:txBody>
      </p:sp>
    </p:spTree>
    <p:extLst>
      <p:ext uri="{BB962C8B-B14F-4D97-AF65-F5344CB8AC3E}">
        <p14:creationId xmlns:p14="http://schemas.microsoft.com/office/powerpoint/2010/main" val="134781405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E3DED1">
                    <a:shade val="50000"/>
                  </a:srgbClr>
                </a:solidFill>
              </a:rPr>
              <a:pPr/>
              <a:t>5/29/2020</a:t>
            </a:fld>
            <a:endParaRPr lang="en-US">
              <a:solidFill>
                <a:srgbClr val="E3DED1">
                  <a:shade val="50000"/>
                </a:srgbClr>
              </a:solidFill>
            </a:endParaRPr>
          </a:p>
        </p:txBody>
      </p:sp>
      <p:sp>
        <p:nvSpPr>
          <p:cNvPr id="6" name="Footer Placeholder 5"/>
          <p:cNvSpPr>
            <a:spLocks noGrp="1"/>
          </p:cNvSpPr>
          <p:nvPr>
            <p:ph type="ftr" sz="quarter" idx="11"/>
          </p:nvPr>
        </p:nvSpPr>
        <p:spPr/>
        <p:txBody>
          <a:bodyPr/>
          <a:lstStyle/>
          <a:p>
            <a:endParaRPr lang="en-US">
              <a:solidFill>
                <a:srgbClr val="E3DED1">
                  <a:shade val="50000"/>
                </a:srgb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E3DED1">
                    <a:shade val="50000"/>
                  </a:srgbClr>
                </a:solidFill>
              </a:rPr>
              <a:pPr/>
              <a:t>‹#›</a:t>
            </a:fld>
            <a:endParaRPr lang="en-US">
              <a:solidFill>
                <a:srgbClr val="E3DED1">
                  <a:shade val="50000"/>
                </a:srgbClr>
              </a:solidFill>
            </a:endParaRPr>
          </a:p>
        </p:txBody>
      </p:sp>
    </p:spTree>
    <p:extLst>
      <p:ext uri="{BB962C8B-B14F-4D97-AF65-F5344CB8AC3E}">
        <p14:creationId xmlns:p14="http://schemas.microsoft.com/office/powerpoint/2010/main" val="132812171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E3DED1">
                    <a:shade val="50000"/>
                  </a:srgbClr>
                </a:solidFill>
              </a:rPr>
              <a:pPr/>
              <a:t>5/29/2020</a:t>
            </a:fld>
            <a:endParaRPr lang="en-US">
              <a:solidFill>
                <a:srgbClr val="E3DED1">
                  <a:shade val="50000"/>
                </a:srgbClr>
              </a:solidFill>
            </a:endParaRPr>
          </a:p>
        </p:txBody>
      </p:sp>
      <p:sp>
        <p:nvSpPr>
          <p:cNvPr id="6" name="Footer Placeholder 5"/>
          <p:cNvSpPr>
            <a:spLocks noGrp="1"/>
          </p:cNvSpPr>
          <p:nvPr>
            <p:ph type="ftr" sz="quarter" idx="11"/>
          </p:nvPr>
        </p:nvSpPr>
        <p:spPr/>
        <p:txBody>
          <a:bodyPr/>
          <a:lstStyle/>
          <a:p>
            <a:endParaRPr lang="en-US">
              <a:solidFill>
                <a:srgbClr val="E3DED1">
                  <a:shade val="50000"/>
                </a:srgb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E3DED1">
                    <a:shade val="50000"/>
                  </a:srgbClr>
                </a:solidFill>
              </a:rPr>
              <a:pPr/>
              <a:t>‹#›</a:t>
            </a:fld>
            <a:endParaRPr lang="en-US">
              <a:solidFill>
                <a:srgbClr val="E3DED1">
                  <a:shade val="50000"/>
                </a:srgbClr>
              </a:solidFill>
            </a:endParaRPr>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extLst>
      <p:ext uri="{BB962C8B-B14F-4D97-AF65-F5344CB8AC3E}">
        <p14:creationId xmlns:p14="http://schemas.microsoft.com/office/powerpoint/2010/main" val="2927528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E3DED1">
                    <a:shade val="50000"/>
                  </a:srgbClr>
                </a:solidFill>
              </a:rPr>
              <a:pPr/>
              <a:t>5/29/2020</a:t>
            </a:fld>
            <a:endParaRPr lang="en-US">
              <a:solidFill>
                <a:srgbClr val="E3DED1">
                  <a:shade val="50000"/>
                </a:srgbClr>
              </a:solidFill>
            </a:endParaRPr>
          </a:p>
        </p:txBody>
      </p:sp>
      <p:sp>
        <p:nvSpPr>
          <p:cNvPr id="5" name="Footer Placeholder 4"/>
          <p:cNvSpPr>
            <a:spLocks noGrp="1"/>
          </p:cNvSpPr>
          <p:nvPr>
            <p:ph type="ftr" sz="quarter" idx="11"/>
          </p:nvPr>
        </p:nvSpPr>
        <p:spPr/>
        <p:txBody>
          <a:bodyPr/>
          <a:lstStyle/>
          <a:p>
            <a:endParaRPr lang="en-US">
              <a:solidFill>
                <a:srgbClr val="E3DED1">
                  <a:shade val="5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E3DED1">
                    <a:shade val="50000"/>
                  </a:srgbClr>
                </a:solidFill>
              </a:rPr>
              <a:pPr/>
              <a:t>‹#›</a:t>
            </a:fld>
            <a:endParaRPr lang="en-US">
              <a:solidFill>
                <a:srgbClr val="E3DED1">
                  <a:shade val="50000"/>
                </a:srgbClr>
              </a:solidFill>
            </a:endParaRPr>
          </a:p>
        </p:txBody>
      </p:sp>
    </p:spTree>
    <p:extLst>
      <p:ext uri="{BB962C8B-B14F-4D97-AF65-F5344CB8AC3E}">
        <p14:creationId xmlns:p14="http://schemas.microsoft.com/office/powerpoint/2010/main" val="406100262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E3DED1">
                    <a:shade val="50000"/>
                  </a:srgbClr>
                </a:solidFill>
              </a:rPr>
              <a:pPr/>
              <a:t>5/29/2020</a:t>
            </a:fld>
            <a:endParaRPr lang="en-US">
              <a:solidFill>
                <a:srgbClr val="E3DED1">
                  <a:shade val="50000"/>
                </a:srgbClr>
              </a:solidFill>
            </a:endParaRPr>
          </a:p>
        </p:txBody>
      </p:sp>
      <p:sp>
        <p:nvSpPr>
          <p:cNvPr id="5" name="Footer Placeholder 4"/>
          <p:cNvSpPr>
            <a:spLocks noGrp="1"/>
          </p:cNvSpPr>
          <p:nvPr>
            <p:ph type="ftr" sz="quarter" idx="11"/>
          </p:nvPr>
        </p:nvSpPr>
        <p:spPr/>
        <p:txBody>
          <a:bodyPr/>
          <a:lstStyle/>
          <a:p>
            <a:endParaRPr lang="en-US">
              <a:solidFill>
                <a:srgbClr val="E3DED1">
                  <a:shade val="5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E3DED1">
                    <a:shade val="50000"/>
                  </a:srgbClr>
                </a:solidFill>
              </a:rPr>
              <a:pPr/>
              <a:t>‹#›</a:t>
            </a:fld>
            <a:endParaRPr lang="en-US">
              <a:solidFill>
                <a:srgbClr val="E3DED1">
                  <a:shade val="50000"/>
                </a:srgbClr>
              </a:solidFill>
            </a:endParaRPr>
          </a:p>
        </p:txBody>
      </p:sp>
    </p:spTree>
    <p:extLst>
      <p:ext uri="{BB962C8B-B14F-4D97-AF65-F5344CB8AC3E}">
        <p14:creationId xmlns:p14="http://schemas.microsoft.com/office/powerpoint/2010/main" val="402714109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solidFill>
                  <a:srgbClr val="DBF5F9">
                    <a:shade val="90000"/>
                  </a:srgbClr>
                </a:solidFill>
              </a:rPr>
              <a:pPr/>
              <a:t>5/29/2020</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B6F15528-21DE-4FAA-801E-634DDDAF4B2B}"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373165503"/>
      </p:ext>
    </p:extLst>
  </p:cSld>
  <p:clrMapOvr>
    <a:overrideClrMapping bg1="dk1" tx1="lt1" bg2="dk2" tx2="lt2" accent1="accent1" accent2="accent2" accent3="accent3" accent4="accent4" accent5="accent5" accent6="accent6" hlink="hlink" folHlink="folHlink"/>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04617B">
                    <a:shade val="90000"/>
                  </a:srgbClr>
                </a:solidFill>
              </a:rPr>
              <a:pPr/>
              <a:t>5/29/2020</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82816281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DBF5F9">
                    <a:shade val="90000"/>
                  </a:srgbClr>
                </a:solidFill>
              </a:rPr>
              <a:pPr/>
              <a:t>5/29/2020</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160981953"/>
      </p:ext>
    </p:extLst>
  </p:cSld>
  <p:clrMapOvr>
    <a:overrideClrMapping bg1="dk1" tx1="lt1" bg2="dk2" tx2="lt2" accent1="accent1" accent2="accent2" accent3="accent3" accent4="accent4" accent5="accent5" accent6="accent6" hlink="hlink" folHlink="folHlink"/>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04617B">
                    <a:shade val="90000"/>
                  </a:srgbClr>
                </a:solidFill>
              </a:rPr>
              <a:pPr/>
              <a:t>5/29/2020</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10611297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srgbClr val="04617B">
                    <a:shade val="90000"/>
                  </a:srgbClr>
                </a:solidFill>
              </a:rPr>
              <a:pPr/>
              <a:t>5/29/2020</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31527451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srgbClr val="04617B">
                    <a:shade val="90000"/>
                  </a:srgbClr>
                </a:solidFill>
              </a:rPr>
              <a:pPr/>
              <a:t>5/29/2020</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28449211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srgbClr val="04617B">
                    <a:shade val="90000"/>
                  </a:srgbClr>
                </a:solidFill>
              </a:rPr>
              <a:pPr/>
              <a:t>5/29/2020</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59992210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04617B">
                    <a:shade val="90000"/>
                  </a:srgbClr>
                </a:solidFill>
              </a:rPr>
              <a:pPr/>
              <a:t>5/29/2020</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3752144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D8BD707-D9CF-40AE-B4C6-C98DA3205C09}" type="datetimeFigureOut">
              <a:rPr lang="en-US" smtClean="0"/>
              <a:pPr/>
              <a:t>5/29/2020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04617B">
                    <a:shade val="90000"/>
                  </a:srgbClr>
                </a:solidFill>
              </a:rPr>
              <a:pPr/>
              <a:t>5/29/2020</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174558385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04617B">
                    <a:shade val="90000"/>
                  </a:srgbClr>
                </a:solidFill>
              </a:rPr>
              <a:pPr/>
              <a:t>5/29/2020</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0511625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04617B">
                    <a:shade val="90000"/>
                  </a:srgbClr>
                </a:solidFill>
              </a:rPr>
              <a:pPr/>
              <a:t>5/29/2020</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97131962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1D8BD707-D9CF-40AE-B4C6-C98DA3205C09}" type="datetimeFigureOut">
              <a:rPr lang="en-US" smtClean="0">
                <a:solidFill>
                  <a:srgbClr val="438086"/>
                </a:solidFill>
              </a:rPr>
              <a:pPr/>
              <a:t>5/29/2020</a:t>
            </a:fld>
            <a:endParaRPr lang="en-US">
              <a:solidFill>
                <a:srgbClr val="438086"/>
              </a:solidFill>
            </a:endParaRPr>
          </a:p>
        </p:txBody>
      </p:sp>
      <p:sp>
        <p:nvSpPr>
          <p:cNvPr id="17" name="Footer Placeholder 16"/>
          <p:cNvSpPr>
            <a:spLocks noGrp="1"/>
          </p:cNvSpPr>
          <p:nvPr>
            <p:ph type="ftr" sz="quarter" idx="11"/>
          </p:nvPr>
        </p:nvSpPr>
        <p:spPr>
          <a:xfrm>
            <a:off x="5410200" y="4205288"/>
            <a:ext cx="1295400" cy="457200"/>
          </a:xfrm>
        </p:spPr>
        <p:txBody>
          <a:bodyPr/>
          <a:lstStyle/>
          <a:p>
            <a:endParaRPr lang="en-US">
              <a:solidFill>
                <a:srgbClr val="438086"/>
              </a:solidFill>
            </a:endParaRPr>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B6F15528-21DE-4FAA-801E-634DDDAF4B2B}"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05990980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438086"/>
                </a:solidFill>
              </a:rPr>
              <a:pPr/>
              <a:t>5/29/2020</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9051714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438086"/>
                </a:solidFill>
              </a:rPr>
              <a:pPr/>
              <a:t>5/29/2020</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0025106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438086"/>
                </a:solidFill>
              </a:rPr>
              <a:pPr/>
              <a:t>5/29/2020</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8402384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1D8BD707-D9CF-40AE-B4C6-C98DA3205C09}" type="datetimeFigureOut">
              <a:rPr lang="en-US" smtClean="0">
                <a:solidFill>
                  <a:srgbClr val="438086"/>
                </a:solidFill>
              </a:rPr>
              <a:pPr/>
              <a:t>5/29/2020</a:t>
            </a:fld>
            <a:endParaRPr lang="en-US">
              <a:solidFill>
                <a:srgbClr val="438086"/>
              </a:solidFill>
            </a:endParaRPr>
          </a:p>
        </p:txBody>
      </p:sp>
      <p:sp>
        <p:nvSpPr>
          <p:cNvPr id="27" name="Slide Number Placeholder 26"/>
          <p:cNvSpPr>
            <a:spLocks noGrp="1"/>
          </p:cNvSpPr>
          <p:nvPr>
            <p:ph type="sldNum" sz="quarter" idx="11"/>
          </p:nvPr>
        </p:nvSpPr>
        <p:spPr/>
        <p:txBody>
          <a:bodyPr rtlCol="0"/>
          <a:lstStyle/>
          <a:p>
            <a:fld id="{B6F15528-21DE-4FAA-801E-634DDDAF4B2B}"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solidFill>
                <a:srgbClr val="438086"/>
              </a:solidFill>
            </a:endParaRPr>
          </a:p>
        </p:txBody>
      </p:sp>
    </p:spTree>
    <p:extLst>
      <p:ext uri="{BB962C8B-B14F-4D97-AF65-F5344CB8AC3E}">
        <p14:creationId xmlns:p14="http://schemas.microsoft.com/office/powerpoint/2010/main" val="144587433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1D8BD707-D9CF-40AE-B4C6-C98DA3205C09}" type="datetimeFigureOut">
              <a:rPr lang="en-US" smtClean="0">
                <a:solidFill>
                  <a:srgbClr val="438086"/>
                </a:solidFill>
              </a:rPr>
              <a:pPr/>
              <a:t>5/29/2020</a:t>
            </a:fld>
            <a:endParaRPr lang="en-US">
              <a:solidFill>
                <a:srgbClr val="438086"/>
              </a:solidFill>
            </a:endParaRPr>
          </a:p>
        </p:txBody>
      </p:sp>
      <p:sp>
        <p:nvSpPr>
          <p:cNvPr id="4" name="Footer Placeholder 3"/>
          <p:cNvSpPr>
            <a:spLocks noGrp="1"/>
          </p:cNvSpPr>
          <p:nvPr>
            <p:ph type="ftr" sz="quarter" idx="11"/>
          </p:nvPr>
        </p:nvSpPr>
        <p:spPr>
          <a:xfrm>
            <a:off x="5257800" y="612648"/>
            <a:ext cx="1325880" cy="457200"/>
          </a:xfrm>
        </p:spPr>
        <p:txBody>
          <a:bodyPr/>
          <a:lstStyle/>
          <a:p>
            <a:endParaRPr lang="en-US">
              <a:solidFill>
                <a:srgbClr val="438086"/>
              </a:solidFill>
            </a:endParaRPr>
          </a:p>
        </p:txBody>
      </p:sp>
      <p:sp>
        <p:nvSpPr>
          <p:cNvPr id="5" name="Slide Number Placeholder 4"/>
          <p:cNvSpPr>
            <a:spLocks noGrp="1"/>
          </p:cNvSpPr>
          <p:nvPr>
            <p:ph type="sldNum" sz="quarter" idx="12"/>
          </p:nvPr>
        </p:nvSpPr>
        <p:spPr>
          <a:xfrm>
            <a:off x="8174736" y="2272"/>
            <a:ext cx="762000" cy="365760"/>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4285881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srgbClr val="438086"/>
                </a:solidFill>
              </a:rPr>
              <a:pPr/>
              <a:t>5/29/2020</a:t>
            </a:fld>
            <a:endParaRPr lang="en-US">
              <a:solidFill>
                <a:srgbClr val="438086"/>
              </a:solidFill>
            </a:endParaRPr>
          </a:p>
        </p:txBody>
      </p:sp>
      <p:sp>
        <p:nvSpPr>
          <p:cNvPr id="3" name="Footer Placeholder 2"/>
          <p:cNvSpPr>
            <a:spLocks noGrp="1"/>
          </p:cNvSpPr>
          <p:nvPr>
            <p:ph type="ftr" sz="quarter" idx="11"/>
          </p:nvPr>
        </p:nvSpPr>
        <p:spPr/>
        <p:txBody>
          <a:bodyPr/>
          <a:lstStyle/>
          <a:p>
            <a:endParaRPr lang="en-US">
              <a:solidFill>
                <a:srgbClr val="438086"/>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968240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438086"/>
                </a:solidFill>
              </a:rPr>
              <a:pPr/>
              <a:t>5/29/2020</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7945698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438086"/>
                </a:solidFill>
              </a:rPr>
              <a:pPr/>
              <a:t>5/29/2020</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2354022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438086"/>
                </a:solidFill>
              </a:rPr>
              <a:pPr/>
              <a:t>5/29/2020</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6191359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438086"/>
                </a:solidFill>
              </a:rPr>
              <a:pPr/>
              <a:t>5/29/2020</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8777134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1D8BD707-D9CF-40AE-B4C6-C98DA3205C09}" type="datetimeFigureOut">
              <a:rPr lang="en-US" smtClean="0">
                <a:solidFill>
                  <a:srgbClr val="DFE6D0"/>
                </a:solidFill>
              </a:rPr>
              <a:pPr/>
              <a:t>5/29/2020</a:t>
            </a:fld>
            <a:endParaRPr lang="en-US">
              <a:solidFill>
                <a:srgbClr val="DFE6D0"/>
              </a:solidFill>
            </a:endParaRPr>
          </a:p>
        </p:txBody>
      </p:sp>
      <p:sp>
        <p:nvSpPr>
          <p:cNvPr id="5" name="Footer Placeholder 4"/>
          <p:cNvSpPr>
            <a:spLocks noGrp="1"/>
          </p:cNvSpPr>
          <p:nvPr>
            <p:ph type="ftr" sz="quarter" idx="11"/>
          </p:nvPr>
        </p:nvSpPr>
        <p:spPr/>
        <p:txBody>
          <a:bodyPr/>
          <a:lstStyle/>
          <a:p>
            <a:endParaRPr lang="en-US">
              <a:solidFill>
                <a:srgbClr val="DFE6D0"/>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DFE6D0"/>
                </a:solidFill>
              </a:rPr>
              <a:pPr/>
              <a:t>‹#›</a:t>
            </a:fld>
            <a:endParaRPr lang="en-US">
              <a:solidFill>
                <a:srgbClr val="DFE6D0"/>
              </a:solidFill>
            </a:endParaRPr>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20008848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DFE6D0"/>
                </a:solidFill>
              </a:rPr>
              <a:pPr/>
              <a:t>5/29/2020</a:t>
            </a:fld>
            <a:endParaRPr lang="en-US">
              <a:solidFill>
                <a:srgbClr val="DFE6D0"/>
              </a:solidFill>
            </a:endParaRPr>
          </a:p>
        </p:txBody>
      </p:sp>
      <p:sp>
        <p:nvSpPr>
          <p:cNvPr id="5" name="Footer Placeholder 4"/>
          <p:cNvSpPr>
            <a:spLocks noGrp="1"/>
          </p:cNvSpPr>
          <p:nvPr>
            <p:ph type="ftr" sz="quarter" idx="11"/>
          </p:nvPr>
        </p:nvSpPr>
        <p:spPr/>
        <p:txBody>
          <a:bodyPr/>
          <a:lstStyle/>
          <a:p>
            <a:endParaRPr lang="en-US">
              <a:solidFill>
                <a:srgbClr val="DFE6D0"/>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33934341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1D8BD707-D9CF-40AE-B4C6-C98DA3205C09}" type="datetimeFigureOut">
              <a:rPr lang="en-US" smtClean="0">
                <a:solidFill>
                  <a:srgbClr val="1D3641"/>
                </a:solidFill>
              </a:rPr>
              <a:pPr/>
              <a:t>5/29/2020</a:t>
            </a:fld>
            <a:endParaRPr lang="en-US">
              <a:solidFill>
                <a:srgbClr val="1D3641"/>
              </a:solidFill>
            </a:endParaRPr>
          </a:p>
        </p:txBody>
      </p:sp>
      <p:sp>
        <p:nvSpPr>
          <p:cNvPr id="91" name="Footer Placeholder 90"/>
          <p:cNvSpPr>
            <a:spLocks noGrp="1"/>
          </p:cNvSpPr>
          <p:nvPr>
            <p:ph type="ftr" sz="quarter" idx="11"/>
          </p:nvPr>
        </p:nvSpPr>
        <p:spPr/>
        <p:txBody>
          <a:bodyPr/>
          <a:lstStyle/>
          <a:p>
            <a:endParaRPr lang="en-US">
              <a:solidFill>
                <a:srgbClr val="1D3641"/>
              </a:solidFill>
            </a:endParaRPr>
          </a:p>
        </p:txBody>
      </p:sp>
      <p:sp>
        <p:nvSpPr>
          <p:cNvPr id="92" name="Slide Number Placeholder 91"/>
          <p:cNvSpPr>
            <a:spLocks noGrp="1"/>
          </p:cNvSpPr>
          <p:nvPr>
            <p:ph type="sldNum" sz="quarter" idx="12"/>
          </p:nvPr>
        </p:nvSpPr>
        <p:spPr/>
        <p:txBody>
          <a:bodyPr/>
          <a:lstStyle/>
          <a:p>
            <a:fld id="{B6F15528-21DE-4FAA-801E-634DDDAF4B2B}" type="slidenum">
              <a:rPr lang="en-US" smtClean="0">
                <a:solidFill>
                  <a:srgbClr val="1D3641"/>
                </a:solidFill>
              </a:rPr>
              <a:pPr/>
              <a:t>‹#›</a:t>
            </a:fld>
            <a:endParaRPr lang="en-US">
              <a:solidFill>
                <a:srgbClr val="1D3641"/>
              </a:solidFill>
            </a:endParaRPr>
          </a:p>
        </p:txBody>
      </p:sp>
    </p:spTree>
    <p:extLst>
      <p:ext uri="{BB962C8B-B14F-4D97-AF65-F5344CB8AC3E}">
        <p14:creationId xmlns:p14="http://schemas.microsoft.com/office/powerpoint/2010/main" val="1995394329"/>
      </p:ext>
    </p:extLst>
  </p:cSld>
  <p:clrMapOvr>
    <a:overrideClrMapping bg1="lt1" tx1="dk1" bg2="lt2" tx2="dk2" accent1="accent1" accent2="accent2" accent3="accent3" accent4="accent4" accent5="accent5" accent6="accent6" hlink="hlink" folHlink="folHlink"/>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DFE6D0"/>
                </a:solidFill>
              </a:rPr>
              <a:pPr/>
              <a:t>5/29/2020</a:t>
            </a:fld>
            <a:endParaRPr lang="en-US">
              <a:solidFill>
                <a:srgbClr val="DFE6D0"/>
              </a:solidFill>
            </a:endParaRPr>
          </a:p>
        </p:txBody>
      </p:sp>
      <p:sp>
        <p:nvSpPr>
          <p:cNvPr id="6" name="Footer Placeholder 5"/>
          <p:cNvSpPr>
            <a:spLocks noGrp="1"/>
          </p:cNvSpPr>
          <p:nvPr>
            <p:ph type="ftr" sz="quarter" idx="11"/>
          </p:nvPr>
        </p:nvSpPr>
        <p:spPr/>
        <p:txBody>
          <a:bodyPr/>
          <a:lstStyle/>
          <a:p>
            <a:endParaRPr lang="en-US">
              <a:solidFill>
                <a:srgbClr val="DFE6D0"/>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44644415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srgbClr val="DFE6D0"/>
                </a:solidFill>
              </a:rPr>
              <a:pPr/>
              <a:t>5/29/2020</a:t>
            </a:fld>
            <a:endParaRPr lang="en-US">
              <a:solidFill>
                <a:srgbClr val="DFE6D0"/>
              </a:solidFill>
            </a:endParaRPr>
          </a:p>
        </p:txBody>
      </p:sp>
      <p:sp>
        <p:nvSpPr>
          <p:cNvPr id="8" name="Footer Placeholder 7"/>
          <p:cNvSpPr>
            <a:spLocks noGrp="1"/>
          </p:cNvSpPr>
          <p:nvPr>
            <p:ph type="ftr" sz="quarter" idx="11"/>
          </p:nvPr>
        </p:nvSpPr>
        <p:spPr/>
        <p:txBody>
          <a:bodyPr/>
          <a:lstStyle/>
          <a:p>
            <a:endParaRPr lang="en-US">
              <a:solidFill>
                <a:srgbClr val="DFE6D0"/>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21993782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srgbClr val="DFE6D0"/>
                </a:solidFill>
              </a:rPr>
              <a:pPr/>
              <a:t>5/29/2020</a:t>
            </a:fld>
            <a:endParaRPr lang="en-US">
              <a:solidFill>
                <a:srgbClr val="DFE6D0"/>
              </a:solidFill>
            </a:endParaRPr>
          </a:p>
        </p:txBody>
      </p:sp>
      <p:sp>
        <p:nvSpPr>
          <p:cNvPr id="4" name="Footer Placeholder 3"/>
          <p:cNvSpPr>
            <a:spLocks noGrp="1"/>
          </p:cNvSpPr>
          <p:nvPr>
            <p:ph type="ftr" sz="quarter" idx="11"/>
          </p:nvPr>
        </p:nvSpPr>
        <p:spPr/>
        <p:txBody>
          <a:bodyPr/>
          <a:lstStyle/>
          <a:p>
            <a:endParaRPr lang="en-US">
              <a:solidFill>
                <a:srgbClr val="DFE6D0"/>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22466941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D8BD707-D9CF-40AE-B4C6-C98DA3205C09}" type="datetimeFigureOut">
              <a:rPr lang="en-US" smtClean="0"/>
              <a:pPr/>
              <a:t>5/29/2020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srgbClr val="DFE6D0"/>
                </a:solidFill>
              </a:rPr>
              <a:pPr/>
              <a:t>5/29/2020</a:t>
            </a:fld>
            <a:endParaRPr lang="en-US">
              <a:solidFill>
                <a:srgbClr val="DFE6D0"/>
              </a:solidFill>
            </a:endParaRPr>
          </a:p>
        </p:txBody>
      </p:sp>
      <p:sp>
        <p:nvSpPr>
          <p:cNvPr id="3" name="Footer Placeholder 2"/>
          <p:cNvSpPr>
            <a:spLocks noGrp="1"/>
          </p:cNvSpPr>
          <p:nvPr>
            <p:ph type="ftr" sz="quarter" idx="11"/>
          </p:nvPr>
        </p:nvSpPr>
        <p:spPr/>
        <p:txBody>
          <a:bodyPr/>
          <a:lstStyle/>
          <a:p>
            <a:endParaRPr lang="en-US">
              <a:solidFill>
                <a:srgbClr val="DFE6D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160140102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DFE6D0"/>
                </a:solidFill>
              </a:rPr>
              <a:pPr/>
              <a:t>5/29/2020</a:t>
            </a:fld>
            <a:endParaRPr lang="en-US">
              <a:solidFill>
                <a:srgbClr val="DFE6D0"/>
              </a:solidFill>
            </a:endParaRPr>
          </a:p>
        </p:txBody>
      </p:sp>
      <p:sp>
        <p:nvSpPr>
          <p:cNvPr id="6" name="Footer Placeholder 5"/>
          <p:cNvSpPr>
            <a:spLocks noGrp="1"/>
          </p:cNvSpPr>
          <p:nvPr>
            <p:ph type="ftr" sz="quarter" idx="11"/>
          </p:nvPr>
        </p:nvSpPr>
        <p:spPr/>
        <p:txBody>
          <a:bodyPr/>
          <a:lstStyle/>
          <a:p>
            <a:endParaRPr lang="en-US">
              <a:solidFill>
                <a:srgbClr val="DFE6D0"/>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DFE6D0"/>
                </a:solidFill>
              </a:rPr>
              <a:pPr/>
              <a:t>‹#›</a:t>
            </a:fld>
            <a:endParaRPr lang="en-US">
              <a:solidFill>
                <a:srgbClr val="DFE6D0"/>
              </a:solidFill>
            </a:endParaRPr>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7897138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DFE6D0"/>
                </a:solidFill>
              </a:rPr>
              <a:pPr/>
              <a:t>5/29/2020</a:t>
            </a:fld>
            <a:endParaRPr lang="en-US">
              <a:solidFill>
                <a:srgbClr val="DFE6D0"/>
              </a:solidFill>
            </a:endParaRPr>
          </a:p>
        </p:txBody>
      </p:sp>
      <p:sp>
        <p:nvSpPr>
          <p:cNvPr id="6" name="Footer Placeholder 5"/>
          <p:cNvSpPr>
            <a:spLocks noGrp="1"/>
          </p:cNvSpPr>
          <p:nvPr>
            <p:ph type="ftr" sz="quarter" idx="11"/>
          </p:nvPr>
        </p:nvSpPr>
        <p:spPr/>
        <p:txBody>
          <a:bodyPr/>
          <a:lstStyle/>
          <a:p>
            <a:endParaRPr lang="en-US">
              <a:solidFill>
                <a:srgbClr val="DFE6D0"/>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DFE6D0"/>
                </a:solidFill>
              </a:rPr>
              <a:pPr/>
              <a:t>‹#›</a:t>
            </a:fld>
            <a:endParaRPr lang="en-US">
              <a:solidFill>
                <a:srgbClr val="DFE6D0"/>
              </a:solidFill>
            </a:endParaRPr>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8713205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DFE6D0"/>
                </a:solidFill>
              </a:rPr>
              <a:pPr/>
              <a:t>5/29/2020</a:t>
            </a:fld>
            <a:endParaRPr lang="en-US">
              <a:solidFill>
                <a:srgbClr val="DFE6D0"/>
              </a:solidFill>
            </a:endParaRPr>
          </a:p>
        </p:txBody>
      </p:sp>
      <p:sp>
        <p:nvSpPr>
          <p:cNvPr id="5" name="Footer Placeholder 4"/>
          <p:cNvSpPr>
            <a:spLocks noGrp="1"/>
          </p:cNvSpPr>
          <p:nvPr>
            <p:ph type="ftr" sz="quarter" idx="11"/>
          </p:nvPr>
        </p:nvSpPr>
        <p:spPr/>
        <p:txBody>
          <a:bodyPr/>
          <a:lstStyle/>
          <a:p>
            <a:endParaRPr lang="en-US">
              <a:solidFill>
                <a:srgbClr val="DFE6D0"/>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4420021"/>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DFE6D0"/>
                </a:solidFill>
              </a:rPr>
              <a:pPr/>
              <a:t>5/29/2020</a:t>
            </a:fld>
            <a:endParaRPr lang="en-US">
              <a:solidFill>
                <a:srgbClr val="DFE6D0"/>
              </a:solidFill>
            </a:endParaRPr>
          </a:p>
        </p:txBody>
      </p:sp>
      <p:sp>
        <p:nvSpPr>
          <p:cNvPr id="5" name="Footer Placeholder 4"/>
          <p:cNvSpPr>
            <a:spLocks noGrp="1"/>
          </p:cNvSpPr>
          <p:nvPr>
            <p:ph type="ftr" sz="quarter" idx="11"/>
          </p:nvPr>
        </p:nvSpPr>
        <p:spPr/>
        <p:txBody>
          <a:bodyPr/>
          <a:lstStyle/>
          <a:p>
            <a:endParaRPr lang="en-US">
              <a:solidFill>
                <a:srgbClr val="DFE6D0"/>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163722846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1D8BD707-D9CF-40AE-B4C6-C98DA3205C09}" type="datetimeFigureOut">
              <a:rPr lang="en-US" smtClean="0">
                <a:solidFill>
                  <a:srgbClr val="438086"/>
                </a:solidFill>
              </a:rPr>
              <a:pPr/>
              <a:t>5/29/2020</a:t>
            </a:fld>
            <a:endParaRPr lang="en-US">
              <a:solidFill>
                <a:srgbClr val="438086"/>
              </a:solidFill>
            </a:endParaRPr>
          </a:p>
        </p:txBody>
      </p:sp>
      <p:sp>
        <p:nvSpPr>
          <p:cNvPr id="17" name="Footer Placeholder 16"/>
          <p:cNvSpPr>
            <a:spLocks noGrp="1"/>
          </p:cNvSpPr>
          <p:nvPr>
            <p:ph type="ftr" sz="quarter" idx="11"/>
          </p:nvPr>
        </p:nvSpPr>
        <p:spPr>
          <a:xfrm>
            <a:off x="5410200" y="4205288"/>
            <a:ext cx="1295400" cy="457200"/>
          </a:xfrm>
        </p:spPr>
        <p:txBody>
          <a:bodyPr/>
          <a:lstStyle/>
          <a:p>
            <a:endParaRPr lang="en-US">
              <a:solidFill>
                <a:srgbClr val="438086"/>
              </a:solidFill>
            </a:endParaRPr>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B6F15528-21DE-4FAA-801E-634DDDAF4B2B}"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09117839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438086"/>
                </a:solidFill>
              </a:rPr>
              <a:pPr/>
              <a:t>5/29/2020</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3352209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438086"/>
                </a:solidFill>
              </a:rPr>
              <a:pPr/>
              <a:t>5/29/2020</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5795442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438086"/>
                </a:solidFill>
              </a:rPr>
              <a:pPr/>
              <a:t>5/29/2020</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9256628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1D8BD707-D9CF-40AE-B4C6-C98DA3205C09}" type="datetimeFigureOut">
              <a:rPr lang="en-US" smtClean="0">
                <a:solidFill>
                  <a:srgbClr val="438086"/>
                </a:solidFill>
              </a:rPr>
              <a:pPr/>
              <a:t>5/29/2020</a:t>
            </a:fld>
            <a:endParaRPr lang="en-US">
              <a:solidFill>
                <a:srgbClr val="438086"/>
              </a:solidFill>
            </a:endParaRPr>
          </a:p>
        </p:txBody>
      </p:sp>
      <p:sp>
        <p:nvSpPr>
          <p:cNvPr id="27" name="Slide Number Placeholder 26"/>
          <p:cNvSpPr>
            <a:spLocks noGrp="1"/>
          </p:cNvSpPr>
          <p:nvPr>
            <p:ph type="sldNum" sz="quarter" idx="11"/>
          </p:nvPr>
        </p:nvSpPr>
        <p:spPr/>
        <p:txBody>
          <a:bodyPr rtlCol="0"/>
          <a:lstStyle/>
          <a:p>
            <a:fld id="{B6F15528-21DE-4FAA-801E-634DDDAF4B2B}"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solidFill>
                <a:srgbClr val="438086"/>
              </a:solidFill>
            </a:endParaRPr>
          </a:p>
        </p:txBody>
      </p:sp>
    </p:spTree>
    <p:extLst>
      <p:ext uri="{BB962C8B-B14F-4D97-AF65-F5344CB8AC3E}">
        <p14:creationId xmlns:p14="http://schemas.microsoft.com/office/powerpoint/2010/main" val="22543298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5/29/2020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1D8BD707-D9CF-40AE-B4C6-C98DA3205C09}" type="datetimeFigureOut">
              <a:rPr lang="en-US" smtClean="0">
                <a:solidFill>
                  <a:srgbClr val="438086"/>
                </a:solidFill>
              </a:rPr>
              <a:pPr/>
              <a:t>5/29/2020</a:t>
            </a:fld>
            <a:endParaRPr lang="en-US">
              <a:solidFill>
                <a:srgbClr val="438086"/>
              </a:solidFill>
            </a:endParaRPr>
          </a:p>
        </p:txBody>
      </p:sp>
      <p:sp>
        <p:nvSpPr>
          <p:cNvPr id="4" name="Footer Placeholder 3"/>
          <p:cNvSpPr>
            <a:spLocks noGrp="1"/>
          </p:cNvSpPr>
          <p:nvPr>
            <p:ph type="ftr" sz="quarter" idx="11"/>
          </p:nvPr>
        </p:nvSpPr>
        <p:spPr>
          <a:xfrm>
            <a:off x="5257800" y="612648"/>
            <a:ext cx="1325880" cy="457200"/>
          </a:xfrm>
        </p:spPr>
        <p:txBody>
          <a:bodyPr/>
          <a:lstStyle/>
          <a:p>
            <a:endParaRPr lang="en-US">
              <a:solidFill>
                <a:srgbClr val="438086"/>
              </a:solidFill>
            </a:endParaRPr>
          </a:p>
        </p:txBody>
      </p:sp>
      <p:sp>
        <p:nvSpPr>
          <p:cNvPr id="5" name="Slide Number Placeholder 4"/>
          <p:cNvSpPr>
            <a:spLocks noGrp="1"/>
          </p:cNvSpPr>
          <p:nvPr>
            <p:ph type="sldNum" sz="quarter" idx="12"/>
          </p:nvPr>
        </p:nvSpPr>
        <p:spPr>
          <a:xfrm>
            <a:off x="8174736" y="2272"/>
            <a:ext cx="762000" cy="365760"/>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4783911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srgbClr val="438086"/>
                </a:solidFill>
              </a:rPr>
              <a:pPr/>
              <a:t>5/29/2020</a:t>
            </a:fld>
            <a:endParaRPr lang="en-US">
              <a:solidFill>
                <a:srgbClr val="438086"/>
              </a:solidFill>
            </a:endParaRPr>
          </a:p>
        </p:txBody>
      </p:sp>
      <p:sp>
        <p:nvSpPr>
          <p:cNvPr id="3" name="Footer Placeholder 2"/>
          <p:cNvSpPr>
            <a:spLocks noGrp="1"/>
          </p:cNvSpPr>
          <p:nvPr>
            <p:ph type="ftr" sz="quarter" idx="11"/>
          </p:nvPr>
        </p:nvSpPr>
        <p:spPr/>
        <p:txBody>
          <a:bodyPr/>
          <a:lstStyle/>
          <a:p>
            <a:endParaRPr lang="en-US">
              <a:solidFill>
                <a:srgbClr val="438086"/>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2010378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438086"/>
                </a:solidFill>
              </a:rPr>
              <a:pPr/>
              <a:t>5/29/2020</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5806523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438086"/>
                </a:solidFill>
              </a:rPr>
              <a:pPr/>
              <a:t>5/29/2020</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6836173"/>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438086"/>
                </a:solidFill>
              </a:rPr>
              <a:pPr/>
              <a:t>5/29/2020</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8868572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438086"/>
                </a:solidFill>
              </a:rPr>
              <a:pPr/>
              <a:t>5/29/2020</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50510114"/>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p>
            <a:fld id="{1D8BD707-D9CF-40AE-B4C6-C98DA3205C09}" type="datetimeFigureOut">
              <a:rPr lang="en-US" smtClean="0">
                <a:solidFill>
                  <a:srgbClr val="E3DED1">
                    <a:shade val="50000"/>
                  </a:srgbClr>
                </a:solidFill>
              </a:rPr>
              <a:pPr/>
              <a:t>5/29/2020</a:t>
            </a:fld>
            <a:endParaRPr lang="en-US">
              <a:solidFill>
                <a:srgbClr val="E3DED1">
                  <a:shade val="50000"/>
                </a:srgbClr>
              </a:solidFill>
            </a:endParaRPr>
          </a:p>
        </p:txBody>
      </p:sp>
      <p:sp>
        <p:nvSpPr>
          <p:cNvPr id="8" name="Footer Placeholder 7"/>
          <p:cNvSpPr>
            <a:spLocks noGrp="1"/>
          </p:cNvSpPr>
          <p:nvPr>
            <p:ph type="ftr" sz="quarter" idx="11"/>
          </p:nvPr>
        </p:nvSpPr>
        <p:spPr/>
        <p:txBody>
          <a:bodyPr/>
          <a:lstStyle/>
          <a:p>
            <a:endParaRPr lang="en-US">
              <a:solidFill>
                <a:srgbClr val="E3DED1">
                  <a:shade val="50000"/>
                </a:srgbClr>
              </a:solidFill>
            </a:endParaRPr>
          </a:p>
        </p:txBody>
      </p:sp>
      <p:sp>
        <p:nvSpPr>
          <p:cNvPr id="11" name="Slide Number Placeholder 10"/>
          <p:cNvSpPr>
            <a:spLocks noGrp="1"/>
          </p:cNvSpPr>
          <p:nvPr>
            <p:ph type="sldNum" sz="quarter" idx="12"/>
          </p:nvPr>
        </p:nvSpPr>
        <p:spPr/>
        <p:txBody>
          <a:bodyPr/>
          <a:lstStyle/>
          <a:p>
            <a:fld id="{B6F15528-21DE-4FAA-801E-634DDDAF4B2B}" type="slidenum">
              <a:rPr lang="en-US" smtClean="0">
                <a:solidFill>
                  <a:srgbClr val="E3DED1">
                    <a:shade val="50000"/>
                  </a:srgbClr>
                </a:solidFill>
              </a:rPr>
              <a:pPr/>
              <a:t>‹#›</a:t>
            </a:fld>
            <a:endParaRPr lang="en-US">
              <a:solidFill>
                <a:srgbClr val="E3DED1">
                  <a:shade val="50000"/>
                </a:srgbClr>
              </a:solidFill>
            </a:endParaRPr>
          </a:p>
        </p:txBody>
      </p:sp>
    </p:spTree>
    <p:extLst>
      <p:ext uri="{BB962C8B-B14F-4D97-AF65-F5344CB8AC3E}">
        <p14:creationId xmlns:p14="http://schemas.microsoft.com/office/powerpoint/2010/main" val="3621117017"/>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E3DED1">
                    <a:shade val="50000"/>
                  </a:srgbClr>
                </a:solidFill>
              </a:rPr>
              <a:pPr/>
              <a:t>5/29/2020</a:t>
            </a:fld>
            <a:endParaRPr lang="en-US">
              <a:solidFill>
                <a:srgbClr val="E3DED1">
                  <a:shade val="50000"/>
                </a:srgbClr>
              </a:solidFill>
            </a:endParaRPr>
          </a:p>
        </p:txBody>
      </p:sp>
      <p:sp>
        <p:nvSpPr>
          <p:cNvPr id="5" name="Footer Placeholder 4"/>
          <p:cNvSpPr>
            <a:spLocks noGrp="1"/>
          </p:cNvSpPr>
          <p:nvPr>
            <p:ph type="ftr" sz="quarter" idx="11"/>
          </p:nvPr>
        </p:nvSpPr>
        <p:spPr/>
        <p:txBody>
          <a:bodyPr/>
          <a:lstStyle/>
          <a:p>
            <a:endParaRPr lang="en-US">
              <a:solidFill>
                <a:srgbClr val="E3DED1">
                  <a:shade val="5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E3DED1">
                    <a:shade val="50000"/>
                  </a:srgbClr>
                </a:solidFill>
              </a:rPr>
              <a:pPr/>
              <a:t>‹#›</a:t>
            </a:fld>
            <a:endParaRPr lang="en-US">
              <a:solidFill>
                <a:srgbClr val="E3DED1">
                  <a:shade val="50000"/>
                </a:srgbClr>
              </a:solidFill>
            </a:endParaRPr>
          </a:p>
        </p:txBody>
      </p:sp>
    </p:spTree>
    <p:extLst>
      <p:ext uri="{BB962C8B-B14F-4D97-AF65-F5344CB8AC3E}">
        <p14:creationId xmlns:p14="http://schemas.microsoft.com/office/powerpoint/2010/main" val="2614031430"/>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E3DED1">
                    <a:shade val="50000"/>
                  </a:srgbClr>
                </a:solidFill>
              </a:rPr>
              <a:pPr/>
              <a:t>5/29/2020</a:t>
            </a:fld>
            <a:endParaRPr lang="en-US">
              <a:solidFill>
                <a:srgbClr val="E3DED1">
                  <a:shade val="50000"/>
                </a:srgbClr>
              </a:solidFill>
            </a:endParaRPr>
          </a:p>
        </p:txBody>
      </p:sp>
      <p:sp>
        <p:nvSpPr>
          <p:cNvPr id="5" name="Footer Placeholder 4"/>
          <p:cNvSpPr>
            <a:spLocks noGrp="1"/>
          </p:cNvSpPr>
          <p:nvPr>
            <p:ph type="ftr" sz="quarter" idx="11"/>
          </p:nvPr>
        </p:nvSpPr>
        <p:spPr/>
        <p:txBody>
          <a:bodyPr/>
          <a:lstStyle/>
          <a:p>
            <a:endParaRPr lang="en-US">
              <a:solidFill>
                <a:srgbClr val="E3DED1">
                  <a:shade val="5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E3DED1">
                    <a:shade val="50000"/>
                  </a:srgbClr>
                </a:solidFill>
              </a:rPr>
              <a:pPr/>
              <a:t>‹#›</a:t>
            </a:fld>
            <a:endParaRPr lang="en-US">
              <a:solidFill>
                <a:srgbClr val="E3DED1">
                  <a:shade val="50000"/>
                </a:srgbClr>
              </a:solidFill>
            </a:endParaRPr>
          </a:p>
        </p:txBody>
      </p:sp>
    </p:spTree>
    <p:extLst>
      <p:ext uri="{BB962C8B-B14F-4D97-AF65-F5344CB8AC3E}">
        <p14:creationId xmlns:p14="http://schemas.microsoft.com/office/powerpoint/2010/main" val="122387556"/>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E3DED1">
                    <a:shade val="50000"/>
                  </a:srgbClr>
                </a:solidFill>
              </a:rPr>
              <a:pPr/>
              <a:t>5/29/2020</a:t>
            </a:fld>
            <a:endParaRPr lang="en-US">
              <a:solidFill>
                <a:srgbClr val="E3DED1">
                  <a:shade val="50000"/>
                </a:srgbClr>
              </a:solidFill>
            </a:endParaRPr>
          </a:p>
        </p:txBody>
      </p:sp>
      <p:sp>
        <p:nvSpPr>
          <p:cNvPr id="6" name="Footer Placeholder 5"/>
          <p:cNvSpPr>
            <a:spLocks noGrp="1"/>
          </p:cNvSpPr>
          <p:nvPr>
            <p:ph type="ftr" sz="quarter" idx="11"/>
          </p:nvPr>
        </p:nvSpPr>
        <p:spPr/>
        <p:txBody>
          <a:bodyPr/>
          <a:lstStyle/>
          <a:p>
            <a:endParaRPr lang="en-US">
              <a:solidFill>
                <a:srgbClr val="E3DED1">
                  <a:shade val="50000"/>
                </a:srgb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E3DED1">
                    <a:shade val="50000"/>
                  </a:srgbClr>
                </a:solidFill>
              </a:rPr>
              <a:pPr/>
              <a:t>‹#›</a:t>
            </a:fld>
            <a:endParaRPr lang="en-US">
              <a:solidFill>
                <a:srgbClr val="E3DED1">
                  <a:shade val="50000"/>
                </a:srgbClr>
              </a:solidFill>
            </a:endParaRPr>
          </a:p>
        </p:txBody>
      </p:sp>
    </p:spTree>
    <p:extLst>
      <p:ext uri="{BB962C8B-B14F-4D97-AF65-F5344CB8AC3E}">
        <p14:creationId xmlns:p14="http://schemas.microsoft.com/office/powerpoint/2010/main" val="27563895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5/29/2020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srgbClr val="E3DED1">
                    <a:shade val="50000"/>
                  </a:srgbClr>
                </a:solidFill>
              </a:rPr>
              <a:pPr/>
              <a:t>5/29/2020</a:t>
            </a:fld>
            <a:endParaRPr lang="en-US">
              <a:solidFill>
                <a:srgbClr val="E3DED1">
                  <a:shade val="50000"/>
                </a:srgbClr>
              </a:solidFill>
            </a:endParaRPr>
          </a:p>
        </p:txBody>
      </p:sp>
      <p:sp>
        <p:nvSpPr>
          <p:cNvPr id="8" name="Footer Placeholder 7"/>
          <p:cNvSpPr>
            <a:spLocks noGrp="1"/>
          </p:cNvSpPr>
          <p:nvPr>
            <p:ph type="ftr" sz="quarter" idx="11"/>
          </p:nvPr>
        </p:nvSpPr>
        <p:spPr/>
        <p:txBody>
          <a:bodyPr/>
          <a:lstStyle/>
          <a:p>
            <a:endParaRPr lang="en-US">
              <a:solidFill>
                <a:srgbClr val="E3DED1">
                  <a:shade val="50000"/>
                </a:srgb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srgbClr val="E3DED1">
                    <a:shade val="50000"/>
                  </a:srgbClr>
                </a:solidFill>
              </a:rPr>
              <a:pPr/>
              <a:t>‹#›</a:t>
            </a:fld>
            <a:endParaRPr lang="en-US">
              <a:solidFill>
                <a:srgbClr val="E3DED1">
                  <a:shade val="50000"/>
                </a:srgbClr>
              </a:solidFill>
            </a:endParaRPr>
          </a:p>
        </p:txBody>
      </p:sp>
    </p:spTree>
    <p:extLst>
      <p:ext uri="{BB962C8B-B14F-4D97-AF65-F5344CB8AC3E}">
        <p14:creationId xmlns:p14="http://schemas.microsoft.com/office/powerpoint/2010/main" val="2939112878"/>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srgbClr val="E3DED1">
                    <a:shade val="50000"/>
                  </a:srgbClr>
                </a:solidFill>
              </a:rPr>
              <a:pPr/>
              <a:t>5/29/2020</a:t>
            </a:fld>
            <a:endParaRPr lang="en-US">
              <a:solidFill>
                <a:srgbClr val="E3DED1">
                  <a:shade val="50000"/>
                </a:srgbClr>
              </a:solidFill>
            </a:endParaRPr>
          </a:p>
        </p:txBody>
      </p:sp>
      <p:sp>
        <p:nvSpPr>
          <p:cNvPr id="4" name="Footer Placeholder 3"/>
          <p:cNvSpPr>
            <a:spLocks noGrp="1"/>
          </p:cNvSpPr>
          <p:nvPr>
            <p:ph type="ftr" sz="quarter" idx="11"/>
          </p:nvPr>
        </p:nvSpPr>
        <p:spPr/>
        <p:txBody>
          <a:bodyPr/>
          <a:lstStyle/>
          <a:p>
            <a:endParaRPr lang="en-US">
              <a:solidFill>
                <a:srgbClr val="E3DED1">
                  <a:shade val="50000"/>
                </a:srgb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rgbClr val="E3DED1">
                    <a:shade val="50000"/>
                  </a:srgbClr>
                </a:solidFill>
              </a:rPr>
              <a:pPr/>
              <a:t>‹#›</a:t>
            </a:fld>
            <a:endParaRPr lang="en-US">
              <a:solidFill>
                <a:srgbClr val="E3DED1">
                  <a:shade val="50000"/>
                </a:srgbClr>
              </a:solidFill>
            </a:endParaRPr>
          </a:p>
        </p:txBody>
      </p:sp>
    </p:spTree>
    <p:extLst>
      <p:ext uri="{BB962C8B-B14F-4D97-AF65-F5344CB8AC3E}">
        <p14:creationId xmlns:p14="http://schemas.microsoft.com/office/powerpoint/2010/main" val="3729850126"/>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Date Placeholder 1"/>
          <p:cNvSpPr>
            <a:spLocks noGrp="1"/>
          </p:cNvSpPr>
          <p:nvPr>
            <p:ph type="dt" sz="half" idx="10"/>
          </p:nvPr>
        </p:nvSpPr>
        <p:spPr/>
        <p:txBody>
          <a:bodyPr/>
          <a:lstStyle/>
          <a:p>
            <a:fld id="{1D8BD707-D9CF-40AE-B4C6-C98DA3205C09}" type="datetimeFigureOut">
              <a:rPr lang="en-US" smtClean="0">
                <a:solidFill>
                  <a:srgbClr val="E3DED1">
                    <a:shade val="50000"/>
                  </a:srgbClr>
                </a:solidFill>
              </a:rPr>
              <a:pPr/>
              <a:t>5/29/2020</a:t>
            </a:fld>
            <a:endParaRPr lang="en-US">
              <a:solidFill>
                <a:srgbClr val="E3DED1">
                  <a:shade val="50000"/>
                </a:srgbClr>
              </a:solidFill>
            </a:endParaRPr>
          </a:p>
        </p:txBody>
      </p:sp>
      <p:sp>
        <p:nvSpPr>
          <p:cNvPr id="3" name="Footer Placeholder 2"/>
          <p:cNvSpPr>
            <a:spLocks noGrp="1"/>
          </p:cNvSpPr>
          <p:nvPr>
            <p:ph type="ftr" sz="quarter" idx="11"/>
          </p:nvPr>
        </p:nvSpPr>
        <p:spPr/>
        <p:txBody>
          <a:bodyPr/>
          <a:lstStyle/>
          <a:p>
            <a:endParaRPr lang="en-US">
              <a:solidFill>
                <a:srgbClr val="E3DED1">
                  <a:shade val="50000"/>
                </a:srgb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rgbClr val="E3DED1">
                    <a:shade val="50000"/>
                  </a:srgbClr>
                </a:solidFill>
              </a:rPr>
              <a:pPr/>
              <a:t>‹#›</a:t>
            </a:fld>
            <a:endParaRPr lang="en-US">
              <a:solidFill>
                <a:srgbClr val="E3DED1">
                  <a:shade val="50000"/>
                </a:srgbClr>
              </a:solidFill>
            </a:endParaRPr>
          </a:p>
        </p:txBody>
      </p:sp>
    </p:spTree>
    <p:extLst>
      <p:ext uri="{BB962C8B-B14F-4D97-AF65-F5344CB8AC3E}">
        <p14:creationId xmlns:p14="http://schemas.microsoft.com/office/powerpoint/2010/main" val="1003244395"/>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E3DED1">
                    <a:shade val="50000"/>
                  </a:srgbClr>
                </a:solidFill>
              </a:rPr>
              <a:pPr/>
              <a:t>5/29/2020</a:t>
            </a:fld>
            <a:endParaRPr lang="en-US">
              <a:solidFill>
                <a:srgbClr val="E3DED1">
                  <a:shade val="50000"/>
                </a:srgbClr>
              </a:solidFill>
            </a:endParaRPr>
          </a:p>
        </p:txBody>
      </p:sp>
      <p:sp>
        <p:nvSpPr>
          <p:cNvPr id="6" name="Footer Placeholder 5"/>
          <p:cNvSpPr>
            <a:spLocks noGrp="1"/>
          </p:cNvSpPr>
          <p:nvPr>
            <p:ph type="ftr" sz="quarter" idx="11"/>
          </p:nvPr>
        </p:nvSpPr>
        <p:spPr/>
        <p:txBody>
          <a:bodyPr/>
          <a:lstStyle/>
          <a:p>
            <a:endParaRPr lang="en-US">
              <a:solidFill>
                <a:srgbClr val="E3DED1">
                  <a:shade val="50000"/>
                </a:srgb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E3DED1">
                    <a:shade val="50000"/>
                  </a:srgbClr>
                </a:solidFill>
              </a:rPr>
              <a:pPr/>
              <a:t>‹#›</a:t>
            </a:fld>
            <a:endParaRPr lang="en-US">
              <a:solidFill>
                <a:srgbClr val="E3DED1">
                  <a:shade val="50000"/>
                </a:srgbClr>
              </a:solidFill>
            </a:endParaRPr>
          </a:p>
        </p:txBody>
      </p:sp>
    </p:spTree>
    <p:extLst>
      <p:ext uri="{BB962C8B-B14F-4D97-AF65-F5344CB8AC3E}">
        <p14:creationId xmlns:p14="http://schemas.microsoft.com/office/powerpoint/2010/main" val="3013477599"/>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E3DED1">
                    <a:shade val="50000"/>
                  </a:srgbClr>
                </a:solidFill>
              </a:rPr>
              <a:pPr/>
              <a:t>5/29/2020</a:t>
            </a:fld>
            <a:endParaRPr lang="en-US">
              <a:solidFill>
                <a:srgbClr val="E3DED1">
                  <a:shade val="50000"/>
                </a:srgbClr>
              </a:solidFill>
            </a:endParaRPr>
          </a:p>
        </p:txBody>
      </p:sp>
      <p:sp>
        <p:nvSpPr>
          <p:cNvPr id="6" name="Footer Placeholder 5"/>
          <p:cNvSpPr>
            <a:spLocks noGrp="1"/>
          </p:cNvSpPr>
          <p:nvPr>
            <p:ph type="ftr" sz="quarter" idx="11"/>
          </p:nvPr>
        </p:nvSpPr>
        <p:spPr/>
        <p:txBody>
          <a:bodyPr/>
          <a:lstStyle/>
          <a:p>
            <a:endParaRPr lang="en-US">
              <a:solidFill>
                <a:srgbClr val="E3DED1">
                  <a:shade val="50000"/>
                </a:srgb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E3DED1">
                    <a:shade val="50000"/>
                  </a:srgbClr>
                </a:solidFill>
              </a:rPr>
              <a:pPr/>
              <a:t>‹#›</a:t>
            </a:fld>
            <a:endParaRPr lang="en-US">
              <a:solidFill>
                <a:srgbClr val="E3DED1">
                  <a:shade val="50000"/>
                </a:srgbClr>
              </a:solidFill>
            </a:endParaRPr>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extLst>
      <p:ext uri="{BB962C8B-B14F-4D97-AF65-F5344CB8AC3E}">
        <p14:creationId xmlns:p14="http://schemas.microsoft.com/office/powerpoint/2010/main" val="1222686577"/>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E3DED1">
                    <a:shade val="50000"/>
                  </a:srgbClr>
                </a:solidFill>
              </a:rPr>
              <a:pPr/>
              <a:t>5/29/2020</a:t>
            </a:fld>
            <a:endParaRPr lang="en-US">
              <a:solidFill>
                <a:srgbClr val="E3DED1">
                  <a:shade val="50000"/>
                </a:srgbClr>
              </a:solidFill>
            </a:endParaRPr>
          </a:p>
        </p:txBody>
      </p:sp>
      <p:sp>
        <p:nvSpPr>
          <p:cNvPr id="5" name="Footer Placeholder 4"/>
          <p:cNvSpPr>
            <a:spLocks noGrp="1"/>
          </p:cNvSpPr>
          <p:nvPr>
            <p:ph type="ftr" sz="quarter" idx="11"/>
          </p:nvPr>
        </p:nvSpPr>
        <p:spPr/>
        <p:txBody>
          <a:bodyPr/>
          <a:lstStyle/>
          <a:p>
            <a:endParaRPr lang="en-US">
              <a:solidFill>
                <a:srgbClr val="E3DED1">
                  <a:shade val="5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E3DED1">
                    <a:shade val="50000"/>
                  </a:srgbClr>
                </a:solidFill>
              </a:rPr>
              <a:pPr/>
              <a:t>‹#›</a:t>
            </a:fld>
            <a:endParaRPr lang="en-US">
              <a:solidFill>
                <a:srgbClr val="E3DED1">
                  <a:shade val="50000"/>
                </a:srgbClr>
              </a:solidFill>
            </a:endParaRPr>
          </a:p>
        </p:txBody>
      </p:sp>
    </p:spTree>
    <p:extLst>
      <p:ext uri="{BB962C8B-B14F-4D97-AF65-F5344CB8AC3E}">
        <p14:creationId xmlns:p14="http://schemas.microsoft.com/office/powerpoint/2010/main" val="2186080568"/>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E3DED1">
                    <a:shade val="50000"/>
                  </a:srgbClr>
                </a:solidFill>
              </a:rPr>
              <a:pPr/>
              <a:t>5/29/2020</a:t>
            </a:fld>
            <a:endParaRPr lang="en-US">
              <a:solidFill>
                <a:srgbClr val="E3DED1">
                  <a:shade val="50000"/>
                </a:srgbClr>
              </a:solidFill>
            </a:endParaRPr>
          </a:p>
        </p:txBody>
      </p:sp>
      <p:sp>
        <p:nvSpPr>
          <p:cNvPr id="5" name="Footer Placeholder 4"/>
          <p:cNvSpPr>
            <a:spLocks noGrp="1"/>
          </p:cNvSpPr>
          <p:nvPr>
            <p:ph type="ftr" sz="quarter" idx="11"/>
          </p:nvPr>
        </p:nvSpPr>
        <p:spPr/>
        <p:txBody>
          <a:bodyPr/>
          <a:lstStyle/>
          <a:p>
            <a:endParaRPr lang="en-US">
              <a:solidFill>
                <a:srgbClr val="E3DED1">
                  <a:shade val="5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E3DED1">
                    <a:shade val="50000"/>
                  </a:srgbClr>
                </a:solidFill>
              </a:rPr>
              <a:pPr/>
              <a:t>‹#›</a:t>
            </a:fld>
            <a:endParaRPr lang="en-US">
              <a:solidFill>
                <a:srgbClr val="E3DED1">
                  <a:shade val="50000"/>
                </a:srgbClr>
              </a:solidFill>
            </a:endParaRPr>
          </a:p>
        </p:txBody>
      </p:sp>
    </p:spTree>
    <p:extLst>
      <p:ext uri="{BB962C8B-B14F-4D97-AF65-F5344CB8AC3E}">
        <p14:creationId xmlns:p14="http://schemas.microsoft.com/office/powerpoint/2010/main" val="822533219"/>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1D8BD707-D9CF-40AE-B4C6-C98DA3205C09}" type="datetimeFigureOut">
              <a:rPr lang="en-US" smtClean="0">
                <a:solidFill>
                  <a:srgbClr val="DFE6D0"/>
                </a:solidFill>
              </a:rPr>
              <a:pPr/>
              <a:t>5/29/2020</a:t>
            </a:fld>
            <a:endParaRPr lang="en-US">
              <a:solidFill>
                <a:srgbClr val="DFE6D0"/>
              </a:solidFill>
            </a:endParaRPr>
          </a:p>
        </p:txBody>
      </p:sp>
      <p:sp>
        <p:nvSpPr>
          <p:cNvPr id="5" name="Footer Placeholder 4"/>
          <p:cNvSpPr>
            <a:spLocks noGrp="1"/>
          </p:cNvSpPr>
          <p:nvPr>
            <p:ph type="ftr" sz="quarter" idx="11"/>
          </p:nvPr>
        </p:nvSpPr>
        <p:spPr/>
        <p:txBody>
          <a:bodyPr/>
          <a:lstStyle/>
          <a:p>
            <a:endParaRPr lang="en-US">
              <a:solidFill>
                <a:srgbClr val="DFE6D0"/>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DFE6D0"/>
                </a:solidFill>
              </a:rPr>
              <a:pPr/>
              <a:t>‹#›</a:t>
            </a:fld>
            <a:endParaRPr lang="en-US">
              <a:solidFill>
                <a:srgbClr val="DFE6D0"/>
              </a:solidFill>
            </a:endParaRPr>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842256407"/>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DFE6D0"/>
                </a:solidFill>
              </a:rPr>
              <a:pPr/>
              <a:t>5/29/2020</a:t>
            </a:fld>
            <a:endParaRPr lang="en-US">
              <a:solidFill>
                <a:srgbClr val="DFE6D0"/>
              </a:solidFill>
            </a:endParaRPr>
          </a:p>
        </p:txBody>
      </p:sp>
      <p:sp>
        <p:nvSpPr>
          <p:cNvPr id="5" name="Footer Placeholder 4"/>
          <p:cNvSpPr>
            <a:spLocks noGrp="1"/>
          </p:cNvSpPr>
          <p:nvPr>
            <p:ph type="ftr" sz="quarter" idx="11"/>
          </p:nvPr>
        </p:nvSpPr>
        <p:spPr/>
        <p:txBody>
          <a:bodyPr/>
          <a:lstStyle/>
          <a:p>
            <a:endParaRPr lang="en-US">
              <a:solidFill>
                <a:srgbClr val="DFE6D0"/>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3869974743"/>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1D8BD707-D9CF-40AE-B4C6-C98DA3205C09}" type="datetimeFigureOut">
              <a:rPr lang="en-US" smtClean="0">
                <a:solidFill>
                  <a:srgbClr val="1D3641"/>
                </a:solidFill>
              </a:rPr>
              <a:pPr/>
              <a:t>5/29/2020</a:t>
            </a:fld>
            <a:endParaRPr lang="en-US">
              <a:solidFill>
                <a:srgbClr val="1D3641"/>
              </a:solidFill>
            </a:endParaRPr>
          </a:p>
        </p:txBody>
      </p:sp>
      <p:sp>
        <p:nvSpPr>
          <p:cNvPr id="91" name="Footer Placeholder 90"/>
          <p:cNvSpPr>
            <a:spLocks noGrp="1"/>
          </p:cNvSpPr>
          <p:nvPr>
            <p:ph type="ftr" sz="quarter" idx="11"/>
          </p:nvPr>
        </p:nvSpPr>
        <p:spPr/>
        <p:txBody>
          <a:bodyPr/>
          <a:lstStyle/>
          <a:p>
            <a:endParaRPr lang="en-US">
              <a:solidFill>
                <a:srgbClr val="1D3641"/>
              </a:solidFill>
            </a:endParaRPr>
          </a:p>
        </p:txBody>
      </p:sp>
      <p:sp>
        <p:nvSpPr>
          <p:cNvPr id="92" name="Slide Number Placeholder 91"/>
          <p:cNvSpPr>
            <a:spLocks noGrp="1"/>
          </p:cNvSpPr>
          <p:nvPr>
            <p:ph type="sldNum" sz="quarter" idx="12"/>
          </p:nvPr>
        </p:nvSpPr>
        <p:spPr/>
        <p:txBody>
          <a:bodyPr/>
          <a:lstStyle/>
          <a:p>
            <a:fld id="{B6F15528-21DE-4FAA-801E-634DDDAF4B2B}" type="slidenum">
              <a:rPr lang="en-US" smtClean="0">
                <a:solidFill>
                  <a:srgbClr val="1D3641"/>
                </a:solidFill>
              </a:rPr>
              <a:pPr/>
              <a:t>‹#›</a:t>
            </a:fld>
            <a:endParaRPr lang="en-US">
              <a:solidFill>
                <a:srgbClr val="1D3641"/>
              </a:solidFill>
            </a:endParaRPr>
          </a:p>
        </p:txBody>
      </p:sp>
    </p:spTree>
    <p:extLst>
      <p:ext uri="{BB962C8B-B14F-4D97-AF65-F5344CB8AC3E}">
        <p14:creationId xmlns:p14="http://schemas.microsoft.com/office/powerpoint/2010/main" val="2331371124"/>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DFE6D0"/>
                </a:solidFill>
              </a:rPr>
              <a:pPr/>
              <a:t>5/29/2020</a:t>
            </a:fld>
            <a:endParaRPr lang="en-US">
              <a:solidFill>
                <a:srgbClr val="DFE6D0"/>
              </a:solidFill>
            </a:endParaRPr>
          </a:p>
        </p:txBody>
      </p:sp>
      <p:sp>
        <p:nvSpPr>
          <p:cNvPr id="6" name="Footer Placeholder 5"/>
          <p:cNvSpPr>
            <a:spLocks noGrp="1"/>
          </p:cNvSpPr>
          <p:nvPr>
            <p:ph type="ftr" sz="quarter" idx="11"/>
          </p:nvPr>
        </p:nvSpPr>
        <p:spPr/>
        <p:txBody>
          <a:bodyPr/>
          <a:lstStyle/>
          <a:p>
            <a:endParaRPr lang="en-US">
              <a:solidFill>
                <a:srgbClr val="DFE6D0"/>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4251560514"/>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srgbClr val="DFE6D0"/>
                </a:solidFill>
              </a:rPr>
              <a:pPr/>
              <a:t>5/29/2020</a:t>
            </a:fld>
            <a:endParaRPr lang="en-US">
              <a:solidFill>
                <a:srgbClr val="DFE6D0"/>
              </a:solidFill>
            </a:endParaRPr>
          </a:p>
        </p:txBody>
      </p:sp>
      <p:sp>
        <p:nvSpPr>
          <p:cNvPr id="8" name="Footer Placeholder 7"/>
          <p:cNvSpPr>
            <a:spLocks noGrp="1"/>
          </p:cNvSpPr>
          <p:nvPr>
            <p:ph type="ftr" sz="quarter" idx="11"/>
          </p:nvPr>
        </p:nvSpPr>
        <p:spPr/>
        <p:txBody>
          <a:bodyPr/>
          <a:lstStyle/>
          <a:p>
            <a:endParaRPr lang="en-US">
              <a:solidFill>
                <a:srgbClr val="DFE6D0"/>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154454627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srgbClr val="DFE6D0"/>
                </a:solidFill>
              </a:rPr>
              <a:pPr/>
              <a:t>5/29/2020</a:t>
            </a:fld>
            <a:endParaRPr lang="en-US">
              <a:solidFill>
                <a:srgbClr val="DFE6D0"/>
              </a:solidFill>
            </a:endParaRPr>
          </a:p>
        </p:txBody>
      </p:sp>
      <p:sp>
        <p:nvSpPr>
          <p:cNvPr id="4" name="Footer Placeholder 3"/>
          <p:cNvSpPr>
            <a:spLocks noGrp="1"/>
          </p:cNvSpPr>
          <p:nvPr>
            <p:ph type="ftr" sz="quarter" idx="11"/>
          </p:nvPr>
        </p:nvSpPr>
        <p:spPr/>
        <p:txBody>
          <a:bodyPr/>
          <a:lstStyle/>
          <a:p>
            <a:endParaRPr lang="en-US">
              <a:solidFill>
                <a:srgbClr val="DFE6D0"/>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2577884238"/>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srgbClr val="DFE6D0"/>
                </a:solidFill>
              </a:rPr>
              <a:pPr/>
              <a:t>5/29/2020</a:t>
            </a:fld>
            <a:endParaRPr lang="en-US">
              <a:solidFill>
                <a:srgbClr val="DFE6D0"/>
              </a:solidFill>
            </a:endParaRPr>
          </a:p>
        </p:txBody>
      </p:sp>
      <p:sp>
        <p:nvSpPr>
          <p:cNvPr id="3" name="Footer Placeholder 2"/>
          <p:cNvSpPr>
            <a:spLocks noGrp="1"/>
          </p:cNvSpPr>
          <p:nvPr>
            <p:ph type="ftr" sz="quarter" idx="11"/>
          </p:nvPr>
        </p:nvSpPr>
        <p:spPr/>
        <p:txBody>
          <a:bodyPr/>
          <a:lstStyle/>
          <a:p>
            <a:endParaRPr lang="en-US">
              <a:solidFill>
                <a:srgbClr val="DFE6D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1385528834"/>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DFE6D0"/>
                </a:solidFill>
              </a:rPr>
              <a:pPr/>
              <a:t>5/29/2020</a:t>
            </a:fld>
            <a:endParaRPr lang="en-US">
              <a:solidFill>
                <a:srgbClr val="DFE6D0"/>
              </a:solidFill>
            </a:endParaRPr>
          </a:p>
        </p:txBody>
      </p:sp>
      <p:sp>
        <p:nvSpPr>
          <p:cNvPr id="6" name="Footer Placeholder 5"/>
          <p:cNvSpPr>
            <a:spLocks noGrp="1"/>
          </p:cNvSpPr>
          <p:nvPr>
            <p:ph type="ftr" sz="quarter" idx="11"/>
          </p:nvPr>
        </p:nvSpPr>
        <p:spPr/>
        <p:txBody>
          <a:bodyPr/>
          <a:lstStyle/>
          <a:p>
            <a:endParaRPr lang="en-US">
              <a:solidFill>
                <a:srgbClr val="DFE6D0"/>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DFE6D0"/>
                </a:solidFill>
              </a:rPr>
              <a:pPr/>
              <a:t>‹#›</a:t>
            </a:fld>
            <a:endParaRPr lang="en-US">
              <a:solidFill>
                <a:srgbClr val="DFE6D0"/>
              </a:solidFill>
            </a:endParaRPr>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78581913"/>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DFE6D0"/>
                </a:solidFill>
              </a:rPr>
              <a:pPr/>
              <a:t>5/29/2020</a:t>
            </a:fld>
            <a:endParaRPr lang="en-US">
              <a:solidFill>
                <a:srgbClr val="DFE6D0"/>
              </a:solidFill>
            </a:endParaRPr>
          </a:p>
        </p:txBody>
      </p:sp>
      <p:sp>
        <p:nvSpPr>
          <p:cNvPr id="6" name="Footer Placeholder 5"/>
          <p:cNvSpPr>
            <a:spLocks noGrp="1"/>
          </p:cNvSpPr>
          <p:nvPr>
            <p:ph type="ftr" sz="quarter" idx="11"/>
          </p:nvPr>
        </p:nvSpPr>
        <p:spPr/>
        <p:txBody>
          <a:bodyPr/>
          <a:lstStyle/>
          <a:p>
            <a:endParaRPr lang="en-US">
              <a:solidFill>
                <a:srgbClr val="DFE6D0"/>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DFE6D0"/>
                </a:solidFill>
              </a:rPr>
              <a:pPr/>
              <a:t>‹#›</a:t>
            </a:fld>
            <a:endParaRPr lang="en-US">
              <a:solidFill>
                <a:srgbClr val="DFE6D0"/>
              </a:solidFill>
            </a:endParaRPr>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91084740"/>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DFE6D0"/>
                </a:solidFill>
              </a:rPr>
              <a:pPr/>
              <a:t>5/29/2020</a:t>
            </a:fld>
            <a:endParaRPr lang="en-US">
              <a:solidFill>
                <a:srgbClr val="DFE6D0"/>
              </a:solidFill>
            </a:endParaRPr>
          </a:p>
        </p:txBody>
      </p:sp>
      <p:sp>
        <p:nvSpPr>
          <p:cNvPr id="5" name="Footer Placeholder 4"/>
          <p:cNvSpPr>
            <a:spLocks noGrp="1"/>
          </p:cNvSpPr>
          <p:nvPr>
            <p:ph type="ftr" sz="quarter" idx="11"/>
          </p:nvPr>
        </p:nvSpPr>
        <p:spPr/>
        <p:txBody>
          <a:bodyPr/>
          <a:lstStyle/>
          <a:p>
            <a:endParaRPr lang="en-US">
              <a:solidFill>
                <a:srgbClr val="DFE6D0"/>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1834269311"/>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DFE6D0"/>
                </a:solidFill>
              </a:rPr>
              <a:pPr/>
              <a:t>5/29/2020</a:t>
            </a:fld>
            <a:endParaRPr lang="en-US">
              <a:solidFill>
                <a:srgbClr val="DFE6D0"/>
              </a:solidFill>
            </a:endParaRPr>
          </a:p>
        </p:txBody>
      </p:sp>
      <p:sp>
        <p:nvSpPr>
          <p:cNvPr id="5" name="Footer Placeholder 4"/>
          <p:cNvSpPr>
            <a:spLocks noGrp="1"/>
          </p:cNvSpPr>
          <p:nvPr>
            <p:ph type="ftr" sz="quarter" idx="11"/>
          </p:nvPr>
        </p:nvSpPr>
        <p:spPr/>
        <p:txBody>
          <a:bodyPr/>
          <a:lstStyle/>
          <a:p>
            <a:endParaRPr lang="en-US">
              <a:solidFill>
                <a:srgbClr val="DFE6D0"/>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2736983261"/>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p>
            <a:fld id="{1D8BD707-D9CF-40AE-B4C6-C98DA3205C09}" type="datetimeFigureOut">
              <a:rPr lang="en-US" smtClean="0">
                <a:solidFill>
                  <a:srgbClr val="E3DED1">
                    <a:shade val="50000"/>
                  </a:srgbClr>
                </a:solidFill>
              </a:rPr>
              <a:pPr/>
              <a:t>5/29/2020</a:t>
            </a:fld>
            <a:endParaRPr lang="en-US">
              <a:solidFill>
                <a:srgbClr val="E3DED1">
                  <a:shade val="50000"/>
                </a:srgbClr>
              </a:solidFill>
            </a:endParaRPr>
          </a:p>
        </p:txBody>
      </p:sp>
      <p:sp>
        <p:nvSpPr>
          <p:cNvPr id="8" name="Footer Placeholder 7"/>
          <p:cNvSpPr>
            <a:spLocks noGrp="1"/>
          </p:cNvSpPr>
          <p:nvPr>
            <p:ph type="ftr" sz="quarter" idx="11"/>
          </p:nvPr>
        </p:nvSpPr>
        <p:spPr/>
        <p:txBody>
          <a:bodyPr/>
          <a:lstStyle/>
          <a:p>
            <a:endParaRPr lang="en-US">
              <a:solidFill>
                <a:srgbClr val="E3DED1">
                  <a:shade val="50000"/>
                </a:srgbClr>
              </a:solidFill>
            </a:endParaRPr>
          </a:p>
        </p:txBody>
      </p:sp>
      <p:sp>
        <p:nvSpPr>
          <p:cNvPr id="11" name="Slide Number Placeholder 10"/>
          <p:cNvSpPr>
            <a:spLocks noGrp="1"/>
          </p:cNvSpPr>
          <p:nvPr>
            <p:ph type="sldNum" sz="quarter" idx="12"/>
          </p:nvPr>
        </p:nvSpPr>
        <p:spPr/>
        <p:txBody>
          <a:bodyPr/>
          <a:lstStyle/>
          <a:p>
            <a:fld id="{B6F15528-21DE-4FAA-801E-634DDDAF4B2B}" type="slidenum">
              <a:rPr lang="en-US" smtClean="0">
                <a:solidFill>
                  <a:srgbClr val="E3DED1">
                    <a:shade val="50000"/>
                  </a:srgbClr>
                </a:solidFill>
              </a:rPr>
              <a:pPr/>
              <a:t>‹#›</a:t>
            </a:fld>
            <a:endParaRPr lang="en-US">
              <a:solidFill>
                <a:srgbClr val="E3DED1">
                  <a:shade val="50000"/>
                </a:srgbClr>
              </a:solidFill>
            </a:endParaRPr>
          </a:p>
        </p:txBody>
      </p:sp>
    </p:spTree>
    <p:extLst>
      <p:ext uri="{BB962C8B-B14F-4D97-AF65-F5344CB8AC3E}">
        <p14:creationId xmlns:p14="http://schemas.microsoft.com/office/powerpoint/2010/main" val="255192983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E3DED1">
                    <a:shade val="50000"/>
                  </a:srgbClr>
                </a:solidFill>
              </a:rPr>
              <a:pPr/>
              <a:t>5/29/2020</a:t>
            </a:fld>
            <a:endParaRPr lang="en-US">
              <a:solidFill>
                <a:srgbClr val="E3DED1">
                  <a:shade val="50000"/>
                </a:srgbClr>
              </a:solidFill>
            </a:endParaRPr>
          </a:p>
        </p:txBody>
      </p:sp>
      <p:sp>
        <p:nvSpPr>
          <p:cNvPr id="5" name="Footer Placeholder 4"/>
          <p:cNvSpPr>
            <a:spLocks noGrp="1"/>
          </p:cNvSpPr>
          <p:nvPr>
            <p:ph type="ftr" sz="quarter" idx="11"/>
          </p:nvPr>
        </p:nvSpPr>
        <p:spPr/>
        <p:txBody>
          <a:bodyPr/>
          <a:lstStyle/>
          <a:p>
            <a:endParaRPr lang="en-US">
              <a:solidFill>
                <a:srgbClr val="E3DED1">
                  <a:shade val="5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E3DED1">
                    <a:shade val="50000"/>
                  </a:srgbClr>
                </a:solidFill>
              </a:rPr>
              <a:pPr/>
              <a:t>‹#›</a:t>
            </a:fld>
            <a:endParaRPr lang="en-US">
              <a:solidFill>
                <a:srgbClr val="E3DED1">
                  <a:shade val="50000"/>
                </a:srgbClr>
              </a:solidFill>
            </a:endParaRPr>
          </a:p>
        </p:txBody>
      </p:sp>
    </p:spTree>
    <p:extLst>
      <p:ext uri="{BB962C8B-B14F-4D97-AF65-F5344CB8AC3E}">
        <p14:creationId xmlns:p14="http://schemas.microsoft.com/office/powerpoint/2010/main" val="33156576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E3DED1">
                    <a:shade val="50000"/>
                  </a:srgbClr>
                </a:solidFill>
              </a:rPr>
              <a:pPr/>
              <a:t>5/29/2020</a:t>
            </a:fld>
            <a:endParaRPr lang="en-US">
              <a:solidFill>
                <a:srgbClr val="E3DED1">
                  <a:shade val="50000"/>
                </a:srgbClr>
              </a:solidFill>
            </a:endParaRPr>
          </a:p>
        </p:txBody>
      </p:sp>
      <p:sp>
        <p:nvSpPr>
          <p:cNvPr id="5" name="Footer Placeholder 4"/>
          <p:cNvSpPr>
            <a:spLocks noGrp="1"/>
          </p:cNvSpPr>
          <p:nvPr>
            <p:ph type="ftr" sz="quarter" idx="11"/>
          </p:nvPr>
        </p:nvSpPr>
        <p:spPr/>
        <p:txBody>
          <a:bodyPr/>
          <a:lstStyle/>
          <a:p>
            <a:endParaRPr lang="en-US">
              <a:solidFill>
                <a:srgbClr val="E3DED1">
                  <a:shade val="5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E3DED1">
                    <a:shade val="50000"/>
                  </a:srgbClr>
                </a:solidFill>
              </a:rPr>
              <a:pPr/>
              <a:t>‹#›</a:t>
            </a:fld>
            <a:endParaRPr lang="en-US">
              <a:solidFill>
                <a:srgbClr val="E3DED1">
                  <a:shade val="50000"/>
                </a:srgbClr>
              </a:solidFill>
            </a:endParaRPr>
          </a:p>
        </p:txBody>
      </p:sp>
    </p:spTree>
    <p:extLst>
      <p:ext uri="{BB962C8B-B14F-4D97-AF65-F5344CB8AC3E}">
        <p14:creationId xmlns:p14="http://schemas.microsoft.com/office/powerpoint/2010/main" val="2291262763"/>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E3DED1">
                    <a:shade val="50000"/>
                  </a:srgbClr>
                </a:solidFill>
              </a:rPr>
              <a:pPr/>
              <a:t>5/29/2020</a:t>
            </a:fld>
            <a:endParaRPr lang="en-US">
              <a:solidFill>
                <a:srgbClr val="E3DED1">
                  <a:shade val="50000"/>
                </a:srgbClr>
              </a:solidFill>
            </a:endParaRPr>
          </a:p>
        </p:txBody>
      </p:sp>
      <p:sp>
        <p:nvSpPr>
          <p:cNvPr id="6" name="Footer Placeholder 5"/>
          <p:cNvSpPr>
            <a:spLocks noGrp="1"/>
          </p:cNvSpPr>
          <p:nvPr>
            <p:ph type="ftr" sz="quarter" idx="11"/>
          </p:nvPr>
        </p:nvSpPr>
        <p:spPr/>
        <p:txBody>
          <a:bodyPr/>
          <a:lstStyle/>
          <a:p>
            <a:endParaRPr lang="en-US">
              <a:solidFill>
                <a:srgbClr val="E3DED1">
                  <a:shade val="50000"/>
                </a:srgb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E3DED1">
                    <a:shade val="50000"/>
                  </a:srgbClr>
                </a:solidFill>
              </a:rPr>
              <a:pPr/>
              <a:t>‹#›</a:t>
            </a:fld>
            <a:endParaRPr lang="en-US">
              <a:solidFill>
                <a:srgbClr val="E3DED1">
                  <a:shade val="50000"/>
                </a:srgbClr>
              </a:solidFill>
            </a:endParaRPr>
          </a:p>
        </p:txBody>
      </p:sp>
    </p:spTree>
    <p:extLst>
      <p:ext uri="{BB962C8B-B14F-4D97-AF65-F5344CB8AC3E}">
        <p14:creationId xmlns:p14="http://schemas.microsoft.com/office/powerpoint/2010/main" val="3079349299"/>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srgbClr val="E3DED1">
                    <a:shade val="50000"/>
                  </a:srgbClr>
                </a:solidFill>
              </a:rPr>
              <a:pPr/>
              <a:t>5/29/2020</a:t>
            </a:fld>
            <a:endParaRPr lang="en-US">
              <a:solidFill>
                <a:srgbClr val="E3DED1">
                  <a:shade val="50000"/>
                </a:srgbClr>
              </a:solidFill>
            </a:endParaRPr>
          </a:p>
        </p:txBody>
      </p:sp>
      <p:sp>
        <p:nvSpPr>
          <p:cNvPr id="8" name="Footer Placeholder 7"/>
          <p:cNvSpPr>
            <a:spLocks noGrp="1"/>
          </p:cNvSpPr>
          <p:nvPr>
            <p:ph type="ftr" sz="quarter" idx="11"/>
          </p:nvPr>
        </p:nvSpPr>
        <p:spPr/>
        <p:txBody>
          <a:bodyPr/>
          <a:lstStyle/>
          <a:p>
            <a:endParaRPr lang="en-US">
              <a:solidFill>
                <a:srgbClr val="E3DED1">
                  <a:shade val="50000"/>
                </a:srgb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srgbClr val="E3DED1">
                    <a:shade val="50000"/>
                  </a:srgbClr>
                </a:solidFill>
              </a:rPr>
              <a:pPr/>
              <a:t>‹#›</a:t>
            </a:fld>
            <a:endParaRPr lang="en-US">
              <a:solidFill>
                <a:srgbClr val="E3DED1">
                  <a:shade val="50000"/>
                </a:srgbClr>
              </a:solidFill>
            </a:endParaRPr>
          </a:p>
        </p:txBody>
      </p:sp>
    </p:spTree>
    <p:extLst>
      <p:ext uri="{BB962C8B-B14F-4D97-AF65-F5344CB8AC3E}">
        <p14:creationId xmlns:p14="http://schemas.microsoft.com/office/powerpoint/2010/main" val="2749620636"/>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srgbClr val="E3DED1">
                    <a:shade val="50000"/>
                  </a:srgbClr>
                </a:solidFill>
              </a:rPr>
              <a:pPr/>
              <a:t>5/29/2020</a:t>
            </a:fld>
            <a:endParaRPr lang="en-US">
              <a:solidFill>
                <a:srgbClr val="E3DED1">
                  <a:shade val="50000"/>
                </a:srgbClr>
              </a:solidFill>
            </a:endParaRPr>
          </a:p>
        </p:txBody>
      </p:sp>
      <p:sp>
        <p:nvSpPr>
          <p:cNvPr id="4" name="Footer Placeholder 3"/>
          <p:cNvSpPr>
            <a:spLocks noGrp="1"/>
          </p:cNvSpPr>
          <p:nvPr>
            <p:ph type="ftr" sz="quarter" idx="11"/>
          </p:nvPr>
        </p:nvSpPr>
        <p:spPr/>
        <p:txBody>
          <a:bodyPr/>
          <a:lstStyle/>
          <a:p>
            <a:endParaRPr lang="en-US">
              <a:solidFill>
                <a:srgbClr val="E3DED1">
                  <a:shade val="50000"/>
                </a:srgb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rgbClr val="E3DED1">
                    <a:shade val="50000"/>
                  </a:srgbClr>
                </a:solidFill>
              </a:rPr>
              <a:pPr/>
              <a:t>‹#›</a:t>
            </a:fld>
            <a:endParaRPr lang="en-US">
              <a:solidFill>
                <a:srgbClr val="E3DED1">
                  <a:shade val="50000"/>
                </a:srgbClr>
              </a:solidFill>
            </a:endParaRPr>
          </a:p>
        </p:txBody>
      </p:sp>
    </p:spTree>
    <p:extLst>
      <p:ext uri="{BB962C8B-B14F-4D97-AF65-F5344CB8AC3E}">
        <p14:creationId xmlns:p14="http://schemas.microsoft.com/office/powerpoint/2010/main" val="3325338789"/>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Date Placeholder 1"/>
          <p:cNvSpPr>
            <a:spLocks noGrp="1"/>
          </p:cNvSpPr>
          <p:nvPr>
            <p:ph type="dt" sz="half" idx="10"/>
          </p:nvPr>
        </p:nvSpPr>
        <p:spPr/>
        <p:txBody>
          <a:bodyPr/>
          <a:lstStyle/>
          <a:p>
            <a:fld id="{1D8BD707-D9CF-40AE-B4C6-C98DA3205C09}" type="datetimeFigureOut">
              <a:rPr lang="en-US" smtClean="0">
                <a:solidFill>
                  <a:srgbClr val="E3DED1">
                    <a:shade val="50000"/>
                  </a:srgbClr>
                </a:solidFill>
              </a:rPr>
              <a:pPr/>
              <a:t>5/29/2020</a:t>
            </a:fld>
            <a:endParaRPr lang="en-US">
              <a:solidFill>
                <a:srgbClr val="E3DED1">
                  <a:shade val="50000"/>
                </a:srgbClr>
              </a:solidFill>
            </a:endParaRPr>
          </a:p>
        </p:txBody>
      </p:sp>
      <p:sp>
        <p:nvSpPr>
          <p:cNvPr id="3" name="Footer Placeholder 2"/>
          <p:cNvSpPr>
            <a:spLocks noGrp="1"/>
          </p:cNvSpPr>
          <p:nvPr>
            <p:ph type="ftr" sz="quarter" idx="11"/>
          </p:nvPr>
        </p:nvSpPr>
        <p:spPr/>
        <p:txBody>
          <a:bodyPr/>
          <a:lstStyle/>
          <a:p>
            <a:endParaRPr lang="en-US">
              <a:solidFill>
                <a:srgbClr val="E3DED1">
                  <a:shade val="50000"/>
                </a:srgb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rgbClr val="E3DED1">
                    <a:shade val="50000"/>
                  </a:srgbClr>
                </a:solidFill>
              </a:rPr>
              <a:pPr/>
              <a:t>‹#›</a:t>
            </a:fld>
            <a:endParaRPr lang="en-US">
              <a:solidFill>
                <a:srgbClr val="E3DED1">
                  <a:shade val="50000"/>
                </a:srgbClr>
              </a:solidFill>
            </a:endParaRPr>
          </a:p>
        </p:txBody>
      </p:sp>
    </p:spTree>
    <p:extLst>
      <p:ext uri="{BB962C8B-B14F-4D97-AF65-F5344CB8AC3E}">
        <p14:creationId xmlns:p14="http://schemas.microsoft.com/office/powerpoint/2010/main" val="459048630"/>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E3DED1">
                    <a:shade val="50000"/>
                  </a:srgbClr>
                </a:solidFill>
              </a:rPr>
              <a:pPr/>
              <a:t>5/29/2020</a:t>
            </a:fld>
            <a:endParaRPr lang="en-US">
              <a:solidFill>
                <a:srgbClr val="E3DED1">
                  <a:shade val="50000"/>
                </a:srgbClr>
              </a:solidFill>
            </a:endParaRPr>
          </a:p>
        </p:txBody>
      </p:sp>
      <p:sp>
        <p:nvSpPr>
          <p:cNvPr id="6" name="Footer Placeholder 5"/>
          <p:cNvSpPr>
            <a:spLocks noGrp="1"/>
          </p:cNvSpPr>
          <p:nvPr>
            <p:ph type="ftr" sz="quarter" idx="11"/>
          </p:nvPr>
        </p:nvSpPr>
        <p:spPr/>
        <p:txBody>
          <a:bodyPr/>
          <a:lstStyle/>
          <a:p>
            <a:endParaRPr lang="en-US">
              <a:solidFill>
                <a:srgbClr val="E3DED1">
                  <a:shade val="50000"/>
                </a:srgb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E3DED1">
                    <a:shade val="50000"/>
                  </a:srgbClr>
                </a:solidFill>
              </a:rPr>
              <a:pPr/>
              <a:t>‹#›</a:t>
            </a:fld>
            <a:endParaRPr lang="en-US">
              <a:solidFill>
                <a:srgbClr val="E3DED1">
                  <a:shade val="50000"/>
                </a:srgbClr>
              </a:solidFill>
            </a:endParaRPr>
          </a:p>
        </p:txBody>
      </p:sp>
    </p:spTree>
    <p:extLst>
      <p:ext uri="{BB962C8B-B14F-4D97-AF65-F5344CB8AC3E}">
        <p14:creationId xmlns:p14="http://schemas.microsoft.com/office/powerpoint/2010/main" val="3132294574"/>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E3DED1">
                    <a:shade val="50000"/>
                  </a:srgbClr>
                </a:solidFill>
              </a:rPr>
              <a:pPr/>
              <a:t>5/29/2020</a:t>
            </a:fld>
            <a:endParaRPr lang="en-US">
              <a:solidFill>
                <a:srgbClr val="E3DED1">
                  <a:shade val="50000"/>
                </a:srgbClr>
              </a:solidFill>
            </a:endParaRPr>
          </a:p>
        </p:txBody>
      </p:sp>
      <p:sp>
        <p:nvSpPr>
          <p:cNvPr id="6" name="Footer Placeholder 5"/>
          <p:cNvSpPr>
            <a:spLocks noGrp="1"/>
          </p:cNvSpPr>
          <p:nvPr>
            <p:ph type="ftr" sz="quarter" idx="11"/>
          </p:nvPr>
        </p:nvSpPr>
        <p:spPr/>
        <p:txBody>
          <a:bodyPr/>
          <a:lstStyle/>
          <a:p>
            <a:endParaRPr lang="en-US">
              <a:solidFill>
                <a:srgbClr val="E3DED1">
                  <a:shade val="50000"/>
                </a:srgb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E3DED1">
                    <a:shade val="50000"/>
                  </a:srgbClr>
                </a:solidFill>
              </a:rPr>
              <a:pPr/>
              <a:t>‹#›</a:t>
            </a:fld>
            <a:endParaRPr lang="en-US">
              <a:solidFill>
                <a:srgbClr val="E3DED1">
                  <a:shade val="50000"/>
                </a:srgbClr>
              </a:solidFill>
            </a:endParaRPr>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extLst>
      <p:ext uri="{BB962C8B-B14F-4D97-AF65-F5344CB8AC3E}">
        <p14:creationId xmlns:p14="http://schemas.microsoft.com/office/powerpoint/2010/main" val="873670347"/>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E3DED1">
                    <a:shade val="50000"/>
                  </a:srgbClr>
                </a:solidFill>
              </a:rPr>
              <a:pPr/>
              <a:t>5/29/2020</a:t>
            </a:fld>
            <a:endParaRPr lang="en-US">
              <a:solidFill>
                <a:srgbClr val="E3DED1">
                  <a:shade val="50000"/>
                </a:srgbClr>
              </a:solidFill>
            </a:endParaRPr>
          </a:p>
        </p:txBody>
      </p:sp>
      <p:sp>
        <p:nvSpPr>
          <p:cNvPr id="5" name="Footer Placeholder 4"/>
          <p:cNvSpPr>
            <a:spLocks noGrp="1"/>
          </p:cNvSpPr>
          <p:nvPr>
            <p:ph type="ftr" sz="quarter" idx="11"/>
          </p:nvPr>
        </p:nvSpPr>
        <p:spPr/>
        <p:txBody>
          <a:bodyPr/>
          <a:lstStyle/>
          <a:p>
            <a:endParaRPr lang="en-US">
              <a:solidFill>
                <a:srgbClr val="E3DED1">
                  <a:shade val="5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E3DED1">
                    <a:shade val="50000"/>
                  </a:srgbClr>
                </a:solidFill>
              </a:rPr>
              <a:pPr/>
              <a:t>‹#›</a:t>
            </a:fld>
            <a:endParaRPr lang="en-US">
              <a:solidFill>
                <a:srgbClr val="E3DED1">
                  <a:shade val="50000"/>
                </a:srgbClr>
              </a:solidFill>
            </a:endParaRPr>
          </a:p>
        </p:txBody>
      </p:sp>
    </p:spTree>
    <p:extLst>
      <p:ext uri="{BB962C8B-B14F-4D97-AF65-F5344CB8AC3E}">
        <p14:creationId xmlns:p14="http://schemas.microsoft.com/office/powerpoint/2010/main" val="4260735193"/>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E3DED1">
                    <a:shade val="50000"/>
                  </a:srgbClr>
                </a:solidFill>
              </a:rPr>
              <a:pPr/>
              <a:t>5/29/2020</a:t>
            </a:fld>
            <a:endParaRPr lang="en-US">
              <a:solidFill>
                <a:srgbClr val="E3DED1">
                  <a:shade val="50000"/>
                </a:srgbClr>
              </a:solidFill>
            </a:endParaRPr>
          </a:p>
        </p:txBody>
      </p:sp>
      <p:sp>
        <p:nvSpPr>
          <p:cNvPr id="5" name="Footer Placeholder 4"/>
          <p:cNvSpPr>
            <a:spLocks noGrp="1"/>
          </p:cNvSpPr>
          <p:nvPr>
            <p:ph type="ftr" sz="quarter" idx="11"/>
          </p:nvPr>
        </p:nvSpPr>
        <p:spPr/>
        <p:txBody>
          <a:bodyPr/>
          <a:lstStyle/>
          <a:p>
            <a:endParaRPr lang="en-US">
              <a:solidFill>
                <a:srgbClr val="E3DED1">
                  <a:shade val="5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E3DED1">
                    <a:shade val="50000"/>
                  </a:srgbClr>
                </a:solidFill>
              </a:rPr>
              <a:pPr/>
              <a:t>‹#›</a:t>
            </a:fld>
            <a:endParaRPr lang="en-US">
              <a:solidFill>
                <a:srgbClr val="E3DED1">
                  <a:shade val="50000"/>
                </a:srgbClr>
              </a:solidFill>
            </a:endParaRPr>
          </a:p>
        </p:txBody>
      </p:sp>
    </p:spTree>
    <p:extLst>
      <p:ext uri="{BB962C8B-B14F-4D97-AF65-F5344CB8AC3E}">
        <p14:creationId xmlns:p14="http://schemas.microsoft.com/office/powerpoint/2010/main" val="262815810"/>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1D8BD707-D9CF-40AE-B4C6-C98DA3205C09}" type="datetimeFigureOut">
              <a:rPr lang="en-US" smtClean="0">
                <a:solidFill>
                  <a:srgbClr val="575F6D"/>
                </a:solidFill>
              </a:rPr>
              <a:pPr/>
              <a:t>5/29/2020</a:t>
            </a:fld>
            <a:endParaRPr lang="en-US">
              <a:solidFill>
                <a:srgbClr val="575F6D"/>
              </a:solidFill>
            </a:endParaRPr>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solidFill>
                <a:srgbClr val="575F6D"/>
              </a:solidFill>
            </a:endParaRP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Slide Number Placeholder 28"/>
          <p:cNvSpPr>
            <a:spLocks noGrp="1"/>
          </p:cNvSpPr>
          <p:nvPr>
            <p:ph type="sldNum" sz="quarter" idx="12"/>
          </p:nvPr>
        </p:nvSpPr>
        <p:spPr bwMode="auto">
          <a:xfrm>
            <a:off x="1325544" y="4928702"/>
            <a:ext cx="609600" cy="517524"/>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4736900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1D8BD707-D9CF-40AE-B4C6-C98DA3205C09}" type="datetimeFigureOut">
              <a:rPr lang="en-US" smtClean="0">
                <a:solidFill>
                  <a:srgbClr val="575F6D"/>
                </a:solidFill>
              </a:rPr>
              <a:pPr/>
              <a:t>5/29/2020</a:t>
            </a:fld>
            <a:endParaRPr lang="en-US">
              <a:solidFill>
                <a:srgbClr val="575F6D"/>
              </a:solidFill>
            </a:endParaRPr>
          </a:p>
        </p:txBody>
      </p:sp>
      <p:sp>
        <p:nvSpPr>
          <p:cNvPr id="9" name="Slide Number Placeholder 8"/>
          <p:cNvSpPr>
            <a:spLocks noGrp="1"/>
          </p:cNvSpPr>
          <p:nvPr>
            <p:ph type="sldNum" sz="quarter" idx="15"/>
          </p:nvPr>
        </p:nvSpPr>
        <p:spPr/>
        <p:txBody>
          <a:bodyPr rtlCol="0"/>
          <a:lstStyle/>
          <a:p>
            <a:fld id="{B6F15528-21DE-4FAA-801E-634DDDAF4B2B}"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solidFill>
                <a:srgbClr val="575F6D"/>
              </a:solidFill>
            </a:endParaRPr>
          </a:p>
        </p:txBody>
      </p:sp>
    </p:spTree>
    <p:extLst>
      <p:ext uri="{BB962C8B-B14F-4D97-AF65-F5344CB8AC3E}">
        <p14:creationId xmlns:p14="http://schemas.microsoft.com/office/powerpoint/2010/main" val="4109005351"/>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1D8BD707-D9CF-40AE-B4C6-C98DA3205C09}" type="datetimeFigureOut">
              <a:rPr lang="en-US" smtClean="0">
                <a:solidFill>
                  <a:srgbClr val="FFF39D"/>
                </a:solidFill>
              </a:rPr>
              <a:pPr/>
              <a:t>5/29/2020</a:t>
            </a:fld>
            <a:endParaRPr lang="en-US">
              <a:solidFill>
                <a:srgbClr val="FFF39D"/>
              </a:solidFill>
            </a:endParaRPr>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solidFill>
                <a:srgbClr val="FFF39D"/>
              </a:solidFill>
            </a:endParaRP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Slide Number Placeholder 5"/>
          <p:cNvSpPr>
            <a:spLocks noGrp="1"/>
          </p:cNvSpPr>
          <p:nvPr>
            <p:ph type="sldNum" sz="quarter" idx="12"/>
          </p:nvPr>
        </p:nvSpPr>
        <p:spPr bwMode="auto">
          <a:xfrm>
            <a:off x="1340616" y="4928702"/>
            <a:ext cx="609600" cy="517524"/>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76845573"/>
      </p:ext>
    </p:extLst>
  </p:cSld>
  <p:clrMapOvr>
    <a:overrideClrMapping bg1="dk1" tx1="lt1" bg2="dk2" tx2="lt2" accent1="accent1" accent2="accent2" accent3="accent3" accent4="accent4" accent5="accent5" accent6="accent6" hlink="hlink" folHlink="folHlink"/>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575F6D"/>
                </a:solidFill>
              </a:rPr>
              <a:pPr/>
              <a:t>5/29/2020</a:t>
            </a:fld>
            <a:endParaRPr lang="en-US">
              <a:solidFill>
                <a:srgbClr val="575F6D"/>
              </a:solidFill>
            </a:endParaRPr>
          </a:p>
        </p:txBody>
      </p:sp>
      <p:sp>
        <p:nvSpPr>
          <p:cNvPr id="6" name="Footer Placeholder 5"/>
          <p:cNvSpPr>
            <a:spLocks noGrp="1"/>
          </p:cNvSpPr>
          <p:nvPr>
            <p:ph type="ftr" sz="quarter" idx="11"/>
          </p:nvPr>
        </p:nvSpPr>
        <p:spPr/>
        <p:txBody>
          <a:bodyPr/>
          <a:lstStyle/>
          <a:p>
            <a:endParaRPr lang="en-US">
              <a:solidFill>
                <a:srgbClr val="575F6D"/>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459728189"/>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srgbClr val="575F6D"/>
                </a:solidFill>
              </a:rPr>
              <a:pPr/>
              <a:t>5/29/2020</a:t>
            </a:fld>
            <a:endParaRPr lang="en-US">
              <a:solidFill>
                <a:srgbClr val="575F6D"/>
              </a:solidFill>
            </a:endParaRPr>
          </a:p>
        </p:txBody>
      </p:sp>
      <p:sp>
        <p:nvSpPr>
          <p:cNvPr id="8" name="Footer Placeholder 7"/>
          <p:cNvSpPr>
            <a:spLocks noGrp="1"/>
          </p:cNvSpPr>
          <p:nvPr>
            <p:ph type="ftr" sz="quarter" idx="11"/>
          </p:nvPr>
        </p:nvSpPr>
        <p:spPr/>
        <p:txBody>
          <a:bodyPr/>
          <a:lstStyle/>
          <a:p>
            <a:endParaRPr lang="en-US">
              <a:solidFill>
                <a:srgbClr val="575F6D"/>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3495799306"/>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1D8BD707-D9CF-40AE-B4C6-C98DA3205C09}" type="datetimeFigureOut">
              <a:rPr lang="en-US" smtClean="0">
                <a:solidFill>
                  <a:srgbClr val="575F6D"/>
                </a:solidFill>
              </a:rPr>
              <a:pPr/>
              <a:t>5/29/2020</a:t>
            </a:fld>
            <a:endParaRPr lang="en-US">
              <a:solidFill>
                <a:srgbClr val="575F6D"/>
              </a:solidFill>
            </a:endParaRPr>
          </a:p>
        </p:txBody>
      </p:sp>
      <p:sp>
        <p:nvSpPr>
          <p:cNvPr id="7" name="Slide Number Placeholder 6"/>
          <p:cNvSpPr>
            <a:spLocks noGrp="1"/>
          </p:cNvSpPr>
          <p:nvPr>
            <p:ph type="sldNum" sz="quarter" idx="11"/>
          </p:nvPr>
        </p:nvSpPr>
        <p:spPr/>
        <p:txBody>
          <a:bodyPr rtlCol="0"/>
          <a:lstStyle/>
          <a:p>
            <a:fld id="{B6F15528-21DE-4FAA-801E-634DDDAF4B2B}"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solidFill>
                <a:srgbClr val="575F6D"/>
              </a:solidFill>
            </a:endParaRPr>
          </a:p>
        </p:txBody>
      </p:sp>
    </p:spTree>
    <p:extLst>
      <p:ext uri="{BB962C8B-B14F-4D97-AF65-F5344CB8AC3E}">
        <p14:creationId xmlns:p14="http://schemas.microsoft.com/office/powerpoint/2010/main" val="1448979218"/>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srgbClr val="575F6D"/>
                </a:solidFill>
              </a:rPr>
              <a:pPr/>
              <a:t>5/29/2020</a:t>
            </a:fld>
            <a:endParaRPr lang="en-US">
              <a:solidFill>
                <a:srgbClr val="575F6D"/>
              </a:solidFill>
            </a:endParaRPr>
          </a:p>
        </p:txBody>
      </p:sp>
      <p:sp>
        <p:nvSpPr>
          <p:cNvPr id="3" name="Footer Placeholder 2"/>
          <p:cNvSpPr>
            <a:spLocks noGrp="1"/>
          </p:cNvSpPr>
          <p:nvPr>
            <p:ph type="ftr" sz="quarter" idx="11"/>
          </p:nvPr>
        </p:nvSpPr>
        <p:spPr/>
        <p:txBody>
          <a:bodyPr/>
          <a:lstStyle/>
          <a:p>
            <a:endParaRPr lang="en-US">
              <a:solidFill>
                <a:srgbClr val="575F6D"/>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47720932"/>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1D8BD707-D9CF-40AE-B4C6-C98DA3205C09}" type="datetimeFigureOut">
              <a:rPr lang="en-US" smtClean="0">
                <a:solidFill>
                  <a:srgbClr val="575F6D"/>
                </a:solidFill>
              </a:rPr>
              <a:pPr/>
              <a:t>5/29/2020</a:t>
            </a:fld>
            <a:endParaRPr lang="en-US">
              <a:solidFill>
                <a:srgbClr val="575F6D"/>
              </a:solidFill>
            </a:endParaRPr>
          </a:p>
        </p:txBody>
      </p:sp>
      <p:sp>
        <p:nvSpPr>
          <p:cNvPr id="22" name="Slide Number Placeholder 21"/>
          <p:cNvSpPr>
            <a:spLocks noGrp="1"/>
          </p:cNvSpPr>
          <p:nvPr>
            <p:ph type="sldNum" sz="quarter" idx="15"/>
          </p:nvPr>
        </p:nvSpPr>
        <p:spPr/>
        <p:txBody>
          <a:bodyPr rtlCol="0"/>
          <a:lstStyle/>
          <a:p>
            <a:fld id="{B6F15528-21DE-4FAA-801E-634DDDAF4B2B}"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solidFill>
                <a:srgbClr val="575F6D"/>
              </a:solidFill>
            </a:endParaRPr>
          </a:p>
        </p:txBody>
      </p:sp>
    </p:spTree>
    <p:extLst>
      <p:ext uri="{BB962C8B-B14F-4D97-AF65-F5344CB8AC3E}">
        <p14:creationId xmlns:p14="http://schemas.microsoft.com/office/powerpoint/2010/main" val="1273064187"/>
      </p:ext>
    </p:extLst>
  </p:cSld>
  <p:clrMapOvr>
    <a:overrideClrMapping bg1="lt1" tx1="dk1" bg2="lt2" tx2="dk2" accent1="accent1" accent2="accent2" accent3="accent3" accent4="accent4" accent5="accent5" accent6="accent6" hlink="hlink" folHlink="folHlink"/>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7" name="Date Placeholder 16"/>
          <p:cNvSpPr>
            <a:spLocks noGrp="1"/>
          </p:cNvSpPr>
          <p:nvPr>
            <p:ph type="dt" sz="half" idx="10"/>
          </p:nvPr>
        </p:nvSpPr>
        <p:spPr/>
        <p:txBody>
          <a:bodyPr rtlCol="0"/>
          <a:lstStyle/>
          <a:p>
            <a:fld id="{1D8BD707-D9CF-40AE-B4C6-C98DA3205C09}" type="datetimeFigureOut">
              <a:rPr lang="en-US" smtClean="0">
                <a:solidFill>
                  <a:srgbClr val="575F6D"/>
                </a:solidFill>
              </a:rPr>
              <a:pPr/>
              <a:t>5/29/2020</a:t>
            </a:fld>
            <a:endParaRPr lang="en-US">
              <a:solidFill>
                <a:srgbClr val="575F6D"/>
              </a:solidFill>
            </a:endParaRPr>
          </a:p>
        </p:txBody>
      </p:sp>
      <p:sp>
        <p:nvSpPr>
          <p:cNvPr id="18" name="Slide Number Placeholder 17"/>
          <p:cNvSpPr>
            <a:spLocks noGrp="1"/>
          </p:cNvSpPr>
          <p:nvPr>
            <p:ph type="sldNum" sz="quarter" idx="11"/>
          </p:nvPr>
        </p:nvSpPr>
        <p:spPr/>
        <p:txBody>
          <a:bodyPr rtlCol="0"/>
          <a:lstStyle/>
          <a:p>
            <a:fld id="{B6F15528-21DE-4FAA-801E-634DDDAF4B2B}"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solidFill>
                <a:srgbClr val="575F6D"/>
              </a:solidFill>
            </a:endParaRPr>
          </a:p>
        </p:txBody>
      </p:sp>
    </p:spTree>
    <p:extLst>
      <p:ext uri="{BB962C8B-B14F-4D97-AF65-F5344CB8AC3E}">
        <p14:creationId xmlns:p14="http://schemas.microsoft.com/office/powerpoint/2010/main" val="1830004089"/>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575F6D"/>
                </a:solidFill>
              </a:rPr>
              <a:pPr/>
              <a:t>5/29/2020</a:t>
            </a:fld>
            <a:endParaRPr lang="en-US">
              <a:solidFill>
                <a:srgbClr val="575F6D"/>
              </a:solidFill>
            </a:endParaRPr>
          </a:p>
        </p:txBody>
      </p:sp>
      <p:sp>
        <p:nvSpPr>
          <p:cNvPr id="5" name="Footer Placeholder 4"/>
          <p:cNvSpPr>
            <a:spLocks noGrp="1"/>
          </p:cNvSpPr>
          <p:nvPr>
            <p:ph type="ftr" sz="quarter" idx="11"/>
          </p:nvPr>
        </p:nvSpPr>
        <p:spPr/>
        <p:txBody>
          <a:bodyPr/>
          <a:lstStyle/>
          <a:p>
            <a:endParaRPr lang="en-US">
              <a:solidFill>
                <a:srgbClr val="575F6D"/>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82400912"/>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575F6D"/>
                </a:solidFill>
              </a:rPr>
              <a:pPr/>
              <a:t>5/29/2020</a:t>
            </a:fld>
            <a:endParaRPr lang="en-US">
              <a:solidFill>
                <a:srgbClr val="575F6D"/>
              </a:solidFill>
            </a:endParaRPr>
          </a:p>
        </p:txBody>
      </p:sp>
      <p:sp>
        <p:nvSpPr>
          <p:cNvPr id="5" name="Footer Placeholder 4"/>
          <p:cNvSpPr>
            <a:spLocks noGrp="1"/>
          </p:cNvSpPr>
          <p:nvPr>
            <p:ph type="ftr" sz="quarter" idx="11"/>
          </p:nvPr>
        </p:nvSpPr>
        <p:spPr/>
        <p:txBody>
          <a:bodyPr/>
          <a:lstStyle/>
          <a:p>
            <a:endParaRPr lang="en-US">
              <a:solidFill>
                <a:srgbClr val="575F6D"/>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060926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solidFill>
                  <a:srgbClr val="DBF5F9">
                    <a:shade val="90000"/>
                  </a:srgbClr>
                </a:solidFill>
              </a:rPr>
              <a:pPr/>
              <a:t>5/29/2020</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B6F15528-21DE-4FAA-801E-634DDDAF4B2B}"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4119925113"/>
      </p:ext>
    </p:extLst>
  </p:cSld>
  <p:clrMapOvr>
    <a:overrideClrMapping bg1="dk1" tx1="lt1" bg2="dk2" tx2="lt2" accent1="accent1" accent2="accent2" accent3="accent3" accent4="accent4" accent5="accent5" accent6="accent6" hlink="hlink" folHlink="folHlink"/>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04617B">
                    <a:shade val="90000"/>
                  </a:srgbClr>
                </a:solidFill>
              </a:rPr>
              <a:pPr/>
              <a:t>5/29/2020</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705402798"/>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DBF5F9">
                    <a:shade val="90000"/>
                  </a:srgbClr>
                </a:solidFill>
              </a:rPr>
              <a:pPr/>
              <a:t>5/29/2020</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4072123085"/>
      </p:ext>
    </p:extLst>
  </p:cSld>
  <p:clrMapOvr>
    <a:overrideClrMapping bg1="dk1" tx1="lt1" bg2="dk2" tx2="lt2" accent1="accent1" accent2="accent2" accent3="accent3" accent4="accent4" accent5="accent5" accent6="accent6" hlink="hlink" folHlink="folHlink"/>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04617B">
                    <a:shade val="90000"/>
                  </a:srgbClr>
                </a:solidFill>
              </a:rPr>
              <a:pPr/>
              <a:t>5/29/2020</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620629847"/>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srgbClr val="04617B">
                    <a:shade val="90000"/>
                  </a:srgbClr>
                </a:solidFill>
              </a:rPr>
              <a:pPr/>
              <a:t>5/29/2020</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71060328"/>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srgbClr val="04617B">
                    <a:shade val="90000"/>
                  </a:srgbClr>
                </a:solidFill>
              </a:rPr>
              <a:pPr/>
              <a:t>5/29/2020</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569107351"/>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srgbClr val="04617B">
                    <a:shade val="90000"/>
                  </a:srgbClr>
                </a:solidFill>
              </a:rPr>
              <a:pPr/>
              <a:t>5/29/2020</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130113403"/>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04617B">
                    <a:shade val="90000"/>
                  </a:srgbClr>
                </a:solidFill>
              </a:rPr>
              <a:pPr/>
              <a:t>5/29/2020</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412152629"/>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04617B">
                    <a:shade val="90000"/>
                  </a:srgbClr>
                </a:solidFill>
              </a:rPr>
              <a:pPr/>
              <a:t>5/29/2020</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338619245"/>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04617B">
                    <a:shade val="90000"/>
                  </a:srgbClr>
                </a:solidFill>
              </a:rPr>
              <a:pPr/>
              <a:t>5/29/2020</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4222343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04617B">
                    <a:shade val="90000"/>
                  </a:srgbClr>
                </a:solidFill>
              </a:rPr>
              <a:pPr/>
              <a:t>5/29/2020</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626835817"/>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1D8BD707-D9CF-40AE-B4C6-C98DA3205C09}" type="datetimeFigureOut">
              <a:rPr lang="en-US" smtClean="0">
                <a:solidFill>
                  <a:srgbClr val="575F6D"/>
                </a:solidFill>
              </a:rPr>
              <a:pPr/>
              <a:t>5/29/2020</a:t>
            </a:fld>
            <a:endParaRPr lang="en-US">
              <a:solidFill>
                <a:srgbClr val="575F6D"/>
              </a:solidFill>
            </a:endParaRPr>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solidFill>
                <a:srgbClr val="575F6D"/>
              </a:solidFill>
            </a:endParaRP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Slide Number Placeholder 28"/>
          <p:cNvSpPr>
            <a:spLocks noGrp="1"/>
          </p:cNvSpPr>
          <p:nvPr>
            <p:ph type="sldNum" sz="quarter" idx="12"/>
          </p:nvPr>
        </p:nvSpPr>
        <p:spPr bwMode="auto">
          <a:xfrm>
            <a:off x="1325544" y="4928702"/>
            <a:ext cx="609600" cy="517524"/>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68353680"/>
      </p:ext>
    </p:extLst>
  </p:cSld>
  <p:clrMapOvr>
    <a:overrideClrMapping bg1="lt1" tx1="dk1" bg2="lt2" tx2="dk2" accent1="accent1" accent2="accent2" accent3="accent3" accent4="accent4" accent5="accent5" accent6="accent6" hlink="hlink" folHlink="folHlink"/>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1D8BD707-D9CF-40AE-B4C6-C98DA3205C09}" type="datetimeFigureOut">
              <a:rPr lang="en-US" smtClean="0">
                <a:solidFill>
                  <a:srgbClr val="575F6D"/>
                </a:solidFill>
              </a:rPr>
              <a:pPr/>
              <a:t>5/29/2020</a:t>
            </a:fld>
            <a:endParaRPr lang="en-US">
              <a:solidFill>
                <a:srgbClr val="575F6D"/>
              </a:solidFill>
            </a:endParaRPr>
          </a:p>
        </p:txBody>
      </p:sp>
      <p:sp>
        <p:nvSpPr>
          <p:cNvPr id="9" name="Slide Number Placeholder 8"/>
          <p:cNvSpPr>
            <a:spLocks noGrp="1"/>
          </p:cNvSpPr>
          <p:nvPr>
            <p:ph type="sldNum" sz="quarter" idx="15"/>
          </p:nvPr>
        </p:nvSpPr>
        <p:spPr/>
        <p:txBody>
          <a:bodyPr rtlCol="0"/>
          <a:lstStyle/>
          <a:p>
            <a:fld id="{B6F15528-21DE-4FAA-801E-634DDDAF4B2B}"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solidFill>
                <a:srgbClr val="575F6D"/>
              </a:solidFill>
            </a:endParaRPr>
          </a:p>
        </p:txBody>
      </p:sp>
    </p:spTree>
    <p:extLst>
      <p:ext uri="{BB962C8B-B14F-4D97-AF65-F5344CB8AC3E}">
        <p14:creationId xmlns:p14="http://schemas.microsoft.com/office/powerpoint/2010/main" val="1424903437"/>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1D8BD707-D9CF-40AE-B4C6-C98DA3205C09}" type="datetimeFigureOut">
              <a:rPr lang="en-US" smtClean="0">
                <a:solidFill>
                  <a:srgbClr val="FFF39D"/>
                </a:solidFill>
              </a:rPr>
              <a:pPr/>
              <a:t>5/29/2020</a:t>
            </a:fld>
            <a:endParaRPr lang="en-US">
              <a:solidFill>
                <a:srgbClr val="FFF39D"/>
              </a:solidFill>
            </a:endParaRPr>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solidFill>
                <a:srgbClr val="FFF39D"/>
              </a:solidFill>
            </a:endParaRP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Slide Number Placeholder 5"/>
          <p:cNvSpPr>
            <a:spLocks noGrp="1"/>
          </p:cNvSpPr>
          <p:nvPr>
            <p:ph type="sldNum" sz="quarter" idx="12"/>
          </p:nvPr>
        </p:nvSpPr>
        <p:spPr bwMode="auto">
          <a:xfrm>
            <a:off x="1340616" y="4928702"/>
            <a:ext cx="609600" cy="517524"/>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52052704"/>
      </p:ext>
    </p:extLst>
  </p:cSld>
  <p:clrMapOvr>
    <a:overrideClrMapping bg1="dk1" tx1="lt1" bg2="dk2" tx2="lt2" accent1="accent1" accent2="accent2" accent3="accent3" accent4="accent4" accent5="accent5" accent6="accent6" hlink="hlink" folHlink="folHlink"/>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575F6D"/>
                </a:solidFill>
              </a:rPr>
              <a:pPr/>
              <a:t>5/29/2020</a:t>
            </a:fld>
            <a:endParaRPr lang="en-US">
              <a:solidFill>
                <a:srgbClr val="575F6D"/>
              </a:solidFill>
            </a:endParaRPr>
          </a:p>
        </p:txBody>
      </p:sp>
      <p:sp>
        <p:nvSpPr>
          <p:cNvPr id="6" name="Footer Placeholder 5"/>
          <p:cNvSpPr>
            <a:spLocks noGrp="1"/>
          </p:cNvSpPr>
          <p:nvPr>
            <p:ph type="ftr" sz="quarter" idx="11"/>
          </p:nvPr>
        </p:nvSpPr>
        <p:spPr/>
        <p:txBody>
          <a:bodyPr/>
          <a:lstStyle/>
          <a:p>
            <a:endParaRPr lang="en-US">
              <a:solidFill>
                <a:srgbClr val="575F6D"/>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192029094"/>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srgbClr val="575F6D"/>
                </a:solidFill>
              </a:rPr>
              <a:pPr/>
              <a:t>5/29/2020</a:t>
            </a:fld>
            <a:endParaRPr lang="en-US">
              <a:solidFill>
                <a:srgbClr val="575F6D"/>
              </a:solidFill>
            </a:endParaRPr>
          </a:p>
        </p:txBody>
      </p:sp>
      <p:sp>
        <p:nvSpPr>
          <p:cNvPr id="8" name="Footer Placeholder 7"/>
          <p:cNvSpPr>
            <a:spLocks noGrp="1"/>
          </p:cNvSpPr>
          <p:nvPr>
            <p:ph type="ftr" sz="quarter" idx="11"/>
          </p:nvPr>
        </p:nvSpPr>
        <p:spPr/>
        <p:txBody>
          <a:bodyPr/>
          <a:lstStyle/>
          <a:p>
            <a:endParaRPr lang="en-US">
              <a:solidFill>
                <a:srgbClr val="575F6D"/>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3326040908"/>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1D8BD707-D9CF-40AE-B4C6-C98DA3205C09}" type="datetimeFigureOut">
              <a:rPr lang="en-US" smtClean="0">
                <a:solidFill>
                  <a:srgbClr val="575F6D"/>
                </a:solidFill>
              </a:rPr>
              <a:pPr/>
              <a:t>5/29/2020</a:t>
            </a:fld>
            <a:endParaRPr lang="en-US">
              <a:solidFill>
                <a:srgbClr val="575F6D"/>
              </a:solidFill>
            </a:endParaRPr>
          </a:p>
        </p:txBody>
      </p:sp>
      <p:sp>
        <p:nvSpPr>
          <p:cNvPr id="7" name="Slide Number Placeholder 6"/>
          <p:cNvSpPr>
            <a:spLocks noGrp="1"/>
          </p:cNvSpPr>
          <p:nvPr>
            <p:ph type="sldNum" sz="quarter" idx="11"/>
          </p:nvPr>
        </p:nvSpPr>
        <p:spPr/>
        <p:txBody>
          <a:bodyPr rtlCol="0"/>
          <a:lstStyle/>
          <a:p>
            <a:fld id="{B6F15528-21DE-4FAA-801E-634DDDAF4B2B}"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solidFill>
                <a:srgbClr val="575F6D"/>
              </a:solidFill>
            </a:endParaRPr>
          </a:p>
        </p:txBody>
      </p:sp>
    </p:spTree>
    <p:extLst>
      <p:ext uri="{BB962C8B-B14F-4D97-AF65-F5344CB8AC3E}">
        <p14:creationId xmlns:p14="http://schemas.microsoft.com/office/powerpoint/2010/main" val="3049759834"/>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srgbClr val="575F6D"/>
                </a:solidFill>
              </a:rPr>
              <a:pPr/>
              <a:t>5/29/2020</a:t>
            </a:fld>
            <a:endParaRPr lang="en-US">
              <a:solidFill>
                <a:srgbClr val="575F6D"/>
              </a:solidFill>
            </a:endParaRPr>
          </a:p>
        </p:txBody>
      </p:sp>
      <p:sp>
        <p:nvSpPr>
          <p:cNvPr id="3" name="Footer Placeholder 2"/>
          <p:cNvSpPr>
            <a:spLocks noGrp="1"/>
          </p:cNvSpPr>
          <p:nvPr>
            <p:ph type="ftr" sz="quarter" idx="11"/>
          </p:nvPr>
        </p:nvSpPr>
        <p:spPr/>
        <p:txBody>
          <a:bodyPr/>
          <a:lstStyle/>
          <a:p>
            <a:endParaRPr lang="en-US">
              <a:solidFill>
                <a:srgbClr val="575F6D"/>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77770600"/>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1D8BD707-D9CF-40AE-B4C6-C98DA3205C09}" type="datetimeFigureOut">
              <a:rPr lang="en-US" smtClean="0">
                <a:solidFill>
                  <a:srgbClr val="575F6D"/>
                </a:solidFill>
              </a:rPr>
              <a:pPr/>
              <a:t>5/29/2020</a:t>
            </a:fld>
            <a:endParaRPr lang="en-US">
              <a:solidFill>
                <a:srgbClr val="575F6D"/>
              </a:solidFill>
            </a:endParaRPr>
          </a:p>
        </p:txBody>
      </p:sp>
      <p:sp>
        <p:nvSpPr>
          <p:cNvPr id="22" name="Slide Number Placeholder 21"/>
          <p:cNvSpPr>
            <a:spLocks noGrp="1"/>
          </p:cNvSpPr>
          <p:nvPr>
            <p:ph type="sldNum" sz="quarter" idx="15"/>
          </p:nvPr>
        </p:nvSpPr>
        <p:spPr/>
        <p:txBody>
          <a:bodyPr rtlCol="0"/>
          <a:lstStyle/>
          <a:p>
            <a:fld id="{B6F15528-21DE-4FAA-801E-634DDDAF4B2B}"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solidFill>
                <a:srgbClr val="575F6D"/>
              </a:solidFill>
            </a:endParaRPr>
          </a:p>
        </p:txBody>
      </p:sp>
    </p:spTree>
    <p:extLst>
      <p:ext uri="{BB962C8B-B14F-4D97-AF65-F5344CB8AC3E}">
        <p14:creationId xmlns:p14="http://schemas.microsoft.com/office/powerpoint/2010/main" val="1551115264"/>
      </p:ext>
    </p:extLst>
  </p:cSld>
  <p:clrMapOvr>
    <a:overrideClrMapping bg1="lt1" tx1="dk1" bg2="lt2" tx2="dk2" accent1="accent1" accent2="accent2" accent3="accent3" accent4="accent4" accent5="accent5" accent6="accent6" hlink="hlink" folHlink="folHlink"/>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7" name="Date Placeholder 16"/>
          <p:cNvSpPr>
            <a:spLocks noGrp="1"/>
          </p:cNvSpPr>
          <p:nvPr>
            <p:ph type="dt" sz="half" idx="10"/>
          </p:nvPr>
        </p:nvSpPr>
        <p:spPr/>
        <p:txBody>
          <a:bodyPr rtlCol="0"/>
          <a:lstStyle/>
          <a:p>
            <a:fld id="{1D8BD707-D9CF-40AE-B4C6-C98DA3205C09}" type="datetimeFigureOut">
              <a:rPr lang="en-US" smtClean="0">
                <a:solidFill>
                  <a:srgbClr val="575F6D"/>
                </a:solidFill>
              </a:rPr>
              <a:pPr/>
              <a:t>5/29/2020</a:t>
            </a:fld>
            <a:endParaRPr lang="en-US">
              <a:solidFill>
                <a:srgbClr val="575F6D"/>
              </a:solidFill>
            </a:endParaRPr>
          </a:p>
        </p:txBody>
      </p:sp>
      <p:sp>
        <p:nvSpPr>
          <p:cNvPr id="18" name="Slide Number Placeholder 17"/>
          <p:cNvSpPr>
            <a:spLocks noGrp="1"/>
          </p:cNvSpPr>
          <p:nvPr>
            <p:ph type="sldNum" sz="quarter" idx="11"/>
          </p:nvPr>
        </p:nvSpPr>
        <p:spPr/>
        <p:txBody>
          <a:bodyPr rtlCol="0"/>
          <a:lstStyle/>
          <a:p>
            <a:fld id="{B6F15528-21DE-4FAA-801E-634DDDAF4B2B}"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solidFill>
                <a:srgbClr val="575F6D"/>
              </a:solidFill>
            </a:endParaRPr>
          </a:p>
        </p:txBody>
      </p:sp>
    </p:spTree>
    <p:extLst>
      <p:ext uri="{BB962C8B-B14F-4D97-AF65-F5344CB8AC3E}">
        <p14:creationId xmlns:p14="http://schemas.microsoft.com/office/powerpoint/2010/main" val="28346693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575F6D"/>
                </a:solidFill>
              </a:rPr>
              <a:pPr/>
              <a:t>5/29/2020</a:t>
            </a:fld>
            <a:endParaRPr lang="en-US">
              <a:solidFill>
                <a:srgbClr val="575F6D"/>
              </a:solidFill>
            </a:endParaRPr>
          </a:p>
        </p:txBody>
      </p:sp>
      <p:sp>
        <p:nvSpPr>
          <p:cNvPr id="5" name="Footer Placeholder 4"/>
          <p:cNvSpPr>
            <a:spLocks noGrp="1"/>
          </p:cNvSpPr>
          <p:nvPr>
            <p:ph type="ftr" sz="quarter" idx="11"/>
          </p:nvPr>
        </p:nvSpPr>
        <p:spPr/>
        <p:txBody>
          <a:bodyPr/>
          <a:lstStyle/>
          <a:p>
            <a:endParaRPr lang="en-US">
              <a:solidFill>
                <a:srgbClr val="575F6D"/>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12235363"/>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575F6D"/>
                </a:solidFill>
              </a:rPr>
              <a:pPr/>
              <a:t>5/29/2020</a:t>
            </a:fld>
            <a:endParaRPr lang="en-US">
              <a:solidFill>
                <a:srgbClr val="575F6D"/>
              </a:solidFill>
            </a:endParaRPr>
          </a:p>
        </p:txBody>
      </p:sp>
      <p:sp>
        <p:nvSpPr>
          <p:cNvPr id="5" name="Footer Placeholder 4"/>
          <p:cNvSpPr>
            <a:spLocks noGrp="1"/>
          </p:cNvSpPr>
          <p:nvPr>
            <p:ph type="ftr" sz="quarter" idx="11"/>
          </p:nvPr>
        </p:nvSpPr>
        <p:spPr/>
        <p:txBody>
          <a:bodyPr/>
          <a:lstStyle/>
          <a:p>
            <a:endParaRPr lang="en-US">
              <a:solidFill>
                <a:srgbClr val="575F6D"/>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49850389"/>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p>
            <a:fld id="{1D8BD707-D9CF-40AE-B4C6-C98DA3205C09}" type="datetimeFigureOut">
              <a:rPr lang="en-US" smtClean="0">
                <a:solidFill>
                  <a:srgbClr val="E3DED1">
                    <a:shade val="50000"/>
                  </a:srgbClr>
                </a:solidFill>
              </a:rPr>
              <a:pPr/>
              <a:t>5/29/2020</a:t>
            </a:fld>
            <a:endParaRPr lang="en-US">
              <a:solidFill>
                <a:srgbClr val="E3DED1">
                  <a:shade val="50000"/>
                </a:srgbClr>
              </a:solidFill>
            </a:endParaRPr>
          </a:p>
        </p:txBody>
      </p:sp>
      <p:sp>
        <p:nvSpPr>
          <p:cNvPr id="8" name="Footer Placeholder 7"/>
          <p:cNvSpPr>
            <a:spLocks noGrp="1"/>
          </p:cNvSpPr>
          <p:nvPr>
            <p:ph type="ftr" sz="quarter" idx="11"/>
          </p:nvPr>
        </p:nvSpPr>
        <p:spPr/>
        <p:txBody>
          <a:bodyPr/>
          <a:lstStyle/>
          <a:p>
            <a:endParaRPr lang="en-US">
              <a:solidFill>
                <a:srgbClr val="E3DED1">
                  <a:shade val="50000"/>
                </a:srgbClr>
              </a:solidFill>
            </a:endParaRPr>
          </a:p>
        </p:txBody>
      </p:sp>
      <p:sp>
        <p:nvSpPr>
          <p:cNvPr id="11" name="Slide Number Placeholder 10"/>
          <p:cNvSpPr>
            <a:spLocks noGrp="1"/>
          </p:cNvSpPr>
          <p:nvPr>
            <p:ph type="sldNum" sz="quarter" idx="12"/>
          </p:nvPr>
        </p:nvSpPr>
        <p:spPr/>
        <p:txBody>
          <a:bodyPr/>
          <a:lstStyle/>
          <a:p>
            <a:fld id="{B6F15528-21DE-4FAA-801E-634DDDAF4B2B}" type="slidenum">
              <a:rPr lang="en-US" smtClean="0">
                <a:solidFill>
                  <a:srgbClr val="E3DED1">
                    <a:shade val="50000"/>
                  </a:srgbClr>
                </a:solidFill>
              </a:rPr>
              <a:pPr/>
              <a:t>‹#›</a:t>
            </a:fld>
            <a:endParaRPr lang="en-US">
              <a:solidFill>
                <a:srgbClr val="E3DED1">
                  <a:shade val="50000"/>
                </a:srgbClr>
              </a:solidFill>
            </a:endParaRPr>
          </a:p>
        </p:txBody>
      </p:sp>
    </p:spTree>
    <p:extLst>
      <p:ext uri="{BB962C8B-B14F-4D97-AF65-F5344CB8AC3E}">
        <p14:creationId xmlns:p14="http://schemas.microsoft.com/office/powerpoint/2010/main" val="4176472535"/>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E3DED1">
                    <a:shade val="50000"/>
                  </a:srgbClr>
                </a:solidFill>
              </a:rPr>
              <a:pPr/>
              <a:t>5/29/2020</a:t>
            </a:fld>
            <a:endParaRPr lang="en-US">
              <a:solidFill>
                <a:srgbClr val="E3DED1">
                  <a:shade val="50000"/>
                </a:srgbClr>
              </a:solidFill>
            </a:endParaRPr>
          </a:p>
        </p:txBody>
      </p:sp>
      <p:sp>
        <p:nvSpPr>
          <p:cNvPr id="5" name="Footer Placeholder 4"/>
          <p:cNvSpPr>
            <a:spLocks noGrp="1"/>
          </p:cNvSpPr>
          <p:nvPr>
            <p:ph type="ftr" sz="quarter" idx="11"/>
          </p:nvPr>
        </p:nvSpPr>
        <p:spPr/>
        <p:txBody>
          <a:bodyPr/>
          <a:lstStyle/>
          <a:p>
            <a:endParaRPr lang="en-US">
              <a:solidFill>
                <a:srgbClr val="E3DED1">
                  <a:shade val="5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E3DED1">
                    <a:shade val="50000"/>
                  </a:srgbClr>
                </a:solidFill>
              </a:rPr>
              <a:pPr/>
              <a:t>‹#›</a:t>
            </a:fld>
            <a:endParaRPr lang="en-US">
              <a:solidFill>
                <a:srgbClr val="E3DED1">
                  <a:shade val="50000"/>
                </a:srgbClr>
              </a:solidFill>
            </a:endParaRPr>
          </a:p>
        </p:txBody>
      </p:sp>
    </p:spTree>
    <p:extLst>
      <p:ext uri="{BB962C8B-B14F-4D97-AF65-F5344CB8AC3E}">
        <p14:creationId xmlns:p14="http://schemas.microsoft.com/office/powerpoint/2010/main" val="2459937359"/>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E3DED1">
                    <a:shade val="50000"/>
                  </a:srgbClr>
                </a:solidFill>
              </a:rPr>
              <a:pPr/>
              <a:t>5/29/2020</a:t>
            </a:fld>
            <a:endParaRPr lang="en-US">
              <a:solidFill>
                <a:srgbClr val="E3DED1">
                  <a:shade val="50000"/>
                </a:srgbClr>
              </a:solidFill>
            </a:endParaRPr>
          </a:p>
        </p:txBody>
      </p:sp>
      <p:sp>
        <p:nvSpPr>
          <p:cNvPr id="5" name="Footer Placeholder 4"/>
          <p:cNvSpPr>
            <a:spLocks noGrp="1"/>
          </p:cNvSpPr>
          <p:nvPr>
            <p:ph type="ftr" sz="quarter" idx="11"/>
          </p:nvPr>
        </p:nvSpPr>
        <p:spPr/>
        <p:txBody>
          <a:bodyPr/>
          <a:lstStyle/>
          <a:p>
            <a:endParaRPr lang="en-US">
              <a:solidFill>
                <a:srgbClr val="E3DED1">
                  <a:shade val="5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E3DED1">
                    <a:shade val="50000"/>
                  </a:srgbClr>
                </a:solidFill>
              </a:rPr>
              <a:pPr/>
              <a:t>‹#›</a:t>
            </a:fld>
            <a:endParaRPr lang="en-US">
              <a:solidFill>
                <a:srgbClr val="E3DED1">
                  <a:shade val="50000"/>
                </a:srgbClr>
              </a:solidFill>
            </a:endParaRPr>
          </a:p>
        </p:txBody>
      </p:sp>
    </p:spTree>
    <p:extLst>
      <p:ext uri="{BB962C8B-B14F-4D97-AF65-F5344CB8AC3E}">
        <p14:creationId xmlns:p14="http://schemas.microsoft.com/office/powerpoint/2010/main" val="2661202101"/>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E3DED1">
                    <a:shade val="50000"/>
                  </a:srgbClr>
                </a:solidFill>
              </a:rPr>
              <a:pPr/>
              <a:t>5/29/2020</a:t>
            </a:fld>
            <a:endParaRPr lang="en-US">
              <a:solidFill>
                <a:srgbClr val="E3DED1">
                  <a:shade val="50000"/>
                </a:srgbClr>
              </a:solidFill>
            </a:endParaRPr>
          </a:p>
        </p:txBody>
      </p:sp>
      <p:sp>
        <p:nvSpPr>
          <p:cNvPr id="6" name="Footer Placeholder 5"/>
          <p:cNvSpPr>
            <a:spLocks noGrp="1"/>
          </p:cNvSpPr>
          <p:nvPr>
            <p:ph type="ftr" sz="quarter" idx="11"/>
          </p:nvPr>
        </p:nvSpPr>
        <p:spPr/>
        <p:txBody>
          <a:bodyPr/>
          <a:lstStyle/>
          <a:p>
            <a:endParaRPr lang="en-US">
              <a:solidFill>
                <a:srgbClr val="E3DED1">
                  <a:shade val="50000"/>
                </a:srgb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E3DED1">
                    <a:shade val="50000"/>
                  </a:srgbClr>
                </a:solidFill>
              </a:rPr>
              <a:pPr/>
              <a:t>‹#›</a:t>
            </a:fld>
            <a:endParaRPr lang="en-US">
              <a:solidFill>
                <a:srgbClr val="E3DED1">
                  <a:shade val="50000"/>
                </a:srgbClr>
              </a:solidFill>
            </a:endParaRPr>
          </a:p>
        </p:txBody>
      </p:sp>
    </p:spTree>
    <p:extLst>
      <p:ext uri="{BB962C8B-B14F-4D97-AF65-F5344CB8AC3E}">
        <p14:creationId xmlns:p14="http://schemas.microsoft.com/office/powerpoint/2010/main" val="2089595163"/>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srgbClr val="E3DED1">
                    <a:shade val="50000"/>
                  </a:srgbClr>
                </a:solidFill>
              </a:rPr>
              <a:pPr/>
              <a:t>5/29/2020</a:t>
            </a:fld>
            <a:endParaRPr lang="en-US">
              <a:solidFill>
                <a:srgbClr val="E3DED1">
                  <a:shade val="50000"/>
                </a:srgbClr>
              </a:solidFill>
            </a:endParaRPr>
          </a:p>
        </p:txBody>
      </p:sp>
      <p:sp>
        <p:nvSpPr>
          <p:cNvPr id="8" name="Footer Placeholder 7"/>
          <p:cNvSpPr>
            <a:spLocks noGrp="1"/>
          </p:cNvSpPr>
          <p:nvPr>
            <p:ph type="ftr" sz="quarter" idx="11"/>
          </p:nvPr>
        </p:nvSpPr>
        <p:spPr/>
        <p:txBody>
          <a:bodyPr/>
          <a:lstStyle/>
          <a:p>
            <a:endParaRPr lang="en-US">
              <a:solidFill>
                <a:srgbClr val="E3DED1">
                  <a:shade val="50000"/>
                </a:srgb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srgbClr val="E3DED1">
                    <a:shade val="50000"/>
                  </a:srgbClr>
                </a:solidFill>
              </a:rPr>
              <a:pPr/>
              <a:t>‹#›</a:t>
            </a:fld>
            <a:endParaRPr lang="en-US">
              <a:solidFill>
                <a:srgbClr val="E3DED1">
                  <a:shade val="50000"/>
                </a:srgbClr>
              </a:solidFill>
            </a:endParaRPr>
          </a:p>
        </p:txBody>
      </p:sp>
    </p:spTree>
    <p:extLst>
      <p:ext uri="{BB962C8B-B14F-4D97-AF65-F5344CB8AC3E}">
        <p14:creationId xmlns:p14="http://schemas.microsoft.com/office/powerpoint/2010/main" val="4091171921"/>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srgbClr val="E3DED1">
                    <a:shade val="50000"/>
                  </a:srgbClr>
                </a:solidFill>
              </a:rPr>
              <a:pPr/>
              <a:t>5/29/2020</a:t>
            </a:fld>
            <a:endParaRPr lang="en-US">
              <a:solidFill>
                <a:srgbClr val="E3DED1">
                  <a:shade val="50000"/>
                </a:srgbClr>
              </a:solidFill>
            </a:endParaRPr>
          </a:p>
        </p:txBody>
      </p:sp>
      <p:sp>
        <p:nvSpPr>
          <p:cNvPr id="4" name="Footer Placeholder 3"/>
          <p:cNvSpPr>
            <a:spLocks noGrp="1"/>
          </p:cNvSpPr>
          <p:nvPr>
            <p:ph type="ftr" sz="quarter" idx="11"/>
          </p:nvPr>
        </p:nvSpPr>
        <p:spPr/>
        <p:txBody>
          <a:bodyPr/>
          <a:lstStyle/>
          <a:p>
            <a:endParaRPr lang="en-US">
              <a:solidFill>
                <a:srgbClr val="E3DED1">
                  <a:shade val="50000"/>
                </a:srgb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rgbClr val="E3DED1">
                    <a:shade val="50000"/>
                  </a:srgbClr>
                </a:solidFill>
              </a:rPr>
              <a:pPr/>
              <a:t>‹#›</a:t>
            </a:fld>
            <a:endParaRPr lang="en-US">
              <a:solidFill>
                <a:srgbClr val="E3DED1">
                  <a:shade val="50000"/>
                </a:srgbClr>
              </a:solidFill>
            </a:endParaRPr>
          </a:p>
        </p:txBody>
      </p:sp>
    </p:spTree>
    <p:extLst>
      <p:ext uri="{BB962C8B-B14F-4D97-AF65-F5344CB8AC3E}">
        <p14:creationId xmlns:p14="http://schemas.microsoft.com/office/powerpoint/2010/main" val="3407982108"/>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Date Placeholder 1"/>
          <p:cNvSpPr>
            <a:spLocks noGrp="1"/>
          </p:cNvSpPr>
          <p:nvPr>
            <p:ph type="dt" sz="half" idx="10"/>
          </p:nvPr>
        </p:nvSpPr>
        <p:spPr/>
        <p:txBody>
          <a:bodyPr/>
          <a:lstStyle/>
          <a:p>
            <a:fld id="{1D8BD707-D9CF-40AE-B4C6-C98DA3205C09}" type="datetimeFigureOut">
              <a:rPr lang="en-US" smtClean="0">
                <a:solidFill>
                  <a:srgbClr val="E3DED1">
                    <a:shade val="50000"/>
                  </a:srgbClr>
                </a:solidFill>
              </a:rPr>
              <a:pPr/>
              <a:t>5/29/2020</a:t>
            </a:fld>
            <a:endParaRPr lang="en-US">
              <a:solidFill>
                <a:srgbClr val="E3DED1">
                  <a:shade val="50000"/>
                </a:srgbClr>
              </a:solidFill>
            </a:endParaRPr>
          </a:p>
        </p:txBody>
      </p:sp>
      <p:sp>
        <p:nvSpPr>
          <p:cNvPr id="3" name="Footer Placeholder 2"/>
          <p:cNvSpPr>
            <a:spLocks noGrp="1"/>
          </p:cNvSpPr>
          <p:nvPr>
            <p:ph type="ftr" sz="quarter" idx="11"/>
          </p:nvPr>
        </p:nvSpPr>
        <p:spPr/>
        <p:txBody>
          <a:bodyPr/>
          <a:lstStyle/>
          <a:p>
            <a:endParaRPr lang="en-US">
              <a:solidFill>
                <a:srgbClr val="E3DED1">
                  <a:shade val="50000"/>
                </a:srgb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rgbClr val="E3DED1">
                    <a:shade val="50000"/>
                  </a:srgbClr>
                </a:solidFill>
              </a:rPr>
              <a:pPr/>
              <a:t>‹#›</a:t>
            </a:fld>
            <a:endParaRPr lang="en-US">
              <a:solidFill>
                <a:srgbClr val="E3DED1">
                  <a:shade val="50000"/>
                </a:srgbClr>
              </a:solidFill>
            </a:endParaRPr>
          </a:p>
        </p:txBody>
      </p:sp>
    </p:spTree>
    <p:extLst>
      <p:ext uri="{BB962C8B-B14F-4D97-AF65-F5344CB8AC3E}">
        <p14:creationId xmlns:p14="http://schemas.microsoft.com/office/powerpoint/2010/main" val="596889222"/>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E3DED1">
                    <a:shade val="50000"/>
                  </a:srgbClr>
                </a:solidFill>
              </a:rPr>
              <a:pPr/>
              <a:t>5/29/2020</a:t>
            </a:fld>
            <a:endParaRPr lang="en-US">
              <a:solidFill>
                <a:srgbClr val="E3DED1">
                  <a:shade val="50000"/>
                </a:srgbClr>
              </a:solidFill>
            </a:endParaRPr>
          </a:p>
        </p:txBody>
      </p:sp>
      <p:sp>
        <p:nvSpPr>
          <p:cNvPr id="6" name="Footer Placeholder 5"/>
          <p:cNvSpPr>
            <a:spLocks noGrp="1"/>
          </p:cNvSpPr>
          <p:nvPr>
            <p:ph type="ftr" sz="quarter" idx="11"/>
          </p:nvPr>
        </p:nvSpPr>
        <p:spPr/>
        <p:txBody>
          <a:bodyPr/>
          <a:lstStyle/>
          <a:p>
            <a:endParaRPr lang="en-US">
              <a:solidFill>
                <a:srgbClr val="E3DED1">
                  <a:shade val="50000"/>
                </a:srgb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E3DED1">
                    <a:shade val="50000"/>
                  </a:srgbClr>
                </a:solidFill>
              </a:rPr>
              <a:pPr/>
              <a:t>‹#›</a:t>
            </a:fld>
            <a:endParaRPr lang="en-US">
              <a:solidFill>
                <a:srgbClr val="E3DED1">
                  <a:shade val="50000"/>
                </a:srgbClr>
              </a:solidFill>
            </a:endParaRPr>
          </a:p>
        </p:txBody>
      </p:sp>
    </p:spTree>
    <p:extLst>
      <p:ext uri="{BB962C8B-B14F-4D97-AF65-F5344CB8AC3E}">
        <p14:creationId xmlns:p14="http://schemas.microsoft.com/office/powerpoint/2010/main" val="18968811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E3DED1">
                    <a:shade val="50000"/>
                  </a:srgbClr>
                </a:solidFill>
              </a:rPr>
              <a:pPr/>
              <a:t>5/29/2020</a:t>
            </a:fld>
            <a:endParaRPr lang="en-US">
              <a:solidFill>
                <a:srgbClr val="E3DED1">
                  <a:shade val="50000"/>
                </a:srgbClr>
              </a:solidFill>
            </a:endParaRPr>
          </a:p>
        </p:txBody>
      </p:sp>
      <p:sp>
        <p:nvSpPr>
          <p:cNvPr id="6" name="Footer Placeholder 5"/>
          <p:cNvSpPr>
            <a:spLocks noGrp="1"/>
          </p:cNvSpPr>
          <p:nvPr>
            <p:ph type="ftr" sz="quarter" idx="11"/>
          </p:nvPr>
        </p:nvSpPr>
        <p:spPr/>
        <p:txBody>
          <a:bodyPr/>
          <a:lstStyle/>
          <a:p>
            <a:endParaRPr lang="en-US">
              <a:solidFill>
                <a:srgbClr val="E3DED1">
                  <a:shade val="50000"/>
                </a:srgb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E3DED1">
                    <a:shade val="50000"/>
                  </a:srgbClr>
                </a:solidFill>
              </a:rPr>
              <a:pPr/>
              <a:t>‹#›</a:t>
            </a:fld>
            <a:endParaRPr lang="en-US">
              <a:solidFill>
                <a:srgbClr val="E3DED1">
                  <a:shade val="50000"/>
                </a:srgbClr>
              </a:solidFill>
            </a:endParaRPr>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extLst>
      <p:ext uri="{BB962C8B-B14F-4D97-AF65-F5344CB8AC3E}">
        <p14:creationId xmlns:p14="http://schemas.microsoft.com/office/powerpoint/2010/main" val="2503790446"/>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E3DED1">
                    <a:shade val="50000"/>
                  </a:srgbClr>
                </a:solidFill>
              </a:rPr>
              <a:pPr/>
              <a:t>5/29/2020</a:t>
            </a:fld>
            <a:endParaRPr lang="en-US">
              <a:solidFill>
                <a:srgbClr val="E3DED1">
                  <a:shade val="50000"/>
                </a:srgbClr>
              </a:solidFill>
            </a:endParaRPr>
          </a:p>
        </p:txBody>
      </p:sp>
      <p:sp>
        <p:nvSpPr>
          <p:cNvPr id="5" name="Footer Placeholder 4"/>
          <p:cNvSpPr>
            <a:spLocks noGrp="1"/>
          </p:cNvSpPr>
          <p:nvPr>
            <p:ph type="ftr" sz="quarter" idx="11"/>
          </p:nvPr>
        </p:nvSpPr>
        <p:spPr/>
        <p:txBody>
          <a:bodyPr/>
          <a:lstStyle/>
          <a:p>
            <a:endParaRPr lang="en-US">
              <a:solidFill>
                <a:srgbClr val="E3DED1">
                  <a:shade val="5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E3DED1">
                    <a:shade val="50000"/>
                  </a:srgbClr>
                </a:solidFill>
              </a:rPr>
              <a:pPr/>
              <a:t>‹#›</a:t>
            </a:fld>
            <a:endParaRPr lang="en-US">
              <a:solidFill>
                <a:srgbClr val="E3DED1">
                  <a:shade val="50000"/>
                </a:srgbClr>
              </a:solidFill>
            </a:endParaRPr>
          </a:p>
        </p:txBody>
      </p:sp>
    </p:spTree>
    <p:extLst>
      <p:ext uri="{BB962C8B-B14F-4D97-AF65-F5344CB8AC3E}">
        <p14:creationId xmlns:p14="http://schemas.microsoft.com/office/powerpoint/2010/main" val="2889703974"/>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E3DED1">
                    <a:shade val="50000"/>
                  </a:srgbClr>
                </a:solidFill>
              </a:rPr>
              <a:pPr/>
              <a:t>5/29/2020</a:t>
            </a:fld>
            <a:endParaRPr lang="en-US">
              <a:solidFill>
                <a:srgbClr val="E3DED1">
                  <a:shade val="50000"/>
                </a:srgbClr>
              </a:solidFill>
            </a:endParaRPr>
          </a:p>
        </p:txBody>
      </p:sp>
      <p:sp>
        <p:nvSpPr>
          <p:cNvPr id="5" name="Footer Placeholder 4"/>
          <p:cNvSpPr>
            <a:spLocks noGrp="1"/>
          </p:cNvSpPr>
          <p:nvPr>
            <p:ph type="ftr" sz="quarter" idx="11"/>
          </p:nvPr>
        </p:nvSpPr>
        <p:spPr/>
        <p:txBody>
          <a:bodyPr/>
          <a:lstStyle/>
          <a:p>
            <a:endParaRPr lang="en-US">
              <a:solidFill>
                <a:srgbClr val="E3DED1">
                  <a:shade val="5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E3DED1">
                    <a:shade val="50000"/>
                  </a:srgbClr>
                </a:solidFill>
              </a:rPr>
              <a:pPr/>
              <a:t>‹#›</a:t>
            </a:fld>
            <a:endParaRPr lang="en-US">
              <a:solidFill>
                <a:srgbClr val="E3DED1">
                  <a:shade val="50000"/>
                </a:srgbClr>
              </a:solidFill>
            </a:endParaRPr>
          </a:p>
        </p:txBody>
      </p:sp>
    </p:spTree>
    <p:extLst>
      <p:ext uri="{BB962C8B-B14F-4D97-AF65-F5344CB8AC3E}">
        <p14:creationId xmlns:p14="http://schemas.microsoft.com/office/powerpoint/2010/main" val="3267091238"/>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3" y="3810002"/>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24" name="Rectangle 23"/>
          <p:cNvSpPr/>
          <p:nvPr/>
        </p:nvSpPr>
        <p:spPr>
          <a:xfrm flipV="1">
            <a:off x="5410201"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25" name="Rectangle 24"/>
          <p:cNvSpPr/>
          <p:nvPr/>
        </p:nvSpPr>
        <p:spPr>
          <a:xfrm flipV="1">
            <a:off x="5410201"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10" name="Rectangle 9"/>
          <p:cNvSpPr/>
          <p:nvPr/>
        </p:nvSpPr>
        <p:spPr>
          <a:xfrm>
            <a:off x="1" y="3675529"/>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8" name="Title 7"/>
          <p:cNvSpPr>
            <a:spLocks noGrp="1"/>
          </p:cNvSpPr>
          <p:nvPr>
            <p:ph type="ctrTitle"/>
          </p:nvPr>
        </p:nvSpPr>
        <p:spPr>
          <a:xfrm>
            <a:off x="457200" y="2401889"/>
            <a:ext cx="8458200" cy="1470025"/>
          </a:xfrm>
        </p:spPr>
        <p:txBody>
          <a:bodyPr anchor="b"/>
          <a:lstStyle>
            <a:lvl1pPr>
              <a:defRPr sz="33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48006" indent="0" algn="l">
              <a:buNone/>
              <a:defRPr sz="1800">
                <a:solidFill>
                  <a:schemeClr val="tx2"/>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1D8BD707-D9CF-40AE-B4C6-C98DA3205C09}" type="datetimeFigureOut">
              <a:rPr lang="en-US" smtClean="0">
                <a:solidFill>
                  <a:srgbClr val="438086"/>
                </a:solidFill>
              </a:rPr>
              <a:pPr/>
              <a:t>5/29/2020</a:t>
            </a:fld>
            <a:endParaRPr lang="en-US">
              <a:solidFill>
                <a:srgbClr val="438086"/>
              </a:solidFill>
            </a:endParaRPr>
          </a:p>
        </p:txBody>
      </p:sp>
      <p:sp>
        <p:nvSpPr>
          <p:cNvPr id="17" name="Footer Placeholder 16"/>
          <p:cNvSpPr>
            <a:spLocks noGrp="1"/>
          </p:cNvSpPr>
          <p:nvPr>
            <p:ph type="ftr" sz="quarter" idx="11"/>
          </p:nvPr>
        </p:nvSpPr>
        <p:spPr>
          <a:xfrm>
            <a:off x="5410200" y="4205288"/>
            <a:ext cx="1295400" cy="457200"/>
          </a:xfrm>
        </p:spPr>
        <p:txBody>
          <a:bodyPr/>
          <a:lstStyle/>
          <a:p>
            <a:endParaRPr lang="en-US">
              <a:solidFill>
                <a:srgbClr val="438086"/>
              </a:solidFill>
            </a:endParaRPr>
          </a:p>
        </p:txBody>
      </p:sp>
      <p:sp>
        <p:nvSpPr>
          <p:cNvPr id="29" name="Slide Number Placeholder 28"/>
          <p:cNvSpPr>
            <a:spLocks noGrp="1"/>
          </p:cNvSpPr>
          <p:nvPr>
            <p:ph type="sldNum" sz="quarter" idx="12"/>
          </p:nvPr>
        </p:nvSpPr>
        <p:spPr>
          <a:xfrm>
            <a:off x="8320089" y="1136"/>
            <a:ext cx="747712" cy="365760"/>
          </a:xfrm>
        </p:spPr>
        <p:txBody>
          <a:bodyPr/>
          <a:lstStyle>
            <a:lvl1pPr algn="r">
              <a:defRPr sz="1350">
                <a:solidFill>
                  <a:schemeClr val="bg1"/>
                </a:solidFill>
              </a:defRPr>
            </a:lvl1pPr>
          </a:lstStyle>
          <a:p>
            <a:fld id="{B6F15528-21DE-4FAA-801E-634DDDAF4B2B}"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25627527"/>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438086"/>
                </a:solidFill>
              </a:rPr>
              <a:pPr/>
              <a:t>5/29/2020</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86677213"/>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2"/>
            <a:ext cx="7772400" cy="1362075"/>
          </a:xfrm>
        </p:spPr>
        <p:txBody>
          <a:bodyPr anchor="b">
            <a:noAutofit/>
          </a:bodyPr>
          <a:lstStyle>
            <a:lvl1pPr algn="l">
              <a:buNone/>
              <a:defRPr sz="3225"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34290" indent="0">
              <a:buNone/>
              <a:defRPr sz="1575" b="0">
                <a:solidFill>
                  <a:schemeClr val="tx2"/>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438086"/>
                </a:solidFill>
              </a:rPr>
              <a:pPr/>
              <a:t>5/29/2020</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36744518"/>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6"/>
            <a:ext cx="4038600" cy="4525963"/>
          </a:xfrm>
        </p:spPr>
        <p:txBody>
          <a:bodyPr/>
          <a:lstStyle>
            <a:lvl1pPr>
              <a:defRPr sz="1500"/>
            </a:lvl1pPr>
            <a:lvl2pPr>
              <a:defRPr sz="1425"/>
            </a:lvl2pPr>
            <a:lvl3pPr>
              <a:defRPr sz="1350"/>
            </a:lvl3pPr>
            <a:lvl4pPr>
              <a:defRPr sz="1350"/>
            </a:lvl4pPr>
            <a:lvl5pPr>
              <a:defRPr sz="135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6"/>
            <a:ext cx="4038600" cy="4525963"/>
          </a:xfrm>
        </p:spPr>
        <p:txBody>
          <a:bodyPr/>
          <a:lstStyle>
            <a:lvl1pPr>
              <a:defRPr sz="1500"/>
            </a:lvl1pPr>
            <a:lvl2pPr>
              <a:defRPr sz="1425"/>
            </a:lvl2pPr>
            <a:lvl3pPr>
              <a:defRPr sz="1350"/>
            </a:lvl3pPr>
            <a:lvl4pPr>
              <a:defRPr sz="1350"/>
            </a:lvl4pPr>
            <a:lvl5pPr>
              <a:defRPr sz="135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438086"/>
                </a:solidFill>
              </a:rPr>
              <a:pPr/>
              <a:t>5/29/2020</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28348848"/>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3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34290" indent="0">
              <a:buNone/>
              <a:defRPr sz="1425" b="1">
                <a:solidFill>
                  <a:schemeClr val="tx1">
                    <a:tint val="95000"/>
                  </a:schemeClr>
                </a:solidFill>
              </a:defRPr>
            </a:lvl1pPr>
            <a:lvl2pPr>
              <a:buNone/>
              <a:defRPr sz="1500" b="1"/>
            </a:lvl2pPr>
            <a:lvl3pPr>
              <a:buNone/>
              <a:defRPr sz="1350" b="1"/>
            </a:lvl3pPr>
            <a:lvl4pPr>
              <a:buNone/>
              <a:defRPr sz="1200" b="1"/>
            </a:lvl4pPr>
            <a:lvl5pPr>
              <a:buNone/>
              <a:defRPr sz="12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6" y="2244970"/>
            <a:ext cx="4041775" cy="457200"/>
          </a:xfrm>
          <a:solidFill>
            <a:schemeClr val="accent2">
              <a:satMod val="150000"/>
              <a:alpha val="25000"/>
            </a:schemeClr>
          </a:solidFill>
          <a:ln w="12700">
            <a:solidFill>
              <a:schemeClr val="accent2"/>
            </a:solidFill>
          </a:ln>
        </p:spPr>
        <p:txBody>
          <a:bodyPr anchor="ctr">
            <a:noAutofit/>
          </a:bodyPr>
          <a:lstStyle>
            <a:lvl1pPr marL="34290" indent="0">
              <a:buNone/>
              <a:defRPr sz="1425" b="1">
                <a:solidFill>
                  <a:schemeClr val="tx1">
                    <a:tint val="95000"/>
                  </a:schemeClr>
                </a:solidFill>
              </a:defRPr>
            </a:lvl1pPr>
            <a:lvl2pPr>
              <a:buNone/>
              <a:defRPr sz="1500" b="1"/>
            </a:lvl2pPr>
            <a:lvl3pPr>
              <a:buNone/>
              <a:defRPr sz="1350" b="1"/>
            </a:lvl3pPr>
            <a:lvl4pPr>
              <a:buNone/>
              <a:defRPr sz="1200" b="1"/>
            </a:lvl4pPr>
            <a:lvl5pPr>
              <a:buNone/>
              <a:defRPr sz="12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1500"/>
            </a:lvl1pPr>
            <a:lvl2pPr>
              <a:defRPr sz="1500"/>
            </a:lvl2pPr>
            <a:lvl3pPr>
              <a:defRPr sz="1350"/>
            </a:lvl3pPr>
            <a:lvl4pPr>
              <a:defRPr sz="1200"/>
            </a:lvl4pPr>
            <a:lvl5pPr>
              <a:defRPr sz="12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5" y="2708519"/>
            <a:ext cx="4041775" cy="3886200"/>
          </a:xfrm>
        </p:spPr>
        <p:txBody>
          <a:bodyPr/>
          <a:lstStyle>
            <a:lvl1pPr>
              <a:defRPr sz="1500"/>
            </a:lvl1pPr>
            <a:lvl2pPr>
              <a:defRPr sz="1500"/>
            </a:lvl2pPr>
            <a:lvl3pPr>
              <a:defRPr sz="1350"/>
            </a:lvl3pPr>
            <a:lvl4pPr>
              <a:defRPr sz="1200"/>
            </a:lvl4pPr>
            <a:lvl5pPr>
              <a:defRPr sz="12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1D8BD707-D9CF-40AE-B4C6-C98DA3205C09}" type="datetimeFigureOut">
              <a:rPr lang="en-US" smtClean="0">
                <a:solidFill>
                  <a:srgbClr val="438086"/>
                </a:solidFill>
              </a:rPr>
              <a:pPr/>
              <a:t>5/29/2020</a:t>
            </a:fld>
            <a:endParaRPr lang="en-US">
              <a:solidFill>
                <a:srgbClr val="438086"/>
              </a:solidFill>
            </a:endParaRPr>
          </a:p>
        </p:txBody>
      </p:sp>
      <p:sp>
        <p:nvSpPr>
          <p:cNvPr id="27" name="Slide Number Placeholder 26"/>
          <p:cNvSpPr>
            <a:spLocks noGrp="1"/>
          </p:cNvSpPr>
          <p:nvPr>
            <p:ph type="sldNum" sz="quarter" idx="11"/>
          </p:nvPr>
        </p:nvSpPr>
        <p:spPr/>
        <p:txBody>
          <a:bodyPr rtlCol="0"/>
          <a:lstStyle/>
          <a:p>
            <a:fld id="{B6F15528-21DE-4FAA-801E-634DDDAF4B2B}"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solidFill>
                <a:srgbClr val="438086"/>
              </a:solidFill>
            </a:endParaRPr>
          </a:p>
        </p:txBody>
      </p:sp>
    </p:spTree>
    <p:extLst>
      <p:ext uri="{BB962C8B-B14F-4D97-AF65-F5344CB8AC3E}">
        <p14:creationId xmlns:p14="http://schemas.microsoft.com/office/powerpoint/2010/main" val="1937630463"/>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3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1D8BD707-D9CF-40AE-B4C6-C98DA3205C09}" type="datetimeFigureOut">
              <a:rPr lang="en-US" smtClean="0">
                <a:solidFill>
                  <a:srgbClr val="438086"/>
                </a:solidFill>
              </a:rPr>
              <a:pPr/>
              <a:t>5/29/2020</a:t>
            </a:fld>
            <a:endParaRPr lang="en-US">
              <a:solidFill>
                <a:srgbClr val="438086"/>
              </a:solidFill>
            </a:endParaRPr>
          </a:p>
        </p:txBody>
      </p:sp>
      <p:sp>
        <p:nvSpPr>
          <p:cNvPr id="4" name="Footer Placeholder 3"/>
          <p:cNvSpPr>
            <a:spLocks noGrp="1"/>
          </p:cNvSpPr>
          <p:nvPr>
            <p:ph type="ftr" sz="quarter" idx="11"/>
          </p:nvPr>
        </p:nvSpPr>
        <p:spPr>
          <a:xfrm>
            <a:off x="5257800" y="612648"/>
            <a:ext cx="1325880" cy="457200"/>
          </a:xfrm>
        </p:spPr>
        <p:txBody>
          <a:bodyPr/>
          <a:lstStyle/>
          <a:p>
            <a:endParaRPr lang="en-US">
              <a:solidFill>
                <a:srgbClr val="438086"/>
              </a:solidFill>
            </a:endParaRPr>
          </a:p>
        </p:txBody>
      </p:sp>
      <p:sp>
        <p:nvSpPr>
          <p:cNvPr id="5" name="Slide Number Placeholder 4"/>
          <p:cNvSpPr>
            <a:spLocks noGrp="1"/>
          </p:cNvSpPr>
          <p:nvPr>
            <p:ph type="sldNum" sz="quarter" idx="12"/>
          </p:nvPr>
        </p:nvSpPr>
        <p:spPr>
          <a:xfrm>
            <a:off x="8174736" y="2272"/>
            <a:ext cx="762000" cy="365760"/>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20022311"/>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srgbClr val="438086"/>
                </a:solidFill>
              </a:rPr>
              <a:pPr/>
              <a:t>5/29/2020</a:t>
            </a:fld>
            <a:endParaRPr lang="en-US">
              <a:solidFill>
                <a:srgbClr val="438086"/>
              </a:solidFill>
            </a:endParaRPr>
          </a:p>
        </p:txBody>
      </p:sp>
      <p:sp>
        <p:nvSpPr>
          <p:cNvPr id="3" name="Footer Placeholder 2"/>
          <p:cNvSpPr>
            <a:spLocks noGrp="1"/>
          </p:cNvSpPr>
          <p:nvPr>
            <p:ph type="ftr" sz="quarter" idx="11"/>
          </p:nvPr>
        </p:nvSpPr>
        <p:spPr/>
        <p:txBody>
          <a:bodyPr/>
          <a:lstStyle/>
          <a:p>
            <a:endParaRPr lang="en-US">
              <a:solidFill>
                <a:srgbClr val="438086"/>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937205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35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6858" indent="0">
              <a:buNone/>
              <a:defRPr sz="1050"/>
            </a:lvl1pPr>
            <a:lvl2pPr>
              <a:buNone/>
              <a:defRPr sz="900"/>
            </a:lvl2pPr>
            <a:lvl3pPr>
              <a:buNone/>
              <a:defRPr sz="750"/>
            </a:lvl3pPr>
            <a:lvl4pPr>
              <a:buNone/>
              <a:defRPr sz="675"/>
            </a:lvl4pPr>
            <a:lvl5pPr>
              <a:buNone/>
              <a:defRPr sz="675"/>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2400"/>
            </a:lvl1pPr>
            <a:lvl2pPr>
              <a:defRPr sz="2100"/>
            </a:lvl2pPr>
            <a:lvl3pPr>
              <a:defRPr sz="1800"/>
            </a:lvl3pPr>
            <a:lvl4pPr>
              <a:defRPr sz="1500"/>
            </a:lvl4pPr>
            <a:lvl5pPr>
              <a:defRPr sz="15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438086"/>
                </a:solidFill>
              </a:rPr>
              <a:pPr/>
              <a:t>5/29/2020</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24254645"/>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5" y="1109162"/>
            <a:ext cx="586803" cy="4681637"/>
          </a:xfrm>
        </p:spPr>
        <p:txBody>
          <a:bodyPr vert="vert270" lIns="45720" tIns="0" rIns="45720" anchor="t"/>
          <a:lstStyle>
            <a:lvl1pPr algn="ctr">
              <a:buNone/>
              <a:defRPr sz="15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24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10"/>
            <a:ext cx="2590800" cy="2516489"/>
          </a:xfrm>
        </p:spPr>
        <p:txBody>
          <a:bodyPr lIns="0" tIns="0" rIns="45720" anchor="t"/>
          <a:lstStyle>
            <a:lvl1pPr marL="0" indent="0">
              <a:lnSpc>
                <a:spcPct val="100000"/>
              </a:lnSpc>
              <a:spcBef>
                <a:spcPts val="0"/>
              </a:spcBef>
              <a:buFontTx/>
              <a:buNone/>
              <a:defRPr sz="975"/>
            </a:lvl1pPr>
            <a:lvl2pPr>
              <a:buFontTx/>
              <a:buNone/>
              <a:defRPr sz="900"/>
            </a:lvl2pPr>
            <a:lvl3pPr>
              <a:buFontTx/>
              <a:buNone/>
              <a:defRPr sz="750"/>
            </a:lvl3pPr>
            <a:lvl4pPr>
              <a:buFontTx/>
              <a:buNone/>
              <a:defRPr sz="675"/>
            </a:lvl4pPr>
            <a:lvl5pPr>
              <a:buFontTx/>
              <a:buNone/>
              <a:defRPr sz="675"/>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438086"/>
                </a:solidFill>
              </a:rPr>
              <a:pPr/>
              <a:t>5/29/2020</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26303466"/>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438086"/>
                </a:solidFill>
              </a:rPr>
              <a:pPr/>
              <a:t>5/29/2020</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40875673"/>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438086"/>
                </a:solidFill>
              </a:rPr>
              <a:pPr/>
              <a:t>5/29/2020</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28220267"/>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3" y="3810002"/>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24" name="Rectangle 23"/>
          <p:cNvSpPr/>
          <p:nvPr/>
        </p:nvSpPr>
        <p:spPr>
          <a:xfrm flipV="1">
            <a:off x="5410201"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25" name="Rectangle 24"/>
          <p:cNvSpPr/>
          <p:nvPr/>
        </p:nvSpPr>
        <p:spPr>
          <a:xfrm flipV="1">
            <a:off x="5410201"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10" name="Rectangle 9"/>
          <p:cNvSpPr/>
          <p:nvPr/>
        </p:nvSpPr>
        <p:spPr>
          <a:xfrm>
            <a:off x="1" y="3675529"/>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8" name="Title 7"/>
          <p:cNvSpPr>
            <a:spLocks noGrp="1"/>
          </p:cNvSpPr>
          <p:nvPr>
            <p:ph type="ctrTitle"/>
          </p:nvPr>
        </p:nvSpPr>
        <p:spPr>
          <a:xfrm>
            <a:off x="457200" y="2401889"/>
            <a:ext cx="8458200" cy="1470025"/>
          </a:xfrm>
        </p:spPr>
        <p:txBody>
          <a:bodyPr anchor="b"/>
          <a:lstStyle>
            <a:lvl1pPr>
              <a:defRPr sz="33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48006" indent="0" algn="l">
              <a:buNone/>
              <a:defRPr sz="1800">
                <a:solidFill>
                  <a:schemeClr val="tx2"/>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1D8BD707-D9CF-40AE-B4C6-C98DA3205C09}" type="datetimeFigureOut">
              <a:rPr lang="en-US" smtClean="0">
                <a:solidFill>
                  <a:srgbClr val="438086"/>
                </a:solidFill>
              </a:rPr>
              <a:pPr/>
              <a:t>5/29/2020</a:t>
            </a:fld>
            <a:endParaRPr lang="en-US">
              <a:solidFill>
                <a:srgbClr val="438086"/>
              </a:solidFill>
            </a:endParaRPr>
          </a:p>
        </p:txBody>
      </p:sp>
      <p:sp>
        <p:nvSpPr>
          <p:cNvPr id="17" name="Footer Placeholder 16"/>
          <p:cNvSpPr>
            <a:spLocks noGrp="1"/>
          </p:cNvSpPr>
          <p:nvPr>
            <p:ph type="ftr" sz="quarter" idx="11"/>
          </p:nvPr>
        </p:nvSpPr>
        <p:spPr>
          <a:xfrm>
            <a:off x="5410200" y="4205288"/>
            <a:ext cx="1295400" cy="457200"/>
          </a:xfrm>
        </p:spPr>
        <p:txBody>
          <a:bodyPr/>
          <a:lstStyle/>
          <a:p>
            <a:endParaRPr lang="en-US">
              <a:solidFill>
                <a:srgbClr val="438086"/>
              </a:solidFill>
            </a:endParaRPr>
          </a:p>
        </p:txBody>
      </p:sp>
      <p:sp>
        <p:nvSpPr>
          <p:cNvPr id="29" name="Slide Number Placeholder 28"/>
          <p:cNvSpPr>
            <a:spLocks noGrp="1"/>
          </p:cNvSpPr>
          <p:nvPr>
            <p:ph type="sldNum" sz="quarter" idx="12"/>
          </p:nvPr>
        </p:nvSpPr>
        <p:spPr>
          <a:xfrm>
            <a:off x="8320089" y="1136"/>
            <a:ext cx="747712" cy="365760"/>
          </a:xfrm>
        </p:spPr>
        <p:txBody>
          <a:bodyPr/>
          <a:lstStyle>
            <a:lvl1pPr algn="r">
              <a:defRPr sz="1350">
                <a:solidFill>
                  <a:schemeClr val="bg1"/>
                </a:solidFill>
              </a:defRPr>
            </a:lvl1pPr>
          </a:lstStyle>
          <a:p>
            <a:fld id="{B6F15528-21DE-4FAA-801E-634DDDAF4B2B}"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506875426"/>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438086"/>
                </a:solidFill>
              </a:rPr>
              <a:pPr/>
              <a:t>5/29/2020</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60885600"/>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2"/>
            <a:ext cx="7772400" cy="1362075"/>
          </a:xfrm>
        </p:spPr>
        <p:txBody>
          <a:bodyPr anchor="b">
            <a:noAutofit/>
          </a:bodyPr>
          <a:lstStyle>
            <a:lvl1pPr algn="l">
              <a:buNone/>
              <a:defRPr sz="3225"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34290" indent="0">
              <a:buNone/>
              <a:defRPr sz="1575" b="0">
                <a:solidFill>
                  <a:schemeClr val="tx2"/>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438086"/>
                </a:solidFill>
              </a:rPr>
              <a:pPr/>
              <a:t>5/29/2020</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82292245"/>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6"/>
            <a:ext cx="4038600" cy="4525963"/>
          </a:xfrm>
        </p:spPr>
        <p:txBody>
          <a:bodyPr/>
          <a:lstStyle>
            <a:lvl1pPr>
              <a:defRPr sz="1500"/>
            </a:lvl1pPr>
            <a:lvl2pPr>
              <a:defRPr sz="1425"/>
            </a:lvl2pPr>
            <a:lvl3pPr>
              <a:defRPr sz="1350"/>
            </a:lvl3pPr>
            <a:lvl4pPr>
              <a:defRPr sz="1350"/>
            </a:lvl4pPr>
            <a:lvl5pPr>
              <a:defRPr sz="135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6"/>
            <a:ext cx="4038600" cy="4525963"/>
          </a:xfrm>
        </p:spPr>
        <p:txBody>
          <a:bodyPr/>
          <a:lstStyle>
            <a:lvl1pPr>
              <a:defRPr sz="1500"/>
            </a:lvl1pPr>
            <a:lvl2pPr>
              <a:defRPr sz="1425"/>
            </a:lvl2pPr>
            <a:lvl3pPr>
              <a:defRPr sz="1350"/>
            </a:lvl3pPr>
            <a:lvl4pPr>
              <a:defRPr sz="1350"/>
            </a:lvl4pPr>
            <a:lvl5pPr>
              <a:defRPr sz="135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438086"/>
                </a:solidFill>
              </a:rPr>
              <a:pPr/>
              <a:t>5/29/2020</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50249583"/>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3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34290" indent="0">
              <a:buNone/>
              <a:defRPr sz="1425" b="1">
                <a:solidFill>
                  <a:schemeClr val="tx1">
                    <a:tint val="95000"/>
                  </a:schemeClr>
                </a:solidFill>
              </a:defRPr>
            </a:lvl1pPr>
            <a:lvl2pPr>
              <a:buNone/>
              <a:defRPr sz="1500" b="1"/>
            </a:lvl2pPr>
            <a:lvl3pPr>
              <a:buNone/>
              <a:defRPr sz="1350" b="1"/>
            </a:lvl3pPr>
            <a:lvl4pPr>
              <a:buNone/>
              <a:defRPr sz="1200" b="1"/>
            </a:lvl4pPr>
            <a:lvl5pPr>
              <a:buNone/>
              <a:defRPr sz="12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6" y="2244970"/>
            <a:ext cx="4041775" cy="457200"/>
          </a:xfrm>
          <a:solidFill>
            <a:schemeClr val="accent2">
              <a:satMod val="150000"/>
              <a:alpha val="25000"/>
            </a:schemeClr>
          </a:solidFill>
          <a:ln w="12700">
            <a:solidFill>
              <a:schemeClr val="accent2"/>
            </a:solidFill>
          </a:ln>
        </p:spPr>
        <p:txBody>
          <a:bodyPr anchor="ctr">
            <a:noAutofit/>
          </a:bodyPr>
          <a:lstStyle>
            <a:lvl1pPr marL="34290" indent="0">
              <a:buNone/>
              <a:defRPr sz="1425" b="1">
                <a:solidFill>
                  <a:schemeClr val="tx1">
                    <a:tint val="95000"/>
                  </a:schemeClr>
                </a:solidFill>
              </a:defRPr>
            </a:lvl1pPr>
            <a:lvl2pPr>
              <a:buNone/>
              <a:defRPr sz="1500" b="1"/>
            </a:lvl2pPr>
            <a:lvl3pPr>
              <a:buNone/>
              <a:defRPr sz="1350" b="1"/>
            </a:lvl3pPr>
            <a:lvl4pPr>
              <a:buNone/>
              <a:defRPr sz="1200" b="1"/>
            </a:lvl4pPr>
            <a:lvl5pPr>
              <a:buNone/>
              <a:defRPr sz="12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1500"/>
            </a:lvl1pPr>
            <a:lvl2pPr>
              <a:defRPr sz="1500"/>
            </a:lvl2pPr>
            <a:lvl3pPr>
              <a:defRPr sz="1350"/>
            </a:lvl3pPr>
            <a:lvl4pPr>
              <a:defRPr sz="1200"/>
            </a:lvl4pPr>
            <a:lvl5pPr>
              <a:defRPr sz="12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5" y="2708519"/>
            <a:ext cx="4041775" cy="3886200"/>
          </a:xfrm>
        </p:spPr>
        <p:txBody>
          <a:bodyPr/>
          <a:lstStyle>
            <a:lvl1pPr>
              <a:defRPr sz="1500"/>
            </a:lvl1pPr>
            <a:lvl2pPr>
              <a:defRPr sz="1500"/>
            </a:lvl2pPr>
            <a:lvl3pPr>
              <a:defRPr sz="1350"/>
            </a:lvl3pPr>
            <a:lvl4pPr>
              <a:defRPr sz="1200"/>
            </a:lvl4pPr>
            <a:lvl5pPr>
              <a:defRPr sz="12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1D8BD707-D9CF-40AE-B4C6-C98DA3205C09}" type="datetimeFigureOut">
              <a:rPr lang="en-US" smtClean="0">
                <a:solidFill>
                  <a:srgbClr val="438086"/>
                </a:solidFill>
              </a:rPr>
              <a:pPr/>
              <a:t>5/29/2020</a:t>
            </a:fld>
            <a:endParaRPr lang="en-US">
              <a:solidFill>
                <a:srgbClr val="438086"/>
              </a:solidFill>
            </a:endParaRPr>
          </a:p>
        </p:txBody>
      </p:sp>
      <p:sp>
        <p:nvSpPr>
          <p:cNvPr id="27" name="Slide Number Placeholder 26"/>
          <p:cNvSpPr>
            <a:spLocks noGrp="1"/>
          </p:cNvSpPr>
          <p:nvPr>
            <p:ph type="sldNum" sz="quarter" idx="11"/>
          </p:nvPr>
        </p:nvSpPr>
        <p:spPr/>
        <p:txBody>
          <a:bodyPr rtlCol="0"/>
          <a:lstStyle/>
          <a:p>
            <a:fld id="{B6F15528-21DE-4FAA-801E-634DDDAF4B2B}"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solidFill>
                <a:srgbClr val="438086"/>
              </a:solidFill>
            </a:endParaRPr>
          </a:p>
        </p:txBody>
      </p:sp>
    </p:spTree>
    <p:extLst>
      <p:ext uri="{BB962C8B-B14F-4D97-AF65-F5344CB8AC3E}">
        <p14:creationId xmlns:p14="http://schemas.microsoft.com/office/powerpoint/2010/main" val="3056634965"/>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3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1D8BD707-D9CF-40AE-B4C6-C98DA3205C09}" type="datetimeFigureOut">
              <a:rPr lang="en-US" smtClean="0">
                <a:solidFill>
                  <a:srgbClr val="438086"/>
                </a:solidFill>
              </a:rPr>
              <a:pPr/>
              <a:t>5/29/2020</a:t>
            </a:fld>
            <a:endParaRPr lang="en-US">
              <a:solidFill>
                <a:srgbClr val="438086"/>
              </a:solidFill>
            </a:endParaRPr>
          </a:p>
        </p:txBody>
      </p:sp>
      <p:sp>
        <p:nvSpPr>
          <p:cNvPr id="4" name="Footer Placeholder 3"/>
          <p:cNvSpPr>
            <a:spLocks noGrp="1"/>
          </p:cNvSpPr>
          <p:nvPr>
            <p:ph type="ftr" sz="quarter" idx="11"/>
          </p:nvPr>
        </p:nvSpPr>
        <p:spPr>
          <a:xfrm>
            <a:off x="5257800" y="612648"/>
            <a:ext cx="1325880" cy="457200"/>
          </a:xfrm>
        </p:spPr>
        <p:txBody>
          <a:bodyPr/>
          <a:lstStyle/>
          <a:p>
            <a:endParaRPr lang="en-US">
              <a:solidFill>
                <a:srgbClr val="438086"/>
              </a:solidFill>
            </a:endParaRPr>
          </a:p>
        </p:txBody>
      </p:sp>
      <p:sp>
        <p:nvSpPr>
          <p:cNvPr id="5" name="Slide Number Placeholder 4"/>
          <p:cNvSpPr>
            <a:spLocks noGrp="1"/>
          </p:cNvSpPr>
          <p:nvPr>
            <p:ph type="sldNum" sz="quarter" idx="12"/>
          </p:nvPr>
        </p:nvSpPr>
        <p:spPr>
          <a:xfrm>
            <a:off x="8174736" y="2272"/>
            <a:ext cx="762000" cy="365760"/>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440891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5/29/2020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srgbClr val="438086"/>
                </a:solidFill>
              </a:rPr>
              <a:pPr/>
              <a:t>5/29/2020</a:t>
            </a:fld>
            <a:endParaRPr lang="en-US">
              <a:solidFill>
                <a:srgbClr val="438086"/>
              </a:solidFill>
            </a:endParaRPr>
          </a:p>
        </p:txBody>
      </p:sp>
      <p:sp>
        <p:nvSpPr>
          <p:cNvPr id="3" name="Footer Placeholder 2"/>
          <p:cNvSpPr>
            <a:spLocks noGrp="1"/>
          </p:cNvSpPr>
          <p:nvPr>
            <p:ph type="ftr" sz="quarter" idx="11"/>
          </p:nvPr>
        </p:nvSpPr>
        <p:spPr/>
        <p:txBody>
          <a:bodyPr/>
          <a:lstStyle/>
          <a:p>
            <a:endParaRPr lang="en-US">
              <a:solidFill>
                <a:srgbClr val="438086"/>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62522897"/>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35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6858" indent="0">
              <a:buNone/>
              <a:defRPr sz="1050"/>
            </a:lvl1pPr>
            <a:lvl2pPr>
              <a:buNone/>
              <a:defRPr sz="900"/>
            </a:lvl2pPr>
            <a:lvl3pPr>
              <a:buNone/>
              <a:defRPr sz="750"/>
            </a:lvl3pPr>
            <a:lvl4pPr>
              <a:buNone/>
              <a:defRPr sz="675"/>
            </a:lvl4pPr>
            <a:lvl5pPr>
              <a:buNone/>
              <a:defRPr sz="675"/>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2400"/>
            </a:lvl1pPr>
            <a:lvl2pPr>
              <a:defRPr sz="2100"/>
            </a:lvl2pPr>
            <a:lvl3pPr>
              <a:defRPr sz="1800"/>
            </a:lvl3pPr>
            <a:lvl4pPr>
              <a:defRPr sz="1500"/>
            </a:lvl4pPr>
            <a:lvl5pPr>
              <a:defRPr sz="15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438086"/>
                </a:solidFill>
              </a:rPr>
              <a:pPr/>
              <a:t>5/29/2020</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61941272"/>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5" y="1109162"/>
            <a:ext cx="586803" cy="4681637"/>
          </a:xfrm>
        </p:spPr>
        <p:txBody>
          <a:bodyPr vert="vert270" lIns="45720" tIns="0" rIns="45720" anchor="t"/>
          <a:lstStyle>
            <a:lvl1pPr algn="ctr">
              <a:buNone/>
              <a:defRPr sz="15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24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10"/>
            <a:ext cx="2590800" cy="2516489"/>
          </a:xfrm>
        </p:spPr>
        <p:txBody>
          <a:bodyPr lIns="0" tIns="0" rIns="45720" anchor="t"/>
          <a:lstStyle>
            <a:lvl1pPr marL="0" indent="0">
              <a:lnSpc>
                <a:spcPct val="100000"/>
              </a:lnSpc>
              <a:spcBef>
                <a:spcPts val="0"/>
              </a:spcBef>
              <a:buFontTx/>
              <a:buNone/>
              <a:defRPr sz="975"/>
            </a:lvl1pPr>
            <a:lvl2pPr>
              <a:buFontTx/>
              <a:buNone/>
              <a:defRPr sz="900"/>
            </a:lvl2pPr>
            <a:lvl3pPr>
              <a:buFontTx/>
              <a:buNone/>
              <a:defRPr sz="750"/>
            </a:lvl3pPr>
            <a:lvl4pPr>
              <a:buFontTx/>
              <a:buNone/>
              <a:defRPr sz="675"/>
            </a:lvl4pPr>
            <a:lvl5pPr>
              <a:buFontTx/>
              <a:buNone/>
              <a:defRPr sz="675"/>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438086"/>
                </a:solidFill>
              </a:rPr>
              <a:pPr/>
              <a:t>5/29/2020</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47039779"/>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438086"/>
                </a:solidFill>
              </a:rPr>
              <a:pPr/>
              <a:t>5/29/2020</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33984821"/>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438086"/>
                </a:solidFill>
              </a:rPr>
              <a:pPr/>
              <a:t>5/29/2020</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7637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5/29/2020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5/29/2020</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B6F15528-21DE-4FAA-801E-634DDDAF4B2B}"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5/29/2020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5/29/2020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5/29/2020</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B6F15528-21DE-4FAA-801E-634DDDAF4B2B}" type="slidenum">
              <a:rPr lang="en-US" smtClean="0"/>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lumMod val="50000"/>
                    <a:lumOff val="50000"/>
                  </a:prstClr>
                </a:solidFill>
              </a:rPr>
              <a:pPr/>
              <a:t>5/29/2020</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extLst>
      <p:ext uri="{BB962C8B-B14F-4D97-AF65-F5344CB8AC3E}">
        <p14:creationId xmlns:p14="http://schemas.microsoft.com/office/powerpoint/2010/main" val="4138031847"/>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D8BD707-D9CF-40AE-B4C6-C98DA3205C09}" type="datetimeFigureOut">
              <a:rPr lang="en-US" smtClean="0">
                <a:solidFill>
                  <a:prstClr val="black">
                    <a:lumMod val="50000"/>
                    <a:lumOff val="50000"/>
                  </a:prstClr>
                </a:solidFill>
              </a:rPr>
              <a:pPr/>
              <a:t>5/29/2020</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61067669"/>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lumMod val="50000"/>
                    <a:lumOff val="50000"/>
                  </a:prstClr>
                </a:solidFill>
              </a:rPr>
              <a:pPr/>
              <a:t>5/29/2020</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504012882"/>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D8BD707-D9CF-40AE-B4C6-C98DA3205C09}" type="datetimeFigureOut">
              <a:rPr lang="en-US" smtClean="0">
                <a:solidFill>
                  <a:prstClr val="black">
                    <a:lumMod val="50000"/>
                    <a:lumOff val="50000"/>
                  </a:prstClr>
                </a:solidFill>
              </a:rPr>
              <a:pPr/>
              <a:t>5/29/2020</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84081518"/>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lumMod val="50000"/>
                    <a:lumOff val="50000"/>
                  </a:prstClr>
                </a:solidFill>
              </a:rPr>
              <a:pPr/>
              <a:t>5/29/2020</a:t>
            </a:fld>
            <a:endParaRPr lang="en-US">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en-US">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44570390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lumMod val="50000"/>
                    <a:lumOff val="50000"/>
                  </a:prstClr>
                </a:solidFill>
              </a:rPr>
              <a:pPr/>
              <a:t>5/29/2020</a:t>
            </a:fld>
            <a:endParaRPr lang="en-US">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en-US">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982059538"/>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lumMod val="50000"/>
                    <a:lumOff val="50000"/>
                  </a:prstClr>
                </a:solidFill>
              </a:rPr>
              <a:pPr/>
              <a:t>5/29/2020</a:t>
            </a:fld>
            <a:endParaRPr lang="en-US">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en-US">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345586461"/>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lumMod val="50000"/>
                    <a:lumOff val="50000"/>
                  </a:prstClr>
                </a:solidFill>
              </a:rPr>
              <a:pPr/>
              <a:t>5/29/2020</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082134234"/>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lumMod val="50000"/>
                    <a:lumOff val="50000"/>
                  </a:prstClr>
                </a:solidFill>
              </a:rPr>
              <a:pPr/>
              <a:t>5/29/2020</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extLst>
      <p:ext uri="{BB962C8B-B14F-4D97-AF65-F5344CB8AC3E}">
        <p14:creationId xmlns:p14="http://schemas.microsoft.com/office/powerpoint/2010/main" val="849394303"/>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lumMod val="50000"/>
                    <a:lumOff val="50000"/>
                  </a:prstClr>
                </a:solidFill>
              </a:rPr>
              <a:pPr/>
              <a:t>5/29/2020</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678374935"/>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lumMod val="50000"/>
                    <a:lumOff val="50000"/>
                  </a:prstClr>
                </a:solidFill>
              </a:rPr>
              <a:pPr/>
              <a:t>5/29/2020</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729474781"/>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1D8BD707-D9CF-40AE-B4C6-C98DA3205C09}" type="datetimeFigureOut">
              <a:rPr lang="en-US" smtClean="0">
                <a:solidFill>
                  <a:srgbClr val="575F6D"/>
                </a:solidFill>
              </a:rPr>
              <a:pPr/>
              <a:t>5/29/2020</a:t>
            </a:fld>
            <a:endParaRPr lang="en-US">
              <a:solidFill>
                <a:srgbClr val="575F6D"/>
              </a:solidFill>
            </a:endParaRPr>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solidFill>
                <a:srgbClr val="575F6D"/>
              </a:solidFill>
            </a:endParaRP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Slide Number Placeholder 28"/>
          <p:cNvSpPr>
            <a:spLocks noGrp="1"/>
          </p:cNvSpPr>
          <p:nvPr>
            <p:ph type="sldNum" sz="quarter" idx="12"/>
          </p:nvPr>
        </p:nvSpPr>
        <p:spPr bwMode="auto">
          <a:xfrm>
            <a:off x="1325544" y="4928702"/>
            <a:ext cx="609600" cy="517524"/>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23374813"/>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1D8BD707-D9CF-40AE-B4C6-C98DA3205C09}" type="datetimeFigureOut">
              <a:rPr lang="en-US" smtClean="0">
                <a:solidFill>
                  <a:srgbClr val="575F6D"/>
                </a:solidFill>
              </a:rPr>
              <a:pPr/>
              <a:t>5/29/2020</a:t>
            </a:fld>
            <a:endParaRPr lang="en-US">
              <a:solidFill>
                <a:srgbClr val="575F6D"/>
              </a:solidFill>
            </a:endParaRPr>
          </a:p>
        </p:txBody>
      </p:sp>
      <p:sp>
        <p:nvSpPr>
          <p:cNvPr id="9" name="Slide Number Placeholder 8"/>
          <p:cNvSpPr>
            <a:spLocks noGrp="1"/>
          </p:cNvSpPr>
          <p:nvPr>
            <p:ph type="sldNum" sz="quarter" idx="15"/>
          </p:nvPr>
        </p:nvSpPr>
        <p:spPr/>
        <p:txBody>
          <a:bodyPr rtlCol="0"/>
          <a:lstStyle/>
          <a:p>
            <a:fld id="{B6F15528-21DE-4FAA-801E-634DDDAF4B2B}"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solidFill>
                <a:srgbClr val="575F6D"/>
              </a:solidFill>
            </a:endParaRPr>
          </a:p>
        </p:txBody>
      </p:sp>
    </p:spTree>
    <p:extLst>
      <p:ext uri="{BB962C8B-B14F-4D97-AF65-F5344CB8AC3E}">
        <p14:creationId xmlns:p14="http://schemas.microsoft.com/office/powerpoint/2010/main" val="44489257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1D8BD707-D9CF-40AE-B4C6-C98DA3205C09}" type="datetimeFigureOut">
              <a:rPr lang="en-US" smtClean="0">
                <a:solidFill>
                  <a:srgbClr val="FFF39D"/>
                </a:solidFill>
              </a:rPr>
              <a:pPr/>
              <a:t>5/29/2020</a:t>
            </a:fld>
            <a:endParaRPr lang="en-US">
              <a:solidFill>
                <a:srgbClr val="FFF39D"/>
              </a:solidFill>
            </a:endParaRPr>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solidFill>
                <a:srgbClr val="FFF39D"/>
              </a:solidFill>
            </a:endParaRP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Slide Number Placeholder 5"/>
          <p:cNvSpPr>
            <a:spLocks noGrp="1"/>
          </p:cNvSpPr>
          <p:nvPr>
            <p:ph type="sldNum" sz="quarter" idx="12"/>
          </p:nvPr>
        </p:nvSpPr>
        <p:spPr bwMode="auto">
          <a:xfrm>
            <a:off x="1340616" y="4928702"/>
            <a:ext cx="609600" cy="517524"/>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12090632"/>
      </p:ext>
    </p:extLst>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575F6D"/>
                </a:solidFill>
              </a:rPr>
              <a:pPr/>
              <a:t>5/29/2020</a:t>
            </a:fld>
            <a:endParaRPr lang="en-US">
              <a:solidFill>
                <a:srgbClr val="575F6D"/>
              </a:solidFill>
            </a:endParaRPr>
          </a:p>
        </p:txBody>
      </p:sp>
      <p:sp>
        <p:nvSpPr>
          <p:cNvPr id="6" name="Footer Placeholder 5"/>
          <p:cNvSpPr>
            <a:spLocks noGrp="1"/>
          </p:cNvSpPr>
          <p:nvPr>
            <p:ph type="ftr" sz="quarter" idx="11"/>
          </p:nvPr>
        </p:nvSpPr>
        <p:spPr/>
        <p:txBody>
          <a:bodyPr/>
          <a:lstStyle/>
          <a:p>
            <a:endParaRPr lang="en-US">
              <a:solidFill>
                <a:srgbClr val="575F6D"/>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393496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srgbClr val="575F6D"/>
                </a:solidFill>
              </a:rPr>
              <a:pPr/>
              <a:t>5/29/2020</a:t>
            </a:fld>
            <a:endParaRPr lang="en-US">
              <a:solidFill>
                <a:srgbClr val="575F6D"/>
              </a:solidFill>
            </a:endParaRPr>
          </a:p>
        </p:txBody>
      </p:sp>
      <p:sp>
        <p:nvSpPr>
          <p:cNvPr id="8" name="Footer Placeholder 7"/>
          <p:cNvSpPr>
            <a:spLocks noGrp="1"/>
          </p:cNvSpPr>
          <p:nvPr>
            <p:ph type="ftr" sz="quarter" idx="11"/>
          </p:nvPr>
        </p:nvSpPr>
        <p:spPr/>
        <p:txBody>
          <a:bodyPr/>
          <a:lstStyle/>
          <a:p>
            <a:endParaRPr lang="en-US">
              <a:solidFill>
                <a:srgbClr val="575F6D"/>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249552517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1D8BD707-D9CF-40AE-B4C6-C98DA3205C09}" type="datetimeFigureOut">
              <a:rPr lang="en-US" smtClean="0">
                <a:solidFill>
                  <a:srgbClr val="575F6D"/>
                </a:solidFill>
              </a:rPr>
              <a:pPr/>
              <a:t>5/29/2020</a:t>
            </a:fld>
            <a:endParaRPr lang="en-US">
              <a:solidFill>
                <a:srgbClr val="575F6D"/>
              </a:solidFill>
            </a:endParaRPr>
          </a:p>
        </p:txBody>
      </p:sp>
      <p:sp>
        <p:nvSpPr>
          <p:cNvPr id="7" name="Slide Number Placeholder 6"/>
          <p:cNvSpPr>
            <a:spLocks noGrp="1"/>
          </p:cNvSpPr>
          <p:nvPr>
            <p:ph type="sldNum" sz="quarter" idx="11"/>
          </p:nvPr>
        </p:nvSpPr>
        <p:spPr/>
        <p:txBody>
          <a:bodyPr rtlCol="0"/>
          <a:lstStyle/>
          <a:p>
            <a:fld id="{B6F15528-21DE-4FAA-801E-634DDDAF4B2B}"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solidFill>
                <a:srgbClr val="575F6D"/>
              </a:solidFill>
            </a:endParaRPr>
          </a:p>
        </p:txBody>
      </p:sp>
    </p:spTree>
    <p:extLst>
      <p:ext uri="{BB962C8B-B14F-4D97-AF65-F5344CB8AC3E}">
        <p14:creationId xmlns:p14="http://schemas.microsoft.com/office/powerpoint/2010/main" val="222397213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srgbClr val="575F6D"/>
                </a:solidFill>
              </a:rPr>
              <a:pPr/>
              <a:t>5/29/2020</a:t>
            </a:fld>
            <a:endParaRPr lang="en-US">
              <a:solidFill>
                <a:srgbClr val="575F6D"/>
              </a:solidFill>
            </a:endParaRPr>
          </a:p>
        </p:txBody>
      </p:sp>
      <p:sp>
        <p:nvSpPr>
          <p:cNvPr id="3" name="Footer Placeholder 2"/>
          <p:cNvSpPr>
            <a:spLocks noGrp="1"/>
          </p:cNvSpPr>
          <p:nvPr>
            <p:ph type="ftr" sz="quarter" idx="11"/>
          </p:nvPr>
        </p:nvSpPr>
        <p:spPr/>
        <p:txBody>
          <a:bodyPr/>
          <a:lstStyle/>
          <a:p>
            <a:endParaRPr lang="en-US">
              <a:solidFill>
                <a:srgbClr val="575F6D"/>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7869910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1D8BD707-D9CF-40AE-B4C6-C98DA3205C09}" type="datetimeFigureOut">
              <a:rPr lang="en-US" smtClean="0">
                <a:solidFill>
                  <a:srgbClr val="575F6D"/>
                </a:solidFill>
              </a:rPr>
              <a:pPr/>
              <a:t>5/29/2020</a:t>
            </a:fld>
            <a:endParaRPr lang="en-US">
              <a:solidFill>
                <a:srgbClr val="575F6D"/>
              </a:solidFill>
            </a:endParaRPr>
          </a:p>
        </p:txBody>
      </p:sp>
      <p:sp>
        <p:nvSpPr>
          <p:cNvPr id="22" name="Slide Number Placeholder 21"/>
          <p:cNvSpPr>
            <a:spLocks noGrp="1"/>
          </p:cNvSpPr>
          <p:nvPr>
            <p:ph type="sldNum" sz="quarter" idx="15"/>
          </p:nvPr>
        </p:nvSpPr>
        <p:spPr/>
        <p:txBody>
          <a:bodyPr rtlCol="0"/>
          <a:lstStyle/>
          <a:p>
            <a:fld id="{B6F15528-21DE-4FAA-801E-634DDDAF4B2B}"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solidFill>
                <a:srgbClr val="575F6D"/>
              </a:solidFill>
            </a:endParaRPr>
          </a:p>
        </p:txBody>
      </p:sp>
    </p:spTree>
    <p:extLst>
      <p:ext uri="{BB962C8B-B14F-4D97-AF65-F5344CB8AC3E}">
        <p14:creationId xmlns:p14="http://schemas.microsoft.com/office/powerpoint/2010/main" val="2558600448"/>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7" name="Date Placeholder 16"/>
          <p:cNvSpPr>
            <a:spLocks noGrp="1"/>
          </p:cNvSpPr>
          <p:nvPr>
            <p:ph type="dt" sz="half" idx="10"/>
          </p:nvPr>
        </p:nvSpPr>
        <p:spPr/>
        <p:txBody>
          <a:bodyPr rtlCol="0"/>
          <a:lstStyle/>
          <a:p>
            <a:fld id="{1D8BD707-D9CF-40AE-B4C6-C98DA3205C09}" type="datetimeFigureOut">
              <a:rPr lang="en-US" smtClean="0">
                <a:solidFill>
                  <a:srgbClr val="575F6D"/>
                </a:solidFill>
              </a:rPr>
              <a:pPr/>
              <a:t>5/29/2020</a:t>
            </a:fld>
            <a:endParaRPr lang="en-US">
              <a:solidFill>
                <a:srgbClr val="575F6D"/>
              </a:solidFill>
            </a:endParaRPr>
          </a:p>
        </p:txBody>
      </p:sp>
      <p:sp>
        <p:nvSpPr>
          <p:cNvPr id="18" name="Slide Number Placeholder 17"/>
          <p:cNvSpPr>
            <a:spLocks noGrp="1"/>
          </p:cNvSpPr>
          <p:nvPr>
            <p:ph type="sldNum" sz="quarter" idx="11"/>
          </p:nvPr>
        </p:nvSpPr>
        <p:spPr/>
        <p:txBody>
          <a:bodyPr rtlCol="0"/>
          <a:lstStyle/>
          <a:p>
            <a:fld id="{B6F15528-21DE-4FAA-801E-634DDDAF4B2B}"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solidFill>
                <a:srgbClr val="575F6D"/>
              </a:solidFill>
            </a:endParaRPr>
          </a:p>
        </p:txBody>
      </p:sp>
    </p:spTree>
    <p:extLst>
      <p:ext uri="{BB962C8B-B14F-4D97-AF65-F5344CB8AC3E}">
        <p14:creationId xmlns:p14="http://schemas.microsoft.com/office/powerpoint/2010/main" val="101092784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575F6D"/>
                </a:solidFill>
              </a:rPr>
              <a:pPr/>
              <a:t>5/29/2020</a:t>
            </a:fld>
            <a:endParaRPr lang="en-US">
              <a:solidFill>
                <a:srgbClr val="575F6D"/>
              </a:solidFill>
            </a:endParaRPr>
          </a:p>
        </p:txBody>
      </p:sp>
      <p:sp>
        <p:nvSpPr>
          <p:cNvPr id="5" name="Footer Placeholder 4"/>
          <p:cNvSpPr>
            <a:spLocks noGrp="1"/>
          </p:cNvSpPr>
          <p:nvPr>
            <p:ph type="ftr" sz="quarter" idx="11"/>
          </p:nvPr>
        </p:nvSpPr>
        <p:spPr/>
        <p:txBody>
          <a:bodyPr/>
          <a:lstStyle/>
          <a:p>
            <a:endParaRPr lang="en-US">
              <a:solidFill>
                <a:srgbClr val="575F6D"/>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8020532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575F6D"/>
                </a:solidFill>
              </a:rPr>
              <a:pPr/>
              <a:t>5/29/2020</a:t>
            </a:fld>
            <a:endParaRPr lang="en-US">
              <a:solidFill>
                <a:srgbClr val="575F6D"/>
              </a:solidFill>
            </a:endParaRPr>
          </a:p>
        </p:txBody>
      </p:sp>
      <p:sp>
        <p:nvSpPr>
          <p:cNvPr id="5" name="Footer Placeholder 4"/>
          <p:cNvSpPr>
            <a:spLocks noGrp="1"/>
          </p:cNvSpPr>
          <p:nvPr>
            <p:ph type="ftr" sz="quarter" idx="11"/>
          </p:nvPr>
        </p:nvSpPr>
        <p:spPr/>
        <p:txBody>
          <a:bodyPr/>
          <a:lstStyle/>
          <a:p>
            <a:endParaRPr lang="en-US">
              <a:solidFill>
                <a:srgbClr val="575F6D"/>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9707239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1D8BD707-D9CF-40AE-B4C6-C98DA3205C09}" type="datetimeFigureOut">
              <a:rPr lang="en-US" smtClean="0">
                <a:solidFill>
                  <a:srgbClr val="438086"/>
                </a:solidFill>
              </a:rPr>
              <a:pPr/>
              <a:t>5/29/2020</a:t>
            </a:fld>
            <a:endParaRPr lang="en-US">
              <a:solidFill>
                <a:srgbClr val="438086"/>
              </a:solidFill>
            </a:endParaRPr>
          </a:p>
        </p:txBody>
      </p:sp>
      <p:sp>
        <p:nvSpPr>
          <p:cNvPr id="17" name="Footer Placeholder 16"/>
          <p:cNvSpPr>
            <a:spLocks noGrp="1"/>
          </p:cNvSpPr>
          <p:nvPr>
            <p:ph type="ftr" sz="quarter" idx="11"/>
          </p:nvPr>
        </p:nvSpPr>
        <p:spPr>
          <a:xfrm>
            <a:off x="5410200" y="4205288"/>
            <a:ext cx="1295400" cy="457200"/>
          </a:xfrm>
        </p:spPr>
        <p:txBody>
          <a:bodyPr/>
          <a:lstStyle/>
          <a:p>
            <a:endParaRPr lang="en-US">
              <a:solidFill>
                <a:srgbClr val="438086"/>
              </a:solidFill>
            </a:endParaRPr>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B6F15528-21DE-4FAA-801E-634DDDAF4B2B}"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65525739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438086"/>
                </a:solidFill>
              </a:rPr>
              <a:pPr/>
              <a:t>5/29/2020</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7748654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438086"/>
                </a:solidFill>
              </a:rPr>
              <a:pPr/>
              <a:t>5/29/2020</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38818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438086"/>
                </a:solidFill>
              </a:rPr>
              <a:pPr/>
              <a:t>5/29/2020</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3053928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1D8BD707-D9CF-40AE-B4C6-C98DA3205C09}" type="datetimeFigureOut">
              <a:rPr lang="en-US" smtClean="0">
                <a:solidFill>
                  <a:srgbClr val="438086"/>
                </a:solidFill>
              </a:rPr>
              <a:pPr/>
              <a:t>5/29/2020</a:t>
            </a:fld>
            <a:endParaRPr lang="en-US">
              <a:solidFill>
                <a:srgbClr val="438086"/>
              </a:solidFill>
            </a:endParaRPr>
          </a:p>
        </p:txBody>
      </p:sp>
      <p:sp>
        <p:nvSpPr>
          <p:cNvPr id="27" name="Slide Number Placeholder 26"/>
          <p:cNvSpPr>
            <a:spLocks noGrp="1"/>
          </p:cNvSpPr>
          <p:nvPr>
            <p:ph type="sldNum" sz="quarter" idx="11"/>
          </p:nvPr>
        </p:nvSpPr>
        <p:spPr/>
        <p:txBody>
          <a:bodyPr rtlCol="0"/>
          <a:lstStyle/>
          <a:p>
            <a:fld id="{B6F15528-21DE-4FAA-801E-634DDDAF4B2B}"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solidFill>
                <a:srgbClr val="438086"/>
              </a:solidFill>
            </a:endParaRPr>
          </a:p>
        </p:txBody>
      </p:sp>
    </p:spTree>
    <p:extLst>
      <p:ext uri="{BB962C8B-B14F-4D97-AF65-F5344CB8AC3E}">
        <p14:creationId xmlns:p14="http://schemas.microsoft.com/office/powerpoint/2010/main" val="330147317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1D8BD707-D9CF-40AE-B4C6-C98DA3205C09}" type="datetimeFigureOut">
              <a:rPr lang="en-US" smtClean="0">
                <a:solidFill>
                  <a:srgbClr val="438086"/>
                </a:solidFill>
              </a:rPr>
              <a:pPr/>
              <a:t>5/29/2020</a:t>
            </a:fld>
            <a:endParaRPr lang="en-US">
              <a:solidFill>
                <a:srgbClr val="438086"/>
              </a:solidFill>
            </a:endParaRPr>
          </a:p>
        </p:txBody>
      </p:sp>
      <p:sp>
        <p:nvSpPr>
          <p:cNvPr id="4" name="Footer Placeholder 3"/>
          <p:cNvSpPr>
            <a:spLocks noGrp="1"/>
          </p:cNvSpPr>
          <p:nvPr>
            <p:ph type="ftr" sz="quarter" idx="11"/>
          </p:nvPr>
        </p:nvSpPr>
        <p:spPr>
          <a:xfrm>
            <a:off x="5257800" y="612648"/>
            <a:ext cx="1325880" cy="457200"/>
          </a:xfrm>
        </p:spPr>
        <p:txBody>
          <a:bodyPr/>
          <a:lstStyle/>
          <a:p>
            <a:endParaRPr lang="en-US">
              <a:solidFill>
                <a:srgbClr val="438086"/>
              </a:solidFill>
            </a:endParaRPr>
          </a:p>
        </p:txBody>
      </p:sp>
      <p:sp>
        <p:nvSpPr>
          <p:cNvPr id="5" name="Slide Number Placeholder 4"/>
          <p:cNvSpPr>
            <a:spLocks noGrp="1"/>
          </p:cNvSpPr>
          <p:nvPr>
            <p:ph type="sldNum" sz="quarter" idx="12"/>
          </p:nvPr>
        </p:nvSpPr>
        <p:spPr>
          <a:xfrm>
            <a:off x="8174736" y="2272"/>
            <a:ext cx="762000" cy="365760"/>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2071666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srgbClr val="438086"/>
                </a:solidFill>
              </a:rPr>
              <a:pPr/>
              <a:t>5/29/2020</a:t>
            </a:fld>
            <a:endParaRPr lang="en-US">
              <a:solidFill>
                <a:srgbClr val="438086"/>
              </a:solidFill>
            </a:endParaRPr>
          </a:p>
        </p:txBody>
      </p:sp>
      <p:sp>
        <p:nvSpPr>
          <p:cNvPr id="3" name="Footer Placeholder 2"/>
          <p:cNvSpPr>
            <a:spLocks noGrp="1"/>
          </p:cNvSpPr>
          <p:nvPr>
            <p:ph type="ftr" sz="quarter" idx="11"/>
          </p:nvPr>
        </p:nvSpPr>
        <p:spPr/>
        <p:txBody>
          <a:bodyPr/>
          <a:lstStyle/>
          <a:p>
            <a:endParaRPr lang="en-US">
              <a:solidFill>
                <a:srgbClr val="438086"/>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8618524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438086"/>
                </a:solidFill>
              </a:rPr>
              <a:pPr/>
              <a:t>5/29/2020</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7264967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438086"/>
                </a:solidFill>
              </a:rPr>
              <a:pPr/>
              <a:t>5/29/2020</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237170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438086"/>
                </a:solidFill>
              </a:rPr>
              <a:pPr/>
              <a:t>5/29/2020</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5912240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438086"/>
                </a:solidFill>
              </a:rPr>
              <a:pPr/>
              <a:t>5/29/2020</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4685042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solidFill>
                  <a:srgbClr val="DBF5F9">
                    <a:shade val="90000"/>
                  </a:srgbClr>
                </a:solidFill>
              </a:rPr>
              <a:pPr/>
              <a:t>5/29/2020</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B6F15528-21DE-4FAA-801E-634DDDAF4B2B}"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97698422"/>
      </p:ext>
    </p:extLst>
  </p:cSld>
  <p:clrMapOvr>
    <a:overrideClrMapping bg1="dk1" tx1="lt1" bg2="dk2" tx2="lt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04617B">
                    <a:shade val="90000"/>
                  </a:srgbClr>
                </a:solidFill>
              </a:rPr>
              <a:pPr/>
              <a:t>5/29/2020</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887482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DBF5F9">
                    <a:shade val="90000"/>
                  </a:srgbClr>
                </a:solidFill>
              </a:rPr>
              <a:pPr/>
              <a:t>5/29/2020</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460822347"/>
      </p:ext>
    </p:extLst>
  </p:cSld>
  <p:clrMapOvr>
    <a:overrideClrMapping bg1="dk1" tx1="lt1" bg2="dk2" tx2="lt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04617B">
                    <a:shade val="90000"/>
                  </a:srgbClr>
                </a:solidFill>
              </a:rPr>
              <a:pPr/>
              <a:t>5/29/2020</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8296079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srgbClr val="04617B">
                    <a:shade val="90000"/>
                  </a:srgbClr>
                </a:solidFill>
              </a:rPr>
              <a:pPr/>
              <a:t>5/29/2020</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92173974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srgbClr val="04617B">
                    <a:shade val="90000"/>
                  </a:srgbClr>
                </a:solidFill>
              </a:rPr>
              <a:pPr/>
              <a:t>5/29/2020</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05512597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srgbClr val="04617B">
                    <a:shade val="90000"/>
                  </a:srgbClr>
                </a:solidFill>
              </a:rPr>
              <a:pPr/>
              <a:t>5/29/2020</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2313195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04617B">
                    <a:shade val="90000"/>
                  </a:srgbClr>
                </a:solidFill>
              </a:rPr>
              <a:pPr/>
              <a:t>5/29/2020</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8297097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04617B">
                    <a:shade val="90000"/>
                  </a:srgbClr>
                </a:solidFill>
              </a:rPr>
              <a:pPr/>
              <a:t>5/29/2020</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371925980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04617B">
                    <a:shade val="90000"/>
                  </a:srgbClr>
                </a:solidFill>
              </a:rPr>
              <a:pPr/>
              <a:t>5/29/2020</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35826741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04617B">
                    <a:shade val="90000"/>
                  </a:srgbClr>
                </a:solidFill>
              </a:rPr>
              <a:pPr/>
              <a:t>5/29/2020</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75987649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1D8BD707-D9CF-40AE-B4C6-C98DA3205C09}" type="datetimeFigureOut">
              <a:rPr lang="en-US" smtClean="0">
                <a:solidFill>
                  <a:srgbClr val="438086"/>
                </a:solidFill>
              </a:rPr>
              <a:pPr/>
              <a:t>5/29/2020</a:t>
            </a:fld>
            <a:endParaRPr lang="en-US">
              <a:solidFill>
                <a:srgbClr val="438086"/>
              </a:solidFill>
            </a:endParaRPr>
          </a:p>
        </p:txBody>
      </p:sp>
      <p:sp>
        <p:nvSpPr>
          <p:cNvPr id="17" name="Footer Placeholder 16"/>
          <p:cNvSpPr>
            <a:spLocks noGrp="1"/>
          </p:cNvSpPr>
          <p:nvPr>
            <p:ph type="ftr" sz="quarter" idx="11"/>
          </p:nvPr>
        </p:nvSpPr>
        <p:spPr>
          <a:xfrm>
            <a:off x="5410200" y="4205288"/>
            <a:ext cx="1295400" cy="457200"/>
          </a:xfrm>
        </p:spPr>
        <p:txBody>
          <a:bodyPr/>
          <a:lstStyle/>
          <a:p>
            <a:endParaRPr lang="en-US">
              <a:solidFill>
                <a:srgbClr val="438086"/>
              </a:solidFill>
            </a:endParaRPr>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B6F15528-21DE-4FAA-801E-634DDDAF4B2B}"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30947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438086"/>
                </a:solidFill>
              </a:rPr>
              <a:pPr/>
              <a:t>5/29/2020</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6943984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438086"/>
                </a:solidFill>
              </a:rPr>
              <a:pPr/>
              <a:t>5/29/2020</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9838186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438086"/>
                </a:solidFill>
              </a:rPr>
              <a:pPr/>
              <a:t>5/29/2020</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0206510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1D8BD707-D9CF-40AE-B4C6-C98DA3205C09}" type="datetimeFigureOut">
              <a:rPr lang="en-US" smtClean="0">
                <a:solidFill>
                  <a:srgbClr val="438086"/>
                </a:solidFill>
              </a:rPr>
              <a:pPr/>
              <a:t>5/29/2020</a:t>
            </a:fld>
            <a:endParaRPr lang="en-US">
              <a:solidFill>
                <a:srgbClr val="438086"/>
              </a:solidFill>
            </a:endParaRPr>
          </a:p>
        </p:txBody>
      </p:sp>
      <p:sp>
        <p:nvSpPr>
          <p:cNvPr id="27" name="Slide Number Placeholder 26"/>
          <p:cNvSpPr>
            <a:spLocks noGrp="1"/>
          </p:cNvSpPr>
          <p:nvPr>
            <p:ph type="sldNum" sz="quarter" idx="11"/>
          </p:nvPr>
        </p:nvSpPr>
        <p:spPr/>
        <p:txBody>
          <a:bodyPr rtlCol="0"/>
          <a:lstStyle/>
          <a:p>
            <a:fld id="{B6F15528-21DE-4FAA-801E-634DDDAF4B2B}"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solidFill>
                <a:srgbClr val="438086"/>
              </a:solidFill>
            </a:endParaRPr>
          </a:p>
        </p:txBody>
      </p:sp>
    </p:spTree>
    <p:extLst>
      <p:ext uri="{BB962C8B-B14F-4D97-AF65-F5344CB8AC3E}">
        <p14:creationId xmlns:p14="http://schemas.microsoft.com/office/powerpoint/2010/main" val="219973065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1D8BD707-D9CF-40AE-B4C6-C98DA3205C09}" type="datetimeFigureOut">
              <a:rPr lang="en-US" smtClean="0">
                <a:solidFill>
                  <a:srgbClr val="438086"/>
                </a:solidFill>
              </a:rPr>
              <a:pPr/>
              <a:t>5/29/2020</a:t>
            </a:fld>
            <a:endParaRPr lang="en-US">
              <a:solidFill>
                <a:srgbClr val="438086"/>
              </a:solidFill>
            </a:endParaRPr>
          </a:p>
        </p:txBody>
      </p:sp>
      <p:sp>
        <p:nvSpPr>
          <p:cNvPr id="4" name="Footer Placeholder 3"/>
          <p:cNvSpPr>
            <a:spLocks noGrp="1"/>
          </p:cNvSpPr>
          <p:nvPr>
            <p:ph type="ftr" sz="quarter" idx="11"/>
          </p:nvPr>
        </p:nvSpPr>
        <p:spPr>
          <a:xfrm>
            <a:off x="5257800" y="612648"/>
            <a:ext cx="1325880" cy="457200"/>
          </a:xfrm>
        </p:spPr>
        <p:txBody>
          <a:bodyPr/>
          <a:lstStyle/>
          <a:p>
            <a:endParaRPr lang="en-US">
              <a:solidFill>
                <a:srgbClr val="438086"/>
              </a:solidFill>
            </a:endParaRPr>
          </a:p>
        </p:txBody>
      </p:sp>
      <p:sp>
        <p:nvSpPr>
          <p:cNvPr id="5" name="Slide Number Placeholder 4"/>
          <p:cNvSpPr>
            <a:spLocks noGrp="1"/>
          </p:cNvSpPr>
          <p:nvPr>
            <p:ph type="sldNum" sz="quarter" idx="12"/>
          </p:nvPr>
        </p:nvSpPr>
        <p:spPr>
          <a:xfrm>
            <a:off x="8174736" y="2272"/>
            <a:ext cx="762000" cy="365760"/>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0864484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srgbClr val="438086"/>
                </a:solidFill>
              </a:rPr>
              <a:pPr/>
              <a:t>5/29/2020</a:t>
            </a:fld>
            <a:endParaRPr lang="en-US">
              <a:solidFill>
                <a:srgbClr val="438086"/>
              </a:solidFill>
            </a:endParaRPr>
          </a:p>
        </p:txBody>
      </p:sp>
      <p:sp>
        <p:nvSpPr>
          <p:cNvPr id="3" name="Footer Placeholder 2"/>
          <p:cNvSpPr>
            <a:spLocks noGrp="1"/>
          </p:cNvSpPr>
          <p:nvPr>
            <p:ph type="ftr" sz="quarter" idx="11"/>
          </p:nvPr>
        </p:nvSpPr>
        <p:spPr/>
        <p:txBody>
          <a:bodyPr/>
          <a:lstStyle/>
          <a:p>
            <a:endParaRPr lang="en-US">
              <a:solidFill>
                <a:srgbClr val="438086"/>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1077710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438086"/>
                </a:solidFill>
              </a:rPr>
              <a:pPr/>
              <a:t>5/29/2020</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2921444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438086"/>
                </a:solidFill>
              </a:rPr>
              <a:pPr/>
              <a:t>5/29/2020</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1795499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438086"/>
                </a:solidFill>
              </a:rPr>
              <a:pPr/>
              <a:t>5/29/2020</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0626373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438086"/>
                </a:solidFill>
              </a:rPr>
              <a:pPr/>
              <a:t>5/29/2020</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91767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0.xml"/><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3.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1.xml"/><Relationship Id="rId3" Type="http://schemas.openxmlformats.org/officeDocument/2006/relationships/slideLayout" Target="../slideLayouts/slideLayout256.xml"/><Relationship Id="rId7" Type="http://schemas.openxmlformats.org/officeDocument/2006/relationships/slideLayout" Target="../slideLayouts/slideLayout260.xml"/><Relationship Id="rId12" Type="http://schemas.openxmlformats.org/officeDocument/2006/relationships/theme" Target="../theme/theme24.xml"/><Relationship Id="rId2" Type="http://schemas.openxmlformats.org/officeDocument/2006/relationships/slideLayout" Target="../slideLayouts/slideLayout255.xml"/><Relationship Id="rId1" Type="http://schemas.openxmlformats.org/officeDocument/2006/relationships/slideLayout" Target="../slideLayouts/slideLayout254.xml"/><Relationship Id="rId6" Type="http://schemas.openxmlformats.org/officeDocument/2006/relationships/slideLayout" Target="../slideLayouts/slideLayout259.xml"/><Relationship Id="rId11" Type="http://schemas.openxmlformats.org/officeDocument/2006/relationships/slideLayout" Target="../slideLayouts/slideLayout264.xml"/><Relationship Id="rId5" Type="http://schemas.openxmlformats.org/officeDocument/2006/relationships/slideLayout" Target="../slideLayouts/slideLayout258.xml"/><Relationship Id="rId10" Type="http://schemas.openxmlformats.org/officeDocument/2006/relationships/slideLayout" Target="../slideLayouts/slideLayout263.xml"/><Relationship Id="rId4" Type="http://schemas.openxmlformats.org/officeDocument/2006/relationships/slideLayout" Target="../slideLayouts/slideLayout257.xml"/><Relationship Id="rId9" Type="http://schemas.openxmlformats.org/officeDocument/2006/relationships/slideLayout" Target="../slideLayouts/slideLayout26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1D8BD707-D9CF-40AE-B4C6-C98DA3205C09}" type="datetimeFigureOut">
              <a:rPr lang="en-US" smtClean="0">
                <a:solidFill>
                  <a:srgbClr val="438086"/>
                </a:solidFill>
              </a:rPr>
              <a:pPr/>
              <a:t>5/29/2020</a:t>
            </a:fld>
            <a:endParaRPr lang="en-US">
              <a:solidFill>
                <a:srgbClr val="438086"/>
              </a:solidFill>
            </a:endParaRPr>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solidFill>
                <a:srgbClr val="438086"/>
              </a:solidFill>
            </a:endParaRPr>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066150387"/>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l" rtl="1" eaLnBrk="1" latinLnBrk="0" hangingPunct="1">
        <a:spcBef>
          <a:spcPct val="0"/>
        </a:spcBef>
        <a:buNone/>
        <a:defRPr kumimoji="0" sz="4000" kern="1200">
          <a:solidFill>
            <a:schemeClr val="tx2"/>
          </a:solidFill>
          <a:latin typeface="+mj-lt"/>
          <a:ea typeface="+mj-ea"/>
          <a:cs typeface="+mj-cs"/>
        </a:defRPr>
      </a:lvl1pPr>
    </p:titleStyle>
    <p:bodyStyle>
      <a:lvl1pPr marL="365760" indent="-256032" algn="r" rtl="1"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r" rtl="1"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r" rtl="1"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r" rtl="1"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r" rtl="1"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r" rtl="1"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r" rtl="1"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r" rtl="1"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r" rtl="1"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1D8BD707-D9CF-40AE-B4C6-C98DA3205C09}" type="datetimeFigureOut">
              <a:rPr lang="en-US" smtClean="0">
                <a:solidFill>
                  <a:srgbClr val="E3DED1">
                    <a:shade val="50000"/>
                  </a:srgbClr>
                </a:solidFill>
              </a:rPr>
              <a:pPr/>
              <a:t>5/29/2020</a:t>
            </a:fld>
            <a:endParaRPr lang="en-US">
              <a:solidFill>
                <a:srgbClr val="E3DED1">
                  <a:shade val="50000"/>
                </a:srgbClr>
              </a:solidFill>
            </a:endParaRPr>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solidFill>
                <a:srgbClr val="E3DED1">
                  <a:shade val="50000"/>
                </a:srgbClr>
              </a:solidFill>
            </a:endParaRPr>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B6F15528-21DE-4FAA-801E-634DDDAF4B2B}" type="slidenum">
              <a:rPr lang="en-US" smtClean="0">
                <a:solidFill>
                  <a:srgbClr val="E3DED1">
                    <a:shade val="50000"/>
                  </a:srgbClr>
                </a:solidFill>
              </a:rPr>
              <a:pPr/>
              <a:t>‹#›</a:t>
            </a:fld>
            <a:endParaRPr lang="en-US">
              <a:solidFill>
                <a:srgbClr val="E3DED1">
                  <a:shade val="50000"/>
                </a:srgbClr>
              </a:solidFill>
            </a:endParaRPr>
          </a:p>
        </p:txBody>
      </p:sp>
    </p:spTree>
    <p:extLst>
      <p:ext uri="{BB962C8B-B14F-4D97-AF65-F5344CB8AC3E}">
        <p14:creationId xmlns:p14="http://schemas.microsoft.com/office/powerpoint/2010/main" val="887801181"/>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l" rtl="1"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r" rtl="1"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r" rtl="1"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r" rtl="1"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r" rtl="1"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r" rtl="1"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r" rtl="1"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r" rtl="1"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r" rtl="1"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r" rtl="1"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solidFill>
                  <a:srgbClr val="04617B">
                    <a:shade val="90000"/>
                  </a:srgbClr>
                </a:solidFill>
              </a:rPr>
              <a:pPr/>
              <a:t>5/29/2020</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3981632387"/>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1D8BD707-D9CF-40AE-B4C6-C98DA3205C09}" type="datetimeFigureOut">
              <a:rPr lang="en-US" smtClean="0">
                <a:solidFill>
                  <a:srgbClr val="438086"/>
                </a:solidFill>
              </a:rPr>
              <a:pPr/>
              <a:t>5/29/2020</a:t>
            </a:fld>
            <a:endParaRPr lang="en-US">
              <a:solidFill>
                <a:srgbClr val="438086"/>
              </a:solidFill>
            </a:endParaRPr>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solidFill>
                <a:srgbClr val="438086"/>
              </a:solidFill>
            </a:endParaRPr>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652415668"/>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l" rtl="1" eaLnBrk="1" latinLnBrk="0" hangingPunct="1">
        <a:spcBef>
          <a:spcPct val="0"/>
        </a:spcBef>
        <a:buNone/>
        <a:defRPr kumimoji="0" sz="4000" kern="1200">
          <a:solidFill>
            <a:schemeClr val="tx2"/>
          </a:solidFill>
          <a:latin typeface="+mj-lt"/>
          <a:ea typeface="+mj-ea"/>
          <a:cs typeface="+mj-cs"/>
        </a:defRPr>
      </a:lvl1pPr>
    </p:titleStyle>
    <p:bodyStyle>
      <a:lvl1pPr marL="365760" indent="-256032" algn="r" rtl="1"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r" rtl="1"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r" rtl="1"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r" rtl="1"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r" rtl="1"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r" rtl="1"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r" rtl="1"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r" rtl="1"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r" rtl="1"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1D8BD707-D9CF-40AE-B4C6-C98DA3205C09}" type="datetimeFigureOut">
              <a:rPr lang="en-US" smtClean="0">
                <a:solidFill>
                  <a:srgbClr val="DFE6D0"/>
                </a:solidFill>
              </a:rPr>
              <a:pPr/>
              <a:t>5/29/2020</a:t>
            </a:fld>
            <a:endParaRPr lang="en-US">
              <a:solidFill>
                <a:srgbClr val="DFE6D0"/>
              </a:solidFill>
            </a:endParaRPr>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a:solidFill>
                <a:srgbClr val="DFE6D0"/>
              </a:solidFill>
            </a:endParaRPr>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B6F15528-21DE-4FAA-801E-634DDDAF4B2B}"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2184938363"/>
      </p:ext>
    </p:extLst>
  </p:cSld>
  <p:clrMap bg1="dk1" tx1="lt1" bg2="dk2" tx2="lt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xStyles>
    <p:titleStyle>
      <a:lvl1pPr algn="l" defTabSz="914400" rtl="1"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r" defTabSz="914400" rtl="1"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r" defTabSz="914400" rtl="1"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r" defTabSz="914400" rtl="1"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r" defTabSz="914400" rtl="1"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r" defTabSz="914400" rtl="1"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r" defTabSz="914400" rtl="1"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r" defTabSz="914400" rtl="1"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r" defTabSz="914400" rtl="1"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r" defTabSz="914400" rtl="1"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1D8BD707-D9CF-40AE-B4C6-C98DA3205C09}" type="datetimeFigureOut">
              <a:rPr lang="en-US" smtClean="0">
                <a:solidFill>
                  <a:srgbClr val="438086"/>
                </a:solidFill>
              </a:rPr>
              <a:pPr/>
              <a:t>5/29/2020</a:t>
            </a:fld>
            <a:endParaRPr lang="en-US">
              <a:solidFill>
                <a:srgbClr val="438086"/>
              </a:solidFill>
            </a:endParaRPr>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solidFill>
                <a:srgbClr val="438086"/>
              </a:solidFill>
            </a:endParaRPr>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535206751"/>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xStyles>
    <p:titleStyle>
      <a:lvl1pPr algn="l" rtl="1" eaLnBrk="1" latinLnBrk="0" hangingPunct="1">
        <a:spcBef>
          <a:spcPct val="0"/>
        </a:spcBef>
        <a:buNone/>
        <a:defRPr kumimoji="0" sz="4000" kern="1200">
          <a:solidFill>
            <a:schemeClr val="tx2"/>
          </a:solidFill>
          <a:latin typeface="+mj-lt"/>
          <a:ea typeface="+mj-ea"/>
          <a:cs typeface="+mj-cs"/>
        </a:defRPr>
      </a:lvl1pPr>
    </p:titleStyle>
    <p:bodyStyle>
      <a:lvl1pPr marL="365760" indent="-256032" algn="r" rtl="1"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r" rtl="1"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r" rtl="1"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r" rtl="1"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r" rtl="1"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r" rtl="1"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r" rtl="1"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r" rtl="1"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r" rtl="1"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1D8BD707-D9CF-40AE-B4C6-C98DA3205C09}" type="datetimeFigureOut">
              <a:rPr lang="en-US" smtClean="0">
                <a:solidFill>
                  <a:srgbClr val="E3DED1">
                    <a:shade val="50000"/>
                  </a:srgbClr>
                </a:solidFill>
              </a:rPr>
              <a:pPr/>
              <a:t>5/29/2020</a:t>
            </a:fld>
            <a:endParaRPr lang="en-US">
              <a:solidFill>
                <a:srgbClr val="E3DED1">
                  <a:shade val="50000"/>
                </a:srgbClr>
              </a:solidFill>
            </a:endParaRPr>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solidFill>
                <a:srgbClr val="E3DED1">
                  <a:shade val="50000"/>
                </a:srgbClr>
              </a:solidFill>
            </a:endParaRPr>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B6F15528-21DE-4FAA-801E-634DDDAF4B2B}" type="slidenum">
              <a:rPr lang="en-US" smtClean="0">
                <a:solidFill>
                  <a:srgbClr val="E3DED1">
                    <a:shade val="50000"/>
                  </a:srgbClr>
                </a:solidFill>
              </a:rPr>
              <a:pPr/>
              <a:t>‹#›</a:t>
            </a:fld>
            <a:endParaRPr lang="en-US">
              <a:solidFill>
                <a:srgbClr val="E3DED1">
                  <a:shade val="50000"/>
                </a:srgbClr>
              </a:solidFill>
            </a:endParaRPr>
          </a:p>
        </p:txBody>
      </p:sp>
    </p:spTree>
    <p:extLst>
      <p:ext uri="{BB962C8B-B14F-4D97-AF65-F5344CB8AC3E}">
        <p14:creationId xmlns:p14="http://schemas.microsoft.com/office/powerpoint/2010/main" val="758329182"/>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xStyles>
    <p:titleStyle>
      <a:lvl1pPr algn="l" rtl="1"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r" rtl="1"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r" rtl="1"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r" rtl="1"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r" rtl="1"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r" rtl="1"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r" rtl="1"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r" rtl="1"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r" rtl="1"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r" rtl="1"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1D8BD707-D9CF-40AE-B4C6-C98DA3205C09}" type="datetimeFigureOut">
              <a:rPr lang="en-US" smtClean="0">
                <a:solidFill>
                  <a:srgbClr val="DFE6D0"/>
                </a:solidFill>
              </a:rPr>
              <a:pPr/>
              <a:t>5/29/2020</a:t>
            </a:fld>
            <a:endParaRPr lang="en-US">
              <a:solidFill>
                <a:srgbClr val="DFE6D0"/>
              </a:solidFill>
            </a:endParaRPr>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a:solidFill>
                <a:srgbClr val="DFE6D0"/>
              </a:solidFill>
            </a:endParaRPr>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B6F15528-21DE-4FAA-801E-634DDDAF4B2B}"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1550995593"/>
      </p:ext>
    </p:extLst>
  </p:cSld>
  <p:clrMap bg1="dk1" tx1="lt1" bg2="dk2" tx2="lt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l" defTabSz="914400" rtl="1"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r" defTabSz="914400" rtl="1"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r" defTabSz="914400" rtl="1"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r" defTabSz="914400" rtl="1"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r" defTabSz="914400" rtl="1"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r" defTabSz="914400" rtl="1"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r" defTabSz="914400" rtl="1"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r" defTabSz="914400" rtl="1"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r" defTabSz="914400" rtl="1"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r" defTabSz="914400" rtl="1"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1D8BD707-D9CF-40AE-B4C6-C98DA3205C09}" type="datetimeFigureOut">
              <a:rPr lang="en-US" smtClean="0">
                <a:solidFill>
                  <a:srgbClr val="E3DED1">
                    <a:shade val="50000"/>
                  </a:srgbClr>
                </a:solidFill>
              </a:rPr>
              <a:pPr/>
              <a:t>5/29/2020</a:t>
            </a:fld>
            <a:endParaRPr lang="en-US">
              <a:solidFill>
                <a:srgbClr val="E3DED1">
                  <a:shade val="50000"/>
                </a:srgbClr>
              </a:solidFill>
            </a:endParaRPr>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solidFill>
                <a:srgbClr val="E3DED1">
                  <a:shade val="50000"/>
                </a:srgbClr>
              </a:solidFill>
            </a:endParaRPr>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B6F15528-21DE-4FAA-801E-634DDDAF4B2B}" type="slidenum">
              <a:rPr lang="en-US" smtClean="0">
                <a:solidFill>
                  <a:srgbClr val="E3DED1">
                    <a:shade val="50000"/>
                  </a:srgbClr>
                </a:solidFill>
              </a:rPr>
              <a:pPr/>
              <a:t>‹#›</a:t>
            </a:fld>
            <a:endParaRPr lang="en-US">
              <a:solidFill>
                <a:srgbClr val="E3DED1">
                  <a:shade val="50000"/>
                </a:srgbClr>
              </a:solidFill>
            </a:endParaRPr>
          </a:p>
        </p:txBody>
      </p:sp>
    </p:spTree>
    <p:extLst>
      <p:ext uri="{BB962C8B-B14F-4D97-AF65-F5344CB8AC3E}">
        <p14:creationId xmlns:p14="http://schemas.microsoft.com/office/powerpoint/2010/main" val="2120029084"/>
      </p:ext>
    </p:extLst>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txStyles>
    <p:titleStyle>
      <a:lvl1pPr algn="l" rtl="1"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r" rtl="1"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r" rtl="1"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r" rtl="1"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r" rtl="1"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r" rtl="1"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r" rtl="1"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r" rtl="1"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r" rtl="1"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r" rtl="1"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D8BD707-D9CF-40AE-B4C6-C98DA3205C09}" type="datetimeFigureOut">
              <a:rPr lang="en-US" smtClean="0">
                <a:solidFill>
                  <a:srgbClr val="575F6D"/>
                </a:solidFill>
              </a:rPr>
              <a:pPr/>
              <a:t>5/29/2020</a:t>
            </a:fld>
            <a:endParaRPr lang="en-US">
              <a:solidFill>
                <a:srgbClr val="575F6D"/>
              </a:solidFill>
            </a:endParaRPr>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solidFill>
                <a:srgbClr val="575F6D"/>
              </a:solidFill>
            </a:endParaRP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242694642"/>
      </p:ext>
    </p:extLst>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txStyles>
    <p:titleStyle>
      <a:lvl1pPr algn="l" rtl="1"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r" rtl="1"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r" rtl="1"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r" rtl="1"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r" rtl="1"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r" rtl="1"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r" rtl="1"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r" rtl="1"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r" rtl="1"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r" rtl="1"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1D8BD707-D9CF-40AE-B4C6-C98DA3205C09}" type="datetimeFigureOut">
              <a:rPr lang="en-US" smtClean="0"/>
              <a:pPr/>
              <a:t>5/29/2020</a:t>
            </a:fld>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marL="320040" indent="-320040" algn="r" defTabSz="914400" rtl="1"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286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solidFill>
                  <a:srgbClr val="04617B">
                    <a:shade val="90000"/>
                  </a:srgbClr>
                </a:solidFill>
              </a:rPr>
              <a:pPr/>
              <a:t>5/29/2020</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2072834775"/>
      </p:ext>
    </p:extLst>
  </p:cSld>
  <p:clrMap bg1="lt1" tx1="dk1" bg2="lt2" tx2="dk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D8BD707-D9CF-40AE-B4C6-C98DA3205C09}" type="datetimeFigureOut">
              <a:rPr lang="en-US" smtClean="0">
                <a:solidFill>
                  <a:srgbClr val="575F6D"/>
                </a:solidFill>
              </a:rPr>
              <a:pPr/>
              <a:t>5/29/2020</a:t>
            </a:fld>
            <a:endParaRPr lang="en-US">
              <a:solidFill>
                <a:srgbClr val="575F6D"/>
              </a:solidFill>
            </a:endParaRPr>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solidFill>
                <a:srgbClr val="575F6D"/>
              </a:solidFill>
            </a:endParaRP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066071959"/>
      </p:ext>
    </p:extLst>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Lst>
  <p:txStyles>
    <p:titleStyle>
      <a:lvl1pPr algn="l" rtl="1"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r" rtl="1"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r" rtl="1"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r" rtl="1"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r" rtl="1"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r" rtl="1"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r" rtl="1"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r" rtl="1"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r" rtl="1"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r" rtl="1"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1D8BD707-D9CF-40AE-B4C6-C98DA3205C09}" type="datetimeFigureOut">
              <a:rPr lang="en-US" smtClean="0">
                <a:solidFill>
                  <a:srgbClr val="E3DED1">
                    <a:shade val="50000"/>
                  </a:srgbClr>
                </a:solidFill>
              </a:rPr>
              <a:pPr/>
              <a:t>5/29/2020</a:t>
            </a:fld>
            <a:endParaRPr lang="en-US">
              <a:solidFill>
                <a:srgbClr val="E3DED1">
                  <a:shade val="50000"/>
                </a:srgbClr>
              </a:solidFill>
            </a:endParaRPr>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solidFill>
                <a:srgbClr val="E3DED1">
                  <a:shade val="50000"/>
                </a:srgbClr>
              </a:solidFill>
            </a:endParaRPr>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B6F15528-21DE-4FAA-801E-634DDDAF4B2B}" type="slidenum">
              <a:rPr lang="en-US" smtClean="0">
                <a:solidFill>
                  <a:srgbClr val="E3DED1">
                    <a:shade val="50000"/>
                  </a:srgbClr>
                </a:solidFill>
              </a:rPr>
              <a:pPr/>
              <a:t>‹#›</a:t>
            </a:fld>
            <a:endParaRPr lang="en-US">
              <a:solidFill>
                <a:srgbClr val="E3DED1">
                  <a:shade val="50000"/>
                </a:srgbClr>
              </a:solidFill>
            </a:endParaRPr>
          </a:p>
        </p:txBody>
      </p:sp>
    </p:spTree>
    <p:extLst>
      <p:ext uri="{BB962C8B-B14F-4D97-AF65-F5344CB8AC3E}">
        <p14:creationId xmlns:p14="http://schemas.microsoft.com/office/powerpoint/2010/main" val="1416089081"/>
      </p:ext>
    </p:extLst>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Lst>
  <p:txStyles>
    <p:titleStyle>
      <a:lvl1pPr algn="l" rtl="1"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r" rtl="1"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r" rtl="1"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r" rtl="1"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r" rtl="1"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r" rtl="1"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r" rtl="1"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r" rtl="1"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r" rtl="1"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r" rtl="1"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20"/>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30" name="Rectangle 29"/>
          <p:cNvSpPr/>
          <p:nvPr/>
        </p:nvSpPr>
        <p:spPr>
          <a:xfrm>
            <a:off x="1" y="308278"/>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31" name="Rectangle 30"/>
          <p:cNvSpPr/>
          <p:nvPr/>
        </p:nvSpPr>
        <p:spPr>
          <a:xfrm flipV="1">
            <a:off x="5410183" y="360248"/>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32" name="Rectangle 31"/>
          <p:cNvSpPr/>
          <p:nvPr/>
        </p:nvSpPr>
        <p:spPr>
          <a:xfrm flipV="1">
            <a:off x="5410201" y="440114"/>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35" name="Rectangle 34"/>
          <p:cNvSpPr/>
          <p:nvPr/>
        </p:nvSpPr>
        <p:spPr bwMode="invGray">
          <a:xfrm>
            <a:off x="9084967"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dirty="0">
              <a:solidFill>
                <a:prstClr val="white"/>
              </a:solidFill>
            </a:endParaRPr>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dirty="0">
              <a:solidFill>
                <a:prstClr val="white"/>
              </a:solidFill>
            </a:endParaRPr>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dirty="0">
              <a:solidFill>
                <a:prstClr val="white"/>
              </a:solidFill>
            </a:endParaRPr>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600">
                <a:solidFill>
                  <a:schemeClr val="accent2"/>
                </a:solidFill>
              </a:defRPr>
            </a:lvl1pPr>
          </a:lstStyle>
          <a:p>
            <a:fld id="{1D8BD707-D9CF-40AE-B4C6-C98DA3205C09}" type="datetimeFigureOut">
              <a:rPr lang="en-US" smtClean="0">
                <a:solidFill>
                  <a:srgbClr val="438086"/>
                </a:solidFill>
              </a:rPr>
              <a:pPr/>
              <a:t>5/29/2020</a:t>
            </a:fld>
            <a:endParaRPr lang="en-US">
              <a:solidFill>
                <a:srgbClr val="438086"/>
              </a:solidFill>
            </a:endParaRPr>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600">
                <a:solidFill>
                  <a:schemeClr val="accent2"/>
                </a:solidFill>
              </a:defRPr>
            </a:lvl1pPr>
          </a:lstStyle>
          <a:p>
            <a:endParaRPr lang="en-US">
              <a:solidFill>
                <a:srgbClr val="438086"/>
              </a:solidFill>
            </a:endParaRPr>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350">
                <a:solidFill>
                  <a:srgbClr val="FFFFFF"/>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211338730"/>
      </p:ext>
    </p:extLst>
  </p:cSld>
  <p:clrMap bg1="lt1" tx1="dk1" bg2="lt2" tx2="dk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 id="2147484109" r:id="rId5"/>
    <p:sldLayoutId id="2147484110" r:id="rId6"/>
    <p:sldLayoutId id="2147484111" r:id="rId7"/>
    <p:sldLayoutId id="2147484112" r:id="rId8"/>
    <p:sldLayoutId id="2147484113" r:id="rId9"/>
    <p:sldLayoutId id="2147484114" r:id="rId10"/>
    <p:sldLayoutId id="2147484115" r:id="rId11"/>
  </p:sldLayoutIdLst>
  <p:txStyles>
    <p:titleStyle>
      <a:lvl1pPr algn="l" rtl="1" eaLnBrk="1" latinLnBrk="0" hangingPunct="1">
        <a:spcBef>
          <a:spcPct val="0"/>
        </a:spcBef>
        <a:buNone/>
        <a:defRPr kumimoji="0" sz="3000" kern="1200">
          <a:solidFill>
            <a:schemeClr val="tx2"/>
          </a:solidFill>
          <a:latin typeface="+mj-lt"/>
          <a:ea typeface="+mj-ea"/>
          <a:cs typeface="+mj-cs"/>
        </a:defRPr>
      </a:lvl1pPr>
    </p:titleStyle>
    <p:bodyStyle>
      <a:lvl1pPr marL="274320" indent="-192024" algn="r" rtl="1" eaLnBrk="1" latinLnBrk="0" hangingPunct="1">
        <a:spcBef>
          <a:spcPts val="225"/>
        </a:spcBef>
        <a:buClr>
          <a:schemeClr val="accent3"/>
        </a:buClr>
        <a:buFont typeface="Georgia"/>
        <a:buChar char="•"/>
        <a:defRPr kumimoji="0" sz="2100" kern="1200">
          <a:solidFill>
            <a:schemeClr val="tx1"/>
          </a:solidFill>
          <a:latin typeface="+mn-lt"/>
          <a:ea typeface="+mn-ea"/>
          <a:cs typeface="+mn-cs"/>
        </a:defRPr>
      </a:lvl1pPr>
      <a:lvl2pPr marL="493776" indent="-185166" algn="r" rtl="1" eaLnBrk="1" latinLnBrk="0" hangingPunct="1">
        <a:spcBef>
          <a:spcPts val="225"/>
        </a:spcBef>
        <a:buClr>
          <a:schemeClr val="accent2"/>
        </a:buClr>
        <a:buFont typeface="Georgia"/>
        <a:buChar char="▫"/>
        <a:defRPr kumimoji="0" sz="1950" kern="1200">
          <a:solidFill>
            <a:schemeClr val="accent2"/>
          </a:solidFill>
          <a:latin typeface="+mn-lt"/>
          <a:ea typeface="+mn-ea"/>
          <a:cs typeface="+mn-cs"/>
        </a:defRPr>
      </a:lvl2pPr>
      <a:lvl3pPr marL="692658" indent="-164592" algn="r" rtl="1" eaLnBrk="1" latinLnBrk="0" hangingPunct="1">
        <a:spcBef>
          <a:spcPts val="225"/>
        </a:spcBef>
        <a:buClr>
          <a:schemeClr val="accent1"/>
        </a:buClr>
        <a:buFont typeface="Wingdings 2"/>
        <a:buChar char=""/>
        <a:defRPr kumimoji="0" sz="1800" kern="1200">
          <a:solidFill>
            <a:schemeClr val="accent1"/>
          </a:solidFill>
          <a:latin typeface="+mn-lt"/>
          <a:ea typeface="+mn-ea"/>
          <a:cs typeface="+mn-cs"/>
        </a:defRPr>
      </a:lvl3pPr>
      <a:lvl4pPr marL="884682" indent="-150876" algn="r" rtl="1" eaLnBrk="1" latinLnBrk="0" hangingPunct="1">
        <a:spcBef>
          <a:spcPts val="225"/>
        </a:spcBef>
        <a:buClr>
          <a:schemeClr val="accent1"/>
        </a:buClr>
        <a:buFont typeface="Wingdings 2"/>
        <a:buChar char=""/>
        <a:defRPr kumimoji="0" sz="1650" kern="1200">
          <a:solidFill>
            <a:schemeClr val="accent1"/>
          </a:solidFill>
          <a:latin typeface="+mn-lt"/>
          <a:ea typeface="+mn-ea"/>
          <a:cs typeface="+mn-cs"/>
        </a:defRPr>
      </a:lvl4pPr>
      <a:lvl5pPr marL="1042416" indent="-137160" algn="r" rtl="1" eaLnBrk="1" latinLnBrk="0" hangingPunct="1">
        <a:spcBef>
          <a:spcPts val="225"/>
        </a:spcBef>
        <a:buClr>
          <a:schemeClr val="accent3"/>
        </a:buClr>
        <a:buFont typeface="Georgia"/>
        <a:buChar char="▫"/>
        <a:defRPr kumimoji="0" sz="1500" kern="1200">
          <a:solidFill>
            <a:schemeClr val="accent3"/>
          </a:solidFill>
          <a:latin typeface="+mn-lt"/>
          <a:ea typeface="+mn-ea"/>
          <a:cs typeface="+mn-cs"/>
        </a:defRPr>
      </a:lvl5pPr>
      <a:lvl6pPr marL="1207008" indent="-137160" algn="r" rtl="1" eaLnBrk="1" latinLnBrk="0" hangingPunct="1">
        <a:spcBef>
          <a:spcPts val="225"/>
        </a:spcBef>
        <a:buClr>
          <a:schemeClr val="accent3"/>
        </a:buClr>
        <a:buFont typeface="Georgia"/>
        <a:buChar char="▫"/>
        <a:defRPr kumimoji="0" sz="1350" kern="1200">
          <a:solidFill>
            <a:schemeClr val="accent3"/>
          </a:solidFill>
          <a:latin typeface="+mn-lt"/>
          <a:ea typeface="+mn-ea"/>
          <a:cs typeface="+mn-cs"/>
        </a:defRPr>
      </a:lvl6pPr>
      <a:lvl7pPr marL="1371600" indent="-137160" algn="r" rtl="1" eaLnBrk="1" latinLnBrk="0" hangingPunct="1">
        <a:spcBef>
          <a:spcPts val="225"/>
        </a:spcBef>
        <a:buClr>
          <a:schemeClr val="accent3"/>
        </a:buClr>
        <a:buFont typeface="Georgia"/>
        <a:buChar char="▫"/>
        <a:defRPr kumimoji="0" sz="1200" kern="1200">
          <a:solidFill>
            <a:schemeClr val="accent3"/>
          </a:solidFill>
          <a:latin typeface="+mn-lt"/>
          <a:ea typeface="+mn-ea"/>
          <a:cs typeface="+mn-cs"/>
        </a:defRPr>
      </a:lvl7pPr>
      <a:lvl8pPr marL="1522476" indent="-137160" algn="r" rtl="1" eaLnBrk="1" latinLnBrk="0" hangingPunct="1">
        <a:spcBef>
          <a:spcPts val="225"/>
        </a:spcBef>
        <a:buClr>
          <a:schemeClr val="accent3"/>
        </a:buClr>
        <a:buFont typeface="Georgia"/>
        <a:buChar char="◦"/>
        <a:defRPr kumimoji="0" sz="1125" kern="1200">
          <a:solidFill>
            <a:schemeClr val="accent3"/>
          </a:solidFill>
          <a:latin typeface="+mn-lt"/>
          <a:ea typeface="+mn-ea"/>
          <a:cs typeface="+mn-cs"/>
        </a:defRPr>
      </a:lvl8pPr>
      <a:lvl9pPr marL="1680210" indent="-137160" algn="r" rtl="1" eaLnBrk="1" latinLnBrk="0" hangingPunct="1">
        <a:spcBef>
          <a:spcPts val="225"/>
        </a:spcBef>
        <a:buClr>
          <a:schemeClr val="accent3"/>
        </a:buClr>
        <a:buFont typeface="Georgia"/>
        <a:buChar char="◦"/>
        <a:defRPr kumimoji="0" sz="1050" kern="1200" baseline="0">
          <a:solidFill>
            <a:schemeClr val="accent3"/>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342900" algn="r" rtl="1" eaLnBrk="1" latinLnBrk="0" hangingPunct="1">
        <a:defRPr kumimoji="0" kern="1200">
          <a:solidFill>
            <a:schemeClr val="tx1"/>
          </a:solidFill>
          <a:latin typeface="+mn-lt"/>
          <a:ea typeface="+mn-ea"/>
          <a:cs typeface="+mn-cs"/>
        </a:defRPr>
      </a:lvl2pPr>
      <a:lvl3pPr marL="685800" algn="r" rtl="1" eaLnBrk="1" latinLnBrk="0" hangingPunct="1">
        <a:defRPr kumimoji="0" kern="1200">
          <a:solidFill>
            <a:schemeClr val="tx1"/>
          </a:solidFill>
          <a:latin typeface="+mn-lt"/>
          <a:ea typeface="+mn-ea"/>
          <a:cs typeface="+mn-cs"/>
        </a:defRPr>
      </a:lvl3pPr>
      <a:lvl4pPr marL="1028700" algn="r" rtl="1" eaLnBrk="1" latinLnBrk="0" hangingPunct="1">
        <a:defRPr kumimoji="0" kern="1200">
          <a:solidFill>
            <a:schemeClr val="tx1"/>
          </a:solidFill>
          <a:latin typeface="+mn-lt"/>
          <a:ea typeface="+mn-ea"/>
          <a:cs typeface="+mn-cs"/>
        </a:defRPr>
      </a:lvl4pPr>
      <a:lvl5pPr marL="1371600" algn="r" rtl="1" eaLnBrk="1" latinLnBrk="0" hangingPunct="1">
        <a:defRPr kumimoji="0" kern="1200">
          <a:solidFill>
            <a:schemeClr val="tx1"/>
          </a:solidFill>
          <a:latin typeface="+mn-lt"/>
          <a:ea typeface="+mn-ea"/>
          <a:cs typeface="+mn-cs"/>
        </a:defRPr>
      </a:lvl5pPr>
      <a:lvl6pPr marL="1714500" algn="r" rtl="1" eaLnBrk="1" latinLnBrk="0" hangingPunct="1">
        <a:defRPr kumimoji="0" kern="1200">
          <a:solidFill>
            <a:schemeClr val="tx1"/>
          </a:solidFill>
          <a:latin typeface="+mn-lt"/>
          <a:ea typeface="+mn-ea"/>
          <a:cs typeface="+mn-cs"/>
        </a:defRPr>
      </a:lvl6pPr>
      <a:lvl7pPr marL="2057400" algn="r" rtl="1" eaLnBrk="1" latinLnBrk="0" hangingPunct="1">
        <a:defRPr kumimoji="0" kern="1200">
          <a:solidFill>
            <a:schemeClr val="tx1"/>
          </a:solidFill>
          <a:latin typeface="+mn-lt"/>
          <a:ea typeface="+mn-ea"/>
          <a:cs typeface="+mn-cs"/>
        </a:defRPr>
      </a:lvl7pPr>
      <a:lvl8pPr marL="2400300" algn="r" rtl="1" eaLnBrk="1" latinLnBrk="0" hangingPunct="1">
        <a:defRPr kumimoji="0" kern="1200">
          <a:solidFill>
            <a:schemeClr val="tx1"/>
          </a:solidFill>
          <a:latin typeface="+mn-lt"/>
          <a:ea typeface="+mn-ea"/>
          <a:cs typeface="+mn-cs"/>
        </a:defRPr>
      </a:lvl8pPr>
      <a:lvl9pPr marL="2743200" algn="r" rtl="1" eaLnBrk="1" latinLnBrk="0" hangingPunct="1">
        <a:defRPr kumimoji="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20"/>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30" name="Rectangle 29"/>
          <p:cNvSpPr/>
          <p:nvPr/>
        </p:nvSpPr>
        <p:spPr>
          <a:xfrm>
            <a:off x="1" y="308278"/>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31" name="Rectangle 30"/>
          <p:cNvSpPr/>
          <p:nvPr/>
        </p:nvSpPr>
        <p:spPr>
          <a:xfrm flipV="1">
            <a:off x="5410183" y="360248"/>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32" name="Rectangle 31"/>
          <p:cNvSpPr/>
          <p:nvPr/>
        </p:nvSpPr>
        <p:spPr>
          <a:xfrm flipV="1">
            <a:off x="5410201" y="440114"/>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35" name="Rectangle 34"/>
          <p:cNvSpPr/>
          <p:nvPr/>
        </p:nvSpPr>
        <p:spPr bwMode="invGray">
          <a:xfrm>
            <a:off x="9084967"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dirty="0">
              <a:solidFill>
                <a:prstClr val="white"/>
              </a:solidFill>
            </a:endParaRPr>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dirty="0">
              <a:solidFill>
                <a:prstClr val="white"/>
              </a:solidFill>
            </a:endParaRPr>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dirty="0">
              <a:solidFill>
                <a:prstClr val="white"/>
              </a:solidFill>
            </a:endParaRPr>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600">
                <a:solidFill>
                  <a:schemeClr val="accent2"/>
                </a:solidFill>
              </a:defRPr>
            </a:lvl1pPr>
          </a:lstStyle>
          <a:p>
            <a:fld id="{1D8BD707-D9CF-40AE-B4C6-C98DA3205C09}" type="datetimeFigureOut">
              <a:rPr lang="en-US" smtClean="0">
                <a:solidFill>
                  <a:srgbClr val="438086"/>
                </a:solidFill>
              </a:rPr>
              <a:pPr/>
              <a:t>5/29/2020</a:t>
            </a:fld>
            <a:endParaRPr lang="en-US">
              <a:solidFill>
                <a:srgbClr val="438086"/>
              </a:solidFill>
            </a:endParaRPr>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600">
                <a:solidFill>
                  <a:schemeClr val="accent2"/>
                </a:solidFill>
              </a:defRPr>
            </a:lvl1pPr>
          </a:lstStyle>
          <a:p>
            <a:endParaRPr lang="en-US">
              <a:solidFill>
                <a:srgbClr val="438086"/>
              </a:solidFill>
            </a:endParaRPr>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350">
                <a:solidFill>
                  <a:srgbClr val="FFFFFF"/>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976151862"/>
      </p:ext>
    </p:extLst>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txStyles>
    <p:titleStyle>
      <a:lvl1pPr algn="l" rtl="1" eaLnBrk="1" latinLnBrk="0" hangingPunct="1">
        <a:spcBef>
          <a:spcPct val="0"/>
        </a:spcBef>
        <a:buNone/>
        <a:defRPr kumimoji="0" sz="3000" kern="1200">
          <a:solidFill>
            <a:schemeClr val="tx2"/>
          </a:solidFill>
          <a:latin typeface="+mj-lt"/>
          <a:ea typeface="+mj-ea"/>
          <a:cs typeface="+mj-cs"/>
        </a:defRPr>
      </a:lvl1pPr>
    </p:titleStyle>
    <p:bodyStyle>
      <a:lvl1pPr marL="274320" indent="-192024" algn="r" rtl="1" eaLnBrk="1" latinLnBrk="0" hangingPunct="1">
        <a:spcBef>
          <a:spcPts val="225"/>
        </a:spcBef>
        <a:buClr>
          <a:schemeClr val="accent3"/>
        </a:buClr>
        <a:buFont typeface="Georgia"/>
        <a:buChar char="•"/>
        <a:defRPr kumimoji="0" sz="2100" kern="1200">
          <a:solidFill>
            <a:schemeClr val="tx1"/>
          </a:solidFill>
          <a:latin typeface="+mn-lt"/>
          <a:ea typeface="+mn-ea"/>
          <a:cs typeface="+mn-cs"/>
        </a:defRPr>
      </a:lvl1pPr>
      <a:lvl2pPr marL="493776" indent="-185166" algn="r" rtl="1" eaLnBrk="1" latinLnBrk="0" hangingPunct="1">
        <a:spcBef>
          <a:spcPts val="225"/>
        </a:spcBef>
        <a:buClr>
          <a:schemeClr val="accent2"/>
        </a:buClr>
        <a:buFont typeface="Georgia"/>
        <a:buChar char="▫"/>
        <a:defRPr kumimoji="0" sz="1950" kern="1200">
          <a:solidFill>
            <a:schemeClr val="accent2"/>
          </a:solidFill>
          <a:latin typeface="+mn-lt"/>
          <a:ea typeface="+mn-ea"/>
          <a:cs typeface="+mn-cs"/>
        </a:defRPr>
      </a:lvl2pPr>
      <a:lvl3pPr marL="692658" indent="-164592" algn="r" rtl="1" eaLnBrk="1" latinLnBrk="0" hangingPunct="1">
        <a:spcBef>
          <a:spcPts val="225"/>
        </a:spcBef>
        <a:buClr>
          <a:schemeClr val="accent1"/>
        </a:buClr>
        <a:buFont typeface="Wingdings 2"/>
        <a:buChar char=""/>
        <a:defRPr kumimoji="0" sz="1800" kern="1200">
          <a:solidFill>
            <a:schemeClr val="accent1"/>
          </a:solidFill>
          <a:latin typeface="+mn-lt"/>
          <a:ea typeface="+mn-ea"/>
          <a:cs typeface="+mn-cs"/>
        </a:defRPr>
      </a:lvl3pPr>
      <a:lvl4pPr marL="884682" indent="-150876" algn="r" rtl="1" eaLnBrk="1" latinLnBrk="0" hangingPunct="1">
        <a:spcBef>
          <a:spcPts val="225"/>
        </a:spcBef>
        <a:buClr>
          <a:schemeClr val="accent1"/>
        </a:buClr>
        <a:buFont typeface="Wingdings 2"/>
        <a:buChar char=""/>
        <a:defRPr kumimoji="0" sz="1650" kern="1200">
          <a:solidFill>
            <a:schemeClr val="accent1"/>
          </a:solidFill>
          <a:latin typeface="+mn-lt"/>
          <a:ea typeface="+mn-ea"/>
          <a:cs typeface="+mn-cs"/>
        </a:defRPr>
      </a:lvl4pPr>
      <a:lvl5pPr marL="1042416" indent="-137160" algn="r" rtl="1" eaLnBrk="1" latinLnBrk="0" hangingPunct="1">
        <a:spcBef>
          <a:spcPts val="225"/>
        </a:spcBef>
        <a:buClr>
          <a:schemeClr val="accent3"/>
        </a:buClr>
        <a:buFont typeface="Georgia"/>
        <a:buChar char="▫"/>
        <a:defRPr kumimoji="0" sz="1500" kern="1200">
          <a:solidFill>
            <a:schemeClr val="accent3"/>
          </a:solidFill>
          <a:latin typeface="+mn-lt"/>
          <a:ea typeface="+mn-ea"/>
          <a:cs typeface="+mn-cs"/>
        </a:defRPr>
      </a:lvl5pPr>
      <a:lvl6pPr marL="1207008" indent="-137160" algn="r" rtl="1" eaLnBrk="1" latinLnBrk="0" hangingPunct="1">
        <a:spcBef>
          <a:spcPts val="225"/>
        </a:spcBef>
        <a:buClr>
          <a:schemeClr val="accent3"/>
        </a:buClr>
        <a:buFont typeface="Georgia"/>
        <a:buChar char="▫"/>
        <a:defRPr kumimoji="0" sz="1350" kern="1200">
          <a:solidFill>
            <a:schemeClr val="accent3"/>
          </a:solidFill>
          <a:latin typeface="+mn-lt"/>
          <a:ea typeface="+mn-ea"/>
          <a:cs typeface="+mn-cs"/>
        </a:defRPr>
      </a:lvl6pPr>
      <a:lvl7pPr marL="1371600" indent="-137160" algn="r" rtl="1" eaLnBrk="1" latinLnBrk="0" hangingPunct="1">
        <a:spcBef>
          <a:spcPts val="225"/>
        </a:spcBef>
        <a:buClr>
          <a:schemeClr val="accent3"/>
        </a:buClr>
        <a:buFont typeface="Georgia"/>
        <a:buChar char="▫"/>
        <a:defRPr kumimoji="0" sz="1200" kern="1200">
          <a:solidFill>
            <a:schemeClr val="accent3"/>
          </a:solidFill>
          <a:latin typeface="+mn-lt"/>
          <a:ea typeface="+mn-ea"/>
          <a:cs typeface="+mn-cs"/>
        </a:defRPr>
      </a:lvl7pPr>
      <a:lvl8pPr marL="1522476" indent="-137160" algn="r" rtl="1" eaLnBrk="1" latinLnBrk="0" hangingPunct="1">
        <a:spcBef>
          <a:spcPts val="225"/>
        </a:spcBef>
        <a:buClr>
          <a:schemeClr val="accent3"/>
        </a:buClr>
        <a:buFont typeface="Georgia"/>
        <a:buChar char="◦"/>
        <a:defRPr kumimoji="0" sz="1125" kern="1200">
          <a:solidFill>
            <a:schemeClr val="accent3"/>
          </a:solidFill>
          <a:latin typeface="+mn-lt"/>
          <a:ea typeface="+mn-ea"/>
          <a:cs typeface="+mn-cs"/>
        </a:defRPr>
      </a:lvl8pPr>
      <a:lvl9pPr marL="1680210" indent="-137160" algn="r" rtl="1" eaLnBrk="1" latinLnBrk="0" hangingPunct="1">
        <a:spcBef>
          <a:spcPts val="225"/>
        </a:spcBef>
        <a:buClr>
          <a:schemeClr val="accent3"/>
        </a:buClr>
        <a:buFont typeface="Georgia"/>
        <a:buChar char="◦"/>
        <a:defRPr kumimoji="0" sz="1050" kern="1200" baseline="0">
          <a:solidFill>
            <a:schemeClr val="accent3"/>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342900" algn="r" rtl="1" eaLnBrk="1" latinLnBrk="0" hangingPunct="1">
        <a:defRPr kumimoji="0" kern="1200">
          <a:solidFill>
            <a:schemeClr val="tx1"/>
          </a:solidFill>
          <a:latin typeface="+mn-lt"/>
          <a:ea typeface="+mn-ea"/>
          <a:cs typeface="+mn-cs"/>
        </a:defRPr>
      </a:lvl2pPr>
      <a:lvl3pPr marL="685800" algn="r" rtl="1" eaLnBrk="1" latinLnBrk="0" hangingPunct="1">
        <a:defRPr kumimoji="0" kern="1200">
          <a:solidFill>
            <a:schemeClr val="tx1"/>
          </a:solidFill>
          <a:latin typeface="+mn-lt"/>
          <a:ea typeface="+mn-ea"/>
          <a:cs typeface="+mn-cs"/>
        </a:defRPr>
      </a:lvl3pPr>
      <a:lvl4pPr marL="1028700" algn="r" rtl="1" eaLnBrk="1" latinLnBrk="0" hangingPunct="1">
        <a:defRPr kumimoji="0" kern="1200">
          <a:solidFill>
            <a:schemeClr val="tx1"/>
          </a:solidFill>
          <a:latin typeface="+mn-lt"/>
          <a:ea typeface="+mn-ea"/>
          <a:cs typeface="+mn-cs"/>
        </a:defRPr>
      </a:lvl4pPr>
      <a:lvl5pPr marL="1371600" algn="r" rtl="1" eaLnBrk="1" latinLnBrk="0" hangingPunct="1">
        <a:defRPr kumimoji="0" kern="1200">
          <a:solidFill>
            <a:schemeClr val="tx1"/>
          </a:solidFill>
          <a:latin typeface="+mn-lt"/>
          <a:ea typeface="+mn-ea"/>
          <a:cs typeface="+mn-cs"/>
        </a:defRPr>
      </a:lvl5pPr>
      <a:lvl6pPr marL="1714500" algn="r" rtl="1" eaLnBrk="1" latinLnBrk="0" hangingPunct="1">
        <a:defRPr kumimoji="0" kern="1200">
          <a:solidFill>
            <a:schemeClr val="tx1"/>
          </a:solidFill>
          <a:latin typeface="+mn-lt"/>
          <a:ea typeface="+mn-ea"/>
          <a:cs typeface="+mn-cs"/>
        </a:defRPr>
      </a:lvl6pPr>
      <a:lvl7pPr marL="2057400" algn="r" rtl="1" eaLnBrk="1" latinLnBrk="0" hangingPunct="1">
        <a:defRPr kumimoji="0" kern="1200">
          <a:solidFill>
            <a:schemeClr val="tx1"/>
          </a:solidFill>
          <a:latin typeface="+mn-lt"/>
          <a:ea typeface="+mn-ea"/>
          <a:cs typeface="+mn-cs"/>
        </a:defRPr>
      </a:lvl7pPr>
      <a:lvl8pPr marL="2400300" algn="r" rtl="1" eaLnBrk="1" latinLnBrk="0" hangingPunct="1">
        <a:defRPr kumimoji="0" kern="1200">
          <a:solidFill>
            <a:schemeClr val="tx1"/>
          </a:solidFill>
          <a:latin typeface="+mn-lt"/>
          <a:ea typeface="+mn-ea"/>
          <a:cs typeface="+mn-cs"/>
        </a:defRPr>
      </a:lvl8pPr>
      <a:lvl9pPr marL="2743200" algn="r" rtl="1"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1D8BD707-D9CF-40AE-B4C6-C98DA3205C09}" type="datetimeFigureOut">
              <a:rPr lang="en-US" smtClean="0"/>
              <a:pPr/>
              <a:t>5/29/2020</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defTabSz="914400" rtl="1"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r" defTabSz="914400" rtl="1"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r" defTabSz="914400" rtl="1"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r" defTabSz="914400" rtl="1"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r" defTabSz="914400" rtl="1"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r" defTabSz="914400" rtl="1"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r" defTabSz="914400" rtl="1"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r" defTabSz="914400" rtl="1"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r" defTabSz="914400" rtl="1"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r" defTabSz="914400" rtl="1"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1D8BD707-D9CF-40AE-B4C6-C98DA3205C09}" type="datetimeFigureOut">
              <a:rPr lang="en-US" smtClean="0"/>
              <a:pPr/>
              <a:t>5/29/2020</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defTabSz="914400" rtl="1"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r" defTabSz="914400" rtl="1"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r" defTabSz="914400" rtl="1"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r" defTabSz="914400" rtl="1"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r" defTabSz="914400" rtl="1"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r" defTabSz="914400" rtl="1"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r" defTabSz="914400" rtl="1"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r" defTabSz="914400" rtl="1"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r" defTabSz="914400" rtl="1"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r" defTabSz="914400" rtl="1"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1D8BD707-D9CF-40AE-B4C6-C98DA3205C09}" type="datetimeFigureOut">
              <a:rPr lang="en-US" smtClean="0">
                <a:solidFill>
                  <a:prstClr val="black">
                    <a:lumMod val="50000"/>
                    <a:lumOff val="50000"/>
                  </a:prstClr>
                </a:solidFill>
              </a:rPr>
              <a:pPr/>
              <a:t>5/29/2020</a:t>
            </a:fld>
            <a:endParaRPr lang="en-US">
              <a:solidFill>
                <a:prstClr val="black">
                  <a:lumMod val="50000"/>
                  <a:lumOff val="50000"/>
                </a:prstClr>
              </a:solidFill>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solidFill>
                <a:prstClr val="black">
                  <a:lumMod val="50000"/>
                  <a:lumOff val="50000"/>
                </a:prstClr>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980031688"/>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iming>
    <p:tnLst>
      <p:par>
        <p:cTn id="1" dur="indefinite" restart="never" nodeType="tmRoot"/>
      </p:par>
    </p:tnLst>
  </p:timing>
  <p:txStyles>
    <p:titleStyle>
      <a:lvl1pPr marL="320040" indent="-320040" algn="r" defTabSz="914400" rtl="1"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286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D8BD707-D9CF-40AE-B4C6-C98DA3205C09}" type="datetimeFigureOut">
              <a:rPr lang="en-US" smtClean="0">
                <a:solidFill>
                  <a:srgbClr val="575F6D"/>
                </a:solidFill>
              </a:rPr>
              <a:pPr/>
              <a:t>5/29/2020</a:t>
            </a:fld>
            <a:endParaRPr lang="en-US">
              <a:solidFill>
                <a:srgbClr val="575F6D"/>
              </a:solidFill>
            </a:endParaRPr>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solidFill>
                <a:srgbClr val="575F6D"/>
              </a:solidFill>
            </a:endParaRP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285956867"/>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rtl="1"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r" rtl="1"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r" rtl="1"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r" rtl="1"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r" rtl="1"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r" rtl="1"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r" rtl="1"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r" rtl="1"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r" rtl="1"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r" rtl="1"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1D8BD707-D9CF-40AE-B4C6-C98DA3205C09}" type="datetimeFigureOut">
              <a:rPr lang="en-US" smtClean="0">
                <a:solidFill>
                  <a:srgbClr val="438086"/>
                </a:solidFill>
              </a:rPr>
              <a:pPr/>
              <a:t>5/29/2020</a:t>
            </a:fld>
            <a:endParaRPr lang="en-US">
              <a:solidFill>
                <a:srgbClr val="438086"/>
              </a:solidFill>
            </a:endParaRPr>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solidFill>
                <a:srgbClr val="438086"/>
              </a:solidFill>
            </a:endParaRPr>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958892872"/>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l" rtl="1" eaLnBrk="1" latinLnBrk="0" hangingPunct="1">
        <a:spcBef>
          <a:spcPct val="0"/>
        </a:spcBef>
        <a:buNone/>
        <a:defRPr kumimoji="0" sz="4000" kern="1200">
          <a:solidFill>
            <a:schemeClr val="tx2"/>
          </a:solidFill>
          <a:latin typeface="+mj-lt"/>
          <a:ea typeface="+mj-ea"/>
          <a:cs typeface="+mj-cs"/>
        </a:defRPr>
      </a:lvl1pPr>
    </p:titleStyle>
    <p:bodyStyle>
      <a:lvl1pPr marL="365760" indent="-256032" algn="r" rtl="1"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r" rtl="1"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r" rtl="1"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r" rtl="1"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r" rtl="1"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r" rtl="1"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r" rtl="1"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r" rtl="1"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r" rtl="1"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solidFill>
                  <a:srgbClr val="04617B">
                    <a:shade val="90000"/>
                  </a:srgbClr>
                </a:solidFill>
              </a:rPr>
              <a:pPr/>
              <a:t>5/29/2020</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856218002"/>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1D8BD707-D9CF-40AE-B4C6-C98DA3205C09}" type="datetimeFigureOut">
              <a:rPr lang="en-US" smtClean="0">
                <a:solidFill>
                  <a:srgbClr val="438086"/>
                </a:solidFill>
              </a:rPr>
              <a:pPr/>
              <a:t>5/29/2020</a:t>
            </a:fld>
            <a:endParaRPr lang="en-US">
              <a:solidFill>
                <a:srgbClr val="438086"/>
              </a:solidFill>
            </a:endParaRPr>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solidFill>
                <a:srgbClr val="438086"/>
              </a:solidFill>
            </a:endParaRPr>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143276747"/>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l" rtl="1" eaLnBrk="1" latinLnBrk="0" hangingPunct="1">
        <a:spcBef>
          <a:spcPct val="0"/>
        </a:spcBef>
        <a:buNone/>
        <a:defRPr kumimoji="0" sz="4000" kern="1200">
          <a:solidFill>
            <a:schemeClr val="tx2"/>
          </a:solidFill>
          <a:latin typeface="+mj-lt"/>
          <a:ea typeface="+mj-ea"/>
          <a:cs typeface="+mj-cs"/>
        </a:defRPr>
      </a:lvl1pPr>
    </p:titleStyle>
    <p:bodyStyle>
      <a:lvl1pPr marL="365760" indent="-256032" algn="r" rtl="1"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r" rtl="1"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r" rtl="1"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r" rtl="1"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r" rtl="1"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r" rtl="1"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r" rtl="1"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r" rtl="1"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r" rtl="1"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90.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01.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34.xml"/></Relationships>
</file>

<file path=ppt/slides/_rels/slide22.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4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5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6.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67.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7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9.xml"/></Relationships>
</file>

<file path=ppt/slides/_rels/slide3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00.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11.xml"/></Relationships>
</file>

<file path=ppt/slides/_rels/slide3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2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3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5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descr="Picture9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88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8977709"/>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50588"/>
            <a:ext cx="8153402" cy="4800600"/>
          </a:xfrm>
        </p:spPr>
        <p:txBody>
          <a:bodyPr/>
          <a:lstStyle/>
          <a:p>
            <a:pPr>
              <a:lnSpc>
                <a:spcPct val="115000"/>
              </a:lnSpc>
              <a:spcAft>
                <a:spcPts val="1000"/>
              </a:spcAft>
            </a:pPr>
            <a:r>
              <a:rPr lang="ar-SA" sz="2800" dirty="0">
                <a:effectLst/>
                <a:latin typeface="Calibri"/>
                <a:ea typeface="Calibri"/>
                <a:cs typeface="B Nazanin"/>
              </a:rPr>
              <a:t>1 </a:t>
            </a:r>
            <a:r>
              <a:rPr lang="ar-SA" sz="2800" dirty="0">
                <a:effectLst/>
                <a:latin typeface="Calibri"/>
                <a:ea typeface="Calibri"/>
                <a:cs typeface="Times New Roman"/>
              </a:rPr>
              <a:t>–</a:t>
            </a:r>
            <a:r>
              <a:rPr lang="ar-SA" sz="2800" dirty="0">
                <a:effectLst/>
                <a:latin typeface="Calibri"/>
                <a:ea typeface="Calibri"/>
                <a:cs typeface="B Nazanin"/>
              </a:rPr>
              <a:t> برداشت کودک از دنیای اجتماعی به موازات سن او تغییر می کند </a:t>
            </a:r>
            <a:r>
              <a:rPr lang="ar-SA" sz="2800" dirty="0" smtClean="0">
                <a:effectLst/>
                <a:latin typeface="Calibri"/>
                <a:ea typeface="Calibri"/>
                <a:cs typeface="B Nazanin"/>
              </a:rPr>
              <a:t>.</a:t>
            </a:r>
            <a:r>
              <a:rPr lang="fa-IR" sz="2800" dirty="0" smtClean="0">
                <a:effectLst/>
                <a:latin typeface="Calibri"/>
                <a:ea typeface="Calibri"/>
                <a:cs typeface="B Nazanin"/>
              </a:rPr>
              <a:t/>
            </a:r>
            <a:br>
              <a:rPr lang="fa-IR" sz="2800" dirty="0" smtClean="0">
                <a:effectLst/>
                <a:latin typeface="Calibri"/>
                <a:ea typeface="Calibri"/>
                <a:cs typeface="B Nazanin"/>
              </a:rPr>
            </a:br>
            <a:r>
              <a:rPr lang="fa-IR" sz="2800" dirty="0" smtClean="0">
                <a:effectLst/>
                <a:latin typeface="Calibri"/>
                <a:ea typeface="Calibri"/>
                <a:cs typeface="B Nazanin"/>
              </a:rPr>
              <a:t>2- بسیاری از تغییرات در زمینه شناخت اجتماعی ، از نوع تغییرات تحولی و کیفی می باشند.</a:t>
            </a:r>
            <a:br>
              <a:rPr lang="fa-IR" sz="2800" dirty="0" smtClean="0">
                <a:effectLst/>
                <a:latin typeface="Calibri"/>
                <a:ea typeface="Calibri"/>
                <a:cs typeface="B Nazanin"/>
              </a:rPr>
            </a:br>
            <a:r>
              <a:rPr lang="fa-IR" sz="2800" dirty="0" smtClean="0">
                <a:effectLst/>
                <a:latin typeface="Calibri"/>
                <a:ea typeface="Calibri"/>
                <a:cs typeface="B Nazanin"/>
              </a:rPr>
              <a:t>3- ارتباط و مبادله، دیدگاه گیری، همکاری و همیاری، مکانیسم های اسنادی.</a:t>
            </a:r>
            <a:br>
              <a:rPr lang="fa-IR" sz="2800" dirty="0" smtClean="0">
                <a:effectLst/>
                <a:latin typeface="Calibri"/>
                <a:ea typeface="Calibri"/>
                <a:cs typeface="B Nazanin"/>
              </a:rPr>
            </a:br>
            <a:r>
              <a:rPr lang="fa-IR" sz="2800" dirty="0" smtClean="0">
                <a:effectLst/>
                <a:latin typeface="Calibri"/>
                <a:ea typeface="Calibri"/>
                <a:cs typeface="B Nazanin"/>
              </a:rPr>
              <a:t>4- در مورد رشد اخلاق، رشد ادراک خود ورفتار واقعی بر نقش میانجی گر ادراک و برداشت از خود تاکید نهاده اند.</a:t>
            </a:r>
            <a:br>
              <a:rPr lang="fa-IR" sz="2800" dirty="0" smtClean="0">
                <a:effectLst/>
                <a:latin typeface="Calibri"/>
                <a:ea typeface="Calibri"/>
                <a:cs typeface="B Nazanin"/>
              </a:rPr>
            </a:br>
            <a:r>
              <a:rPr lang="fa-IR" sz="2800" dirty="0" smtClean="0">
                <a:effectLst/>
                <a:latin typeface="Calibri"/>
                <a:ea typeface="Calibri"/>
                <a:cs typeface="B Nazanin"/>
              </a:rPr>
              <a:t>5- با توجه به ادراکات شهودی انسان ها، مشکل می توان پذیرفت که در چنین زمینه هایی عواطف نقشی متمایز از شناخت را ایفا نمی کنند.</a:t>
            </a:r>
            <a:r>
              <a:rPr lang="en-US" sz="2800" dirty="0">
                <a:effectLst/>
                <a:latin typeface="Calibri"/>
                <a:ea typeface="Calibri"/>
                <a:cs typeface="Arial"/>
              </a:rPr>
              <a:t/>
            </a:r>
            <a:br>
              <a:rPr lang="en-US" sz="2800" dirty="0">
                <a:effectLst/>
                <a:latin typeface="Calibri"/>
                <a:ea typeface="Calibri"/>
                <a:cs typeface="Arial"/>
              </a:rPr>
            </a:br>
            <a:endParaRPr lang="fa-IR" sz="2800" dirty="0"/>
          </a:p>
        </p:txBody>
      </p:sp>
      <p:sp>
        <p:nvSpPr>
          <p:cNvPr id="3" name="Content Placeholder 2"/>
          <p:cNvSpPr>
            <a:spLocks noGrp="1"/>
          </p:cNvSpPr>
          <p:nvPr>
            <p:ph idx="4294967295"/>
          </p:nvPr>
        </p:nvSpPr>
        <p:spPr>
          <a:xfrm>
            <a:off x="457200" y="228600"/>
            <a:ext cx="8001000" cy="960120"/>
          </a:xfrm>
          <a:prstGeom prst="rect">
            <a:avLst/>
          </a:prstGeom>
        </p:spPr>
        <p:txBody>
          <a:bodyPr/>
          <a:lstStyle/>
          <a:p>
            <a:pPr>
              <a:lnSpc>
                <a:spcPct val="115000"/>
              </a:lnSpc>
              <a:spcAft>
                <a:spcPts val="1000"/>
              </a:spcAft>
            </a:pPr>
            <a:r>
              <a:rPr lang="ar-SA" sz="3200" b="1" dirty="0">
                <a:latin typeface="Calibri"/>
                <a:ea typeface="Calibri"/>
                <a:cs typeface="B Nazanin"/>
              </a:rPr>
              <a:t>یافته های پژوهشی و پاسخ به پرسش ها : </a:t>
            </a:r>
            <a:endParaRPr lang="en-US" sz="3200" b="1" dirty="0">
              <a:latin typeface="Calibri"/>
              <a:ea typeface="Calibri"/>
              <a:cs typeface="Arial"/>
            </a:endParaRPr>
          </a:p>
        </p:txBody>
      </p:sp>
      <p:sp>
        <p:nvSpPr>
          <p:cNvPr id="4" name="Rectangle 2"/>
          <p:cNvSpPr txBox="1">
            <a:spLocks noChangeArrowheads="1"/>
          </p:cNvSpPr>
          <p:nvPr/>
        </p:nvSpPr>
        <p:spPr>
          <a:xfrm>
            <a:off x="990600" y="1050588"/>
            <a:ext cx="7620002" cy="1083012"/>
          </a:xfrm>
          <a:prstGeom prst="rect">
            <a:avLst/>
          </a:prstGeom>
        </p:spPr>
        <p:txBody>
          <a:bodyPr vert="horz" lIns="0" rIns="0" bIns="0" anchor="b">
            <a:noAutofit/>
          </a:bodyPr>
          <a:lstStyle>
            <a:lvl1pPr algn="l" rtl="1" eaLnBrk="1" latinLnBrk="0" hangingPunct="1">
              <a:spcBef>
                <a:spcPct val="0"/>
              </a:spcBef>
              <a:buNone/>
              <a:defRPr kumimoji="0" sz="5000" b="0" kern="1200">
                <a:ln>
                  <a:noFill/>
                </a:ln>
                <a:solidFill>
                  <a:schemeClr val="tx2"/>
                </a:solidFill>
                <a:effectLst/>
                <a:latin typeface="+mj-lt"/>
                <a:ea typeface="+mj-ea"/>
                <a:cs typeface="+mj-cs"/>
              </a:defRPr>
            </a:lvl1pPr>
          </a:lstStyle>
          <a:p>
            <a:pPr algn="ctr">
              <a:defRPr/>
            </a:pPr>
            <a:endParaRPr lang="en-US" sz="2800" dirty="0">
              <a:cs typeface="B Esfehan" pitchFamily="2" charset="-78"/>
            </a:endParaRPr>
          </a:p>
        </p:txBody>
      </p:sp>
    </p:spTree>
    <p:extLst>
      <p:ext uri="{BB962C8B-B14F-4D97-AF65-F5344CB8AC3E}">
        <p14:creationId xmlns:p14="http://schemas.microsoft.com/office/powerpoint/2010/main" val="783549525"/>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667000"/>
            <a:ext cx="4687641" cy="3636963"/>
          </a:xfrm>
          <a:prstGeom prst="snip2DiagRect">
            <a:avLst>
              <a:gd name="adj1" fmla="val 1872"/>
              <a:gd name="adj2" fmla="val 15330"/>
            </a:avLst>
          </a:prstGeom>
          <a:solidFill>
            <a:srgbClr val="FFFFFF">
              <a:shade val="85000"/>
            </a:srgbClr>
          </a:solidFill>
          <a:ln w="9525">
            <a:solidFill>
              <a:schemeClr val="bg2"/>
            </a:solidFill>
            <a:miter lim="800000"/>
            <a:headEnd/>
            <a:tailEnd/>
          </a:ln>
          <a:effectLst>
            <a:glow rad="63500">
              <a:schemeClr val="accent4">
                <a:satMod val="175000"/>
                <a:alpha val="40000"/>
              </a:schemeClr>
            </a:glow>
            <a:outerShdw dist="35921" dir="2700000" algn="ctr" rotWithShape="0">
              <a:schemeClr val="bg2"/>
            </a:outerShdw>
          </a:effectLst>
          <a:scene3d>
            <a:camera prst="orthographicFront"/>
            <a:lightRig rig="twoPt" dir="t">
              <a:rot lat="0" lon="0" rev="7200000"/>
            </a:lightRig>
          </a:scene3d>
          <a:sp3d>
            <a:bevelT w="25400" h="19050"/>
            <a:contourClr>
              <a:srgbClr val="FFFFFF"/>
            </a:contourClr>
          </a:sp3d>
          <a:extLst/>
        </p:spPr>
      </p:pic>
      <p:sp>
        <p:nvSpPr>
          <p:cNvPr id="4" name="Title 1"/>
          <p:cNvSpPr txBox="1">
            <a:spLocks/>
          </p:cNvSpPr>
          <p:nvPr/>
        </p:nvSpPr>
        <p:spPr>
          <a:xfrm>
            <a:off x="1524000" y="298315"/>
            <a:ext cx="6629400" cy="1143000"/>
          </a:xfrm>
          <a:prstGeom prst="rect">
            <a:avLst/>
          </a:prstGeom>
        </p:spPr>
        <p:txBody>
          <a:bodyPr vert="horz" lIns="45720" tIns="0" rIns="45720" bIns="0" anchor="b" anchorCtr="0">
            <a:normAutofit/>
          </a:bodyPr>
          <a:lstStyle>
            <a:lvl1pPr algn="l" rtl="1"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algn="r">
              <a:lnSpc>
                <a:spcPct val="115000"/>
              </a:lnSpc>
              <a:spcAft>
                <a:spcPts val="1000"/>
              </a:spcAft>
            </a:pPr>
            <a:r>
              <a:rPr lang="ar-SA" sz="3200" dirty="0">
                <a:latin typeface="Calibri"/>
                <a:ea typeface="Calibri"/>
                <a:cs typeface="B Nazanin"/>
              </a:rPr>
              <a:t>دیدگاه گیری :</a:t>
            </a:r>
            <a:endParaRPr lang="en-US" sz="2400" dirty="0">
              <a:latin typeface="Calibri"/>
              <a:ea typeface="Calibri"/>
              <a:cs typeface="Arial"/>
            </a:endParaRPr>
          </a:p>
        </p:txBody>
      </p:sp>
      <p:sp>
        <p:nvSpPr>
          <p:cNvPr id="5" name="Content Placeholder 2"/>
          <p:cNvSpPr txBox="1">
            <a:spLocks/>
          </p:cNvSpPr>
          <p:nvPr/>
        </p:nvSpPr>
        <p:spPr>
          <a:xfrm>
            <a:off x="492760" y="1600200"/>
            <a:ext cx="7848600" cy="2819400"/>
          </a:xfrm>
          <a:prstGeom prst="rect">
            <a:avLst/>
          </a:prstGeom>
        </p:spPr>
        <p:txBody>
          <a:bodyPr vert="horz">
            <a:normAutofit/>
          </a:bodyPr>
          <a:lstStyle>
            <a:lvl1pPr marL="274320" indent="-274320" algn="r" rtl="1"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r" rtl="1"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r" rtl="1"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r" rtl="1"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r" rtl="1"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r" rtl="1"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r" rtl="1"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r" rtl="1"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r" rtl="1"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marL="0" indent="0">
              <a:buClr>
                <a:srgbClr val="575F6D"/>
              </a:buClr>
              <a:buNone/>
            </a:pPr>
            <a:r>
              <a:rPr lang="fa-IR" sz="2800" b="1" dirty="0">
                <a:ln w="12700">
                  <a:solidFill>
                    <a:srgbClr val="575F6D">
                      <a:satMod val="155000"/>
                    </a:srgbClr>
                  </a:solidFill>
                  <a:prstDash val="solid"/>
                </a:ln>
                <a:solidFill>
                  <a:srgbClr val="FFF39D">
                    <a:tint val="85000"/>
                    <a:satMod val="155000"/>
                  </a:srgbClr>
                </a:solidFill>
                <a:effectLst>
                  <a:outerShdw blurRad="41275" dist="20320" dir="1800000" algn="tl" rotWithShape="0">
                    <a:srgbClr val="000000">
                      <a:alpha val="40000"/>
                    </a:srgbClr>
                  </a:outerShdw>
                </a:effectLst>
                <a:cs typeface="B Titr" pitchFamily="2" charset="-78"/>
              </a:rPr>
              <a:t>از منظر دیگری به موضوع نگریستن، افکار و احساسات او را در نظر گرفتن، و یا در بیانی دیگر ، « بر دیده دیگری </a:t>
            </a:r>
            <a:r>
              <a:rPr lang="fa-IR" sz="2800" b="1" dirty="0" smtClean="0">
                <a:ln w="12700">
                  <a:solidFill>
                    <a:srgbClr val="575F6D">
                      <a:satMod val="155000"/>
                    </a:srgbClr>
                  </a:solidFill>
                  <a:prstDash val="solid"/>
                </a:ln>
                <a:solidFill>
                  <a:srgbClr val="FFF39D">
                    <a:tint val="85000"/>
                    <a:satMod val="155000"/>
                  </a:srgbClr>
                </a:solidFill>
                <a:effectLst>
                  <a:outerShdw blurRad="41275" dist="20320" dir="1800000" algn="tl" rotWithShape="0">
                    <a:srgbClr val="000000">
                      <a:alpha val="40000"/>
                    </a:srgbClr>
                  </a:outerShdw>
                </a:effectLst>
                <a:cs typeface="B Titr" pitchFamily="2" charset="-78"/>
              </a:rPr>
              <a:t>نش</a:t>
            </a:r>
            <a:r>
              <a:rPr lang="fa-IR" sz="2800" b="1" dirty="0">
                <a:ln w="12700">
                  <a:solidFill>
                    <a:srgbClr val="575F6D">
                      <a:satMod val="155000"/>
                    </a:srgbClr>
                  </a:solidFill>
                  <a:prstDash val="solid"/>
                </a:ln>
                <a:solidFill>
                  <a:srgbClr val="FFF39D">
                    <a:tint val="85000"/>
                    <a:satMod val="155000"/>
                  </a:srgbClr>
                </a:solidFill>
                <a:effectLst>
                  <a:outerShdw blurRad="41275" dist="20320" dir="1800000" algn="tl" rotWithShape="0">
                    <a:srgbClr val="000000">
                      <a:alpha val="40000"/>
                    </a:srgbClr>
                  </a:outerShdw>
                </a:effectLst>
                <a:cs typeface="B Titr" pitchFamily="2" charset="-78"/>
              </a:rPr>
              <a:t>س</a:t>
            </a:r>
            <a:r>
              <a:rPr lang="fa-IR" sz="2800" b="1" dirty="0" smtClean="0">
                <a:ln w="12700">
                  <a:solidFill>
                    <a:srgbClr val="575F6D">
                      <a:satMod val="155000"/>
                    </a:srgbClr>
                  </a:solidFill>
                  <a:prstDash val="solid"/>
                </a:ln>
                <a:solidFill>
                  <a:srgbClr val="FFF39D">
                    <a:tint val="85000"/>
                    <a:satMod val="155000"/>
                  </a:srgbClr>
                </a:solidFill>
                <a:effectLst>
                  <a:outerShdw blurRad="41275" dist="20320" dir="1800000" algn="tl" rotWithShape="0">
                    <a:srgbClr val="000000">
                      <a:alpha val="40000"/>
                    </a:srgbClr>
                  </a:outerShdw>
                </a:effectLst>
                <a:cs typeface="B Titr" pitchFamily="2" charset="-78"/>
              </a:rPr>
              <a:t>تن</a:t>
            </a:r>
            <a:r>
              <a:rPr lang="fa-IR" sz="2800" b="1" dirty="0">
                <a:ln w="12700">
                  <a:solidFill>
                    <a:srgbClr val="575F6D">
                      <a:satMod val="155000"/>
                    </a:srgbClr>
                  </a:solidFill>
                  <a:prstDash val="solid"/>
                </a:ln>
                <a:solidFill>
                  <a:srgbClr val="FFF39D">
                    <a:tint val="85000"/>
                    <a:satMod val="155000"/>
                  </a:srgbClr>
                </a:solidFill>
                <a:effectLst>
                  <a:outerShdw blurRad="41275" dist="20320" dir="1800000" algn="tl" rotWithShape="0">
                    <a:srgbClr val="000000">
                      <a:alpha val="40000"/>
                    </a:srgbClr>
                  </a:outerShdw>
                </a:effectLst>
                <a:cs typeface="B Titr" pitchFamily="2" charset="-78"/>
              </a:rPr>
              <a:t>» است</a:t>
            </a:r>
            <a:r>
              <a:rPr lang="fa-IR" sz="2800" b="1" dirty="0" smtClean="0">
                <a:ln w="12700">
                  <a:solidFill>
                    <a:srgbClr val="575F6D">
                      <a:satMod val="155000"/>
                    </a:srgbClr>
                  </a:solidFill>
                  <a:prstDash val="solid"/>
                </a:ln>
                <a:solidFill>
                  <a:srgbClr val="FFF39D">
                    <a:tint val="85000"/>
                    <a:satMod val="155000"/>
                  </a:srgbClr>
                </a:solidFill>
                <a:effectLst>
                  <a:outerShdw blurRad="41275" dist="20320" dir="1800000" algn="tl" rotWithShape="0">
                    <a:srgbClr val="000000">
                      <a:alpha val="40000"/>
                    </a:srgbClr>
                  </a:outerShdw>
                </a:effectLst>
                <a:cs typeface="B Titr" pitchFamily="2" charset="-78"/>
              </a:rPr>
              <a:t>.</a:t>
            </a:r>
          </a:p>
          <a:p>
            <a:pPr marL="0" indent="0">
              <a:buClr>
                <a:srgbClr val="575F6D"/>
              </a:buClr>
              <a:buNone/>
            </a:pPr>
            <a:endParaRPr lang="fa-IR" sz="2800" b="1" dirty="0">
              <a:ln w="12700">
                <a:solidFill>
                  <a:srgbClr val="575F6D">
                    <a:satMod val="155000"/>
                  </a:srgbClr>
                </a:solidFill>
                <a:prstDash val="solid"/>
              </a:ln>
              <a:solidFill>
                <a:srgbClr val="FFF39D">
                  <a:tint val="85000"/>
                  <a:satMod val="155000"/>
                </a:srgbClr>
              </a:solidFill>
              <a:effectLst>
                <a:outerShdw blurRad="41275" dist="20320" dir="1800000" algn="tl" rotWithShape="0">
                  <a:srgbClr val="000000">
                    <a:alpha val="40000"/>
                  </a:srgbClr>
                </a:outerShdw>
              </a:effectLst>
              <a:cs typeface="B Titr" pitchFamily="2" charset="-78"/>
            </a:endParaRPr>
          </a:p>
          <a:p>
            <a:pPr marL="0" indent="0">
              <a:buClr>
                <a:srgbClr val="575F6D"/>
              </a:buClr>
              <a:buNone/>
            </a:pPr>
            <a:endParaRPr lang="fa-IR" sz="2800" b="1" dirty="0" smtClean="0">
              <a:ln w="12700">
                <a:solidFill>
                  <a:srgbClr val="575F6D">
                    <a:satMod val="155000"/>
                  </a:srgbClr>
                </a:solidFill>
                <a:prstDash val="solid"/>
              </a:ln>
              <a:solidFill>
                <a:srgbClr val="FFF39D">
                  <a:tint val="85000"/>
                  <a:satMod val="155000"/>
                </a:srgbClr>
              </a:solidFill>
              <a:effectLst>
                <a:outerShdw blurRad="41275" dist="20320" dir="1800000" algn="tl" rotWithShape="0">
                  <a:srgbClr val="000000">
                    <a:alpha val="40000"/>
                  </a:srgbClr>
                </a:outerShdw>
              </a:effectLst>
              <a:cs typeface="B Titr" pitchFamily="2" charset="-78"/>
            </a:endParaRPr>
          </a:p>
          <a:p>
            <a:pPr marL="0" indent="0">
              <a:buClr>
                <a:srgbClr val="575F6D"/>
              </a:buClr>
              <a:buNone/>
            </a:pPr>
            <a:endParaRPr lang="fa-IR" sz="2800" b="1" dirty="0" smtClean="0">
              <a:ln w="12700">
                <a:solidFill>
                  <a:srgbClr val="575F6D">
                    <a:satMod val="155000"/>
                  </a:srgbClr>
                </a:solidFill>
                <a:prstDash val="solid"/>
              </a:ln>
              <a:solidFill>
                <a:srgbClr val="FFF39D">
                  <a:tint val="85000"/>
                  <a:satMod val="155000"/>
                </a:srgbClr>
              </a:solidFill>
              <a:effectLst>
                <a:outerShdw blurRad="41275" dist="20320" dir="1800000" algn="tl" rotWithShape="0">
                  <a:srgbClr val="000000">
                    <a:alpha val="40000"/>
                  </a:srgbClr>
                </a:outerShdw>
              </a:effectLst>
              <a:cs typeface="B Titr" pitchFamily="2" charset="-78"/>
            </a:endParaRPr>
          </a:p>
        </p:txBody>
      </p:sp>
    </p:spTree>
    <p:extLst>
      <p:ext uri="{BB962C8B-B14F-4D97-AF65-F5344CB8AC3E}">
        <p14:creationId xmlns:p14="http://schemas.microsoft.com/office/powerpoint/2010/main" val="12803876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lgn="just"/>
            <a:r>
              <a:rPr lang="fa-IR" dirty="0">
                <a:cs typeface="B Nazanin" panose="00000400000000000000" pitchFamily="2" charset="-78"/>
              </a:rPr>
              <a:t>ژان پیاژه از اولین محققانی است که به این موضوع و نقش مهم آن در چگونگی ارتباط ذهن یا موضوع از خلال مفاهیم تمرکز و تمرکززدایی توجه کرده است.</a:t>
            </a:r>
          </a:p>
          <a:p>
            <a:pPr algn="just"/>
            <a:r>
              <a:rPr lang="fa-IR" dirty="0">
                <a:cs typeface="B Nazanin" panose="00000400000000000000" pitchFamily="2" charset="-78"/>
              </a:rPr>
              <a:t>منظور از تمرکز : توجه ثابت و انحصاری ذهن روی یک موضوع یا جنبه ای خاص از آن موضوع و یا یک دیدگاه خاص است و منجر به انحراف در شناخت می گردد.</a:t>
            </a:r>
          </a:p>
          <a:p>
            <a:pPr algn="just"/>
            <a:r>
              <a:rPr lang="fa-IR" dirty="0">
                <a:cs typeface="B Nazanin" panose="00000400000000000000" pitchFamily="2" charset="-78"/>
              </a:rPr>
              <a:t>تمرکززدایی : رها شدن از تمرکز، در نظر گرفتن وجوه مختلف موضوع و یا دیدگاه های مختلف درباره آن است که دست یابی به شناخت دربارۀ آن موضوع را سهولت می بخشد.</a:t>
            </a:r>
          </a:p>
          <a:p>
            <a:pPr algn="just"/>
            <a:r>
              <a:rPr lang="fa-IR" dirty="0">
                <a:cs typeface="B Nazanin" panose="00000400000000000000" pitchFamily="2" charset="-78"/>
              </a:rPr>
              <a:t>«</a:t>
            </a:r>
            <a:r>
              <a:rPr lang="fa-IR" dirty="0" smtClean="0">
                <a:cs typeface="B Nazanin" panose="00000400000000000000" pitchFamily="2" charset="-78"/>
              </a:rPr>
              <a:t>خودمحوری» </a:t>
            </a:r>
            <a:r>
              <a:rPr lang="fa-IR" dirty="0">
                <a:cs typeface="B Nazanin" panose="00000400000000000000" pitchFamily="2" charset="-78"/>
              </a:rPr>
              <a:t>بیانگر ضعف در توانایی دیدگاه گیری </a:t>
            </a:r>
            <a:r>
              <a:rPr lang="fa-IR" dirty="0" smtClean="0">
                <a:cs typeface="B Nazanin" panose="00000400000000000000" pitchFamily="2" charset="-78"/>
              </a:rPr>
              <a:t>است.</a:t>
            </a:r>
            <a:endParaRPr lang="fa-IR" dirty="0">
              <a:cs typeface="B Nazanin" panose="00000400000000000000" pitchFamily="2" charset="-78"/>
            </a:endParaRPr>
          </a:p>
          <a:p>
            <a:pPr marL="109728" indent="0">
              <a:buNone/>
            </a:pPr>
            <a:endParaRPr lang="fa-IR" dirty="0"/>
          </a:p>
        </p:txBody>
      </p:sp>
      <p:sp>
        <p:nvSpPr>
          <p:cNvPr id="4" name="Title 1"/>
          <p:cNvSpPr txBox="1">
            <a:spLocks/>
          </p:cNvSpPr>
          <p:nvPr/>
        </p:nvSpPr>
        <p:spPr>
          <a:xfrm>
            <a:off x="838200" y="606357"/>
            <a:ext cx="7772400" cy="1143000"/>
          </a:xfrm>
          <a:prstGeom prst="rect">
            <a:avLst/>
          </a:prstGeom>
        </p:spPr>
        <p:txBody>
          <a:bodyPr vert="horz" lIns="0" rIns="0" bIns="0" anchor="b">
            <a:normAutofit/>
          </a:bodyPr>
          <a:lstStyle>
            <a:lvl1pPr algn="l" rtl="1" eaLnBrk="1" latinLnBrk="0" hangingPunct="1">
              <a:spcBef>
                <a:spcPct val="0"/>
              </a:spcBef>
              <a:buNone/>
              <a:defRPr kumimoji="0" sz="5000" b="0" kern="1200">
                <a:ln>
                  <a:noFill/>
                </a:ln>
                <a:solidFill>
                  <a:schemeClr val="tx2"/>
                </a:solidFill>
                <a:effectLst/>
                <a:latin typeface="+mj-lt"/>
                <a:ea typeface="+mj-ea"/>
                <a:cs typeface="+mj-cs"/>
              </a:defRPr>
            </a:lvl1pPr>
          </a:lstStyle>
          <a:p>
            <a:pPr algn="r">
              <a:defRPr/>
            </a:pPr>
            <a:r>
              <a:rPr lang="fa-IR" sz="2400" dirty="0">
                <a:solidFill>
                  <a:srgbClr val="424456">
                    <a:lumMod val="50000"/>
                  </a:srgbClr>
                </a:solidFill>
                <a:cs typeface="B Titr" pitchFamily="2" charset="-78"/>
              </a:rPr>
              <a:t>پرسش مهم از دیدگاه رشد : چگونگی ساختن یا کسب این توانایی است.</a:t>
            </a:r>
          </a:p>
        </p:txBody>
      </p:sp>
    </p:spTree>
    <p:extLst>
      <p:ext uri="{BB962C8B-B14F-4D97-AF65-F5344CB8AC3E}">
        <p14:creationId xmlns:p14="http://schemas.microsoft.com/office/powerpoint/2010/main" val="19221968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65760"/>
            <a:ext cx="7520940" cy="2682240"/>
          </a:xfrm>
        </p:spPr>
        <p:txBody>
          <a:bodyPr/>
          <a:lstStyle/>
          <a:p>
            <a:pPr algn="just">
              <a:lnSpc>
                <a:spcPct val="115000"/>
              </a:lnSpc>
              <a:spcAft>
                <a:spcPts val="1000"/>
              </a:spcAft>
            </a:pPr>
            <a:r>
              <a:rPr lang="fa-IR" dirty="0" smtClean="0">
                <a:latin typeface="Calibri"/>
                <a:ea typeface="Calibri"/>
                <a:cs typeface="B Nazanin"/>
              </a:rPr>
              <a:t/>
            </a:r>
            <a:br>
              <a:rPr lang="fa-IR" dirty="0" smtClean="0">
                <a:latin typeface="Calibri"/>
                <a:ea typeface="Calibri"/>
                <a:cs typeface="B Nazanin"/>
              </a:rPr>
            </a:br>
            <a:r>
              <a:rPr lang="fa-IR" dirty="0">
                <a:latin typeface="Calibri"/>
                <a:ea typeface="Calibri"/>
                <a:cs typeface="B Nazanin"/>
              </a:rPr>
              <a:t/>
            </a:r>
            <a:br>
              <a:rPr lang="fa-IR" dirty="0">
                <a:latin typeface="Calibri"/>
                <a:ea typeface="Calibri"/>
                <a:cs typeface="B Nazanin"/>
              </a:rPr>
            </a:br>
            <a:r>
              <a:rPr lang="fa-IR" dirty="0" smtClean="0">
                <a:latin typeface="Calibri"/>
                <a:ea typeface="Calibri"/>
                <a:cs typeface="B Nazanin"/>
              </a:rPr>
              <a:t/>
            </a:r>
            <a:br>
              <a:rPr lang="fa-IR" dirty="0" smtClean="0">
                <a:latin typeface="Calibri"/>
                <a:ea typeface="Calibri"/>
                <a:cs typeface="B Nazanin"/>
              </a:rPr>
            </a:br>
            <a:r>
              <a:rPr lang="fa-IR" dirty="0">
                <a:latin typeface="Calibri"/>
                <a:ea typeface="Calibri"/>
                <a:cs typeface="B Nazanin"/>
              </a:rPr>
              <a:t/>
            </a:r>
            <a:br>
              <a:rPr lang="fa-IR" dirty="0">
                <a:latin typeface="Calibri"/>
                <a:ea typeface="Calibri"/>
                <a:cs typeface="B Nazanin"/>
              </a:rPr>
            </a:br>
            <a:r>
              <a:rPr lang="ar-SA" dirty="0" smtClean="0">
                <a:latin typeface="Calibri"/>
                <a:ea typeface="Calibri"/>
                <a:cs typeface="B Nazanin"/>
              </a:rPr>
              <a:t>تحقیقات </a:t>
            </a:r>
            <a:r>
              <a:rPr lang="ar-SA" sz="3600" b="1" dirty="0">
                <a:latin typeface="Calibri"/>
                <a:ea typeface="Calibri"/>
                <a:cs typeface="B Nazanin"/>
              </a:rPr>
              <a:t>فلاول</a:t>
            </a:r>
            <a:r>
              <a:rPr lang="ar-SA" dirty="0">
                <a:latin typeface="Calibri"/>
                <a:ea typeface="Calibri"/>
                <a:cs typeface="B Nazanin"/>
              </a:rPr>
              <a:t> روانشناس صاحب نظر امریکایی در پایه ریزی شناخت اجتماعی و دیدگاه گیری ادبیات پژوهشی غنی ای را فراهم آورد.</a:t>
            </a:r>
            <a:r>
              <a:rPr lang="en-US" sz="2000" dirty="0">
                <a:latin typeface="Calibri"/>
                <a:ea typeface="Calibri"/>
                <a:cs typeface="Arial"/>
              </a:rPr>
              <a:t/>
            </a:r>
            <a:br>
              <a:rPr lang="en-US" sz="2000" dirty="0">
                <a:latin typeface="Calibri"/>
                <a:ea typeface="Calibri"/>
                <a:cs typeface="Arial"/>
              </a:rPr>
            </a:br>
            <a:endParaRPr lang="fa-IR" dirty="0"/>
          </a:p>
        </p:txBody>
      </p:sp>
    </p:spTree>
    <p:extLst>
      <p:ext uri="{BB962C8B-B14F-4D97-AF65-F5344CB8AC3E}">
        <p14:creationId xmlns:p14="http://schemas.microsoft.com/office/powerpoint/2010/main" val="421441100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380999"/>
            <a:ext cx="8458200" cy="6343651"/>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5" name="Rectangle 4"/>
          <p:cNvSpPr/>
          <p:nvPr/>
        </p:nvSpPr>
        <p:spPr>
          <a:xfrm>
            <a:off x="2505037" y="5257800"/>
            <a:ext cx="3623108" cy="70788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a-IR" sz="4000" b="1" spc="50" dirty="0">
                <a:ln w="11430"/>
                <a:effectLst>
                  <a:outerShdw blurRad="76200" dist="50800" dir="5400000" algn="tl" rotWithShape="0">
                    <a:srgbClr val="000000">
                      <a:alpha val="65000"/>
                    </a:srgbClr>
                  </a:outerShdw>
                </a:effectLst>
              </a:rPr>
              <a:t>انواع دیدگاه گیری :</a:t>
            </a:r>
            <a:endParaRPr lang="en-US" sz="4000" b="1" spc="50" dirty="0">
              <a:ln w="11430"/>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26134492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a:t> </a:t>
            </a:r>
            <a:r>
              <a:rPr lang="fa-IR" dirty="0" smtClean="0"/>
              <a:t> </a:t>
            </a:r>
            <a:r>
              <a:rPr lang="fa-IR" dirty="0"/>
              <a:t>دیدگاه گیری بصری </a:t>
            </a:r>
            <a:r>
              <a:rPr lang="fa-IR" dirty="0" smtClean="0"/>
              <a:t>:</a:t>
            </a:r>
            <a:endParaRPr lang="fa-IR" dirty="0"/>
          </a:p>
        </p:txBody>
      </p:sp>
      <p:sp>
        <p:nvSpPr>
          <p:cNvPr id="5" name="Rectangle 3"/>
          <p:cNvSpPr txBox="1">
            <a:spLocks noChangeArrowheads="1"/>
          </p:cNvSpPr>
          <p:nvPr/>
        </p:nvSpPr>
        <p:spPr>
          <a:xfrm>
            <a:off x="228600" y="1981200"/>
            <a:ext cx="8458200" cy="4376738"/>
          </a:xfrm>
          <a:prstGeom prst="rect">
            <a:avLst/>
          </a:prstGeom>
        </p:spPr>
        <p:txBody>
          <a:bodyPr vert="horz">
            <a:normAutofit/>
          </a:bodyPr>
          <a:lst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lnSpc>
                <a:spcPct val="115000"/>
              </a:lnSpc>
              <a:spcAft>
                <a:spcPts val="1000"/>
              </a:spcAft>
            </a:pPr>
            <a:r>
              <a:rPr lang="ar-SA" sz="2000" dirty="0" smtClean="0">
                <a:latin typeface="Calibri"/>
                <a:ea typeface="Calibri"/>
                <a:cs typeface="B Nazanin"/>
              </a:rPr>
              <a:t> </a:t>
            </a:r>
            <a:r>
              <a:rPr lang="ar-SA" sz="2800" dirty="0">
                <a:latin typeface="Calibri"/>
                <a:ea typeface="Calibri"/>
                <a:cs typeface="B Nazanin"/>
              </a:rPr>
              <a:t>فرد یا کودک بداند دیگری از زاویه دید خود چه چیزی ، یا چه جنبه و قسمتی از یک موضوع را می بیند.</a:t>
            </a:r>
            <a:endParaRPr lang="en-US" sz="2800" dirty="0">
              <a:latin typeface="Calibri"/>
              <a:ea typeface="Calibri"/>
              <a:cs typeface="Arial"/>
            </a:endParaRPr>
          </a:p>
          <a:p>
            <a:pPr>
              <a:lnSpc>
                <a:spcPct val="115000"/>
              </a:lnSpc>
              <a:spcAft>
                <a:spcPts val="1000"/>
              </a:spcAft>
            </a:pPr>
            <a:r>
              <a:rPr lang="ar-SA" sz="2800" dirty="0">
                <a:latin typeface="Calibri"/>
                <a:ea typeface="Calibri"/>
                <a:cs typeface="B Nazanin"/>
              </a:rPr>
              <a:t>اولین بررسی های مربوط به دیدگاه گیری بصری، توسط پیاژه و اینهلدر (1956) با هدف دستیابی بر چگونگی سازمان یابی تجسم فضا نزد کودک، انجام یافته اند.</a:t>
            </a:r>
            <a:endParaRPr lang="en-US" sz="2800" dirty="0">
              <a:latin typeface="Calibri"/>
              <a:ea typeface="Calibri"/>
              <a:cs typeface="Arial"/>
            </a:endParaRPr>
          </a:p>
          <a:p>
            <a:r>
              <a:rPr lang="ar-SA" sz="2800" dirty="0">
                <a:latin typeface="Calibri"/>
                <a:ea typeface="Calibri"/>
                <a:cs typeface="B Nazanin"/>
              </a:rPr>
              <a:t>پژوهش های جدیدتر، از جمله پژوهش های دونالدسون و همکارانش نشان می دهند که شاید پیاژه و اینهلدر ناتوانی کودک در دیدگاه گیری بصری را بیش از آنچه که هست، القا می </a:t>
            </a:r>
            <a:r>
              <a:rPr lang="ar-SA" sz="2800" dirty="0" smtClean="0">
                <a:latin typeface="Calibri"/>
                <a:ea typeface="Calibri"/>
                <a:cs typeface="B Nazanin"/>
              </a:rPr>
              <a:t>کنند</a:t>
            </a:r>
            <a:r>
              <a:rPr lang="fa-IR" sz="2800" dirty="0" smtClean="0">
                <a:latin typeface="Calibri"/>
                <a:ea typeface="Calibri"/>
                <a:cs typeface="B Nazanin"/>
              </a:rPr>
              <a:t>.</a:t>
            </a:r>
            <a:endParaRPr lang="en-US" sz="2800" dirty="0" smtClean="0">
              <a:solidFill>
                <a:prstClr val="black"/>
              </a:solidFill>
            </a:endParaRPr>
          </a:p>
        </p:txBody>
      </p:sp>
    </p:spTree>
    <p:extLst>
      <p:ext uri="{BB962C8B-B14F-4D97-AF65-F5344CB8AC3E}">
        <p14:creationId xmlns:p14="http://schemas.microsoft.com/office/powerpoint/2010/main" val="1258027328"/>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371600"/>
            <a:ext cx="3429000" cy="4876800"/>
          </a:xfrm>
        </p:spPr>
        <p:txBody>
          <a:bodyPr>
            <a:noAutofit/>
          </a:bodyPr>
          <a:lstStyle/>
          <a:p>
            <a:pPr>
              <a:lnSpc>
                <a:spcPct val="115000"/>
              </a:lnSpc>
              <a:spcAft>
                <a:spcPts val="1000"/>
              </a:spcAft>
            </a:pPr>
            <a:r>
              <a:rPr lang="ar-SA" sz="2400" b="1" dirty="0">
                <a:latin typeface="Calibri"/>
                <a:ea typeface="Calibri"/>
                <a:cs typeface="B Nazanin"/>
              </a:rPr>
              <a:t>فلاول و همکارانش (1977) سه سطح را در دیدگاه گیری بصری مشخص ساخته اند </a:t>
            </a:r>
            <a:r>
              <a:rPr lang="ar-SA" sz="2400" b="1" dirty="0" smtClean="0">
                <a:latin typeface="Calibri"/>
                <a:ea typeface="Calibri"/>
                <a:cs typeface="B Nazanin"/>
              </a:rPr>
              <a:t>:</a:t>
            </a:r>
            <a:endParaRPr lang="en-US" sz="2400" b="1" dirty="0">
              <a:latin typeface="Calibri"/>
              <a:ea typeface="Calibri"/>
              <a:cs typeface="Arial"/>
            </a:endParaRPr>
          </a:p>
          <a:p>
            <a:r>
              <a:rPr lang="ar-SA" sz="2400" b="1" i="1" dirty="0">
                <a:latin typeface="Calibri"/>
                <a:ea typeface="Calibri"/>
                <a:cs typeface="B Nazanin"/>
              </a:rPr>
              <a:t>سطح اول : </a:t>
            </a:r>
            <a:r>
              <a:rPr lang="ar-SA" sz="2400" b="1" dirty="0">
                <a:latin typeface="Calibri"/>
                <a:ea typeface="Calibri"/>
                <a:cs typeface="B Nazanin"/>
              </a:rPr>
              <a:t>حدود سه سالگی است، کودک می فهمد که دیدگاه او و دیدگاه دیگری یکسان نیستند.بنابراین کودکان در این سنین می توانند درک کنند که دیگری لزوماً دیدگاه بصری آنها را ندارد</a:t>
            </a:r>
            <a:endParaRPr lang="fa-IR" sz="2400" b="1" dirty="0">
              <a:cs typeface="B Elham"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3800" y="1143000"/>
            <a:ext cx="5127943" cy="47244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703741335"/>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33089"/>
            <a:ext cx="8229600" cy="2324911"/>
          </a:xfrm>
        </p:spPr>
        <p:txBody>
          <a:bodyPr>
            <a:normAutofit fontScale="92500"/>
          </a:bodyPr>
          <a:lstStyle/>
          <a:p>
            <a:pPr algn="just"/>
            <a:r>
              <a:rPr lang="ar-SA" dirty="0">
                <a:latin typeface="Calibri"/>
                <a:ea typeface="Calibri"/>
                <a:cs typeface="B Nazanin"/>
              </a:rPr>
              <a:t>سطح دوم : بین سنین سه و چهار سال و پس از آن پیشرفت ها تزایداً صورت بارزتری می یابند. کودکان حدود چهر سالگی حتی محدودیت در دیدگاه بصری دیگری را نیز می توانند درک کنند . آنها همچنین می فهمند که وقتی فقط قسمتی از یک حیوان را می بینند نمی توانند برای دیگری اطلاعات کافی را فراهم آورده و به او بگویند حیوان مزبور در حال انجام چه کاری </a:t>
            </a:r>
            <a:r>
              <a:rPr lang="ar-SA" dirty="0" smtClean="0">
                <a:latin typeface="Calibri"/>
                <a:ea typeface="Calibri"/>
                <a:cs typeface="B Nazanin"/>
              </a:rPr>
              <a:t>است</a:t>
            </a:r>
            <a:r>
              <a:rPr lang="fa-IR" dirty="0" smtClean="0">
                <a:latin typeface="Calibri"/>
                <a:ea typeface="Calibri"/>
                <a:cs typeface="B Nazanin"/>
              </a:rPr>
              <a:t>.</a:t>
            </a:r>
            <a:endParaRPr lang="fa-I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609600"/>
            <a:ext cx="5486400" cy="366491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2143446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200" y="1371600"/>
            <a:ext cx="3094892" cy="4191000"/>
          </a:xfrm>
          <a:prstGeom prst="rect">
            <a:avLst/>
          </a:prstGeom>
          <a:ln>
            <a:noFill/>
          </a:ln>
          <a:effectLst>
            <a:outerShdw blurRad="292100" dist="139700" dir="2700000" algn="tl" rotWithShape="0">
              <a:srgbClr val="333333">
                <a:alpha val="65000"/>
              </a:srgbClr>
            </a:outerShdw>
          </a:effectLst>
        </p:spPr>
      </p:pic>
      <p:sp>
        <p:nvSpPr>
          <p:cNvPr id="4" name="Content Placeholder 3"/>
          <p:cNvSpPr>
            <a:spLocks noGrp="1"/>
          </p:cNvSpPr>
          <p:nvPr>
            <p:ph idx="1"/>
          </p:nvPr>
        </p:nvSpPr>
        <p:spPr>
          <a:xfrm>
            <a:off x="502920" y="530352"/>
            <a:ext cx="4450080" cy="4727448"/>
          </a:xfrm>
        </p:spPr>
        <p:txBody>
          <a:bodyPr>
            <a:normAutofit fontScale="25000" lnSpcReduction="20000"/>
          </a:bodyPr>
          <a:lstStyle/>
          <a:p>
            <a:pPr>
              <a:lnSpc>
                <a:spcPct val="115000"/>
              </a:lnSpc>
              <a:spcAft>
                <a:spcPts val="1000"/>
              </a:spcAft>
            </a:pPr>
            <a:endParaRPr lang="en-US" sz="4600" dirty="0" smtClean="0">
              <a:latin typeface="Calibri"/>
              <a:ea typeface="Calibri"/>
              <a:cs typeface="B Nazanin"/>
            </a:endParaRPr>
          </a:p>
          <a:p>
            <a:pPr algn="just">
              <a:lnSpc>
                <a:spcPct val="115000"/>
              </a:lnSpc>
              <a:spcAft>
                <a:spcPts val="1000"/>
              </a:spcAft>
            </a:pPr>
            <a:r>
              <a:rPr lang="ar-SA" sz="12800" i="1" dirty="0" smtClean="0">
                <a:latin typeface="Calibri"/>
                <a:ea typeface="Calibri"/>
                <a:cs typeface="B Nazanin"/>
              </a:rPr>
              <a:t>سطح </a:t>
            </a:r>
            <a:r>
              <a:rPr lang="ar-SA" sz="12800" i="1" dirty="0">
                <a:latin typeface="Calibri"/>
                <a:ea typeface="Calibri"/>
                <a:cs typeface="B Nazanin"/>
              </a:rPr>
              <a:t>سوم </a:t>
            </a:r>
            <a:r>
              <a:rPr lang="ar-SA" sz="12800" dirty="0">
                <a:latin typeface="Calibri"/>
                <a:ea typeface="Calibri"/>
                <a:cs typeface="B Nazanin"/>
              </a:rPr>
              <a:t>: از سالهای اول دبستان و به بعد، کودک به این درک می رسند که با توجه به زوایای مختلف دید، مجموعه ای از اشکال و اشیاء چگونه دیده خواهند شد</a:t>
            </a:r>
            <a:r>
              <a:rPr lang="ar-SA" sz="12800" dirty="0" smtClean="0">
                <a:latin typeface="Calibri"/>
                <a:ea typeface="Calibri"/>
                <a:cs typeface="B Nazanin"/>
              </a:rPr>
              <a:t>.</a:t>
            </a:r>
            <a:endParaRPr lang="en-US" sz="12800" dirty="0" smtClean="0">
              <a:latin typeface="Calibri"/>
              <a:ea typeface="Calibri"/>
              <a:cs typeface="B Nazanin"/>
            </a:endParaRPr>
          </a:p>
          <a:p>
            <a:pPr marL="0" indent="0">
              <a:lnSpc>
                <a:spcPct val="115000"/>
              </a:lnSpc>
              <a:spcAft>
                <a:spcPts val="1000"/>
              </a:spcAft>
              <a:buNone/>
            </a:pPr>
            <a:endParaRPr lang="en-US" sz="4600" dirty="0">
              <a:latin typeface="Calibri"/>
              <a:ea typeface="Calibri"/>
              <a:cs typeface="Arial"/>
            </a:endParaRPr>
          </a:p>
          <a:p>
            <a:pPr algn="just"/>
            <a:r>
              <a:rPr lang="ar-SA" sz="11200" dirty="0">
                <a:latin typeface="Calibri"/>
                <a:ea typeface="Calibri"/>
                <a:cs typeface="B Nazanin"/>
              </a:rPr>
              <a:t>دیدگاه گیری بصری به موازات سن کودک ، وضوح بیشتر پیدا می کند روندی تحولی </a:t>
            </a:r>
            <a:r>
              <a:rPr lang="ar-SA" sz="11200" dirty="0" smtClean="0">
                <a:latin typeface="Calibri"/>
                <a:ea typeface="Calibri"/>
                <a:cs typeface="B Nazanin"/>
              </a:rPr>
              <a:t>دارد</a:t>
            </a:r>
            <a:r>
              <a:rPr lang="en-US" sz="11200" dirty="0" smtClean="0">
                <a:latin typeface="Calibri"/>
                <a:ea typeface="Calibri"/>
                <a:cs typeface="B Nazanin"/>
              </a:rPr>
              <a:t>.</a:t>
            </a:r>
            <a:endParaRPr lang="en-US" sz="11200" dirty="0"/>
          </a:p>
        </p:txBody>
      </p:sp>
    </p:spTree>
    <p:extLst>
      <p:ext uri="{BB962C8B-B14F-4D97-AF65-F5344CB8AC3E}">
        <p14:creationId xmlns:p14="http://schemas.microsoft.com/office/powerpoint/2010/main" val="270508638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334000"/>
          </a:xfrm>
        </p:spPr>
        <p:txBody>
          <a:bodyPr>
            <a:normAutofit/>
          </a:bodyPr>
          <a:lstStyle/>
          <a:p>
            <a:endParaRPr lang="en-US" sz="2400" dirty="0" smtClean="0">
              <a:solidFill>
                <a:schemeClr val="tx2">
                  <a:lumMod val="50000"/>
                </a:schemeClr>
              </a:solidFill>
              <a:cs typeface="B Titr" pitchFamily="2" charset="-78"/>
            </a:endParaRPr>
          </a:p>
          <a:p>
            <a:r>
              <a:rPr lang="fa-IR" sz="3600" dirty="0" smtClean="0">
                <a:solidFill>
                  <a:schemeClr val="tx2">
                    <a:lumMod val="50000"/>
                  </a:schemeClr>
                </a:solidFill>
                <a:cs typeface="B Titr" pitchFamily="2" charset="-78"/>
              </a:rPr>
              <a:t> </a:t>
            </a:r>
            <a:r>
              <a:rPr lang="fa-IR" sz="3600" dirty="0">
                <a:solidFill>
                  <a:schemeClr val="tx2">
                    <a:lumMod val="50000"/>
                  </a:schemeClr>
                </a:solidFill>
                <a:cs typeface="B Titr" pitchFamily="2" charset="-78"/>
              </a:rPr>
              <a:t>دیدگاه </a:t>
            </a:r>
            <a:r>
              <a:rPr lang="fa-IR" sz="3600" dirty="0" smtClean="0">
                <a:solidFill>
                  <a:schemeClr val="tx2">
                    <a:lumMod val="50000"/>
                  </a:schemeClr>
                </a:solidFill>
                <a:cs typeface="B Titr" pitchFamily="2" charset="-78"/>
              </a:rPr>
              <a:t>گیری </a:t>
            </a:r>
            <a:r>
              <a:rPr lang="fa-IR" sz="3600" dirty="0">
                <a:solidFill>
                  <a:schemeClr val="tx2">
                    <a:lumMod val="50000"/>
                  </a:schemeClr>
                </a:solidFill>
                <a:cs typeface="B Titr" pitchFamily="2" charset="-78"/>
              </a:rPr>
              <a:t>مفهومی :</a:t>
            </a:r>
            <a:endParaRPr lang="en-US" sz="3600" dirty="0">
              <a:solidFill>
                <a:schemeClr val="tx2">
                  <a:lumMod val="50000"/>
                </a:schemeClr>
              </a:solidFill>
              <a:cs typeface="B Titr" pitchFamily="2" charset="-78"/>
            </a:endParaRPr>
          </a:p>
          <a:p>
            <a:pPr marL="0" indent="0">
              <a:buNone/>
            </a:pPr>
            <a:endParaRPr lang="en-US" sz="2400" dirty="0">
              <a:solidFill>
                <a:schemeClr val="tx2">
                  <a:lumMod val="50000"/>
                </a:schemeClr>
              </a:solidFill>
              <a:cs typeface="B Titr" pitchFamily="2" charset="-78"/>
            </a:endParaRPr>
          </a:p>
          <a:p>
            <a:r>
              <a:rPr lang="fa-IR" sz="2400" dirty="0" smtClean="0">
                <a:solidFill>
                  <a:schemeClr val="tx2">
                    <a:lumMod val="50000"/>
                  </a:schemeClr>
                </a:solidFill>
                <a:cs typeface="B Titr" pitchFamily="2" charset="-78"/>
              </a:rPr>
              <a:t>شناخت </a:t>
            </a:r>
            <a:r>
              <a:rPr lang="fa-IR" sz="2400" dirty="0">
                <a:solidFill>
                  <a:schemeClr val="tx2">
                    <a:lumMod val="50000"/>
                  </a:schemeClr>
                </a:solidFill>
                <a:cs typeface="B Titr" pitchFamily="2" charset="-78"/>
              </a:rPr>
              <a:t>و دانش دیگران نسبت به اشیاء و نسبت به دنیا یا به طور کلی محتوای ذهنی آنها نیز می تواند متفاوت از محتوای ذهنی خود شخص درباره آن موضوعات باشد.</a:t>
            </a:r>
          </a:p>
          <a:p>
            <a:r>
              <a:rPr lang="fa-IR" sz="2400" dirty="0">
                <a:solidFill>
                  <a:schemeClr val="tx2">
                    <a:lumMod val="50000"/>
                  </a:schemeClr>
                </a:solidFill>
                <a:cs typeface="B Titr" pitchFamily="2" charset="-78"/>
              </a:rPr>
              <a:t>تغییرات تحولی در برداشت و شناخت کودکان از ذهنیات دیگران، کدام و چگونه اند؟</a:t>
            </a:r>
          </a:p>
          <a:p>
            <a:r>
              <a:rPr lang="fa-IR" sz="2400" dirty="0">
                <a:solidFill>
                  <a:schemeClr val="tx2">
                    <a:lumMod val="50000"/>
                  </a:schemeClr>
                </a:solidFill>
                <a:cs typeface="B Titr" pitchFamily="2" charset="-78"/>
              </a:rPr>
              <a:t>توانایی استفاده بردن کودک از اطلاعات اضافی یا «اطلاع افزوده» است.</a:t>
            </a:r>
          </a:p>
          <a:p>
            <a:r>
              <a:rPr lang="fa-IR" sz="2400" dirty="0">
                <a:solidFill>
                  <a:schemeClr val="tx2">
                    <a:lumMod val="50000"/>
                  </a:schemeClr>
                </a:solidFill>
                <a:cs typeface="B Titr" pitchFamily="2" charset="-78"/>
              </a:rPr>
              <a:t>کودکان بین دو تا چهار سال نمی توانستند از اطلاع افزوده استفاده ببرند ولی بین چهار تا شش سالگی توانایی کودک در این امر افزوده می شود. </a:t>
            </a:r>
          </a:p>
        </p:txBody>
      </p:sp>
    </p:spTree>
    <p:extLst>
      <p:ext uri="{BB962C8B-B14F-4D97-AF65-F5344CB8AC3E}">
        <p14:creationId xmlns:p14="http://schemas.microsoft.com/office/powerpoint/2010/main" val="33988970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457200"/>
            <a:ext cx="7924800" cy="3293209"/>
          </a:xfrm>
          <a:prstGeom prst="rect">
            <a:avLst/>
          </a:prstGeom>
          <a:noFill/>
        </p:spPr>
        <p:txBody>
          <a:bodyPr wrap="square" rtlCol="0">
            <a:spAutoFit/>
          </a:bodyPr>
          <a:lstStyle/>
          <a:p>
            <a:pPr algn="ctr" rtl="1"/>
            <a:r>
              <a:rPr lang="en-US" sz="4000" b="1" dirty="0">
                <a:solidFill>
                  <a:srgbClr val="0070C0"/>
                </a:solidFill>
                <a:effectLst>
                  <a:outerShdw blurRad="38100" dist="38100" dir="2700000" algn="tl">
                    <a:srgbClr val="000000">
                      <a:alpha val="43137"/>
                    </a:srgbClr>
                  </a:outerShdw>
                </a:effectLst>
                <a:cs typeface="B Nazanin" pitchFamily="2" charset="-78"/>
              </a:rPr>
              <a:t>The development of social cognition</a:t>
            </a:r>
            <a:endParaRPr lang="fa-IR" sz="4000" b="1" dirty="0" smtClean="0">
              <a:solidFill>
                <a:srgbClr val="0070C0"/>
              </a:solidFill>
              <a:effectLst>
                <a:outerShdw blurRad="38100" dist="38100" dir="2700000" algn="tl">
                  <a:srgbClr val="000000">
                    <a:alpha val="43137"/>
                  </a:srgbClr>
                </a:outerShdw>
              </a:effectLst>
              <a:cs typeface="B Nazanin" pitchFamily="2" charset="-78"/>
            </a:endParaRPr>
          </a:p>
          <a:p>
            <a:pPr algn="ctr" rtl="1"/>
            <a:r>
              <a:rPr lang="fa-IR" sz="7200" b="1" dirty="0" smtClean="0">
                <a:solidFill>
                  <a:srgbClr val="0070C0"/>
                </a:solidFill>
                <a:effectLst>
                  <a:outerShdw blurRad="38100" dist="38100" dir="2700000" algn="tl">
                    <a:srgbClr val="000000">
                      <a:alpha val="43137"/>
                    </a:srgbClr>
                  </a:outerShdw>
                </a:effectLst>
                <a:cs typeface="B Nazanin" pitchFamily="2" charset="-78"/>
              </a:rPr>
              <a:t>رشد شناخت اجتماعی</a:t>
            </a:r>
          </a:p>
          <a:p>
            <a:pPr algn="ctr" rtl="1"/>
            <a:r>
              <a:rPr lang="fa-IR" sz="2400" b="1" dirty="0" smtClean="0">
                <a:solidFill>
                  <a:srgbClr val="0070C0"/>
                </a:solidFill>
                <a:effectLst>
                  <a:outerShdw blurRad="38100" dist="38100" dir="2700000" algn="tl">
                    <a:srgbClr val="000000">
                      <a:alpha val="43137"/>
                    </a:srgbClr>
                  </a:outerShdw>
                </a:effectLst>
                <a:cs typeface="B Nazanin" pitchFamily="2" charset="-78"/>
              </a:rPr>
              <a:t>تهیه کننده : سمانه نوری</a:t>
            </a:r>
          </a:p>
          <a:p>
            <a:pPr algn="ctr" rtl="1"/>
            <a:r>
              <a:rPr lang="fa-IR" sz="2400" b="1" dirty="0" smtClean="0">
                <a:solidFill>
                  <a:srgbClr val="0070C0"/>
                </a:solidFill>
                <a:effectLst>
                  <a:outerShdw blurRad="38100" dist="38100" dir="2700000" algn="tl">
                    <a:srgbClr val="000000">
                      <a:alpha val="43137"/>
                    </a:srgbClr>
                  </a:outerShdw>
                </a:effectLst>
                <a:cs typeface="B Nazanin" pitchFamily="2" charset="-78"/>
              </a:rPr>
              <a:t>دانشجوی دکتری روانشناسی تربیتی دانشگاه شیراز</a:t>
            </a:r>
            <a:endParaRPr lang="en-US" sz="2400" b="1" dirty="0" smtClean="0">
              <a:solidFill>
                <a:srgbClr val="0070C0"/>
              </a:solidFill>
              <a:effectLst>
                <a:outerShdw blurRad="38100" dist="38100" dir="2700000" algn="tl">
                  <a:srgbClr val="000000">
                    <a:alpha val="43137"/>
                  </a:srgbClr>
                </a:outerShdw>
              </a:effectLst>
              <a:cs typeface="B Nazanin" pitchFamily="2" charset="-78"/>
            </a:endParaRPr>
          </a:p>
          <a:p>
            <a:pPr algn="ctr" rtl="1"/>
            <a:endParaRPr lang="fa-IR" sz="2400" b="1" dirty="0" smtClean="0">
              <a:solidFill>
                <a:srgbClr val="0070C0"/>
              </a:solidFill>
              <a:effectLst>
                <a:outerShdw blurRad="38100" dist="38100" dir="2700000" algn="tl">
                  <a:srgbClr val="000000">
                    <a:alpha val="43137"/>
                  </a:srgbClr>
                </a:outerShdw>
              </a:effectLst>
              <a:cs typeface="B Nazanin" pitchFamily="2" charset="-78"/>
            </a:endParaRPr>
          </a:p>
          <a:p>
            <a:pPr algn="ctr" rtl="1"/>
            <a:endParaRPr lang="en-US" sz="2400" b="1" dirty="0">
              <a:solidFill>
                <a:srgbClr val="0070C0"/>
              </a:solidFill>
              <a:effectLst>
                <a:outerShdw blurRad="38100" dist="38100" dir="2700000" algn="tl">
                  <a:srgbClr val="000000">
                    <a:alpha val="43137"/>
                  </a:srgbClr>
                </a:outerShdw>
              </a:effectLst>
              <a:cs typeface="B Nazanin" pitchFamily="2" charset="-78"/>
            </a:endParaRPr>
          </a:p>
        </p:txBody>
      </p:sp>
      <p:pic>
        <p:nvPicPr>
          <p:cNvPr id="3" name="Picture 2" descr="رشد2.jpg"/>
          <p:cNvPicPr>
            <a:picLocks noChangeAspect="1"/>
          </p:cNvPicPr>
          <p:nvPr/>
        </p:nvPicPr>
        <p:blipFill>
          <a:blip r:embed="rId2" cstate="print"/>
          <a:stretch>
            <a:fillRect/>
          </a:stretch>
        </p:blipFill>
        <p:spPr>
          <a:xfrm>
            <a:off x="592428" y="3200400"/>
            <a:ext cx="8153400" cy="38100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9340193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38600" y="914400"/>
            <a:ext cx="4648200" cy="990600"/>
          </a:xfrm>
        </p:spPr>
        <p:txBody>
          <a:bodyPr>
            <a:noAutofit/>
          </a:bodyPr>
          <a:lstStyle/>
          <a:p>
            <a:pPr marL="0" indent="0" algn="just"/>
            <a:r>
              <a:rPr lang="ar-SA" sz="2800" dirty="0">
                <a:latin typeface="Calibri"/>
                <a:ea typeface="Calibri"/>
                <a:cs typeface="B Nazanin"/>
              </a:rPr>
              <a:t>دیدگاه گیری امری تحول پذیر و دارای درجات یا سطوح پیچیدگی متفاوت است ، و با آن که در سنین پایین یعنی حوالی سه تا چهار سال نیز بروزهایی دارد</a:t>
            </a:r>
            <a:r>
              <a:rPr lang="fa-IR" sz="2800" dirty="0">
                <a:latin typeface="Calibri"/>
                <a:ea typeface="Calibri"/>
                <a:cs typeface="B Nazanin"/>
              </a:rPr>
              <a:t>،</a:t>
            </a:r>
            <a:r>
              <a:rPr lang="ar-SA" sz="2800" dirty="0">
                <a:latin typeface="Calibri"/>
                <a:ea typeface="Calibri"/>
                <a:cs typeface="B Nazanin"/>
              </a:rPr>
              <a:t> به موازات سن و پیشرفت های شناختی پیچیدگی می یابد که تفکر زنجیره وار چند مرحله ای از تظاهرات آن است</a:t>
            </a:r>
            <a:endParaRPr lang="fa-IR" sz="2800" dirty="0">
              <a:cs typeface="B Titr" pitchFamily="2" charset="-7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741680"/>
            <a:ext cx="3644900" cy="37211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19109156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14400"/>
            <a:ext cx="5105400" cy="5257800"/>
          </a:xfrm>
        </p:spPr>
        <p:txBody>
          <a:bodyPr>
            <a:normAutofit lnSpcReduction="10000"/>
          </a:bodyPr>
          <a:lstStyle/>
          <a:p>
            <a:pPr algn="just">
              <a:lnSpc>
                <a:spcPct val="115000"/>
              </a:lnSpc>
              <a:spcAft>
                <a:spcPts val="1000"/>
              </a:spcAft>
            </a:pPr>
            <a:r>
              <a:rPr lang="ar-SA" dirty="0">
                <a:latin typeface="Calibri"/>
                <a:ea typeface="Calibri"/>
                <a:cs typeface="B Nazanin"/>
              </a:rPr>
              <a:t>فرآیندهای درگیر دیدگاه گیری :</a:t>
            </a:r>
            <a:endParaRPr lang="en-US" sz="2000" dirty="0">
              <a:latin typeface="Calibri"/>
              <a:ea typeface="Calibri"/>
              <a:cs typeface="Arial"/>
            </a:endParaRPr>
          </a:p>
          <a:p>
            <a:pPr algn="just">
              <a:lnSpc>
                <a:spcPct val="115000"/>
              </a:lnSpc>
              <a:spcAft>
                <a:spcPts val="1000"/>
              </a:spcAft>
            </a:pPr>
            <a:r>
              <a:rPr lang="ar-SA" dirty="0">
                <a:latin typeface="Calibri"/>
                <a:ea typeface="Calibri"/>
                <a:cs typeface="B Nazanin"/>
              </a:rPr>
              <a:t>1 </a:t>
            </a:r>
            <a:r>
              <a:rPr lang="fa-IR" dirty="0" smtClean="0">
                <a:latin typeface="Calibri"/>
                <a:ea typeface="Calibri"/>
                <a:cs typeface="Times New Roman"/>
              </a:rPr>
              <a:t>.</a:t>
            </a:r>
            <a:r>
              <a:rPr lang="ar-SA" dirty="0" smtClean="0">
                <a:latin typeface="Calibri"/>
                <a:ea typeface="Calibri"/>
                <a:cs typeface="B Nazanin"/>
              </a:rPr>
              <a:t> </a:t>
            </a:r>
            <a:r>
              <a:rPr lang="ar-SA" dirty="0">
                <a:latin typeface="Calibri"/>
                <a:ea typeface="Calibri"/>
                <a:cs typeface="B Nazanin"/>
              </a:rPr>
              <a:t>تمرکز زدایی و برگشت پذیری عملیات ذهنی </a:t>
            </a:r>
            <a:endParaRPr lang="en-US" sz="2000" dirty="0">
              <a:latin typeface="Calibri"/>
              <a:ea typeface="Calibri"/>
              <a:cs typeface="Arial"/>
            </a:endParaRPr>
          </a:p>
          <a:p>
            <a:pPr algn="just">
              <a:lnSpc>
                <a:spcPct val="115000"/>
              </a:lnSpc>
              <a:spcAft>
                <a:spcPts val="1000"/>
              </a:spcAft>
            </a:pPr>
            <a:r>
              <a:rPr lang="ar-SA" dirty="0">
                <a:latin typeface="Calibri"/>
                <a:ea typeface="Calibri"/>
                <a:cs typeface="B Nazanin"/>
              </a:rPr>
              <a:t>2 </a:t>
            </a:r>
            <a:r>
              <a:rPr lang="fa-IR" dirty="0">
                <a:latin typeface="Calibri"/>
                <a:ea typeface="Calibri"/>
                <a:cs typeface="Times New Roman"/>
              </a:rPr>
              <a:t>.</a:t>
            </a:r>
            <a:r>
              <a:rPr lang="ar-SA" dirty="0" smtClean="0">
                <a:latin typeface="Calibri"/>
                <a:ea typeface="Calibri"/>
                <a:cs typeface="B Nazanin"/>
              </a:rPr>
              <a:t> </a:t>
            </a:r>
            <a:r>
              <a:rPr lang="ar-SA" dirty="0">
                <a:latin typeface="Calibri"/>
                <a:ea typeface="Calibri"/>
                <a:cs typeface="B Nazanin"/>
              </a:rPr>
              <a:t>پردازشگری اطلاعات اجتماعی و نظریه دوج</a:t>
            </a:r>
            <a:endParaRPr lang="en-US" sz="2000" dirty="0">
              <a:latin typeface="Calibri"/>
              <a:ea typeface="Calibri"/>
              <a:cs typeface="Arial"/>
            </a:endParaRPr>
          </a:p>
          <a:p>
            <a:pPr algn="just"/>
            <a:r>
              <a:rPr lang="ar-SA" dirty="0">
                <a:latin typeface="Calibri"/>
                <a:ea typeface="Calibri"/>
                <a:cs typeface="B Nazanin"/>
              </a:rPr>
              <a:t>بر حسب دوج (1986) لیاقت اجتماعی کودک و تعامل توفیق آمیز او با دیگران مستلزم پردازش های دقیق اطلاع اجتماعی است یعنی اطلاع اجتماعی می یابد به درستی رمزگردانی و با دیگر اطلاعات مقایسه و سپس تفسیر </a:t>
            </a:r>
            <a:r>
              <a:rPr lang="ar-SA" dirty="0" smtClean="0">
                <a:latin typeface="Calibri"/>
                <a:ea typeface="Calibri"/>
                <a:cs typeface="B Nazanin"/>
              </a:rPr>
              <a:t>شود</a:t>
            </a:r>
            <a:r>
              <a:rPr lang="fa-IR" dirty="0" smtClean="0">
                <a:latin typeface="Calibri"/>
                <a:ea typeface="Calibri"/>
                <a:cs typeface="B Nazanin"/>
              </a:rPr>
              <a:t>.</a:t>
            </a:r>
            <a:endParaRPr lang="fa-IR" dirty="0">
              <a:cs typeface="B Esfehan"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838200"/>
            <a:ext cx="3562350" cy="4953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673711191"/>
      </p:ext>
    </p:extLst>
  </p:cSld>
  <p:clrMapOvr>
    <a:masterClrMapping/>
  </p:clrMapOvr>
  <p:transition spd="slow">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734097" y="1156684"/>
            <a:ext cx="7563118" cy="4844066"/>
          </a:xfrm>
          <a:prstGeom prst="rect">
            <a:avLst/>
          </a:prstGeom>
        </p:spPr>
      </p:pic>
    </p:spTree>
    <p:extLst>
      <p:ext uri="{BB962C8B-B14F-4D97-AF65-F5344CB8AC3E}">
        <p14:creationId xmlns:p14="http://schemas.microsoft.com/office/powerpoint/2010/main" val="2994314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38200"/>
            <a:ext cx="8229600" cy="1143000"/>
          </a:xfrm>
        </p:spPr>
        <p:txBody>
          <a:bodyPr>
            <a:noAutofit/>
          </a:bodyPr>
          <a:lstStyle/>
          <a:p>
            <a:pPr algn="r"/>
            <a:r>
              <a:rPr lang="fa-IR" sz="5400" dirty="0">
                <a:cs typeface="B Kamran Outline" panose="00000400000000000000" pitchFamily="2" charset="-78"/>
              </a:rPr>
              <a:t>نظریه ذهن :</a:t>
            </a:r>
            <a:br>
              <a:rPr lang="fa-IR" sz="5400" dirty="0">
                <a:cs typeface="B Kamran Outline" panose="00000400000000000000" pitchFamily="2" charset="-78"/>
              </a:rPr>
            </a:br>
            <a:endParaRPr lang="fa-IR" sz="5400" dirty="0">
              <a:cs typeface="B Kamran Outline" panose="00000400000000000000" pitchFamily="2" charset="-78"/>
            </a:endParaRPr>
          </a:p>
        </p:txBody>
      </p:sp>
      <p:sp>
        <p:nvSpPr>
          <p:cNvPr id="3" name="Content Placeholder 2"/>
          <p:cNvSpPr>
            <a:spLocks noGrp="1"/>
          </p:cNvSpPr>
          <p:nvPr>
            <p:ph idx="1"/>
          </p:nvPr>
        </p:nvSpPr>
        <p:spPr>
          <a:xfrm>
            <a:off x="457200" y="1447800"/>
            <a:ext cx="8229600" cy="5126736"/>
          </a:xfrm>
        </p:spPr>
        <p:txBody>
          <a:bodyPr/>
          <a:lstStyle/>
          <a:p>
            <a:pPr marL="109728" indent="0">
              <a:buNone/>
            </a:pPr>
            <a:endParaRPr lang="fa-IR" dirty="0">
              <a:cs typeface="B Esfehan" pitchFamily="2" charset="-78"/>
            </a:endParaRPr>
          </a:p>
          <a:p>
            <a:pPr algn="just"/>
            <a:r>
              <a:rPr lang="en-US" sz="2800" dirty="0">
                <a:latin typeface="Calibri"/>
                <a:ea typeface="Calibri"/>
                <a:cs typeface="B Nazanin"/>
              </a:rPr>
              <a:t>  </a:t>
            </a:r>
            <a:r>
              <a:rPr lang="ar-SA" sz="2800" dirty="0">
                <a:latin typeface="Calibri"/>
                <a:ea typeface="Calibri"/>
                <a:cs typeface="B Nazanin"/>
              </a:rPr>
              <a:t>نظریه ذهن به عنوان درک افراد از حالات ذهنی ( تفکرات،‌ باورها، آرزوها)، تعریف شده است. به طور کلی فرض شده است این توانایی بین سنین سه تا چهارسالگی رشد می کند. درک خود و دیگران برای داشتن تعاملات اجتماعی موثر ضروری است. نظریه ذهن در عمل به کودک ابزار قدرتمندی می دهد تا با آن به اکتشاف، پیش بینی و تغییر رفتار دیگران دست بزند. </a:t>
            </a:r>
            <a:r>
              <a:rPr lang="ar-SA" sz="2800" dirty="0">
                <a:ea typeface="Calibri"/>
                <a:cs typeface="Times New Roman"/>
              </a:rPr>
              <a:t> </a:t>
            </a:r>
            <a:r>
              <a:rPr lang="ar-SA" sz="2800" dirty="0">
                <a:latin typeface="Calibri"/>
                <a:ea typeface="Calibri"/>
                <a:cs typeface="B Nazanin"/>
              </a:rPr>
              <a:t>به وسیله نظریه ذهن ما می توانیم حالات ذهنی ( باورها، تمایلات، تخیلات، عواطف و </a:t>
            </a:r>
            <a:r>
              <a:rPr lang="ar-SA" sz="2800" dirty="0">
                <a:ea typeface="Calibri"/>
                <a:cs typeface="Times New Roman"/>
              </a:rPr>
              <a:t>…</a:t>
            </a:r>
            <a:r>
              <a:rPr lang="ar-SA" sz="2800" dirty="0">
                <a:latin typeface="Calibri"/>
                <a:ea typeface="Calibri"/>
                <a:cs typeface="B Nazanin"/>
              </a:rPr>
              <a:t>) که علت اعمال هستند تفسیر کنیم </a:t>
            </a:r>
            <a:r>
              <a:rPr lang="ar-SA" sz="2800" dirty="0">
                <a:ea typeface="Calibri"/>
                <a:cs typeface="Times New Roman"/>
              </a:rPr>
              <a:t> </a:t>
            </a:r>
            <a:r>
              <a:rPr lang="ar-SA" sz="2800" dirty="0">
                <a:latin typeface="Calibri"/>
                <a:ea typeface="Calibri"/>
                <a:cs typeface="B Nazanin"/>
              </a:rPr>
              <a:t>.نطریه ذهن پیش نیازی برای درک محیط اجتماعی و لازمه درگیری در رفتارهای اجتماعی رقابت آمیز</a:t>
            </a:r>
            <a:r>
              <a:rPr lang="ar-SA" sz="2800" dirty="0">
                <a:ea typeface="Calibri"/>
                <a:cs typeface="Times New Roman"/>
              </a:rPr>
              <a:t> </a:t>
            </a:r>
            <a:r>
              <a:rPr lang="ar-SA" sz="2800" dirty="0">
                <a:latin typeface="Calibri"/>
                <a:ea typeface="Calibri"/>
                <a:cs typeface="B Nazanin"/>
              </a:rPr>
              <a:t> می باشد.</a:t>
            </a:r>
            <a:endParaRPr lang="fa-IR" sz="2800" dirty="0">
              <a:cs typeface="B Esfehan" pitchFamily="2" charset="-78"/>
            </a:endParaRPr>
          </a:p>
        </p:txBody>
      </p:sp>
    </p:spTree>
    <p:extLst>
      <p:ext uri="{BB962C8B-B14F-4D97-AF65-F5344CB8AC3E}">
        <p14:creationId xmlns:p14="http://schemas.microsoft.com/office/powerpoint/2010/main" val="373756886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52400" y="1371600"/>
            <a:ext cx="3647872" cy="3733800"/>
          </a:xfrm>
        </p:spPr>
        <p:txBody>
          <a:bodyPr>
            <a:normAutofit fontScale="47500" lnSpcReduction="20000"/>
          </a:bodyPr>
          <a:lstStyle/>
          <a:p>
            <a:pPr marL="0" indent="0" algn="ctr">
              <a:buNone/>
            </a:pPr>
            <a:r>
              <a:rPr lang="en-US" sz="2000" dirty="0" smtClean="0">
                <a:solidFill>
                  <a:schemeClr val="accent1">
                    <a:lumMod val="50000"/>
                  </a:schemeClr>
                </a:solidFill>
                <a:cs typeface="B Koodak" pitchFamily="2" charset="-78"/>
              </a:rPr>
              <a:t> </a:t>
            </a:r>
            <a:r>
              <a:rPr lang="fa-IR" sz="2000" dirty="0" smtClean="0">
                <a:solidFill>
                  <a:schemeClr val="accent1">
                    <a:lumMod val="50000"/>
                  </a:schemeClr>
                </a:solidFill>
                <a:cs typeface="B Koodak" pitchFamily="2" charset="-78"/>
              </a:rPr>
              <a:t> </a:t>
            </a:r>
          </a:p>
          <a:p>
            <a:pPr marL="0" indent="0" algn="just">
              <a:buNone/>
            </a:pPr>
            <a:r>
              <a:rPr lang="fa-IR" sz="6300" dirty="0">
                <a:solidFill>
                  <a:schemeClr val="accent1">
                    <a:lumMod val="50000"/>
                  </a:schemeClr>
                </a:solidFill>
                <a:cs typeface="B Kamran" panose="00000400000000000000" pitchFamily="2" charset="-78"/>
              </a:rPr>
              <a:t>به عبارت دیگر، شناخت اجتماعی و روابط اجتماعی موفـق مسـتلزم داشـتن مکانیسـمی خـاص جهت درك حالات درونی دیگران و پردازش حـالات ذهنـی آنها میباشد که نظریه ذهن با دارا بودن این توانایی اختصاصی در تحول شناخت اجتماعی نقش حیاتی دارد ( رازا و بلیر، 2009، ص 337).</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4800" y="150098"/>
            <a:ext cx="4338536" cy="653503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7210019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457200"/>
            <a:ext cx="7772400" cy="762000"/>
          </a:xfrm>
          <a:prstGeom prst="rect">
            <a:avLst/>
          </a:prstGeom>
        </p:spPr>
        <p:txBody>
          <a:bodyPr vert="horz" anchor="b">
            <a:normAutofit/>
          </a:bodyPr>
          <a:lstStyle>
            <a:lvl1pPr algn="l" rtl="1"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algn="r">
              <a:defRPr/>
            </a:pPr>
            <a:endParaRPr lang="fa-IR" sz="2800" dirty="0">
              <a:solidFill>
                <a:srgbClr val="F07F09">
                  <a:tint val="88000"/>
                  <a:satMod val="150000"/>
                </a:srgbClr>
              </a:solidFill>
              <a:cs typeface="B Titr" pitchFamily="2" charset="-78"/>
            </a:endParaRPr>
          </a:p>
        </p:txBody>
      </p:sp>
      <p:sp>
        <p:nvSpPr>
          <p:cNvPr id="6" name="Content Placeholder 2"/>
          <p:cNvSpPr>
            <a:spLocks noGrp="1"/>
          </p:cNvSpPr>
          <p:nvPr>
            <p:ph idx="1"/>
          </p:nvPr>
        </p:nvSpPr>
        <p:spPr>
          <a:xfrm>
            <a:off x="480060" y="1447800"/>
            <a:ext cx="8183880" cy="4114800"/>
          </a:xfrm>
        </p:spPr>
        <p:txBody>
          <a:bodyPr>
            <a:noAutofit/>
          </a:bodyPr>
          <a:lstStyle/>
          <a:p>
            <a:pPr>
              <a:lnSpc>
                <a:spcPct val="115000"/>
              </a:lnSpc>
              <a:spcAft>
                <a:spcPts val="1000"/>
              </a:spcAft>
              <a:tabLst>
                <a:tab pos="4143375" algn="l"/>
              </a:tabLst>
            </a:pPr>
            <a:r>
              <a:rPr lang="fa-IR" sz="3600" dirty="0" smtClean="0">
                <a:latin typeface="Calibri"/>
                <a:ea typeface="Calibri"/>
                <a:cs typeface="2  Zar" panose="00000400000000000000" pitchFamily="2" charset="-78"/>
              </a:rPr>
              <a:t>منشاء نظریه  ذهن :</a:t>
            </a:r>
          </a:p>
          <a:p>
            <a:pPr>
              <a:lnSpc>
                <a:spcPct val="115000"/>
              </a:lnSpc>
              <a:spcAft>
                <a:spcPts val="1000"/>
              </a:spcAft>
              <a:tabLst>
                <a:tab pos="4143375" algn="l"/>
              </a:tabLst>
            </a:pPr>
            <a:r>
              <a:rPr lang="fa-IR" sz="3600" dirty="0" smtClean="0">
                <a:latin typeface="Calibri"/>
                <a:ea typeface="Calibri"/>
                <a:cs typeface="2  Zar" panose="00000400000000000000" pitchFamily="2" charset="-78"/>
              </a:rPr>
              <a:t>فلسفه ذهن</a:t>
            </a:r>
          </a:p>
          <a:p>
            <a:pPr>
              <a:lnSpc>
                <a:spcPct val="115000"/>
              </a:lnSpc>
              <a:spcAft>
                <a:spcPts val="1000"/>
              </a:spcAft>
              <a:tabLst>
                <a:tab pos="4143375" algn="l"/>
              </a:tabLst>
            </a:pPr>
            <a:r>
              <a:rPr lang="fa-IR" sz="3600" dirty="0" smtClean="0">
                <a:latin typeface="Calibri"/>
                <a:ea typeface="Calibri"/>
                <a:cs typeface="2  Zar" panose="00000400000000000000" pitchFamily="2" charset="-78"/>
              </a:rPr>
              <a:t>رفتارشناسی طبیعی  شناختی</a:t>
            </a:r>
          </a:p>
          <a:p>
            <a:pPr>
              <a:lnSpc>
                <a:spcPct val="115000"/>
              </a:lnSpc>
              <a:spcAft>
                <a:spcPts val="1000"/>
              </a:spcAft>
              <a:tabLst>
                <a:tab pos="4143375" algn="l"/>
              </a:tabLst>
            </a:pPr>
            <a:r>
              <a:rPr lang="fa-IR" sz="3600" dirty="0" smtClean="0">
                <a:latin typeface="Calibri"/>
                <a:ea typeface="Calibri"/>
                <a:cs typeface="2  Zar" panose="00000400000000000000" pitchFamily="2" charset="-78"/>
              </a:rPr>
              <a:t>تحقیق پیرامون اکتساب زبان</a:t>
            </a:r>
          </a:p>
          <a:p>
            <a:pPr>
              <a:lnSpc>
                <a:spcPct val="115000"/>
              </a:lnSpc>
              <a:spcAft>
                <a:spcPts val="1000"/>
              </a:spcAft>
              <a:tabLst>
                <a:tab pos="4143375" algn="l"/>
              </a:tabLst>
            </a:pPr>
            <a:r>
              <a:rPr lang="fa-IR" sz="3600" dirty="0" smtClean="0">
                <a:latin typeface="Calibri"/>
                <a:ea typeface="Calibri"/>
                <a:cs typeface="2  Zar" panose="00000400000000000000" pitchFamily="2" charset="-78"/>
              </a:rPr>
              <a:t>کارهای فلاول و همکاران در مورد تمایز نمود - واقعیت</a:t>
            </a:r>
          </a:p>
          <a:p>
            <a:pPr>
              <a:lnSpc>
                <a:spcPct val="115000"/>
              </a:lnSpc>
              <a:spcAft>
                <a:spcPts val="1000"/>
              </a:spcAft>
              <a:tabLst>
                <a:tab pos="4143375" algn="l"/>
              </a:tabLst>
            </a:pPr>
            <a:endParaRPr lang="fa-IR" sz="3600" dirty="0" smtClean="0">
              <a:latin typeface="Calibri"/>
              <a:ea typeface="Calibri"/>
              <a:cs typeface="2  Zar" panose="00000400000000000000" pitchFamily="2" charset="-78"/>
            </a:endParaRPr>
          </a:p>
          <a:p>
            <a:pPr>
              <a:lnSpc>
                <a:spcPct val="115000"/>
              </a:lnSpc>
              <a:spcAft>
                <a:spcPts val="1000"/>
              </a:spcAft>
              <a:tabLst>
                <a:tab pos="4143375" algn="l"/>
              </a:tabLst>
            </a:pPr>
            <a:endParaRPr lang="en-US" sz="3600" dirty="0">
              <a:latin typeface="Calibri"/>
              <a:ea typeface="Calibri"/>
              <a:cs typeface="2  Zar" panose="00000400000000000000" pitchFamily="2" charset="-78"/>
            </a:endParaRPr>
          </a:p>
        </p:txBody>
      </p:sp>
    </p:spTree>
    <p:extLst>
      <p:ext uri="{BB962C8B-B14F-4D97-AF65-F5344CB8AC3E}">
        <p14:creationId xmlns:p14="http://schemas.microsoft.com/office/powerpoint/2010/main" val="89372232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457200"/>
            <a:ext cx="7772400" cy="762000"/>
          </a:xfrm>
          <a:prstGeom prst="rect">
            <a:avLst/>
          </a:prstGeom>
        </p:spPr>
        <p:txBody>
          <a:bodyPr vert="horz" anchor="b">
            <a:normAutofit/>
          </a:bodyPr>
          <a:lstStyle>
            <a:lvl1pPr algn="l" rtl="1"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algn="r">
              <a:defRPr/>
            </a:pPr>
            <a:endParaRPr lang="fa-IR" sz="2800" dirty="0">
              <a:solidFill>
                <a:srgbClr val="F07F09">
                  <a:tint val="88000"/>
                  <a:satMod val="150000"/>
                </a:srgbClr>
              </a:solidFill>
              <a:cs typeface="B Titr" pitchFamily="2" charset="-78"/>
            </a:endParaRPr>
          </a:p>
        </p:txBody>
      </p:sp>
      <p:sp>
        <p:nvSpPr>
          <p:cNvPr id="3" name="Content Placeholder 2"/>
          <p:cNvSpPr>
            <a:spLocks noGrp="1"/>
          </p:cNvSpPr>
          <p:nvPr>
            <p:ph idx="1"/>
          </p:nvPr>
        </p:nvSpPr>
        <p:spPr>
          <a:xfrm>
            <a:off x="502920" y="530352"/>
            <a:ext cx="8183880" cy="1069848"/>
          </a:xfrm>
        </p:spPr>
        <p:txBody>
          <a:bodyPr/>
          <a:lstStyle/>
          <a:p>
            <a:r>
              <a:rPr lang="fa-IR" dirty="0" smtClean="0"/>
              <a:t>مهم ترین حالت های ذهنی :</a:t>
            </a:r>
            <a:endParaRPr lang="en-US" dirty="0"/>
          </a:p>
        </p:txBody>
      </p:sp>
      <p:sp>
        <p:nvSpPr>
          <p:cNvPr id="5" name="Title 4"/>
          <p:cNvSpPr>
            <a:spLocks noGrp="1"/>
          </p:cNvSpPr>
          <p:nvPr>
            <p:ph type="title"/>
          </p:nvPr>
        </p:nvSpPr>
        <p:spPr>
          <a:xfrm>
            <a:off x="32197" y="1320256"/>
            <a:ext cx="8183880" cy="3520440"/>
          </a:xfrm>
        </p:spPr>
        <p:txBody>
          <a:bodyPr>
            <a:normAutofit/>
          </a:bodyPr>
          <a:lstStyle/>
          <a:p>
            <a:pPr algn="r"/>
            <a:r>
              <a:rPr lang="fa-IR" b="0" dirty="0" smtClean="0">
                <a:solidFill>
                  <a:schemeClr val="tx1"/>
                </a:solidFill>
                <a:cs typeface="2  Zar" panose="00000400000000000000" pitchFamily="2" charset="-78"/>
              </a:rPr>
              <a:t>- باور غلط</a:t>
            </a:r>
            <a:br>
              <a:rPr lang="fa-IR" b="0" dirty="0" smtClean="0">
                <a:solidFill>
                  <a:schemeClr val="tx1"/>
                </a:solidFill>
                <a:cs typeface="2  Zar" panose="00000400000000000000" pitchFamily="2" charset="-78"/>
              </a:rPr>
            </a:br>
            <a:r>
              <a:rPr lang="fa-IR" b="0" dirty="0" smtClean="0">
                <a:solidFill>
                  <a:schemeClr val="tx1"/>
                </a:solidFill>
                <a:cs typeface="2  Zar" panose="00000400000000000000" pitchFamily="2" charset="-78"/>
              </a:rPr>
              <a:t>- میل </a:t>
            </a:r>
            <a:br>
              <a:rPr lang="fa-IR" b="0" dirty="0" smtClean="0">
                <a:solidFill>
                  <a:schemeClr val="tx1"/>
                </a:solidFill>
                <a:cs typeface="2  Zar" panose="00000400000000000000" pitchFamily="2" charset="-78"/>
              </a:rPr>
            </a:br>
            <a:r>
              <a:rPr lang="fa-IR" b="0" dirty="0" smtClean="0">
                <a:solidFill>
                  <a:schemeClr val="tx1"/>
                </a:solidFill>
                <a:cs typeface="2  Zar" panose="00000400000000000000" pitchFamily="2" charset="-78"/>
              </a:rPr>
              <a:t>- قصد</a:t>
            </a:r>
            <a:br>
              <a:rPr lang="fa-IR" b="0" dirty="0" smtClean="0">
                <a:solidFill>
                  <a:schemeClr val="tx1"/>
                </a:solidFill>
                <a:cs typeface="2  Zar" panose="00000400000000000000" pitchFamily="2" charset="-78"/>
              </a:rPr>
            </a:br>
            <a:r>
              <a:rPr lang="fa-IR" b="0" dirty="0" smtClean="0">
                <a:solidFill>
                  <a:schemeClr val="tx1"/>
                </a:solidFill>
                <a:cs typeface="2  Zar" panose="00000400000000000000" pitchFamily="2" charset="-78"/>
              </a:rPr>
              <a:t>- دانش</a:t>
            </a:r>
            <a:br>
              <a:rPr lang="fa-IR" b="0" dirty="0" smtClean="0">
                <a:solidFill>
                  <a:schemeClr val="tx1"/>
                </a:solidFill>
                <a:cs typeface="2  Zar" panose="00000400000000000000" pitchFamily="2" charset="-78"/>
              </a:rPr>
            </a:br>
            <a:r>
              <a:rPr lang="fa-IR" b="0" dirty="0" smtClean="0">
                <a:solidFill>
                  <a:schemeClr val="tx1"/>
                </a:solidFill>
                <a:cs typeface="2  Zar" panose="00000400000000000000" pitchFamily="2" charset="-78"/>
              </a:rPr>
              <a:t>- وانمودسازی</a:t>
            </a:r>
            <a:endParaRPr lang="en-US" b="0" dirty="0">
              <a:solidFill>
                <a:schemeClr val="tx1"/>
              </a:solidFill>
              <a:cs typeface="2  Zar" panose="00000400000000000000" pitchFamily="2" charset="-78"/>
            </a:endParaRPr>
          </a:p>
        </p:txBody>
      </p:sp>
    </p:spTree>
    <p:extLst>
      <p:ext uri="{BB962C8B-B14F-4D97-AF65-F5344CB8AC3E}">
        <p14:creationId xmlns:p14="http://schemas.microsoft.com/office/powerpoint/2010/main" val="287042387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31631"/>
            <a:ext cx="8229600" cy="1143000"/>
          </a:xfrm>
        </p:spPr>
        <p:txBody>
          <a:bodyPr>
            <a:noAutofit/>
          </a:bodyPr>
          <a:lstStyle/>
          <a:p>
            <a:pPr algn="r"/>
            <a:r>
              <a:rPr lang="fa-IR" sz="5400" dirty="0" smtClean="0">
                <a:cs typeface="B Kamran Outline" panose="00000400000000000000" pitchFamily="2" charset="-78"/>
              </a:rPr>
              <a:t>بازنمایی :</a:t>
            </a:r>
            <a:endParaRPr lang="fa-IR" sz="5400" dirty="0">
              <a:cs typeface="B Kamran Outline" panose="00000400000000000000" pitchFamily="2" charset="-78"/>
            </a:endParaRPr>
          </a:p>
        </p:txBody>
      </p:sp>
      <p:sp>
        <p:nvSpPr>
          <p:cNvPr id="3" name="Content Placeholder 2"/>
          <p:cNvSpPr>
            <a:spLocks noGrp="1"/>
          </p:cNvSpPr>
          <p:nvPr>
            <p:ph idx="1"/>
          </p:nvPr>
        </p:nvSpPr>
        <p:spPr>
          <a:xfrm>
            <a:off x="457200" y="1447800"/>
            <a:ext cx="8229600" cy="5126736"/>
          </a:xfrm>
        </p:spPr>
        <p:txBody>
          <a:bodyPr/>
          <a:lstStyle/>
          <a:p>
            <a:pPr marL="109728" indent="0">
              <a:buNone/>
            </a:pPr>
            <a:endParaRPr lang="fa-IR" sz="2800" dirty="0" smtClean="0">
              <a:cs typeface="B Esfehan" pitchFamily="2" charset="-78"/>
            </a:endParaRPr>
          </a:p>
          <a:p>
            <a:pPr marL="109728" indent="0">
              <a:buNone/>
            </a:pPr>
            <a:r>
              <a:rPr lang="fa-IR" sz="2800" dirty="0" smtClean="0">
                <a:cs typeface="B Esfehan" pitchFamily="2" charset="-78"/>
              </a:rPr>
              <a:t>بازنمایی یا تجسم در برگیرنده درک روابط نمادینی است که یک شخص برای دیگران قایل می شود.</a:t>
            </a:r>
          </a:p>
          <a:p>
            <a:pPr marL="109728" indent="0">
              <a:buNone/>
            </a:pPr>
            <a:r>
              <a:rPr lang="fa-IR" sz="2800" dirty="0" smtClean="0">
                <a:cs typeface="B Esfehan" pitchFamily="2" charset="-78"/>
              </a:rPr>
              <a:t>بازنمایی یک حالت ذهنی است؛ فکر ، خواسته، باور، قصد....</a:t>
            </a:r>
          </a:p>
          <a:p>
            <a:pPr marL="109728" indent="0">
              <a:buNone/>
            </a:pPr>
            <a:r>
              <a:rPr lang="fa-IR" sz="2800" dirty="0" smtClean="0">
                <a:cs typeface="B Esfehan" pitchFamily="2" charset="-78"/>
              </a:rPr>
              <a:t>عامل شکل دهنده به این حالت های ذهنی.</a:t>
            </a:r>
          </a:p>
          <a:p>
            <a:pPr marL="109728" indent="0">
              <a:buNone/>
            </a:pPr>
            <a:r>
              <a:rPr lang="fa-IR" sz="2800" dirty="0" smtClean="0">
                <a:cs typeface="B Esfehan" pitchFamily="2" charset="-78"/>
              </a:rPr>
              <a:t>حالت های ذهنی نظیر باورها و امیال ، بازنمایی هایی هستند که واسطه فعالیت ما در جهان می باشند. </a:t>
            </a:r>
          </a:p>
          <a:p>
            <a:pPr marL="109728" indent="0">
              <a:buNone/>
            </a:pPr>
            <a:r>
              <a:rPr lang="fa-IR" sz="2800" dirty="0" smtClean="0">
                <a:cs typeface="B Esfehan" pitchFamily="2" charset="-78"/>
              </a:rPr>
              <a:t>آنها برای ما رابطه ای روانشناختی با واقعیت پدید می آورند.</a:t>
            </a:r>
            <a:endParaRPr lang="fa-IR" sz="2800" dirty="0">
              <a:cs typeface="B Esfehan" pitchFamily="2" charset="-78"/>
            </a:endParaRPr>
          </a:p>
        </p:txBody>
      </p:sp>
    </p:spTree>
    <p:extLst>
      <p:ext uri="{BB962C8B-B14F-4D97-AF65-F5344CB8AC3E}">
        <p14:creationId xmlns:p14="http://schemas.microsoft.com/office/powerpoint/2010/main" val="376743035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31631"/>
            <a:ext cx="8229600" cy="1143000"/>
          </a:xfrm>
        </p:spPr>
        <p:txBody>
          <a:bodyPr>
            <a:noAutofit/>
          </a:bodyPr>
          <a:lstStyle/>
          <a:p>
            <a:pPr algn="r"/>
            <a:r>
              <a:rPr lang="fa-IR" sz="5400" dirty="0" smtClean="0">
                <a:cs typeface="B Kamran Outline" panose="00000400000000000000" pitchFamily="2" charset="-78"/>
              </a:rPr>
              <a:t>فرا بازنمایی:</a:t>
            </a:r>
            <a:endParaRPr lang="fa-IR" sz="5400" dirty="0">
              <a:cs typeface="B Kamran Outline" panose="00000400000000000000" pitchFamily="2" charset="-78"/>
            </a:endParaRPr>
          </a:p>
        </p:txBody>
      </p:sp>
      <p:sp>
        <p:nvSpPr>
          <p:cNvPr id="3" name="Content Placeholder 2"/>
          <p:cNvSpPr>
            <a:spLocks noGrp="1"/>
          </p:cNvSpPr>
          <p:nvPr>
            <p:ph idx="1"/>
          </p:nvPr>
        </p:nvSpPr>
        <p:spPr>
          <a:xfrm>
            <a:off x="381000" y="2209800"/>
            <a:ext cx="8229600" cy="5126736"/>
          </a:xfrm>
        </p:spPr>
        <p:txBody>
          <a:bodyPr>
            <a:normAutofit fontScale="92500"/>
          </a:bodyPr>
          <a:lstStyle/>
          <a:p>
            <a:pPr marL="109728" indent="0">
              <a:buNone/>
            </a:pPr>
            <a:r>
              <a:rPr lang="fa-IR" sz="3600" dirty="0" smtClean="0">
                <a:cs typeface="2  Zar" panose="00000400000000000000" pitchFamily="2" charset="-78"/>
              </a:rPr>
              <a:t>به عنوان بازنمایی یک بازنمایی یا به بیان دقیق تر  یعنی فرد به طور همزمان دو بازنمایی متفاوت از یک شی یا رویداد داشته باشد.</a:t>
            </a:r>
          </a:p>
          <a:p>
            <a:pPr marL="109728" indent="0">
              <a:buNone/>
            </a:pPr>
            <a:r>
              <a:rPr lang="fa-IR" sz="3600" dirty="0" smtClean="0">
                <a:cs typeface="2  Zar" panose="00000400000000000000" pitchFamily="2" charset="-78"/>
              </a:rPr>
              <a:t>به این صورت که شی یا رویدادی را از قبل بازنمایی کند و آن را با بازنمایی ای که هم اکنون  از آن شی یا رویداد دارد مقایسه نماید.</a:t>
            </a:r>
            <a:endParaRPr lang="fa-IR" sz="3600" dirty="0">
              <a:cs typeface="2  Zar" panose="00000400000000000000" pitchFamily="2" charset="-78"/>
            </a:endParaRPr>
          </a:p>
        </p:txBody>
      </p:sp>
    </p:spTree>
    <p:extLst>
      <p:ext uri="{BB962C8B-B14F-4D97-AF65-F5344CB8AC3E}">
        <p14:creationId xmlns:p14="http://schemas.microsoft.com/office/powerpoint/2010/main" val="317383614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914400"/>
            <a:ext cx="3352800" cy="467944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Content Placeholder 4"/>
          <p:cNvSpPr>
            <a:spLocks noGrp="1"/>
          </p:cNvSpPr>
          <p:nvPr>
            <p:ph idx="1"/>
          </p:nvPr>
        </p:nvSpPr>
        <p:spPr>
          <a:xfrm>
            <a:off x="4343400" y="838200"/>
            <a:ext cx="4343400" cy="5638800"/>
          </a:xfrm>
        </p:spPr>
        <p:txBody>
          <a:bodyPr>
            <a:normAutofit fontScale="92500" lnSpcReduction="10000"/>
          </a:bodyPr>
          <a:lstStyle/>
          <a:p>
            <a:pPr algn="just"/>
            <a:r>
              <a:rPr lang="ar-SA" dirty="0">
                <a:latin typeface="Times New Roman"/>
                <a:ea typeface="Calibri"/>
                <a:cs typeface="B Nazanin"/>
              </a:rPr>
              <a:t>نظریـه ذهـن همگـام بـا افـزایش سـن در کودکـان پیشرفت مینماید؛ به طوري که کودکان در حدود سه سالگی، قادر هستند تا بین آنچه دیگران مـی خواهنـد (امیـال ) و آنچـه دیگران انجام میدهند (رفتارها) پیوند برقـرار کننـد ، امـا آنهـا قادر به درك ماهیت باورهاي دیگـران نیسـتن د. در حـالی کـه برخی از متخصصان معتقدند که فرایندهاي مربوط بـه نظریـه ذهن به طور عمده با درونگرایی مرتبط میباشد ولی به طـور کلی اعتقاد بر این است که این توانایی حاصل هوش اجتماعی است (بوید،2007)</a:t>
            </a:r>
            <a:endParaRPr lang="en-US" dirty="0"/>
          </a:p>
        </p:txBody>
      </p:sp>
    </p:spTree>
    <p:extLst>
      <p:ext uri="{BB962C8B-B14F-4D97-AF65-F5344CB8AC3E}">
        <p14:creationId xmlns:p14="http://schemas.microsoft.com/office/powerpoint/2010/main" val="783587779"/>
      </p:ext>
    </p:extLst>
  </p:cSld>
  <p:clrMapOvr>
    <a:masterClrMapping/>
  </p:clrMapOvr>
  <p:transition spd="slow">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457200"/>
            <a:ext cx="7924800" cy="7175298"/>
          </a:xfrm>
          <a:prstGeom prst="rect">
            <a:avLst/>
          </a:prstGeom>
          <a:noFill/>
        </p:spPr>
        <p:txBody>
          <a:bodyPr wrap="square" rtlCol="0">
            <a:spAutoFit/>
          </a:bodyPr>
          <a:lstStyle/>
          <a:p>
            <a:pPr algn="ctr" rtl="1"/>
            <a:r>
              <a:rPr lang="en-US" sz="4000" b="1" dirty="0">
                <a:solidFill>
                  <a:srgbClr val="0070C0"/>
                </a:solidFill>
                <a:effectLst>
                  <a:outerShdw blurRad="38100" dist="38100" dir="2700000" algn="tl">
                    <a:srgbClr val="000000">
                      <a:alpha val="43137"/>
                    </a:srgbClr>
                  </a:outerShdw>
                </a:effectLst>
                <a:cs typeface="B Nazanin" pitchFamily="2" charset="-78"/>
              </a:rPr>
              <a:t>The development of social cognition</a:t>
            </a:r>
            <a:endParaRPr lang="fa-IR" sz="4000" b="1" dirty="0" smtClean="0">
              <a:solidFill>
                <a:srgbClr val="0070C0"/>
              </a:solidFill>
              <a:effectLst>
                <a:outerShdw blurRad="38100" dist="38100" dir="2700000" algn="tl">
                  <a:srgbClr val="000000">
                    <a:alpha val="43137"/>
                  </a:srgbClr>
                </a:outerShdw>
              </a:effectLst>
              <a:cs typeface="B Nazanin" pitchFamily="2" charset="-78"/>
            </a:endParaRPr>
          </a:p>
          <a:p>
            <a:pPr algn="ctr" rtl="1"/>
            <a:endParaRPr lang="fa-IR" sz="2400" b="1" dirty="0" smtClean="0">
              <a:solidFill>
                <a:srgbClr val="0070C0"/>
              </a:solidFill>
              <a:effectLst>
                <a:outerShdw blurRad="38100" dist="38100" dir="2700000" algn="tl">
                  <a:srgbClr val="000000">
                    <a:alpha val="43137"/>
                  </a:srgbClr>
                </a:outerShdw>
              </a:effectLst>
              <a:cs typeface="B Nazanin" pitchFamily="2" charset="-78"/>
            </a:endParaRPr>
          </a:p>
          <a:p>
            <a:pPr algn="just" rtl="1">
              <a:lnSpc>
                <a:spcPct val="115000"/>
              </a:lnSpc>
              <a:spcAft>
                <a:spcPts val="1000"/>
              </a:spcAft>
            </a:pPr>
            <a:endParaRPr lang="fa-IR" sz="2400" dirty="0" smtClean="0">
              <a:ea typeface="Calibri"/>
              <a:cs typeface="B Nazanin"/>
            </a:endParaRPr>
          </a:p>
          <a:p>
            <a:pPr algn="just" rtl="1">
              <a:lnSpc>
                <a:spcPct val="200000"/>
              </a:lnSpc>
              <a:spcAft>
                <a:spcPts val="1000"/>
              </a:spcAft>
            </a:pPr>
            <a:r>
              <a:rPr lang="en-US" sz="2400" dirty="0">
                <a:ea typeface="Calibri"/>
                <a:cs typeface="B Nazanin"/>
              </a:rPr>
              <a:t> </a:t>
            </a:r>
            <a:r>
              <a:rPr lang="ar-SA" sz="2800" dirty="0">
                <a:ea typeface="Calibri"/>
                <a:cs typeface="B Nazanin"/>
              </a:rPr>
              <a:t>شناخت اجتماعی یعنی اینکه افراد چگونه دیدگاه ها، احساس ها، افکار، و انگیزش های خود و دیگران را در می یابند و </a:t>
            </a:r>
            <a:r>
              <a:rPr lang="ar-SA" sz="2800" dirty="0" smtClean="0">
                <a:ea typeface="Calibri"/>
                <a:cs typeface="B Nazanin"/>
              </a:rPr>
              <a:t>درباره </a:t>
            </a:r>
            <a:r>
              <a:rPr lang="ar-SA" sz="2800" dirty="0">
                <a:ea typeface="Calibri"/>
                <a:cs typeface="B Nazanin"/>
              </a:rPr>
              <a:t>روابط اجتماعی چطور فکر می کنند. شناخت اجتماعی یک توانایی کلیدی است که ما برای موفقیت در تعاملات اجتماعی </a:t>
            </a:r>
            <a:r>
              <a:rPr lang="ar-SA" sz="2800" dirty="0">
                <a:ea typeface="Calibri"/>
                <a:cs typeface="Times New Roman"/>
              </a:rPr>
              <a:t> </a:t>
            </a:r>
            <a:r>
              <a:rPr lang="ar-SA" sz="2800" dirty="0">
                <a:ea typeface="Calibri"/>
                <a:cs typeface="B Nazanin"/>
              </a:rPr>
              <a:t>در زندگی روزمره نیازمند آن می باشیم.</a:t>
            </a:r>
            <a:endParaRPr lang="en-US" sz="2800" dirty="0">
              <a:ea typeface="Calibri"/>
              <a:cs typeface="Arial"/>
            </a:endParaRPr>
          </a:p>
          <a:p>
            <a:pPr algn="ctr" rtl="1"/>
            <a:endParaRPr lang="fa-IR" sz="2400" b="1" dirty="0" smtClean="0">
              <a:solidFill>
                <a:srgbClr val="0070C0"/>
              </a:solidFill>
              <a:effectLst>
                <a:outerShdw blurRad="38100" dist="38100" dir="2700000" algn="tl">
                  <a:srgbClr val="000000">
                    <a:alpha val="43137"/>
                  </a:srgbClr>
                </a:outerShdw>
              </a:effectLst>
              <a:cs typeface="B Nazanin" pitchFamily="2" charset="-78"/>
            </a:endParaRPr>
          </a:p>
          <a:p>
            <a:pPr algn="ctr" rtl="1"/>
            <a:endParaRPr lang="fa-IR" sz="2400" b="1" dirty="0">
              <a:solidFill>
                <a:srgbClr val="0070C0"/>
              </a:solidFill>
              <a:effectLst>
                <a:outerShdw blurRad="38100" dist="38100" dir="2700000" algn="tl">
                  <a:srgbClr val="000000">
                    <a:alpha val="43137"/>
                  </a:srgbClr>
                </a:outerShdw>
              </a:effectLst>
              <a:cs typeface="B Nazanin" pitchFamily="2" charset="-78"/>
            </a:endParaRPr>
          </a:p>
          <a:p>
            <a:pPr algn="ctr" rtl="1"/>
            <a:endParaRPr lang="en-US" sz="2400" b="1" dirty="0">
              <a:solidFill>
                <a:srgbClr val="0070C0"/>
              </a:solidFill>
              <a:effectLst>
                <a:outerShdw blurRad="38100" dist="38100" dir="2700000" algn="tl">
                  <a:srgbClr val="000000">
                    <a:alpha val="43137"/>
                  </a:srgbClr>
                </a:outerShdw>
              </a:effectLst>
              <a:cs typeface="B Nazanin" pitchFamily="2" charset="-78"/>
            </a:endParaRPr>
          </a:p>
        </p:txBody>
      </p:sp>
    </p:spTree>
    <p:extLst>
      <p:ext uri="{BB962C8B-B14F-4D97-AF65-F5344CB8AC3E}">
        <p14:creationId xmlns:p14="http://schemas.microsoft.com/office/powerpoint/2010/main" val="12129411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algn="just"/>
            <a:r>
              <a:rPr lang="fa-IR" b="1" dirty="0">
                <a:cs typeface="B Kamran Outline" panose="00000400000000000000" pitchFamily="2" charset="-78"/>
              </a:rPr>
              <a:t>رویکرد نظریه- نظریه </a:t>
            </a:r>
            <a:r>
              <a:rPr lang="fa-IR" b="1" dirty="0" smtClean="0">
                <a:cs typeface="B Kamran Outline" panose="00000400000000000000" pitchFamily="2" charset="-78"/>
              </a:rPr>
              <a:t>:</a:t>
            </a:r>
          </a:p>
          <a:p>
            <a:pPr marL="109728" indent="0" algn="just">
              <a:buNone/>
            </a:pPr>
            <a:endParaRPr lang="fa-IR" b="1" dirty="0" smtClean="0">
              <a:cs typeface="B Kamran Outline" panose="00000400000000000000" pitchFamily="2" charset="-78"/>
            </a:endParaRPr>
          </a:p>
          <a:p>
            <a:pPr algn="just"/>
            <a:r>
              <a:rPr lang="fa-IR" dirty="0" smtClean="0">
                <a:cs typeface="B Nazanin" panose="00000400000000000000" pitchFamily="2" charset="-78"/>
              </a:rPr>
              <a:t>رشـد </a:t>
            </a:r>
            <a:r>
              <a:rPr lang="fa-IR" dirty="0">
                <a:cs typeface="B Nazanin" panose="00000400000000000000" pitchFamily="2" charset="-78"/>
              </a:rPr>
              <a:t>توانایی تئوري ذهن مستلزم رشـد توانـایی ذهنـی در کودکـان است به این صورت که حالتهاي ذهنی ساده نظیـر تمایـل و ادراك به حالات ذهنی پیچیده نظیـر بـاور مجهـز مـی گـردد . </a:t>
            </a:r>
            <a:endParaRPr lang="fa-IR" dirty="0" smtClean="0">
              <a:cs typeface="B Nazanin" panose="00000400000000000000" pitchFamily="2" charset="-78"/>
            </a:endParaRPr>
          </a:p>
          <a:p>
            <a:pPr marL="109728" indent="0" algn="just">
              <a:buNone/>
            </a:pPr>
            <a:endParaRPr lang="fa-IR" dirty="0">
              <a:cs typeface="B Nazanin" panose="00000400000000000000" pitchFamily="2" charset="-78"/>
            </a:endParaRPr>
          </a:p>
          <a:p>
            <a:pPr algn="just"/>
            <a:r>
              <a:rPr lang="fa-IR" b="1" dirty="0">
                <a:cs typeface="B Kamran Outline" panose="00000400000000000000" pitchFamily="2" charset="-78"/>
              </a:rPr>
              <a:t>رویکرد پیمانه اي </a:t>
            </a:r>
            <a:r>
              <a:rPr lang="fa-IR" b="1" dirty="0" smtClean="0">
                <a:cs typeface="B Kamran Outline" panose="00000400000000000000" pitchFamily="2" charset="-78"/>
              </a:rPr>
              <a:t>:</a:t>
            </a:r>
          </a:p>
          <a:p>
            <a:pPr marL="109728" indent="0" algn="just">
              <a:buNone/>
            </a:pPr>
            <a:endParaRPr lang="fa-IR" b="1" dirty="0" smtClean="0">
              <a:cs typeface="B Kamran Outline" panose="00000400000000000000" pitchFamily="2" charset="-78"/>
            </a:endParaRPr>
          </a:p>
          <a:p>
            <a:pPr algn="just"/>
            <a:r>
              <a:rPr lang="fa-IR" dirty="0" smtClean="0">
                <a:cs typeface="B Nazanin" panose="00000400000000000000" pitchFamily="2" charset="-78"/>
              </a:rPr>
              <a:t> </a:t>
            </a:r>
            <a:r>
              <a:rPr lang="fa-IR" dirty="0">
                <a:cs typeface="B Nazanin" panose="00000400000000000000" pitchFamily="2" charset="-78"/>
              </a:rPr>
              <a:t>در چارچوب رویکرد پردازش اطلاعات، بـا در نظر گرفتن تئوري ذهن به عنوان یک پیمانه معتقد به وجود یک پردازشـگر اختصاصـی جهـت بازنمـایی حـالات ذهنـی میباشد. در طی فرایند تکامل، انسان به پیمانـه تئـوري ذهـن تجهیز گردیده است، این پیمانه محركهاي مربـوط را از دنیـا انتخاب و بر اساس قوانین خود، به گونهاي سریع و ناخودآگاه پردازش میکند که نتیجـه آن درك رفتارهـاي انسـانی </a:t>
            </a:r>
            <a:r>
              <a:rPr lang="fa-IR" dirty="0" smtClean="0">
                <a:cs typeface="B Nazanin" panose="00000400000000000000" pitchFamily="2" charset="-78"/>
              </a:rPr>
              <a:t>اسـت. </a:t>
            </a:r>
            <a:endParaRPr lang="fa-IR" dirty="0">
              <a:cs typeface="B Nazanin" panose="00000400000000000000" pitchFamily="2" charset="-78"/>
            </a:endParaRPr>
          </a:p>
          <a:p>
            <a:pPr marL="109728" indent="0">
              <a:buNone/>
            </a:pPr>
            <a:endParaRPr lang="fa-IR" dirty="0"/>
          </a:p>
        </p:txBody>
      </p:sp>
      <p:sp>
        <p:nvSpPr>
          <p:cNvPr id="4" name="Title 1"/>
          <p:cNvSpPr txBox="1">
            <a:spLocks/>
          </p:cNvSpPr>
          <p:nvPr/>
        </p:nvSpPr>
        <p:spPr>
          <a:xfrm>
            <a:off x="838200" y="606357"/>
            <a:ext cx="7772400" cy="1143000"/>
          </a:xfrm>
          <a:prstGeom prst="rect">
            <a:avLst/>
          </a:prstGeom>
        </p:spPr>
        <p:txBody>
          <a:bodyPr vert="horz" lIns="0" rIns="0" bIns="0" anchor="b">
            <a:normAutofit/>
          </a:bodyPr>
          <a:lstStyle>
            <a:lvl1pPr algn="l" rtl="1" eaLnBrk="1" latinLnBrk="0" hangingPunct="1">
              <a:spcBef>
                <a:spcPct val="0"/>
              </a:spcBef>
              <a:buNone/>
              <a:defRPr kumimoji="0" sz="5000" b="0" kern="1200">
                <a:ln>
                  <a:noFill/>
                </a:ln>
                <a:solidFill>
                  <a:schemeClr val="tx2"/>
                </a:solidFill>
                <a:effectLst/>
                <a:latin typeface="+mj-lt"/>
                <a:ea typeface="+mj-ea"/>
                <a:cs typeface="+mj-cs"/>
              </a:defRPr>
            </a:lvl1pPr>
          </a:lstStyle>
          <a:p>
            <a:pPr algn="r">
              <a:defRPr/>
            </a:pPr>
            <a:r>
              <a:rPr lang="fa-IR" sz="2400" dirty="0">
                <a:solidFill>
                  <a:srgbClr val="424456">
                    <a:lumMod val="50000"/>
                  </a:srgbClr>
                </a:solidFill>
                <a:cs typeface="B Titr" pitchFamily="2" charset="-78"/>
              </a:rPr>
              <a:t>سه رویکرد نظري عمده  با ماهیت و رشدتئـوري ذهن : </a:t>
            </a:r>
          </a:p>
        </p:txBody>
      </p:sp>
    </p:spTree>
    <p:extLst>
      <p:ext uri="{BB962C8B-B14F-4D97-AF65-F5344CB8AC3E}">
        <p14:creationId xmlns:p14="http://schemas.microsoft.com/office/powerpoint/2010/main" val="28797344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716604" y="3124200"/>
            <a:ext cx="7970196" cy="3495675"/>
          </a:xfrm>
        </p:spPr>
        <p:txBody>
          <a:bodyPr>
            <a:normAutofit/>
          </a:bodyPr>
          <a:lstStyle/>
          <a:p>
            <a:pPr marL="109728" indent="0">
              <a:buNone/>
            </a:pPr>
            <a:endParaRPr lang="fa-IR" dirty="0" smtClean="0">
              <a:latin typeface="Times New Roman"/>
              <a:ea typeface="Calibri"/>
              <a:cs typeface="B Nazanin"/>
            </a:endParaRPr>
          </a:p>
          <a:p>
            <a:pPr marL="109728" indent="0" algn="just">
              <a:buNone/>
            </a:pPr>
            <a:r>
              <a:rPr lang="ar-SA" sz="2400" b="1" i="1" dirty="0" smtClean="0">
                <a:latin typeface="Times New Roman"/>
                <a:ea typeface="Calibri"/>
                <a:cs typeface="B Nazanin"/>
              </a:rPr>
              <a:t>رویکرد </a:t>
            </a:r>
            <a:r>
              <a:rPr lang="ar-SA" sz="2400" b="1" i="1" dirty="0">
                <a:latin typeface="Times New Roman"/>
                <a:ea typeface="Calibri"/>
                <a:cs typeface="B Nazanin"/>
              </a:rPr>
              <a:t>شبیه سازي : </a:t>
            </a:r>
            <a:r>
              <a:rPr lang="ar-SA" sz="2400" b="1" dirty="0">
                <a:latin typeface="Times New Roman"/>
                <a:ea typeface="Calibri"/>
                <a:cs typeface="B Nazanin"/>
              </a:rPr>
              <a:t>فراینـد زیـرین درك حالـت هـاي ذهنـی دیگران را مکانیسمی شناختی به نام توانایی شبیه سازي میداند که طی آن فرد پس از ادراك ذهنی حالت خود، با درگیر شدن در فرایند شبیه سازي خود را در موقعیت شـخص دیگـر قـرار میدهد و از این طریـق بـا پـی بـردن بـه حالـت ذهنـی وي، رفتـارش را پـیش بینـی مـی نمایـد (فلاول، 1999</a:t>
            </a:r>
            <a:r>
              <a:rPr lang="ar-SA" sz="2400" b="1" dirty="0" smtClean="0">
                <a:latin typeface="Times New Roman"/>
                <a:ea typeface="Calibri"/>
                <a:cs typeface="B Nazanin"/>
              </a:rPr>
              <a:t>)</a:t>
            </a:r>
            <a:r>
              <a:rPr lang="fa-IR" sz="2400" b="1" dirty="0" smtClean="0">
                <a:latin typeface="Times New Roman"/>
                <a:ea typeface="Calibri"/>
                <a:cs typeface="B Nazanin"/>
              </a:rPr>
              <a:t>.</a:t>
            </a:r>
            <a:endParaRPr lang="fa-IR" sz="2400" b="1" dirty="0" smtClean="0">
              <a:cs typeface="B Titr" pitchFamily="2" charset="-7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480" y="152400"/>
            <a:ext cx="4762500" cy="32194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751459524"/>
      </p:ext>
    </p:extLst>
  </p:cSld>
  <p:clrMapOvr>
    <a:masterClrMapping/>
  </p:clrMapOvr>
  <p:transition spd="slow">
    <p:wheel spokes="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6982"/>
          <a:stretch/>
        </p:blipFill>
        <p:spPr>
          <a:xfrm>
            <a:off x="1219200" y="3314700"/>
            <a:ext cx="6858000" cy="3419983"/>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4" name="Title 1"/>
          <p:cNvSpPr txBox="1">
            <a:spLocks/>
          </p:cNvSpPr>
          <p:nvPr/>
        </p:nvSpPr>
        <p:spPr>
          <a:xfrm>
            <a:off x="1081391" y="-152400"/>
            <a:ext cx="7772400" cy="1143000"/>
          </a:xfrm>
          <a:prstGeom prst="rect">
            <a:avLst/>
          </a:prstGeom>
        </p:spPr>
        <p:txBody>
          <a:bodyPr vert="horz" lIns="91440" tIns="45720" rIns="91440" bIns="45720" rtlCol="0" anchor="ctr">
            <a:noAutofit/>
          </a:bodyPr>
          <a:lstStyle>
            <a:lvl1pPr algn="l" defTabSz="914400" rtl="1" eaLnBrk="1" latinLnBrk="0" hangingPunct="1">
              <a:spcBef>
                <a:spcPct val="0"/>
              </a:spcBef>
              <a:buNone/>
              <a:defRPr sz="2800" kern="1200" cap="all" baseline="0">
                <a:solidFill>
                  <a:schemeClr val="tx1"/>
                </a:solidFill>
                <a:latin typeface="+mj-lt"/>
                <a:ea typeface="+mj-ea"/>
                <a:cs typeface="+mj-cs"/>
              </a:defRPr>
            </a:lvl1pPr>
          </a:lstStyle>
          <a:p>
            <a:pPr algn="r">
              <a:defRPr/>
            </a:pPr>
            <a:endParaRPr lang="fa-IR" dirty="0">
              <a:solidFill>
                <a:prstClr val="black"/>
              </a:solidFill>
              <a:cs typeface="B Titr" pitchFamily="2" charset="-78"/>
            </a:endParaRPr>
          </a:p>
        </p:txBody>
      </p:sp>
      <p:sp>
        <p:nvSpPr>
          <p:cNvPr id="5" name="Content Placeholder 2"/>
          <p:cNvSpPr txBox="1">
            <a:spLocks/>
          </p:cNvSpPr>
          <p:nvPr/>
        </p:nvSpPr>
        <p:spPr>
          <a:xfrm>
            <a:off x="611221" y="762000"/>
            <a:ext cx="8382000" cy="4800600"/>
          </a:xfrm>
          <a:prstGeom prst="rect">
            <a:avLst/>
          </a:prstGeom>
        </p:spPr>
        <p:txBody>
          <a:bodyPr vert="horz" lIns="91440" tIns="45720" rIns="91440" bIns="45720" rtlCol="0">
            <a:normAutofit/>
          </a:bodyPr>
          <a:lstStyle>
            <a:lvl1pPr marL="342900" indent="-342900" algn="r" defTabSz="914400" rtl="1"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r" defTabSz="914400" rtl="1"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r" defTabSz="914400" rtl="1"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r" defTabSz="914400" rtl="1"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r" defTabSz="914400" rtl="1"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r" defTabSz="914400" rtl="1"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r" defTabSz="914400" rtl="1"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r" defTabSz="914400" rtl="1"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r" defTabSz="914400" rtl="1"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a:buFont typeface="Wingdings" pitchFamily="2" charset="2"/>
              <a:buChar char="v"/>
            </a:pPr>
            <a:r>
              <a:rPr lang="fa-IR" sz="2000" dirty="0">
                <a:solidFill>
                  <a:prstClr val="black"/>
                </a:solidFill>
                <a:cs typeface="B Titr" pitchFamily="2" charset="-78"/>
              </a:rPr>
              <a:t>سه سطح نظریه ذهن :</a:t>
            </a:r>
          </a:p>
          <a:p>
            <a:pPr>
              <a:buFont typeface="Wingdings" pitchFamily="2" charset="2"/>
              <a:buChar char="v"/>
            </a:pPr>
            <a:r>
              <a:rPr lang="fa-IR" sz="2000" dirty="0">
                <a:solidFill>
                  <a:prstClr val="black"/>
                </a:solidFill>
                <a:cs typeface="B Titr" pitchFamily="2" charset="-78"/>
              </a:rPr>
              <a:t>سطح اول </a:t>
            </a:r>
            <a:r>
              <a:rPr lang="fa-IR" sz="2000" dirty="0" smtClean="0">
                <a:solidFill>
                  <a:prstClr val="black"/>
                </a:solidFill>
                <a:cs typeface="B Titr" pitchFamily="2" charset="-78"/>
              </a:rPr>
              <a:t>نظریه </a:t>
            </a:r>
            <a:r>
              <a:rPr lang="fa-IR" sz="2000" dirty="0">
                <a:solidFill>
                  <a:prstClr val="black"/>
                </a:solidFill>
                <a:cs typeface="B Titr" pitchFamily="2" charset="-78"/>
              </a:rPr>
              <a:t>ذهن کـه همان شکل گیري ذهن مقدماتی اسـت .</a:t>
            </a:r>
          </a:p>
          <a:p>
            <a:pPr>
              <a:buFont typeface="Wingdings" pitchFamily="2" charset="2"/>
              <a:buChar char="v"/>
            </a:pPr>
            <a:r>
              <a:rPr lang="fa-IR" sz="2000" dirty="0">
                <a:solidFill>
                  <a:prstClr val="black"/>
                </a:solidFill>
                <a:cs typeface="B Titr" pitchFamily="2" charset="-78"/>
              </a:rPr>
              <a:t>سـطح دوم کـه در آن یک نظریه ذهن واقعی، ولی اولیه شکل گرفته اسـت</a:t>
            </a:r>
          </a:p>
          <a:p>
            <a:pPr>
              <a:buFont typeface="Wingdings" pitchFamily="2" charset="2"/>
              <a:buChar char="v"/>
            </a:pPr>
            <a:r>
              <a:rPr lang="fa-IR" sz="2000" dirty="0">
                <a:solidFill>
                  <a:prstClr val="black"/>
                </a:solidFill>
                <a:cs typeface="B Titr" pitchFamily="2" charset="-78"/>
              </a:rPr>
              <a:t> سـطح سوم که جنبه هاي پیشرفته تر نظریه ذهن نظیر درك شـوخی و قضاوتهاي پیچیده را در بر می گیـرد .</a:t>
            </a:r>
          </a:p>
        </p:txBody>
      </p:sp>
    </p:spTree>
    <p:extLst>
      <p:ext uri="{BB962C8B-B14F-4D97-AF65-F5344CB8AC3E}">
        <p14:creationId xmlns:p14="http://schemas.microsoft.com/office/powerpoint/2010/main" val="2225406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0"/>
            <a:ext cx="8229600" cy="5507736"/>
          </a:xfrm>
        </p:spPr>
        <p:txBody>
          <a:bodyPr>
            <a:normAutofit lnSpcReduction="10000"/>
          </a:bodyPr>
          <a:lstStyle/>
          <a:p>
            <a:pPr algn="just">
              <a:lnSpc>
                <a:spcPct val="115000"/>
              </a:lnSpc>
              <a:spcAft>
                <a:spcPts val="1000"/>
              </a:spcAft>
              <a:tabLst>
                <a:tab pos="4143375" algn="l"/>
              </a:tabLst>
            </a:pPr>
            <a:r>
              <a:rPr lang="en-US" sz="3200" dirty="0">
                <a:latin typeface="B Nazanin"/>
                <a:ea typeface="Calibri"/>
                <a:cs typeface="Arial"/>
              </a:rPr>
              <a:t> </a:t>
            </a:r>
            <a:r>
              <a:rPr lang="ar-SA" sz="3200" dirty="0">
                <a:latin typeface="B Nazanin"/>
                <a:ea typeface="Calibri"/>
              </a:rPr>
              <a:t>ریشه های این ظرفیت شناختی را می توان در سال های اولیه زندگی جستجو کرد. اگرچه کودکان در سالهای اول زندگی از ذهن خود و دیگران روز به روز</a:t>
            </a:r>
            <a:r>
              <a:rPr lang="ar-SA" sz="3200" dirty="0">
                <a:latin typeface="Calibri"/>
                <a:ea typeface="Calibri"/>
                <a:cs typeface="Times New Roman"/>
              </a:rPr>
              <a:t> </a:t>
            </a:r>
            <a:r>
              <a:rPr lang="ar-SA" sz="3200" dirty="0">
                <a:latin typeface="Calibri"/>
                <a:ea typeface="Calibri"/>
                <a:cs typeface="B Nazanin"/>
              </a:rPr>
              <a:t> بیشتر آگاه می شوند، و بین مفردات آنها ارتباط برقرار می کنند، اما تغییرات اساسی در درک نظریه ذهن در چهار سالگی اتفاق</a:t>
            </a:r>
            <a:r>
              <a:rPr lang="ar-SA" sz="3200" dirty="0">
                <a:latin typeface="Calibri"/>
                <a:ea typeface="Calibri"/>
                <a:cs typeface="Times New Roman"/>
              </a:rPr>
              <a:t>  </a:t>
            </a:r>
            <a:r>
              <a:rPr lang="ar-SA" sz="3200" dirty="0">
                <a:latin typeface="Calibri"/>
                <a:ea typeface="Calibri"/>
                <a:cs typeface="B Nazanin"/>
              </a:rPr>
              <a:t>می افتد، هنگامی که کودکان قادر می شوند محتواهای ذهن دیگران را، به ویژه حالات باور را تفسیر کنند . ظرفیت کودکان برای اسناد حالات ذهنی مانند، باورها، آرزوها و تمایلات به خود و دیگران به احساس و پیش بینی رفتار کمک می کند، و اینها نیز به انتقال مفاهیم رفتار اجتماعی منتهی می شوند.</a:t>
            </a:r>
            <a:endParaRPr lang="en-US" sz="3200" dirty="0">
              <a:effectLst/>
              <a:latin typeface="Calibri"/>
              <a:ea typeface="Calibri"/>
              <a:cs typeface="Arial"/>
            </a:endParaRPr>
          </a:p>
        </p:txBody>
      </p:sp>
    </p:spTree>
    <p:extLst>
      <p:ext uri="{BB962C8B-B14F-4D97-AF65-F5344CB8AC3E}">
        <p14:creationId xmlns:p14="http://schemas.microsoft.com/office/powerpoint/2010/main" val="48141920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664615" y="1066800"/>
            <a:ext cx="7772400" cy="4343400"/>
          </a:xfrm>
          <a:prstGeom prst="rect">
            <a:avLst/>
          </a:prstGeom>
        </p:spPr>
        <p:txBody>
          <a:bodyPr vert="horz">
            <a:noAutofit/>
          </a:bodyPr>
          <a:lstStyle>
            <a:lvl1pPr marL="365760" indent="-256032" algn="r" rtl="1"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r" rtl="1"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r" rtl="1"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r" rtl="1"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r" rtl="1"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r" rtl="1"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r" rtl="1"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r" rtl="1"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r" rtl="1"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lgn="just">
              <a:lnSpc>
                <a:spcPct val="115000"/>
              </a:lnSpc>
              <a:spcAft>
                <a:spcPts val="1000"/>
              </a:spcAft>
              <a:buNone/>
              <a:tabLst>
                <a:tab pos="4143375" algn="l"/>
              </a:tabLst>
            </a:pPr>
            <a:r>
              <a:rPr lang="ar-SA" sz="3600" i="1" dirty="0">
                <a:latin typeface="Calibri"/>
                <a:ea typeface="Calibri"/>
                <a:cs typeface="B Nazanin"/>
              </a:rPr>
              <a:t>جمع بندی نظریه </a:t>
            </a:r>
            <a:r>
              <a:rPr lang="ar-SA" sz="3600" i="1" dirty="0" smtClean="0">
                <a:latin typeface="Calibri"/>
                <a:ea typeface="Calibri"/>
                <a:cs typeface="B Nazanin"/>
              </a:rPr>
              <a:t>ذهن</a:t>
            </a:r>
            <a:r>
              <a:rPr lang="fa-IR" sz="3600" i="1" dirty="0" smtClean="0">
                <a:latin typeface="Calibri"/>
                <a:ea typeface="Calibri"/>
                <a:cs typeface="B Nazanin"/>
              </a:rPr>
              <a:t> :</a:t>
            </a:r>
            <a:r>
              <a:rPr lang="ar-SA" sz="3600" i="1" dirty="0" smtClean="0">
                <a:latin typeface="Calibri"/>
                <a:ea typeface="Calibri"/>
                <a:cs typeface="B Nazanin"/>
              </a:rPr>
              <a:t> </a:t>
            </a:r>
            <a:endParaRPr lang="en-US" sz="3600" i="1" dirty="0">
              <a:latin typeface="Calibri"/>
              <a:ea typeface="Calibri"/>
              <a:cs typeface="Arial"/>
            </a:endParaRPr>
          </a:p>
          <a:p>
            <a:pPr algn="just"/>
            <a:r>
              <a:rPr lang="ar-SA" sz="3600" dirty="0">
                <a:latin typeface="Calibri"/>
                <a:ea typeface="Calibri"/>
                <a:cs typeface="B Nazanin"/>
              </a:rPr>
              <a:t>فراگیری نظریه ذهن، اساس رشد شناخت اجتماعی است.شروع آن در نوزادی است و از طریق توجه اشتراکی ، بازی های نمادین، تقلید و درک هیجانی است و به بعد روانشناسی میل و سپس به سمت روانشناسی میل </a:t>
            </a:r>
            <a:r>
              <a:rPr lang="ar-SA" sz="3600" dirty="0">
                <a:ea typeface="Calibri"/>
                <a:cs typeface="Times New Roman"/>
              </a:rPr>
              <a:t>–</a:t>
            </a:r>
            <a:r>
              <a:rPr lang="ar-SA" sz="3600" dirty="0">
                <a:latin typeface="Calibri"/>
                <a:ea typeface="Calibri"/>
                <a:cs typeface="B Nazanin"/>
              </a:rPr>
              <a:t> باور پیش می رود . نظریه ذهن محصول طبیعت و تربیت </a:t>
            </a:r>
            <a:r>
              <a:rPr lang="ar-SA" sz="3600" dirty="0" smtClean="0">
                <a:latin typeface="Calibri"/>
                <a:ea typeface="Calibri"/>
                <a:cs typeface="B Nazanin"/>
              </a:rPr>
              <a:t>است</a:t>
            </a:r>
            <a:r>
              <a:rPr lang="fa-IR" sz="3600" dirty="0" smtClean="0">
                <a:latin typeface="Calibri"/>
                <a:ea typeface="Calibri"/>
                <a:cs typeface="B Nazanin"/>
              </a:rPr>
              <a:t>.</a:t>
            </a:r>
            <a:endParaRPr lang="fa-IR" sz="3600" dirty="0" smtClean="0">
              <a:solidFill>
                <a:prstClr val="black"/>
              </a:solidFill>
              <a:cs typeface="B Elham" pitchFamily="2" charset="-78"/>
            </a:endParaRPr>
          </a:p>
        </p:txBody>
      </p:sp>
    </p:spTree>
    <p:extLst>
      <p:ext uri="{BB962C8B-B14F-4D97-AF65-F5344CB8AC3E}">
        <p14:creationId xmlns:p14="http://schemas.microsoft.com/office/powerpoint/2010/main" val="2105946920"/>
      </p:ext>
    </p:extLst>
  </p:cSld>
  <p:clrMapOvr>
    <a:masterClrMapping/>
  </p:clrMapOvr>
  <p:transition spd="slow">
    <p:randomBar dir="ver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33400" y="152400"/>
            <a:ext cx="8077200" cy="2438400"/>
          </a:xfrm>
        </p:spPr>
        <p:txBody>
          <a:bodyPr>
            <a:normAutofit fontScale="32500" lnSpcReduction="20000"/>
          </a:bodyPr>
          <a:lstStyle/>
          <a:p>
            <a:pPr marL="0" indent="0">
              <a:buNone/>
            </a:pPr>
            <a:r>
              <a:rPr lang="fa-IR" sz="11200" dirty="0">
                <a:cs typeface="B Kamran Outline" panose="00000400000000000000" pitchFamily="2" charset="-78"/>
              </a:rPr>
              <a:t>مولفه های دیگر شناخت </a:t>
            </a:r>
            <a:r>
              <a:rPr lang="fa-IR" sz="11200" dirty="0" smtClean="0">
                <a:cs typeface="B Kamran Outline" panose="00000400000000000000" pitchFamily="2" charset="-78"/>
              </a:rPr>
              <a:t>اجتماعی :</a:t>
            </a:r>
          </a:p>
          <a:p>
            <a:pPr marL="0" indent="0" algn="just">
              <a:buNone/>
            </a:pPr>
            <a:endParaRPr lang="fa-IR" sz="10000" dirty="0" smtClean="0">
              <a:cs typeface="B Nazanin" panose="00000400000000000000" pitchFamily="2" charset="-78"/>
            </a:endParaRPr>
          </a:p>
          <a:p>
            <a:pPr marL="0" indent="0" algn="just">
              <a:buNone/>
            </a:pPr>
            <a:r>
              <a:rPr lang="fa-IR" sz="8600" dirty="0" smtClean="0">
                <a:cs typeface="B Nazanin" panose="00000400000000000000" pitchFamily="2" charset="-78"/>
              </a:rPr>
              <a:t>توصیف </a:t>
            </a:r>
            <a:r>
              <a:rPr lang="fa-IR" sz="8600" dirty="0">
                <a:cs typeface="B Nazanin" panose="00000400000000000000" pitchFamily="2" charset="-78"/>
              </a:rPr>
              <a:t>دیگران : </a:t>
            </a:r>
            <a:r>
              <a:rPr lang="en-US" sz="8600" dirty="0">
                <a:cs typeface="B Nazanin" panose="00000400000000000000" pitchFamily="2" charset="-78"/>
              </a:rPr>
              <a:t>Describing other people </a:t>
            </a:r>
          </a:p>
          <a:p>
            <a:pPr marL="0" indent="0" algn="just">
              <a:buNone/>
            </a:pPr>
            <a:r>
              <a:rPr lang="fa-IR" sz="8600" dirty="0">
                <a:cs typeface="B Nazanin" panose="00000400000000000000" pitchFamily="2" charset="-78"/>
              </a:rPr>
              <a:t>توصیفات کودکان از دیگران از تمرکز بر خصلت های درونی و سپس خصلت های یکپارچه و روانشناختی پیش می رود.</a:t>
            </a:r>
          </a:p>
          <a:p>
            <a:pPr marL="0" indent="0">
              <a:buNone/>
            </a:pPr>
            <a:endParaRPr lang="fa-IR" sz="8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438400"/>
            <a:ext cx="7315200" cy="4343400"/>
          </a:xfrm>
          <a:prstGeom prst="rect">
            <a:avLst/>
          </a:prstGeom>
          <a:ln>
            <a:noFill/>
          </a:ln>
          <a:effectLst>
            <a:softEdge rad="112500"/>
          </a:effectLst>
        </p:spPr>
      </p:pic>
    </p:spTree>
    <p:extLst>
      <p:ext uri="{BB962C8B-B14F-4D97-AF65-F5344CB8AC3E}">
        <p14:creationId xmlns:p14="http://schemas.microsoft.com/office/powerpoint/2010/main" val="268960559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65406" y="685800"/>
            <a:ext cx="6613188" cy="3945368"/>
          </a:xfrm>
          <a:prstGeom prst="rect">
            <a:avLst/>
          </a:prstGeom>
          <a:ln>
            <a:noFill/>
          </a:ln>
          <a:effectLst>
            <a:softEdge rad="112500"/>
          </a:effectLst>
        </p:spPr>
      </p:pic>
      <p:sp>
        <p:nvSpPr>
          <p:cNvPr id="5" name="Content Placeholder 2"/>
          <p:cNvSpPr txBox="1">
            <a:spLocks/>
          </p:cNvSpPr>
          <p:nvPr/>
        </p:nvSpPr>
        <p:spPr>
          <a:xfrm>
            <a:off x="838200" y="5029200"/>
            <a:ext cx="7696199" cy="1600200"/>
          </a:xfrm>
          <a:prstGeom prst="rect">
            <a:avLst/>
          </a:prstGeom>
        </p:spPr>
        <p:txBody>
          <a:bodyPr vert="horz">
            <a:normAutofit/>
          </a:bodyPr>
          <a:lstStyle>
            <a:lvl1pPr marL="274320" indent="-274320" algn="r" rtl="1"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r" rtl="1"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r" rtl="1"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r" rtl="1"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r" rtl="1"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r" rtl="1"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r" rtl="1"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r" rtl="1"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r" rtl="1"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a:lnSpc>
                <a:spcPct val="115000"/>
              </a:lnSpc>
              <a:spcAft>
                <a:spcPts val="1000"/>
              </a:spcAft>
              <a:tabLst>
                <a:tab pos="4143375" algn="l"/>
              </a:tabLst>
            </a:pPr>
            <a:r>
              <a:rPr lang="fa-IR" b="1" dirty="0">
                <a:latin typeface="Calibri"/>
                <a:ea typeface="Calibri"/>
                <a:cs typeface="B Nazanin" panose="00000400000000000000" pitchFamily="2" charset="-78"/>
              </a:rPr>
              <a:t>مهارت های نقش پذیری:</a:t>
            </a:r>
            <a:r>
              <a:rPr lang="en-US" b="1" dirty="0">
                <a:latin typeface="Calibri"/>
                <a:ea typeface="Calibri"/>
                <a:cs typeface="B Nazanin" panose="00000400000000000000" pitchFamily="2" charset="-78"/>
              </a:rPr>
              <a:t> Role-taking skills</a:t>
            </a:r>
            <a:r>
              <a:rPr lang="fa-IR" b="1" dirty="0">
                <a:latin typeface="Calibri"/>
                <a:ea typeface="Calibri"/>
                <a:cs typeface="B Kamran" panose="00000400000000000000" pitchFamily="2" charset="-78"/>
              </a:rPr>
              <a:t/>
            </a:r>
            <a:br>
              <a:rPr lang="fa-IR" b="1" dirty="0">
                <a:latin typeface="Calibri"/>
                <a:ea typeface="Calibri"/>
                <a:cs typeface="B Kamran" panose="00000400000000000000" pitchFamily="2" charset="-78"/>
              </a:rPr>
            </a:br>
            <a:r>
              <a:rPr lang="fa-IR" b="1" dirty="0">
                <a:latin typeface="Calibri"/>
                <a:ea typeface="Calibri"/>
                <a:cs typeface="B Kamran" panose="00000400000000000000" pitchFamily="2" charset="-78"/>
              </a:rPr>
              <a:t>توانایی سازگارشدن با دیدگاه افراد دیگر و فهمیدن افکار و احساسات او در ارتباط با افکار و احساسات خودش شامل می شود.</a:t>
            </a:r>
            <a:endParaRPr lang="en-US" sz="1800" dirty="0">
              <a:latin typeface="Calibri"/>
              <a:ea typeface="Calibri"/>
              <a:cs typeface="B Kamran" panose="00000400000000000000" pitchFamily="2" charset="-78"/>
            </a:endParaRPr>
          </a:p>
          <a:p>
            <a:pPr marL="0" indent="0">
              <a:buClr>
                <a:srgbClr val="0F6FC6"/>
              </a:buClr>
              <a:buNone/>
            </a:pPr>
            <a:endParaRPr lang="fa-IR" sz="1600" dirty="0" smtClean="0">
              <a:solidFill>
                <a:prstClr val="black"/>
              </a:solidFill>
            </a:endParaRPr>
          </a:p>
          <a:p>
            <a:pPr>
              <a:buClr>
                <a:srgbClr val="0F6FC6"/>
              </a:buClr>
            </a:pPr>
            <a:endParaRPr lang="fa-IR" sz="1600" dirty="0" smtClean="0">
              <a:solidFill>
                <a:prstClr val="black"/>
              </a:solidFill>
            </a:endParaRPr>
          </a:p>
        </p:txBody>
      </p:sp>
    </p:spTree>
    <p:extLst>
      <p:ext uri="{BB962C8B-B14F-4D97-AF65-F5344CB8AC3E}">
        <p14:creationId xmlns:p14="http://schemas.microsoft.com/office/powerpoint/2010/main" val="223670033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0" y="762000"/>
            <a:ext cx="4079853" cy="4953000"/>
          </a:xfrm>
        </p:spPr>
        <p:txBody>
          <a:bodyPr>
            <a:normAutofit/>
          </a:bodyPr>
          <a:lstStyle/>
          <a:p>
            <a:pPr>
              <a:lnSpc>
                <a:spcPct val="115000"/>
              </a:lnSpc>
              <a:spcAft>
                <a:spcPts val="1000"/>
              </a:spcAft>
              <a:tabLst>
                <a:tab pos="4143375" algn="l"/>
              </a:tabLst>
            </a:pPr>
            <a:r>
              <a:rPr lang="fa-IR" b="1" dirty="0">
                <a:latin typeface="Calibri"/>
                <a:ea typeface="Calibri"/>
                <a:cs typeface="B Nazanin"/>
              </a:rPr>
              <a:t>شناخت اجتماعی در بزرگسالی </a:t>
            </a:r>
            <a:r>
              <a:rPr lang="fa-IR" b="1" dirty="0" smtClean="0">
                <a:latin typeface="Calibri"/>
                <a:ea typeface="Calibri"/>
                <a:cs typeface="B Nazanin"/>
              </a:rPr>
              <a:t>:</a:t>
            </a:r>
          </a:p>
          <a:p>
            <a:pPr marL="0" indent="0">
              <a:lnSpc>
                <a:spcPct val="115000"/>
              </a:lnSpc>
              <a:spcAft>
                <a:spcPts val="1000"/>
              </a:spcAft>
              <a:buNone/>
              <a:tabLst>
                <a:tab pos="4143375" algn="l"/>
              </a:tabLst>
            </a:pPr>
            <a:endParaRPr lang="en-US" sz="1800" dirty="0">
              <a:latin typeface="Calibri"/>
              <a:ea typeface="Calibri"/>
              <a:cs typeface="Arial"/>
            </a:endParaRPr>
          </a:p>
          <a:p>
            <a:pPr>
              <a:lnSpc>
                <a:spcPct val="115000"/>
              </a:lnSpc>
              <a:spcAft>
                <a:spcPts val="1000"/>
              </a:spcAft>
              <a:tabLst>
                <a:tab pos="4143375" algn="l"/>
              </a:tabLst>
            </a:pPr>
            <a:r>
              <a:rPr lang="fa-IR" b="1" dirty="0">
                <a:latin typeface="Calibri"/>
                <a:ea typeface="Calibri"/>
                <a:cs typeface="B Nazanin"/>
              </a:rPr>
              <a:t>اغلب مهارت های شناخت اجتماعی در اوایل و اواسط بزرگسالی بهبود می یابد. در سالهای پیری رشد این مهارتها به خوبی ادامه پیدا می کند در صورتی که بزرگسال از نظر اجتماعی فعال باشد.</a:t>
            </a:r>
            <a:endParaRPr lang="en-US" sz="1800" dirty="0">
              <a:latin typeface="Calibri"/>
              <a:ea typeface="Calibri"/>
              <a:cs typeface="Arial"/>
            </a:endParaRPr>
          </a:p>
          <a:p>
            <a:pPr marL="0" indent="0">
              <a:buNone/>
            </a:pPr>
            <a:endParaRPr lang="fa-IR" dirty="0"/>
          </a:p>
        </p:txBody>
      </p:sp>
      <p:pic>
        <p:nvPicPr>
          <p:cNvPr id="8" name="Picture 6" descr="200px-Pappaledigh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345" y="838200"/>
            <a:ext cx="3844947" cy="48006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24886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457200"/>
            <a:ext cx="7772400" cy="762000"/>
          </a:xfrm>
          <a:prstGeom prst="rect">
            <a:avLst/>
          </a:prstGeom>
        </p:spPr>
        <p:txBody>
          <a:bodyPr vert="horz" anchor="b">
            <a:normAutofit/>
          </a:bodyPr>
          <a:lstStyle>
            <a:lvl1pPr algn="l" rtl="1"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algn="r">
              <a:defRPr/>
            </a:pPr>
            <a:endParaRPr lang="fa-IR" sz="2800" dirty="0">
              <a:solidFill>
                <a:srgbClr val="F07F09">
                  <a:tint val="88000"/>
                  <a:satMod val="150000"/>
                </a:srgbClr>
              </a:solidFill>
              <a:cs typeface="B Titr" pitchFamily="2" charset="-78"/>
            </a:endParaRPr>
          </a:p>
        </p:txBody>
      </p:sp>
      <p:sp>
        <p:nvSpPr>
          <p:cNvPr id="6" name="Content Placeholder 2"/>
          <p:cNvSpPr>
            <a:spLocks noGrp="1"/>
          </p:cNvSpPr>
          <p:nvPr>
            <p:ph idx="1"/>
          </p:nvPr>
        </p:nvSpPr>
        <p:spPr>
          <a:xfrm>
            <a:off x="480060" y="1447800"/>
            <a:ext cx="8183880" cy="3127248"/>
          </a:xfrm>
        </p:spPr>
        <p:txBody>
          <a:bodyPr>
            <a:normAutofit/>
          </a:bodyPr>
          <a:lstStyle/>
          <a:p>
            <a:pPr>
              <a:lnSpc>
                <a:spcPct val="115000"/>
              </a:lnSpc>
              <a:spcAft>
                <a:spcPts val="1000"/>
              </a:spcAft>
              <a:tabLst>
                <a:tab pos="4143375" algn="l"/>
              </a:tabLst>
            </a:pPr>
            <a:r>
              <a:rPr lang="ar-SA" sz="3200" b="1" dirty="0">
                <a:latin typeface="Calibri"/>
                <a:ea typeface="Calibri"/>
                <a:cs typeface="B Nazanin"/>
              </a:rPr>
              <a:t>ابزار اندازه گیری نظریه ذهن:</a:t>
            </a:r>
            <a:endParaRPr lang="en-US" sz="3200" dirty="0">
              <a:latin typeface="Calibri"/>
              <a:ea typeface="Calibri"/>
              <a:cs typeface="Arial"/>
            </a:endParaRPr>
          </a:p>
          <a:p>
            <a:pPr algn="just">
              <a:lnSpc>
                <a:spcPct val="115000"/>
              </a:lnSpc>
              <a:spcAft>
                <a:spcPts val="1000"/>
              </a:spcAft>
              <a:tabLst>
                <a:tab pos="4143375" algn="l"/>
              </a:tabLst>
            </a:pPr>
            <a:r>
              <a:rPr lang="ar-SA" sz="2400" dirty="0" smtClean="0">
                <a:latin typeface="Calibri"/>
                <a:ea typeface="Calibri"/>
                <a:cs typeface="B Nazanin"/>
              </a:rPr>
              <a:t>پژ</a:t>
            </a:r>
            <a:r>
              <a:rPr lang="fa-IR" sz="2400" dirty="0" smtClean="0">
                <a:latin typeface="Calibri"/>
                <a:ea typeface="Calibri"/>
                <a:cs typeface="B Nazanin"/>
              </a:rPr>
              <a:t>و</a:t>
            </a:r>
            <a:r>
              <a:rPr lang="ar-SA" sz="2400" dirty="0" smtClean="0">
                <a:latin typeface="Calibri"/>
                <a:ea typeface="Calibri"/>
                <a:cs typeface="B Nazanin"/>
              </a:rPr>
              <a:t>هشگران </a:t>
            </a:r>
            <a:r>
              <a:rPr lang="ar-SA" sz="2400" dirty="0">
                <a:latin typeface="Calibri"/>
                <a:ea typeface="Calibri"/>
                <a:cs typeface="B Nazanin"/>
              </a:rPr>
              <a:t>برای ارزیابی توان</a:t>
            </a:r>
            <a:r>
              <a:rPr lang="ar-SA" sz="2400" dirty="0">
                <a:latin typeface="Calibri"/>
                <a:ea typeface="Calibri"/>
                <a:cs typeface="Times New Roman"/>
              </a:rPr>
              <a:t> </a:t>
            </a:r>
            <a:r>
              <a:rPr lang="ar-SA" sz="2400" dirty="0">
                <a:latin typeface="Calibri"/>
                <a:ea typeface="Calibri"/>
                <a:cs typeface="B Nazanin"/>
              </a:rPr>
              <a:t> نظریه ذهن کودکان از دو مقوله تکلیف گسترده استفاده نموده اند. این دو مقوله عبارتند از : تکالیف باور غلط و تکالیف نمود- واقعیت .</a:t>
            </a:r>
            <a:endParaRPr lang="en-US" sz="1800" dirty="0">
              <a:latin typeface="Calibri"/>
              <a:ea typeface="Calibri"/>
              <a:cs typeface="Arial"/>
            </a:endParaRPr>
          </a:p>
          <a:p>
            <a:pPr marL="0" indent="0">
              <a:lnSpc>
                <a:spcPct val="115000"/>
              </a:lnSpc>
              <a:spcAft>
                <a:spcPts val="1000"/>
              </a:spcAft>
              <a:buNone/>
              <a:tabLst>
                <a:tab pos="4143375" algn="l"/>
              </a:tabLst>
            </a:pPr>
            <a:endParaRPr lang="en-US" sz="1800" dirty="0">
              <a:latin typeface="Calibri"/>
              <a:ea typeface="Calibri"/>
              <a:cs typeface="Arial"/>
            </a:endParaRPr>
          </a:p>
        </p:txBody>
      </p:sp>
    </p:spTree>
    <p:extLst>
      <p:ext uri="{BB962C8B-B14F-4D97-AF65-F5344CB8AC3E}">
        <p14:creationId xmlns:p14="http://schemas.microsoft.com/office/powerpoint/2010/main" val="369714492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solidFill>
                  <a:schemeClr val="accent4">
                    <a:lumMod val="75000"/>
                  </a:schemeClr>
                </a:solidFill>
                <a:cs typeface="2  Nazanin Outline" panose="00000400000000000000" pitchFamily="2" charset="-78"/>
              </a:rPr>
              <a:t>مروری بر تحقیقات داخل و خارج از کشور :</a:t>
            </a:r>
            <a:endParaRPr lang="en-US" dirty="0">
              <a:solidFill>
                <a:schemeClr val="accent4">
                  <a:lumMod val="75000"/>
                </a:schemeClr>
              </a:solidFill>
              <a:cs typeface="2  Nazanin Outline" panose="00000400000000000000" pitchFamily="2" charset="-78"/>
            </a:endParaRPr>
          </a:p>
        </p:txBody>
      </p:sp>
      <p:sp>
        <p:nvSpPr>
          <p:cNvPr id="3" name="Content Placeholder 2"/>
          <p:cNvSpPr>
            <a:spLocks noGrp="1"/>
          </p:cNvSpPr>
          <p:nvPr>
            <p:ph idx="1"/>
          </p:nvPr>
        </p:nvSpPr>
        <p:spPr/>
        <p:txBody>
          <a:bodyPr>
            <a:noAutofit/>
          </a:bodyPr>
          <a:lstStyle/>
          <a:p>
            <a:pPr marL="0" algn="l">
              <a:spcBef>
                <a:spcPts val="0"/>
              </a:spcBef>
              <a:spcAft>
                <a:spcPts val="600"/>
              </a:spcAft>
            </a:pPr>
            <a:r>
              <a:rPr lang="en-US" dirty="0">
                <a:latin typeface="Calibri" panose="020F0502020204030204" pitchFamily="34" charset="0"/>
                <a:ea typeface="Calibri" panose="020F0502020204030204" pitchFamily="34" charset="0"/>
                <a:cs typeface="2  Nazanin" panose="00000400000000000000" pitchFamily="2" charset="-78"/>
              </a:rPr>
              <a:t>Theory of mind, emotion recognition and social perception in individuals at clinical high risk for psychosis </a:t>
            </a:r>
            <a:endParaRPr lang="fa-IR" dirty="0" smtClean="0">
              <a:latin typeface="Calibri" panose="020F0502020204030204" pitchFamily="34" charset="0"/>
              <a:ea typeface="Calibri" panose="020F0502020204030204" pitchFamily="34" charset="0"/>
              <a:cs typeface="2  Nazanin" panose="00000400000000000000" pitchFamily="2" charset="-78"/>
            </a:endParaRPr>
          </a:p>
          <a:p>
            <a:pPr marL="0">
              <a:lnSpc>
                <a:spcPct val="150000"/>
              </a:lnSpc>
              <a:spcBef>
                <a:spcPts val="0"/>
              </a:spcBef>
              <a:spcAft>
                <a:spcPts val="600"/>
              </a:spcAft>
            </a:pPr>
            <a:r>
              <a:rPr lang="fa-IR" b="1" dirty="0" smtClean="0">
                <a:latin typeface="Calibri" panose="020F0502020204030204" pitchFamily="34" charset="0"/>
                <a:ea typeface="Calibri" panose="020F0502020204030204" pitchFamily="34" charset="0"/>
                <a:cs typeface="2  Nazanin" panose="00000400000000000000" pitchFamily="2" charset="-78"/>
              </a:rPr>
              <a:t>نظریه </a:t>
            </a:r>
            <a:r>
              <a:rPr lang="fa-IR" b="1" dirty="0">
                <a:latin typeface="Calibri" panose="020F0502020204030204" pitchFamily="34" charset="0"/>
                <a:ea typeface="Calibri" panose="020F0502020204030204" pitchFamily="34" charset="0"/>
                <a:cs typeface="2  Nazanin" panose="00000400000000000000" pitchFamily="2" charset="-78"/>
              </a:rPr>
              <a:t>ذهن، شناخت هیجان  و ادراک اجتماعی در افراد در معرض خطر بالا بالینی برای مشکلات جنون امیز و اسکیزوفرنی  (2015</a:t>
            </a:r>
            <a:r>
              <a:rPr lang="fa-IR" b="1" dirty="0" smtClean="0">
                <a:latin typeface="Calibri" panose="020F0502020204030204" pitchFamily="34" charset="0"/>
                <a:ea typeface="Calibri" panose="020F0502020204030204" pitchFamily="34" charset="0"/>
                <a:cs typeface="2  Nazanin" panose="00000400000000000000" pitchFamily="2" charset="-78"/>
              </a:rPr>
              <a:t>)</a:t>
            </a:r>
          </a:p>
          <a:p>
            <a:pPr marL="0">
              <a:lnSpc>
                <a:spcPct val="150000"/>
              </a:lnSpc>
              <a:spcBef>
                <a:spcPts val="0"/>
              </a:spcBef>
              <a:spcAft>
                <a:spcPts val="600"/>
              </a:spcAft>
            </a:pPr>
            <a:r>
              <a:rPr lang="fa-IR" dirty="0">
                <a:latin typeface="Calibri" panose="020F0502020204030204" pitchFamily="34" charset="0"/>
                <a:ea typeface="Calibri" panose="020F0502020204030204" pitchFamily="34" charset="0"/>
                <a:cs typeface="2  Nazanin" panose="00000400000000000000" pitchFamily="2" charset="-78"/>
              </a:rPr>
              <a:t>نتایج مشاهده شده در این تحقیق بیانگر عملکرد ضعیف بیماران اسکیزوفرنی در این سه مولفه بودند علاوه بر این در این تحقیق نشان داده شده است که سن و بهره هوشی در عملکرد افراد در این سه حیطه نقش بسزایی داشته است.</a:t>
            </a:r>
            <a:endParaRPr lang="en-US" dirty="0">
              <a:latin typeface="Calibri" panose="020F0502020204030204" pitchFamily="34" charset="0"/>
              <a:ea typeface="Calibri" panose="020F0502020204030204" pitchFamily="34" charset="0"/>
              <a:cs typeface="Arial" panose="020B0604020202020204" pitchFamily="34" charset="0"/>
            </a:endParaRPr>
          </a:p>
          <a:p>
            <a:pPr marL="0" indent="0">
              <a:lnSpc>
                <a:spcPct val="150000"/>
              </a:lnSpc>
              <a:spcBef>
                <a:spcPts val="0"/>
              </a:spcBef>
              <a:spcAft>
                <a:spcPts val="600"/>
              </a:spcAft>
              <a:buNone/>
            </a:pPr>
            <a:endParaRPr lang="en-US" b="1" dirty="0">
              <a:latin typeface="Calibri" panose="020F0502020204030204" pitchFamily="34" charset="0"/>
              <a:ea typeface="Calibri" panose="020F0502020204030204" pitchFamily="34" charset="0"/>
              <a:cs typeface="Arial" panose="020B0604020202020204" pitchFamily="34" charset="0"/>
            </a:endParaRPr>
          </a:p>
          <a:p>
            <a:pPr marL="0">
              <a:lnSpc>
                <a:spcPct val="150000"/>
              </a:lnSpc>
              <a:spcBef>
                <a:spcPts val="0"/>
              </a:spcBef>
              <a:spcAft>
                <a:spcPts val="600"/>
              </a:spcAft>
            </a:pPr>
            <a:endParaRPr lang="en-US" dirty="0">
              <a:latin typeface="Calibri" panose="020F0502020204030204" pitchFamily="34" charset="0"/>
              <a:ea typeface="Calibri" panose="020F0502020204030204" pitchFamily="34" charset="0"/>
              <a:cs typeface="Arial" panose="020B0604020202020204" pitchFamily="34" charset="0"/>
            </a:endParaRPr>
          </a:p>
          <a:p>
            <a:pPr>
              <a:lnSpc>
                <a:spcPct val="150000"/>
              </a:lnSpc>
            </a:pPr>
            <a:endParaRPr lang="en-US" dirty="0"/>
          </a:p>
        </p:txBody>
      </p:sp>
    </p:spTree>
    <p:extLst>
      <p:ext uri="{BB962C8B-B14F-4D97-AF65-F5344CB8AC3E}">
        <p14:creationId xmlns:p14="http://schemas.microsoft.com/office/powerpoint/2010/main" val="10849323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457200"/>
            <a:ext cx="7924800" cy="9411807"/>
          </a:xfrm>
          <a:prstGeom prst="rect">
            <a:avLst/>
          </a:prstGeom>
          <a:noFill/>
        </p:spPr>
        <p:txBody>
          <a:bodyPr wrap="square" rtlCol="0">
            <a:spAutoFit/>
          </a:bodyPr>
          <a:lstStyle/>
          <a:p>
            <a:pPr algn="ctr" rtl="1"/>
            <a:r>
              <a:rPr lang="en-US" sz="4000" b="1" dirty="0">
                <a:solidFill>
                  <a:srgbClr val="0070C0"/>
                </a:solidFill>
                <a:effectLst>
                  <a:outerShdw blurRad="38100" dist="38100" dir="2700000" algn="tl">
                    <a:srgbClr val="000000">
                      <a:alpha val="43137"/>
                    </a:srgbClr>
                  </a:outerShdw>
                </a:effectLst>
                <a:cs typeface="B Nazanin" pitchFamily="2" charset="-78"/>
              </a:rPr>
              <a:t>The development of social cognition</a:t>
            </a:r>
            <a:endParaRPr lang="fa-IR" sz="4000" b="1" dirty="0" smtClean="0">
              <a:solidFill>
                <a:srgbClr val="0070C0"/>
              </a:solidFill>
              <a:effectLst>
                <a:outerShdw blurRad="38100" dist="38100" dir="2700000" algn="tl">
                  <a:srgbClr val="000000">
                    <a:alpha val="43137"/>
                  </a:srgbClr>
                </a:outerShdw>
              </a:effectLst>
              <a:cs typeface="B Nazanin" pitchFamily="2" charset="-78"/>
            </a:endParaRPr>
          </a:p>
          <a:p>
            <a:pPr algn="ctr" rtl="1"/>
            <a:endParaRPr lang="fa-IR" sz="2400" b="1" dirty="0" smtClean="0">
              <a:solidFill>
                <a:srgbClr val="0070C0"/>
              </a:solidFill>
              <a:effectLst>
                <a:outerShdw blurRad="38100" dist="38100" dir="2700000" algn="tl">
                  <a:srgbClr val="000000">
                    <a:alpha val="43137"/>
                  </a:srgbClr>
                </a:outerShdw>
              </a:effectLst>
              <a:cs typeface="B Nazanin" pitchFamily="2" charset="-78"/>
            </a:endParaRPr>
          </a:p>
          <a:p>
            <a:pPr algn="just" rtl="1">
              <a:lnSpc>
                <a:spcPct val="115000"/>
              </a:lnSpc>
              <a:spcAft>
                <a:spcPts val="1000"/>
              </a:spcAft>
            </a:pPr>
            <a:endParaRPr lang="fa-IR" sz="2400" dirty="0" smtClean="0">
              <a:solidFill>
                <a:prstClr val="black"/>
              </a:solidFill>
              <a:ea typeface="Calibri"/>
              <a:cs typeface="B Nazanin"/>
            </a:endParaRPr>
          </a:p>
          <a:p>
            <a:pPr algn="just" rtl="1">
              <a:lnSpc>
                <a:spcPct val="200000"/>
              </a:lnSpc>
              <a:spcAft>
                <a:spcPts val="1000"/>
              </a:spcAft>
            </a:pPr>
            <a:r>
              <a:rPr lang="en-US" sz="2400" dirty="0">
                <a:solidFill>
                  <a:prstClr val="black"/>
                </a:solidFill>
                <a:ea typeface="Calibri"/>
                <a:cs typeface="B Nazanin"/>
              </a:rPr>
              <a:t> </a:t>
            </a:r>
            <a:r>
              <a:rPr lang="ar-SA" sz="2800" dirty="0">
                <a:solidFill>
                  <a:prstClr val="black"/>
                </a:solidFill>
                <a:ea typeface="Calibri"/>
                <a:cs typeface="B Nazanin"/>
              </a:rPr>
              <a:t>هارت (1995) شناخت اجتماعی را شامل چند جنبه می داند: 1- ادراک خود 2- ادراک دیگری 3- ارتباط ها و قراردادهای نظم بخش و سازمان دهنده ارتباط خود با دیگران.</a:t>
            </a:r>
          </a:p>
          <a:p>
            <a:pPr algn="just" rtl="1">
              <a:lnSpc>
                <a:spcPct val="200000"/>
              </a:lnSpc>
              <a:spcAft>
                <a:spcPts val="1000"/>
              </a:spcAft>
            </a:pPr>
            <a:endParaRPr lang="ar-SA" sz="2800" dirty="0">
              <a:solidFill>
                <a:prstClr val="black"/>
              </a:solidFill>
              <a:ea typeface="Calibri"/>
              <a:cs typeface="B Nazanin"/>
            </a:endParaRPr>
          </a:p>
          <a:p>
            <a:pPr algn="just" rtl="1">
              <a:lnSpc>
                <a:spcPct val="200000"/>
              </a:lnSpc>
              <a:spcAft>
                <a:spcPts val="1000"/>
              </a:spcAft>
            </a:pPr>
            <a:endParaRPr lang="ar-SA" sz="2800" dirty="0">
              <a:solidFill>
                <a:prstClr val="black"/>
              </a:solidFill>
              <a:ea typeface="Calibri"/>
              <a:cs typeface="B Nazanin"/>
            </a:endParaRPr>
          </a:p>
          <a:p>
            <a:pPr algn="just" rtl="1">
              <a:lnSpc>
                <a:spcPct val="200000"/>
              </a:lnSpc>
              <a:spcAft>
                <a:spcPts val="1000"/>
              </a:spcAft>
            </a:pPr>
            <a:endParaRPr lang="ar-SA" sz="2800" dirty="0">
              <a:solidFill>
                <a:prstClr val="black"/>
              </a:solidFill>
              <a:ea typeface="Calibri"/>
              <a:cs typeface="B Nazanin"/>
            </a:endParaRPr>
          </a:p>
          <a:p>
            <a:pPr algn="just" rtl="1">
              <a:lnSpc>
                <a:spcPct val="200000"/>
              </a:lnSpc>
              <a:spcAft>
                <a:spcPts val="1000"/>
              </a:spcAft>
            </a:pPr>
            <a:endParaRPr lang="ar-SA" sz="2800" dirty="0">
              <a:solidFill>
                <a:prstClr val="black"/>
              </a:solidFill>
              <a:ea typeface="Calibri"/>
              <a:cs typeface="B Nazanin"/>
            </a:endParaRPr>
          </a:p>
          <a:p>
            <a:pPr algn="ctr" rtl="1"/>
            <a:endParaRPr lang="fa-IR" sz="2400" b="1" dirty="0" smtClean="0">
              <a:solidFill>
                <a:srgbClr val="0070C0"/>
              </a:solidFill>
              <a:effectLst>
                <a:outerShdw blurRad="38100" dist="38100" dir="2700000" algn="tl">
                  <a:srgbClr val="000000">
                    <a:alpha val="43137"/>
                  </a:srgbClr>
                </a:outerShdw>
              </a:effectLst>
              <a:cs typeface="B Nazanin" pitchFamily="2" charset="-78"/>
            </a:endParaRPr>
          </a:p>
          <a:p>
            <a:pPr algn="ctr" rtl="1"/>
            <a:endParaRPr lang="fa-IR" sz="2400" b="1" dirty="0">
              <a:solidFill>
                <a:srgbClr val="0070C0"/>
              </a:solidFill>
              <a:effectLst>
                <a:outerShdw blurRad="38100" dist="38100" dir="2700000" algn="tl">
                  <a:srgbClr val="000000">
                    <a:alpha val="43137"/>
                  </a:srgbClr>
                </a:outerShdw>
              </a:effectLst>
              <a:cs typeface="B Nazanin" pitchFamily="2" charset="-78"/>
            </a:endParaRPr>
          </a:p>
          <a:p>
            <a:pPr algn="ctr" rtl="1"/>
            <a:endParaRPr lang="en-US" sz="2400" b="1" dirty="0">
              <a:solidFill>
                <a:srgbClr val="0070C0"/>
              </a:solidFill>
              <a:effectLst>
                <a:outerShdw blurRad="38100" dist="38100" dir="2700000" algn="tl">
                  <a:srgbClr val="000000">
                    <a:alpha val="43137"/>
                  </a:srgbClr>
                </a:outerShdw>
              </a:effectLst>
              <a:cs typeface="B Nazanin" pitchFamily="2" charset="-78"/>
            </a:endParaRPr>
          </a:p>
        </p:txBody>
      </p:sp>
    </p:spTree>
    <p:extLst>
      <p:ext uri="{BB962C8B-B14F-4D97-AF65-F5344CB8AC3E}">
        <p14:creationId xmlns:p14="http://schemas.microsoft.com/office/powerpoint/2010/main" val="62644729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41201"/>
            <a:ext cx="8229600" cy="800100"/>
          </a:xfrm>
        </p:spPr>
        <p:txBody>
          <a:bodyPr>
            <a:normAutofit fontScale="90000"/>
          </a:bodyPr>
          <a:lstStyle/>
          <a:p>
            <a:pPr algn="ctr"/>
            <a:r>
              <a:rPr lang="fa-IR" dirty="0" smtClean="0">
                <a:solidFill>
                  <a:schemeClr val="accent4">
                    <a:lumMod val="75000"/>
                  </a:schemeClr>
                </a:solidFill>
                <a:cs typeface="2  Nazanin Outline" panose="00000400000000000000" pitchFamily="2" charset="-78"/>
              </a:rPr>
              <a:t>مروری بر تحقیقات داخل و خارج از کشور :</a:t>
            </a:r>
            <a:endParaRPr lang="en-US" dirty="0">
              <a:solidFill>
                <a:schemeClr val="accent4">
                  <a:lumMod val="75000"/>
                </a:schemeClr>
              </a:solidFill>
              <a:cs typeface="2  Nazanin Outline" panose="00000400000000000000" pitchFamily="2" charset="-78"/>
            </a:endParaRPr>
          </a:p>
        </p:txBody>
      </p:sp>
      <p:sp>
        <p:nvSpPr>
          <p:cNvPr id="3" name="Content Placeholder 2"/>
          <p:cNvSpPr>
            <a:spLocks noGrp="1"/>
          </p:cNvSpPr>
          <p:nvPr>
            <p:ph idx="1"/>
          </p:nvPr>
        </p:nvSpPr>
        <p:spPr>
          <a:xfrm>
            <a:off x="360609" y="2041301"/>
            <a:ext cx="8229600" cy="3867687"/>
          </a:xfrm>
        </p:spPr>
        <p:txBody>
          <a:bodyPr>
            <a:noAutofit/>
          </a:bodyPr>
          <a:lstStyle/>
          <a:p>
            <a:pPr marL="0" algn="just">
              <a:lnSpc>
                <a:spcPct val="170000"/>
              </a:lnSpc>
              <a:spcBef>
                <a:spcPts val="0"/>
              </a:spcBef>
              <a:spcAft>
                <a:spcPts val="600"/>
              </a:spcAft>
            </a:pPr>
            <a:r>
              <a:rPr lang="en-US" sz="2400" dirty="0">
                <a:latin typeface="Calibri" panose="020F0502020204030204" pitchFamily="34" charset="0"/>
                <a:ea typeface="Calibri" panose="020F0502020204030204" pitchFamily="34" charset="0"/>
                <a:cs typeface="2  Nazanin" panose="00000400000000000000" pitchFamily="2" charset="-78"/>
              </a:rPr>
              <a:t>theory of mind training causes honest young </a:t>
            </a:r>
            <a:r>
              <a:rPr lang="en-US" sz="2400" dirty="0" err="1">
                <a:latin typeface="Calibri" panose="020F0502020204030204" pitchFamily="34" charset="0"/>
                <a:ea typeface="Calibri" panose="020F0502020204030204" pitchFamily="34" charset="0"/>
                <a:cs typeface="2  Nazanin" panose="00000400000000000000" pitchFamily="2" charset="-78"/>
              </a:rPr>
              <a:t>childern</a:t>
            </a:r>
            <a:r>
              <a:rPr lang="en-US" sz="2400" dirty="0">
                <a:latin typeface="Calibri" panose="020F0502020204030204" pitchFamily="34" charset="0"/>
                <a:ea typeface="Calibri" panose="020F0502020204030204" pitchFamily="34" charset="0"/>
                <a:cs typeface="2  Nazanin" panose="00000400000000000000" pitchFamily="2" charset="-78"/>
              </a:rPr>
              <a:t> to lie</a:t>
            </a:r>
            <a:r>
              <a:rPr lang="fa-IR" sz="2400" dirty="0">
                <a:latin typeface="Calibri" panose="020F0502020204030204" pitchFamily="34" charset="0"/>
                <a:ea typeface="Calibri" panose="020F0502020204030204" pitchFamily="34" charset="0"/>
                <a:cs typeface="2  Nazanin" panose="00000400000000000000" pitchFamily="2" charset="-78"/>
              </a:rPr>
              <a:t> </a:t>
            </a:r>
          </a:p>
          <a:p>
            <a:pPr marL="0" algn="just">
              <a:lnSpc>
                <a:spcPct val="170000"/>
              </a:lnSpc>
              <a:spcBef>
                <a:spcPts val="0"/>
              </a:spcBef>
              <a:spcAft>
                <a:spcPts val="600"/>
              </a:spcAft>
            </a:pPr>
            <a:r>
              <a:rPr lang="fa-IR" sz="2400" dirty="0">
                <a:latin typeface="Calibri" panose="020F0502020204030204" pitchFamily="34" charset="0"/>
                <a:ea typeface="Calibri" panose="020F0502020204030204" pitchFamily="34" charset="0"/>
                <a:cs typeface="2  Nazanin" panose="00000400000000000000" pitchFamily="2" charset="-78"/>
              </a:rPr>
              <a:t>آموزش نظریه ذهن به کودکان کوچک صادق باعث دروغ گفتن آنها می گردد (2015).</a:t>
            </a:r>
            <a:endParaRPr lang="en-US" sz="2400" dirty="0">
              <a:latin typeface="Calibri" panose="020F0502020204030204" pitchFamily="34" charset="0"/>
              <a:ea typeface="Calibri" panose="020F0502020204030204" pitchFamily="34" charset="0"/>
              <a:cs typeface="Arial" panose="020B0604020202020204" pitchFamily="34" charset="0"/>
            </a:endParaRPr>
          </a:p>
          <a:p>
            <a:pPr marL="0" algn="just">
              <a:lnSpc>
                <a:spcPct val="170000"/>
              </a:lnSpc>
              <a:spcBef>
                <a:spcPts val="0"/>
              </a:spcBef>
              <a:spcAft>
                <a:spcPts val="600"/>
              </a:spcAft>
            </a:pPr>
            <a:r>
              <a:rPr lang="fa-IR" sz="2400" dirty="0">
                <a:latin typeface="Calibri" panose="020F0502020204030204" pitchFamily="34" charset="0"/>
                <a:ea typeface="Calibri" panose="020F0502020204030204" pitchFamily="34" charset="0"/>
                <a:cs typeface="2  Nazanin" panose="00000400000000000000" pitchFamily="2" charset="-78"/>
              </a:rPr>
              <a:t>در این مطالعه نشان داده شد که شرکت کنندگان (کودکان سه ساله)  که قادر به دروغ گفتن نبودن شروع به یادگیری دروغ گفتن کردند . در این تحقیق نتایج بطور معناداری بر این موضوع تاکید داشتند که نظریه ذهن نقش مهمی در کفایت اجتماعی کودکان دارد.</a:t>
            </a:r>
            <a:endParaRPr lang="en-US" sz="2400" dirty="0">
              <a:latin typeface="Calibri" panose="020F0502020204030204" pitchFamily="34" charset="0"/>
              <a:ea typeface="Calibri" panose="020F0502020204030204" pitchFamily="34" charset="0"/>
              <a:cs typeface="Arial" panose="020B0604020202020204" pitchFamily="34" charset="0"/>
            </a:endParaRPr>
          </a:p>
          <a:p>
            <a:pPr marL="0" algn="just">
              <a:lnSpc>
                <a:spcPct val="170000"/>
              </a:lnSpc>
              <a:spcBef>
                <a:spcPts val="0"/>
              </a:spcBef>
              <a:spcAft>
                <a:spcPts val="600"/>
              </a:spcAft>
            </a:pPr>
            <a:endParaRPr lang="en-US" sz="24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9215443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86089"/>
            <a:ext cx="8229600" cy="800100"/>
          </a:xfrm>
        </p:spPr>
        <p:txBody>
          <a:bodyPr>
            <a:normAutofit fontScale="90000"/>
          </a:bodyPr>
          <a:lstStyle/>
          <a:p>
            <a:pPr algn="ctr"/>
            <a:r>
              <a:rPr lang="fa-IR" dirty="0" smtClean="0">
                <a:solidFill>
                  <a:schemeClr val="accent4">
                    <a:lumMod val="75000"/>
                  </a:schemeClr>
                </a:solidFill>
                <a:cs typeface="2  Nazanin Outline" panose="00000400000000000000" pitchFamily="2" charset="-78"/>
              </a:rPr>
              <a:t>مروری بر تحقیقات داخل و خارج از کشور :</a:t>
            </a:r>
            <a:endParaRPr lang="en-US" dirty="0">
              <a:solidFill>
                <a:schemeClr val="accent4">
                  <a:lumMod val="75000"/>
                </a:schemeClr>
              </a:solidFill>
              <a:cs typeface="2  Nazanin Outline" panose="00000400000000000000" pitchFamily="2" charset="-78"/>
            </a:endParaRPr>
          </a:p>
        </p:txBody>
      </p:sp>
      <p:sp>
        <p:nvSpPr>
          <p:cNvPr id="3" name="Content Placeholder 2"/>
          <p:cNvSpPr>
            <a:spLocks noGrp="1"/>
          </p:cNvSpPr>
          <p:nvPr>
            <p:ph idx="1"/>
          </p:nvPr>
        </p:nvSpPr>
        <p:spPr>
          <a:xfrm>
            <a:off x="457200" y="2283520"/>
            <a:ext cx="8229600" cy="3451604"/>
          </a:xfrm>
        </p:spPr>
        <p:txBody>
          <a:bodyPr>
            <a:noAutofit/>
          </a:bodyPr>
          <a:lstStyle/>
          <a:p>
            <a:pPr marL="0" algn="l">
              <a:spcBef>
                <a:spcPts val="0"/>
              </a:spcBef>
              <a:spcAft>
                <a:spcPts val="600"/>
              </a:spcAft>
              <a:buClr>
                <a:srgbClr val="A04DA3"/>
              </a:buClr>
            </a:pPr>
            <a:r>
              <a:rPr lang="en-US" dirty="0">
                <a:latin typeface="2  Nazanin" panose="00000400000000000000" pitchFamily="2" charset="-78"/>
                <a:ea typeface="Calibri" panose="020F0502020204030204" pitchFamily="34" charset="0"/>
                <a:cs typeface="Arial" panose="020B0604020202020204" pitchFamily="34" charset="0"/>
              </a:rPr>
              <a:t> </a:t>
            </a:r>
            <a:r>
              <a:rPr lang="en-US" dirty="0">
                <a:latin typeface="Calibri" panose="020F0502020204030204" pitchFamily="34" charset="0"/>
                <a:ea typeface="Calibri" panose="020F0502020204030204" pitchFamily="34" charset="0"/>
                <a:cs typeface="2  Nazanin" panose="00000400000000000000" pitchFamily="2" charset="-78"/>
              </a:rPr>
              <a:t>development of meta representations : procedural metacognition and the relationship to theory of </a:t>
            </a:r>
            <a:r>
              <a:rPr lang="en-US" dirty="0" smtClean="0">
                <a:latin typeface="Calibri" panose="020F0502020204030204" pitchFamily="34" charset="0"/>
                <a:ea typeface="Calibri" panose="020F0502020204030204" pitchFamily="34" charset="0"/>
                <a:cs typeface="2  Nazanin" panose="00000400000000000000" pitchFamily="2" charset="-78"/>
              </a:rPr>
              <a:t>mind </a:t>
            </a:r>
            <a:r>
              <a:rPr lang="en-US" dirty="0" smtClean="0">
                <a:solidFill>
                  <a:prstClr val="black"/>
                </a:solidFill>
                <a:latin typeface="Calibri" panose="020F0502020204030204" pitchFamily="34" charset="0"/>
                <a:ea typeface="Calibri" panose="020F0502020204030204" pitchFamily="34" charset="0"/>
                <a:cs typeface="2  Nazanin" panose="00000400000000000000" pitchFamily="2" charset="-78"/>
              </a:rPr>
              <a:t>( </a:t>
            </a:r>
            <a:r>
              <a:rPr lang="en-US" dirty="0">
                <a:solidFill>
                  <a:prstClr val="black"/>
                </a:solidFill>
                <a:latin typeface="Calibri" panose="020F0502020204030204" pitchFamily="34" charset="0"/>
                <a:ea typeface="Calibri" panose="020F0502020204030204" pitchFamily="34" charset="0"/>
                <a:cs typeface="2  Nazanin" panose="00000400000000000000" pitchFamily="2" charset="-78"/>
              </a:rPr>
              <a:t>Emanuel </a:t>
            </a:r>
            <a:r>
              <a:rPr lang="en-US" dirty="0" err="1">
                <a:solidFill>
                  <a:prstClr val="black"/>
                </a:solidFill>
                <a:latin typeface="Calibri" panose="020F0502020204030204" pitchFamily="34" charset="0"/>
                <a:ea typeface="Calibri" panose="020F0502020204030204" pitchFamily="34" charset="0"/>
                <a:cs typeface="2  Nazanin" panose="00000400000000000000" pitchFamily="2" charset="-78"/>
              </a:rPr>
              <a:t>Feurer</a:t>
            </a:r>
            <a:r>
              <a:rPr lang="en-US" dirty="0">
                <a:solidFill>
                  <a:prstClr val="black"/>
                </a:solidFill>
                <a:latin typeface="Calibri" panose="020F0502020204030204" pitchFamily="34" charset="0"/>
                <a:ea typeface="Calibri" panose="020F0502020204030204" pitchFamily="34" charset="0"/>
                <a:cs typeface="2  Nazanin" panose="00000400000000000000" pitchFamily="2" charset="-78"/>
              </a:rPr>
              <a:t>, 2015).</a:t>
            </a:r>
            <a:endParaRPr lang="en-US"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marL="0">
              <a:lnSpc>
                <a:spcPct val="150000"/>
              </a:lnSpc>
              <a:spcBef>
                <a:spcPts val="0"/>
              </a:spcBef>
              <a:spcAft>
                <a:spcPts val="600"/>
              </a:spcAft>
            </a:pPr>
            <a:r>
              <a:rPr lang="fa-IR" dirty="0" smtClean="0">
                <a:latin typeface="Calibri" panose="020F0502020204030204" pitchFamily="34" charset="0"/>
                <a:ea typeface="Calibri" panose="020F0502020204030204" pitchFamily="34" charset="0"/>
                <a:cs typeface="2  Nazanin" panose="00000400000000000000" pitchFamily="2" charset="-78"/>
              </a:rPr>
              <a:t>روند </a:t>
            </a:r>
            <a:r>
              <a:rPr lang="fa-IR" dirty="0">
                <a:latin typeface="Calibri" panose="020F0502020204030204" pitchFamily="34" charset="0"/>
                <a:ea typeface="Calibri" panose="020F0502020204030204" pitchFamily="34" charset="0"/>
                <a:cs typeface="2  Nazanin" panose="00000400000000000000" pitchFamily="2" charset="-78"/>
              </a:rPr>
              <a:t>فراشناخت و ارتباطش با نظریه </a:t>
            </a:r>
            <a:r>
              <a:rPr lang="fa-IR" dirty="0" smtClean="0">
                <a:latin typeface="Calibri" panose="020F0502020204030204" pitchFamily="34" charset="0"/>
                <a:ea typeface="Calibri" panose="020F0502020204030204" pitchFamily="34" charset="0"/>
                <a:cs typeface="2  Nazanin" panose="00000400000000000000" pitchFamily="2" charset="-78"/>
              </a:rPr>
              <a:t>ذهن</a:t>
            </a:r>
          </a:p>
          <a:p>
            <a:pPr marL="0">
              <a:lnSpc>
                <a:spcPct val="150000"/>
              </a:lnSpc>
              <a:spcBef>
                <a:spcPts val="0"/>
              </a:spcBef>
              <a:spcAft>
                <a:spcPts val="600"/>
              </a:spcAft>
            </a:pPr>
            <a:r>
              <a:rPr lang="fa-IR" sz="1800" b="1" dirty="0">
                <a:latin typeface="Calibri" panose="020F0502020204030204" pitchFamily="34" charset="0"/>
                <a:ea typeface="Calibri" panose="020F0502020204030204" pitchFamily="34" charset="0"/>
                <a:cs typeface="2  Nazanin" panose="00000400000000000000" pitchFamily="2" charset="-78"/>
              </a:rPr>
              <a:t>این تحقیق در راستای چندین تحقیق دیگر بیانگر ارتباط بین فراشناخت و نظریه ذهن می باشد علاوه بر این در این پژوهش جنبه ی دیگری روشن می گردد و آن نقش حیاتی زبان در این ارتباط می باشد. نتایج بیانگر این مطلب بود که که رابطه معناداری بین مهارت های نظارتی کودکان در بعد فراشناختی با نظریه ذهن وجود دارد بطوریکه کودکانی که نمرات بالا در مهارت های نظارتی کسب کردند در نمره های نظریه رشد نیز کفایت قابل توجه ای از خود نشان دادند.</a:t>
            </a:r>
            <a:endParaRPr lang="en-US" sz="1800" b="1" dirty="0">
              <a:latin typeface="Calibri" panose="020F0502020204030204" pitchFamily="34" charset="0"/>
              <a:ea typeface="Calibri" panose="020F0502020204030204" pitchFamily="34" charset="0"/>
              <a:cs typeface="Arial" panose="020B0604020202020204" pitchFamily="34" charset="0"/>
            </a:endParaRPr>
          </a:p>
          <a:p>
            <a:pPr marL="0">
              <a:lnSpc>
                <a:spcPct val="150000"/>
              </a:lnSpc>
              <a:spcBef>
                <a:spcPts val="0"/>
              </a:spcBef>
              <a:spcAft>
                <a:spcPts val="600"/>
              </a:spcAft>
            </a:pPr>
            <a:endParaRPr lang="en-US" dirty="0">
              <a:latin typeface="Calibri" panose="020F0502020204030204" pitchFamily="34" charset="0"/>
              <a:ea typeface="Calibri" panose="020F0502020204030204" pitchFamily="34" charset="0"/>
              <a:cs typeface="Arial" panose="020B0604020202020204" pitchFamily="34" charset="0"/>
            </a:endParaRPr>
          </a:p>
          <a:p>
            <a:pPr marL="0" indent="0">
              <a:lnSpc>
                <a:spcPct val="150000"/>
              </a:lnSpc>
              <a:spcBef>
                <a:spcPts val="0"/>
              </a:spcBef>
              <a:spcAft>
                <a:spcPts val="600"/>
              </a:spcAft>
              <a:buNone/>
            </a:pPr>
            <a:endParaRPr lang="en-US" b="1" dirty="0">
              <a:latin typeface="Calibri" panose="020F0502020204030204" pitchFamily="34" charset="0"/>
              <a:ea typeface="Calibri" panose="020F0502020204030204" pitchFamily="34" charset="0"/>
              <a:cs typeface="Arial" panose="020B0604020202020204" pitchFamily="34" charset="0"/>
            </a:endParaRPr>
          </a:p>
          <a:p>
            <a:pPr marL="0">
              <a:lnSpc>
                <a:spcPct val="150000"/>
              </a:lnSpc>
              <a:spcBef>
                <a:spcPts val="0"/>
              </a:spcBef>
              <a:spcAft>
                <a:spcPts val="600"/>
              </a:spcAft>
            </a:pPr>
            <a:endParaRPr lang="en-US" dirty="0">
              <a:latin typeface="Calibri" panose="020F0502020204030204" pitchFamily="34" charset="0"/>
              <a:ea typeface="Calibri" panose="020F0502020204030204" pitchFamily="34" charset="0"/>
              <a:cs typeface="Arial" panose="020B0604020202020204" pitchFamily="34" charset="0"/>
            </a:endParaRPr>
          </a:p>
          <a:p>
            <a:pPr>
              <a:lnSpc>
                <a:spcPct val="150000"/>
              </a:lnSpc>
            </a:pPr>
            <a:endParaRPr lang="en-US" dirty="0"/>
          </a:p>
        </p:txBody>
      </p:sp>
    </p:spTree>
    <p:extLst>
      <p:ext uri="{BB962C8B-B14F-4D97-AF65-F5344CB8AC3E}">
        <p14:creationId xmlns:p14="http://schemas.microsoft.com/office/powerpoint/2010/main" val="29664844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86089"/>
            <a:ext cx="8229600" cy="800100"/>
          </a:xfrm>
        </p:spPr>
        <p:txBody>
          <a:bodyPr>
            <a:normAutofit fontScale="90000"/>
          </a:bodyPr>
          <a:lstStyle/>
          <a:p>
            <a:pPr algn="ctr"/>
            <a:r>
              <a:rPr lang="fa-IR" dirty="0" smtClean="0">
                <a:solidFill>
                  <a:schemeClr val="accent4">
                    <a:lumMod val="75000"/>
                  </a:schemeClr>
                </a:solidFill>
                <a:cs typeface="2  Nazanin Outline" panose="00000400000000000000" pitchFamily="2" charset="-78"/>
              </a:rPr>
              <a:t>مروری بر تحقیقات داخل و خارج از کشور :</a:t>
            </a:r>
            <a:endParaRPr lang="en-US" dirty="0">
              <a:solidFill>
                <a:schemeClr val="accent4">
                  <a:lumMod val="75000"/>
                </a:schemeClr>
              </a:solidFill>
              <a:cs typeface="2  Nazanin Outline" panose="00000400000000000000" pitchFamily="2" charset="-78"/>
            </a:endParaRPr>
          </a:p>
        </p:txBody>
      </p:sp>
      <p:sp>
        <p:nvSpPr>
          <p:cNvPr id="3" name="Content Placeholder 2"/>
          <p:cNvSpPr>
            <a:spLocks noGrp="1"/>
          </p:cNvSpPr>
          <p:nvPr>
            <p:ph idx="1"/>
          </p:nvPr>
        </p:nvSpPr>
        <p:spPr>
          <a:xfrm>
            <a:off x="457200" y="2283520"/>
            <a:ext cx="8229600" cy="3451604"/>
          </a:xfrm>
        </p:spPr>
        <p:txBody>
          <a:bodyPr>
            <a:noAutofit/>
          </a:bodyPr>
          <a:lstStyle/>
          <a:p>
            <a:pPr marL="0" algn="just">
              <a:lnSpc>
                <a:spcPct val="150000"/>
              </a:lnSpc>
              <a:spcBef>
                <a:spcPts val="0"/>
              </a:spcBef>
              <a:spcAft>
                <a:spcPts val="600"/>
              </a:spcAft>
            </a:pPr>
            <a:r>
              <a:rPr lang="fa-IR" dirty="0">
                <a:latin typeface="Calibri" panose="020F0502020204030204" pitchFamily="34" charset="0"/>
                <a:ea typeface="Calibri" panose="020F0502020204030204" pitchFamily="34" charset="0"/>
                <a:cs typeface="2  Nazanin" panose="00000400000000000000" pitchFamily="2" charset="-78"/>
              </a:rPr>
              <a:t>مقایسه نظریه ذهن در کودکان بد سرپرست و عادی (1394</a:t>
            </a:r>
            <a:r>
              <a:rPr lang="fa-IR" dirty="0" smtClean="0">
                <a:latin typeface="Calibri" panose="020F0502020204030204" pitchFamily="34" charset="0"/>
                <a:ea typeface="Calibri" panose="020F0502020204030204" pitchFamily="34" charset="0"/>
                <a:cs typeface="2  Nazanin" panose="00000400000000000000" pitchFamily="2" charset="-78"/>
              </a:rPr>
              <a:t>):</a:t>
            </a:r>
            <a:endParaRPr lang="en-US" dirty="0" smtClean="0">
              <a:latin typeface="Calibri" panose="020F0502020204030204" pitchFamily="34" charset="0"/>
              <a:ea typeface="Calibri" panose="020F0502020204030204" pitchFamily="34" charset="0"/>
              <a:cs typeface="2  Nazanin" panose="00000400000000000000" pitchFamily="2" charset="-78"/>
            </a:endParaRPr>
          </a:p>
          <a:p>
            <a:pPr algn="just">
              <a:lnSpc>
                <a:spcPct val="150000"/>
              </a:lnSpc>
            </a:pPr>
            <a:r>
              <a:rPr lang="fa-IR" dirty="0" smtClean="0">
                <a:latin typeface="Calibri" panose="020F0502020204030204" pitchFamily="34" charset="0"/>
                <a:ea typeface="Calibri" panose="020F0502020204030204" pitchFamily="34" charset="0"/>
                <a:cs typeface="2  Nazanin" panose="00000400000000000000" pitchFamily="2" charset="-78"/>
              </a:rPr>
              <a:t>نتایج </a:t>
            </a:r>
            <a:r>
              <a:rPr lang="fa-IR" dirty="0">
                <a:latin typeface="Calibri" panose="020F0502020204030204" pitchFamily="34" charset="0"/>
                <a:ea typeface="Calibri" panose="020F0502020204030204" pitchFamily="34" charset="0"/>
                <a:cs typeface="2  Nazanin" panose="00000400000000000000" pitchFamily="2" charset="-78"/>
              </a:rPr>
              <a:t>پژوهش نشان داد که بین دو گروه کودکان </a:t>
            </a:r>
            <a:r>
              <a:rPr lang="fa-IR" dirty="0" smtClean="0">
                <a:latin typeface="Calibri" panose="020F0502020204030204" pitchFamily="34" charset="0"/>
                <a:ea typeface="Calibri" panose="020F0502020204030204" pitchFamily="34" charset="0"/>
                <a:cs typeface="2  Nazanin" panose="00000400000000000000" pitchFamily="2" charset="-78"/>
              </a:rPr>
              <a:t>بدسرپرست </a:t>
            </a:r>
            <a:r>
              <a:rPr lang="fa-IR" dirty="0">
                <a:latin typeface="Calibri" panose="020F0502020204030204" pitchFamily="34" charset="0"/>
                <a:ea typeface="Calibri" panose="020F0502020204030204" pitchFamily="34" charset="0"/>
                <a:cs typeface="2  Nazanin" panose="00000400000000000000" pitchFamily="2" charset="-78"/>
              </a:rPr>
              <a:t>و عادی در سطح کلی و سه سطح جزیی نظریه </a:t>
            </a:r>
            <a:r>
              <a:rPr lang="fa-IR" dirty="0" smtClean="0">
                <a:latin typeface="Calibri" panose="020F0502020204030204" pitchFamily="34" charset="0"/>
                <a:ea typeface="Calibri" panose="020F0502020204030204" pitchFamily="34" charset="0"/>
                <a:cs typeface="2  Nazanin" panose="00000400000000000000" pitchFamily="2" charset="-78"/>
              </a:rPr>
              <a:t>ذهن </a:t>
            </a:r>
            <a:r>
              <a:rPr lang="fa-IR" dirty="0">
                <a:latin typeface="Calibri" panose="020F0502020204030204" pitchFamily="34" charset="0"/>
                <a:ea typeface="Calibri" panose="020F0502020204030204" pitchFamily="34" charset="0"/>
                <a:cs typeface="2  Nazanin" panose="00000400000000000000" pitchFamily="2" charset="-78"/>
              </a:rPr>
              <a:t>تفاوت معناداری وجود دارد .برحسب نتایج تحقیق می توان گفت کودکان بد سرپرست به دلیل داشتن والدینی با سبک فرزندپروری مستبدانه و سهل گیرانه از لحاظ تحول نظریه ذهن از کودکان عادی در سطح </a:t>
            </a:r>
            <a:r>
              <a:rPr lang="fa-IR" dirty="0" smtClean="0">
                <a:latin typeface="Calibri" panose="020F0502020204030204" pitchFamily="34" charset="0"/>
                <a:ea typeface="Calibri" panose="020F0502020204030204" pitchFamily="34" charset="0"/>
                <a:cs typeface="2  Nazanin" panose="00000400000000000000" pitchFamily="2" charset="-78"/>
              </a:rPr>
              <a:t>پایین </a:t>
            </a:r>
            <a:r>
              <a:rPr lang="fa-IR" dirty="0">
                <a:latin typeface="Calibri" panose="020F0502020204030204" pitchFamily="34" charset="0"/>
                <a:ea typeface="Calibri" panose="020F0502020204030204" pitchFamily="34" charset="0"/>
                <a:cs typeface="2  Nazanin" panose="00000400000000000000" pitchFamily="2" charset="-78"/>
              </a:rPr>
              <a:t>تری قرار دارند. به دلیل اینکه سبک فرزندپروری مستبدانه و سهل گیرانه از نظر تعامل اجتماعی والدین با کودکان به واسطه آن رشد نظریه ذهن در سطح ضعیفی قرار </a:t>
            </a:r>
            <a:r>
              <a:rPr lang="fa-IR" dirty="0" smtClean="0">
                <a:latin typeface="Calibri" panose="020F0502020204030204" pitchFamily="34" charset="0"/>
                <a:ea typeface="Calibri" panose="020F0502020204030204" pitchFamily="34" charset="0"/>
                <a:cs typeface="2  Nazanin" panose="00000400000000000000" pitchFamily="2" charset="-78"/>
              </a:rPr>
              <a:t>دارند.</a:t>
            </a:r>
          </a:p>
        </p:txBody>
      </p:sp>
    </p:spTree>
    <p:extLst>
      <p:ext uri="{BB962C8B-B14F-4D97-AF65-F5344CB8AC3E}">
        <p14:creationId xmlns:p14="http://schemas.microsoft.com/office/powerpoint/2010/main" val="322090655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86089"/>
            <a:ext cx="8229600" cy="800100"/>
          </a:xfrm>
        </p:spPr>
        <p:txBody>
          <a:bodyPr>
            <a:normAutofit fontScale="90000"/>
          </a:bodyPr>
          <a:lstStyle/>
          <a:p>
            <a:pPr algn="ctr"/>
            <a:r>
              <a:rPr lang="fa-IR" dirty="0" smtClean="0">
                <a:solidFill>
                  <a:schemeClr val="accent4">
                    <a:lumMod val="75000"/>
                  </a:schemeClr>
                </a:solidFill>
                <a:cs typeface="2  Nazanin Outline" panose="00000400000000000000" pitchFamily="2" charset="-78"/>
              </a:rPr>
              <a:t>مروری بر تحقیقات داخل و خارج از کشور :</a:t>
            </a:r>
            <a:endParaRPr lang="en-US" dirty="0">
              <a:solidFill>
                <a:schemeClr val="accent4">
                  <a:lumMod val="75000"/>
                </a:schemeClr>
              </a:solidFill>
              <a:cs typeface="2  Nazanin Outline" panose="00000400000000000000" pitchFamily="2" charset="-78"/>
            </a:endParaRPr>
          </a:p>
        </p:txBody>
      </p:sp>
      <p:sp>
        <p:nvSpPr>
          <p:cNvPr id="3" name="Content Placeholder 2"/>
          <p:cNvSpPr>
            <a:spLocks noGrp="1"/>
          </p:cNvSpPr>
          <p:nvPr>
            <p:ph idx="1"/>
          </p:nvPr>
        </p:nvSpPr>
        <p:spPr>
          <a:xfrm>
            <a:off x="457200" y="2283520"/>
            <a:ext cx="8229600" cy="3451604"/>
          </a:xfrm>
        </p:spPr>
        <p:txBody>
          <a:bodyPr>
            <a:noAutofit/>
          </a:bodyPr>
          <a:lstStyle/>
          <a:p>
            <a:pPr marL="0" algn="just">
              <a:lnSpc>
                <a:spcPct val="150000"/>
              </a:lnSpc>
              <a:spcBef>
                <a:spcPts val="0"/>
              </a:spcBef>
              <a:spcAft>
                <a:spcPts val="600"/>
              </a:spcAft>
            </a:pPr>
            <a:r>
              <a:rPr lang="fa-IR" dirty="0">
                <a:latin typeface="Calibri" panose="020F0502020204030204" pitchFamily="34" charset="0"/>
                <a:ea typeface="Calibri" panose="020F0502020204030204" pitchFamily="34" charset="0"/>
                <a:cs typeface="2  Nazanin" panose="00000400000000000000" pitchFamily="2" charset="-78"/>
              </a:rPr>
              <a:t>مطالعه ارتباط نظریه ذهن با ناگویی هیجانی در یک گروه غیربالینی (1394</a:t>
            </a:r>
            <a:r>
              <a:rPr lang="fa-IR" dirty="0" smtClean="0">
                <a:latin typeface="Calibri" panose="020F0502020204030204" pitchFamily="34" charset="0"/>
                <a:ea typeface="Calibri" panose="020F0502020204030204" pitchFamily="34" charset="0"/>
                <a:cs typeface="2  Nazanin" panose="00000400000000000000" pitchFamily="2" charset="-78"/>
              </a:rPr>
              <a:t>) :</a:t>
            </a:r>
          </a:p>
          <a:p>
            <a:pPr algn="just">
              <a:lnSpc>
                <a:spcPct val="150000"/>
              </a:lnSpc>
            </a:pPr>
            <a:r>
              <a:rPr lang="fa-IR" dirty="0" smtClean="0">
                <a:latin typeface="Calibri" panose="020F0502020204030204" pitchFamily="34" charset="0"/>
                <a:ea typeface="Calibri" panose="020F0502020204030204" pitchFamily="34" charset="0"/>
                <a:cs typeface="2  Nazanin" panose="00000400000000000000" pitchFamily="2" charset="-78"/>
              </a:rPr>
              <a:t>نظریه </a:t>
            </a:r>
            <a:r>
              <a:rPr lang="fa-IR" dirty="0">
                <a:latin typeface="Calibri" panose="020F0502020204030204" pitchFamily="34" charset="0"/>
                <a:ea typeface="Calibri" panose="020F0502020204030204" pitchFamily="34" charset="0"/>
                <a:cs typeface="2  Nazanin" panose="00000400000000000000" pitchFamily="2" charset="-78"/>
              </a:rPr>
              <a:t>ذهن به عنوان یک توانایی شناخت اجتماعی و ناگویی هیجانی به عنوان یک ناتوانی در شناسایی هیجانات در خود ودیگران، از مؤلفه های مهم شناخت اجتماعی هستند که به جهت هم پوشی ساختاری در مکان های مغزی و هم پوشی کارکردی می تواند در ارتباط با هم مورد توجه قرار بگیرند. نتایج این تحقیق نقش پیش بینی کنندگی ناگویی هیجانی را در ارتباط با توانایی نظریه ذهن تایید کردند. از میان زیر مؤلفه های ناگویی هیجانی، تفکر عینی سهم توانمندی در پیش بینی توانایی نظریه ذهن </a:t>
            </a:r>
            <a:r>
              <a:rPr lang="fa-IR" dirty="0" smtClean="0">
                <a:latin typeface="Calibri" panose="020F0502020204030204" pitchFamily="34" charset="0"/>
                <a:ea typeface="Calibri" panose="020F0502020204030204" pitchFamily="34" charset="0"/>
                <a:cs typeface="2  Nazanin" panose="00000400000000000000" pitchFamily="2" charset="-78"/>
              </a:rPr>
              <a:t>داشت .</a:t>
            </a:r>
          </a:p>
        </p:txBody>
      </p:sp>
    </p:spTree>
    <p:extLst>
      <p:ext uri="{BB962C8B-B14F-4D97-AF65-F5344CB8AC3E}">
        <p14:creationId xmlns:p14="http://schemas.microsoft.com/office/powerpoint/2010/main" val="76302451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86089"/>
            <a:ext cx="8229600" cy="800100"/>
          </a:xfrm>
        </p:spPr>
        <p:txBody>
          <a:bodyPr>
            <a:normAutofit fontScale="90000"/>
          </a:bodyPr>
          <a:lstStyle/>
          <a:p>
            <a:pPr algn="ctr"/>
            <a:r>
              <a:rPr lang="fa-IR" dirty="0" smtClean="0">
                <a:solidFill>
                  <a:schemeClr val="accent4">
                    <a:lumMod val="75000"/>
                  </a:schemeClr>
                </a:solidFill>
                <a:cs typeface="2  Nazanin Outline" panose="00000400000000000000" pitchFamily="2" charset="-78"/>
              </a:rPr>
              <a:t>مروری بر تحقیقات داخل و خارج از کشور :</a:t>
            </a:r>
            <a:endParaRPr lang="en-US" dirty="0">
              <a:solidFill>
                <a:schemeClr val="accent4">
                  <a:lumMod val="75000"/>
                </a:schemeClr>
              </a:solidFill>
              <a:cs typeface="2  Nazanin Outline" panose="00000400000000000000" pitchFamily="2" charset="-78"/>
            </a:endParaRPr>
          </a:p>
        </p:txBody>
      </p:sp>
      <p:sp>
        <p:nvSpPr>
          <p:cNvPr id="3" name="Content Placeholder 2"/>
          <p:cNvSpPr>
            <a:spLocks noGrp="1"/>
          </p:cNvSpPr>
          <p:nvPr>
            <p:ph idx="1"/>
          </p:nvPr>
        </p:nvSpPr>
        <p:spPr>
          <a:xfrm>
            <a:off x="457200" y="2283520"/>
            <a:ext cx="8229600" cy="3451604"/>
          </a:xfrm>
        </p:spPr>
        <p:txBody>
          <a:bodyPr>
            <a:noAutofit/>
          </a:bodyPr>
          <a:lstStyle/>
          <a:p>
            <a:pPr marL="0" algn="just">
              <a:lnSpc>
                <a:spcPct val="150000"/>
              </a:lnSpc>
              <a:spcBef>
                <a:spcPts val="0"/>
              </a:spcBef>
              <a:spcAft>
                <a:spcPts val="600"/>
              </a:spcAft>
            </a:pPr>
            <a:r>
              <a:rPr lang="fa-IR" sz="2400" dirty="0">
                <a:latin typeface="Calibri" panose="020F0502020204030204" pitchFamily="34" charset="0"/>
                <a:ea typeface="Calibri" panose="020F0502020204030204" pitchFamily="34" charset="0"/>
                <a:cs typeface="2  Nazanin" panose="00000400000000000000" pitchFamily="2" charset="-78"/>
              </a:rPr>
              <a:t>تأثیر آموزش مهارت های ارتباطی بر ارتقاء سطوح نظریه ذهن کودکان (1393) :</a:t>
            </a:r>
          </a:p>
          <a:p>
            <a:pPr algn="just">
              <a:lnSpc>
                <a:spcPct val="150000"/>
              </a:lnSpc>
            </a:pPr>
            <a:r>
              <a:rPr lang="fa-IR" sz="2400" dirty="0">
                <a:latin typeface="Calibri" panose="020F0502020204030204" pitchFamily="34" charset="0"/>
                <a:ea typeface="Calibri" panose="020F0502020204030204" pitchFamily="34" charset="0"/>
                <a:cs typeface="2  Nazanin" panose="00000400000000000000" pitchFamily="2" charset="-78"/>
              </a:rPr>
              <a:t>آموزش مهارت های ارتباطی موجب ارتقاء سطوح نظریه ذهن کودکان شد و از آنجا که فعالیت آموزش داده شده بر اساس روش درمانی عقلانی- هیجانی </a:t>
            </a:r>
            <a:r>
              <a:rPr lang="fa-IR" sz="2400" dirty="0">
                <a:ea typeface="Calibri" panose="020F0502020204030204" pitchFamily="34" charset="0"/>
                <a:cs typeface="Times New Roman" panose="02020603050405020304" pitchFamily="18" charset="0"/>
              </a:rPr>
              <a:t>–</a:t>
            </a:r>
            <a:r>
              <a:rPr lang="fa-IR" sz="2400" dirty="0">
                <a:latin typeface="Calibri" panose="020F0502020204030204" pitchFamily="34" charset="0"/>
                <a:ea typeface="Calibri" panose="020F0502020204030204" pitchFamily="34" charset="0"/>
                <a:cs typeface="2  Nazanin" panose="00000400000000000000" pitchFamily="2" charset="-78"/>
              </a:rPr>
              <a:t> عاطفی آلبرت آلیس بود و بین شناخت اجتماعی و هیجان ارتباط نزدیک وجود دارد تأثیرات قابل مشاهده بر ارتقاء سطوح نظریه ذهن کودکان گروه آزمایش قابل تبیین است.</a:t>
            </a:r>
          </a:p>
        </p:txBody>
      </p:sp>
    </p:spTree>
    <p:extLst>
      <p:ext uri="{BB962C8B-B14F-4D97-AF65-F5344CB8AC3E}">
        <p14:creationId xmlns:p14="http://schemas.microsoft.com/office/powerpoint/2010/main" val="240387119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86089"/>
            <a:ext cx="8229600" cy="800100"/>
          </a:xfrm>
        </p:spPr>
        <p:txBody>
          <a:bodyPr>
            <a:normAutofit fontScale="90000"/>
          </a:bodyPr>
          <a:lstStyle/>
          <a:p>
            <a:pPr algn="ctr"/>
            <a:r>
              <a:rPr lang="fa-IR" dirty="0" smtClean="0">
                <a:solidFill>
                  <a:schemeClr val="accent4">
                    <a:lumMod val="75000"/>
                  </a:schemeClr>
                </a:solidFill>
                <a:cs typeface="2  Nazanin Outline" panose="00000400000000000000" pitchFamily="2" charset="-78"/>
              </a:rPr>
              <a:t>مروری بر تحقیقات داخل و خارج از کشور :</a:t>
            </a:r>
            <a:endParaRPr lang="en-US" dirty="0">
              <a:solidFill>
                <a:schemeClr val="accent4">
                  <a:lumMod val="75000"/>
                </a:schemeClr>
              </a:solidFill>
              <a:cs typeface="2  Nazanin Outline" panose="00000400000000000000" pitchFamily="2" charset="-78"/>
            </a:endParaRPr>
          </a:p>
        </p:txBody>
      </p:sp>
      <p:sp>
        <p:nvSpPr>
          <p:cNvPr id="3" name="Content Placeholder 2"/>
          <p:cNvSpPr>
            <a:spLocks noGrp="1"/>
          </p:cNvSpPr>
          <p:nvPr>
            <p:ph idx="1"/>
          </p:nvPr>
        </p:nvSpPr>
        <p:spPr>
          <a:xfrm>
            <a:off x="457200" y="2186189"/>
            <a:ext cx="8229600" cy="3693821"/>
          </a:xfrm>
        </p:spPr>
        <p:txBody>
          <a:bodyPr>
            <a:noAutofit/>
          </a:bodyPr>
          <a:lstStyle/>
          <a:p>
            <a:pPr marL="0">
              <a:lnSpc>
                <a:spcPct val="150000"/>
              </a:lnSpc>
              <a:spcBef>
                <a:spcPts val="0"/>
              </a:spcBef>
              <a:spcAft>
                <a:spcPts val="600"/>
              </a:spcAft>
            </a:pPr>
            <a:r>
              <a:rPr lang="fa-IR" dirty="0">
                <a:latin typeface="Calibri" panose="020F0502020204030204" pitchFamily="34" charset="0"/>
                <a:ea typeface="Calibri" panose="020F0502020204030204" pitchFamily="34" charset="0"/>
                <a:cs typeface="2  Nazanin" panose="00000400000000000000" pitchFamily="2" charset="-78"/>
              </a:rPr>
              <a:t>جنسیت، ناگویی هیجانی و نظریه ذهن در دانشجویان (1391</a:t>
            </a:r>
            <a:r>
              <a:rPr lang="fa-IR" dirty="0" smtClean="0">
                <a:latin typeface="Calibri" panose="020F0502020204030204" pitchFamily="34" charset="0"/>
                <a:ea typeface="Calibri" panose="020F0502020204030204" pitchFamily="34" charset="0"/>
                <a:cs typeface="2  Nazanin" panose="00000400000000000000" pitchFamily="2" charset="-78"/>
              </a:rPr>
              <a:t>) :</a:t>
            </a:r>
          </a:p>
          <a:p>
            <a:pPr marL="0" algn="just">
              <a:lnSpc>
                <a:spcPct val="150000"/>
              </a:lnSpc>
              <a:spcBef>
                <a:spcPts val="0"/>
              </a:spcBef>
              <a:spcAft>
                <a:spcPts val="600"/>
              </a:spcAft>
            </a:pPr>
            <a:r>
              <a:rPr lang="fa-IR" dirty="0" smtClean="0">
                <a:latin typeface="Calibri" panose="020F0502020204030204" pitchFamily="34" charset="0"/>
                <a:ea typeface="Calibri" panose="020F0502020204030204" pitchFamily="34" charset="0"/>
                <a:cs typeface="2  Nazanin" panose="00000400000000000000" pitchFamily="2" charset="-78"/>
              </a:rPr>
              <a:t>نتایج </a:t>
            </a:r>
            <a:r>
              <a:rPr lang="fa-IR" dirty="0">
                <a:latin typeface="Calibri" panose="020F0502020204030204" pitchFamily="34" charset="0"/>
                <a:ea typeface="Calibri" panose="020F0502020204030204" pitchFamily="34" charset="0"/>
                <a:cs typeface="2  Nazanin" panose="00000400000000000000" pitchFamily="2" charset="-78"/>
              </a:rPr>
              <a:t>پژوهش نشان داد که میزان نظریه ذهن و مؤلفه جهت گیری بیرونی در تفکر در دو جنس متفاوت است. به عبارت دیگر، دانشجویان پسر سطح بالایی از جهت گیری بیرونی در تفکر و سطح کمتری از نظریه ذهن را به نسبت دانشجویان دختر نشان می دهند.از آنجا که زنان در توانایی های مربوط به زبان و مردان در مهارت های فضایی نسبت به جنس مقابل خود برتری دارند (ویتلسون، 1976؛ کیمورا، 1992). لذا علیرغم نمرات بالای زنان در تکالیف نظریه ذهن، این امر می تواند نشان دهنده ی تأثیر عوامل ژنتیکی یا اجتماعی شدن باشد (بارون </a:t>
            </a:r>
            <a:r>
              <a:rPr lang="fa-IR" dirty="0">
                <a:latin typeface="Calibri" panose="020F0502020204030204" pitchFamily="34" charset="0"/>
                <a:ea typeface="Calibri" panose="020F0502020204030204" pitchFamily="34" charset="0"/>
                <a:cs typeface="Times New Roman" panose="02020603050405020304" pitchFamily="18" charset="0"/>
              </a:rPr>
              <a:t>–</a:t>
            </a:r>
            <a:r>
              <a:rPr lang="fa-IR" dirty="0">
                <a:latin typeface="Calibri" panose="020F0502020204030204" pitchFamily="34" charset="0"/>
                <a:ea typeface="Calibri" panose="020F0502020204030204" pitchFamily="34" charset="0"/>
                <a:cs typeface="2  Nazanin" panose="00000400000000000000" pitchFamily="2" charset="-78"/>
              </a:rPr>
              <a:t> کوهن،1997).</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1789432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86089"/>
            <a:ext cx="8229600" cy="800100"/>
          </a:xfrm>
        </p:spPr>
        <p:txBody>
          <a:bodyPr>
            <a:normAutofit fontScale="90000"/>
          </a:bodyPr>
          <a:lstStyle/>
          <a:p>
            <a:pPr algn="ctr"/>
            <a:r>
              <a:rPr lang="fa-IR" dirty="0" smtClean="0">
                <a:solidFill>
                  <a:schemeClr val="accent4">
                    <a:lumMod val="75000"/>
                  </a:schemeClr>
                </a:solidFill>
                <a:cs typeface="2  Nazanin Outline" panose="00000400000000000000" pitchFamily="2" charset="-78"/>
              </a:rPr>
              <a:t>مروری بر تحقیقات داخل و خارج از کشور :</a:t>
            </a:r>
            <a:endParaRPr lang="en-US" dirty="0">
              <a:solidFill>
                <a:schemeClr val="accent4">
                  <a:lumMod val="75000"/>
                </a:schemeClr>
              </a:solidFill>
              <a:cs typeface="2  Nazanin Outline" panose="00000400000000000000" pitchFamily="2" charset="-78"/>
            </a:endParaRPr>
          </a:p>
        </p:txBody>
      </p:sp>
      <p:sp>
        <p:nvSpPr>
          <p:cNvPr id="3" name="Content Placeholder 2"/>
          <p:cNvSpPr>
            <a:spLocks noGrp="1"/>
          </p:cNvSpPr>
          <p:nvPr>
            <p:ph idx="1"/>
          </p:nvPr>
        </p:nvSpPr>
        <p:spPr>
          <a:xfrm>
            <a:off x="457200" y="2186189"/>
            <a:ext cx="8229600" cy="3693821"/>
          </a:xfrm>
        </p:spPr>
        <p:txBody>
          <a:bodyPr>
            <a:noAutofit/>
          </a:bodyPr>
          <a:lstStyle/>
          <a:p>
            <a:pPr marL="0" algn="just">
              <a:lnSpc>
                <a:spcPct val="150000"/>
              </a:lnSpc>
              <a:spcBef>
                <a:spcPts val="0"/>
              </a:spcBef>
              <a:spcAft>
                <a:spcPts val="600"/>
              </a:spcAft>
            </a:pPr>
            <a:r>
              <a:rPr lang="fa-IR" sz="2400" dirty="0">
                <a:latin typeface="Calibri" panose="020F0502020204030204" pitchFamily="34" charset="0"/>
                <a:ea typeface="Calibri" panose="020F0502020204030204" pitchFamily="34" charset="0"/>
                <a:cs typeface="2  Nazanin" panose="00000400000000000000" pitchFamily="2" charset="-78"/>
              </a:rPr>
              <a:t>شناخت اجتماعی در کودکان مبتلا به اختلال نقص توجه و بیش فعالی (1392) :</a:t>
            </a:r>
          </a:p>
          <a:p>
            <a:pPr marL="0" algn="just">
              <a:lnSpc>
                <a:spcPct val="150000"/>
              </a:lnSpc>
              <a:spcBef>
                <a:spcPts val="0"/>
              </a:spcBef>
              <a:spcAft>
                <a:spcPts val="600"/>
              </a:spcAft>
            </a:pPr>
            <a:r>
              <a:rPr lang="fa-IR" sz="2400" dirty="0">
                <a:latin typeface="Calibri" panose="020F0502020204030204" pitchFamily="34" charset="0"/>
                <a:ea typeface="Calibri" panose="020F0502020204030204" pitchFamily="34" charset="0"/>
                <a:cs typeface="2  Nazanin" panose="00000400000000000000" pitchFamily="2" charset="-78"/>
              </a:rPr>
              <a:t>تحلیل نتایج نشان داد که عملکرد کودکان مبتلا به این اختلال در آزمون ذهن خوانی به طور معناداری ضعیف تر از گروه گواه بود. از آنجا که ذهن خوانی یکی از اساسی ترین مؤلفه های شناخت اجتماعی است، می توان نتیجه گیری نمود که نقص در توانایی ذهن خوانی یکی از عوامل مؤثر بر شکست این کودکان در تعاملات اجتماعی و روابط میان فردی است.</a:t>
            </a:r>
            <a:endParaRPr lang="en-US" sz="1800" dirty="0">
              <a:latin typeface="Calibri" panose="020F0502020204030204" pitchFamily="34" charset="0"/>
              <a:ea typeface="Calibri" panose="020F0502020204030204" pitchFamily="34" charset="0"/>
              <a:cs typeface="Arial" panose="020B0604020202020204" pitchFamily="34" charset="0"/>
            </a:endParaRPr>
          </a:p>
          <a:p>
            <a:pPr marL="82296" indent="0" algn="just">
              <a:lnSpc>
                <a:spcPct val="150000"/>
              </a:lnSpc>
              <a:buNone/>
            </a:pPr>
            <a:endParaRPr lang="en-US" sz="18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25318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86089"/>
            <a:ext cx="8229600" cy="800100"/>
          </a:xfrm>
        </p:spPr>
        <p:txBody>
          <a:bodyPr>
            <a:normAutofit fontScale="90000"/>
          </a:bodyPr>
          <a:lstStyle/>
          <a:p>
            <a:pPr algn="ctr"/>
            <a:r>
              <a:rPr lang="fa-IR" dirty="0" smtClean="0">
                <a:solidFill>
                  <a:schemeClr val="accent4">
                    <a:lumMod val="75000"/>
                  </a:schemeClr>
                </a:solidFill>
                <a:cs typeface="2  Nazanin Outline" panose="00000400000000000000" pitchFamily="2" charset="-78"/>
              </a:rPr>
              <a:t>مروری بر تحقیقات داخل و خارج از کشور :</a:t>
            </a:r>
            <a:endParaRPr lang="en-US" dirty="0">
              <a:solidFill>
                <a:schemeClr val="accent4">
                  <a:lumMod val="75000"/>
                </a:schemeClr>
              </a:solidFill>
              <a:cs typeface="2  Nazanin Outline" panose="00000400000000000000" pitchFamily="2" charset="-78"/>
            </a:endParaRPr>
          </a:p>
        </p:txBody>
      </p:sp>
      <p:sp>
        <p:nvSpPr>
          <p:cNvPr id="3" name="Content Placeholder 2"/>
          <p:cNvSpPr>
            <a:spLocks noGrp="1"/>
          </p:cNvSpPr>
          <p:nvPr>
            <p:ph idx="1"/>
          </p:nvPr>
        </p:nvSpPr>
        <p:spPr>
          <a:xfrm>
            <a:off x="457200" y="2186189"/>
            <a:ext cx="8229600" cy="3693821"/>
          </a:xfrm>
        </p:spPr>
        <p:txBody>
          <a:bodyPr>
            <a:noAutofit/>
          </a:bodyPr>
          <a:lstStyle/>
          <a:p>
            <a:pPr marL="0" algn="just">
              <a:lnSpc>
                <a:spcPct val="150000"/>
              </a:lnSpc>
              <a:spcBef>
                <a:spcPts val="0"/>
              </a:spcBef>
              <a:spcAft>
                <a:spcPts val="600"/>
              </a:spcAft>
            </a:pPr>
            <a:r>
              <a:rPr lang="fa-IR" sz="2400" dirty="0">
                <a:latin typeface="Calibri" panose="020F0502020204030204" pitchFamily="34" charset="0"/>
                <a:ea typeface="Calibri" panose="020F0502020204030204" pitchFamily="34" charset="0"/>
                <a:cs typeface="2  Nazanin" panose="00000400000000000000" pitchFamily="2" charset="-78"/>
              </a:rPr>
              <a:t>در پژوهش های مختلف تأثیرات نظریه ذهن بر خودتنظیمی و مهارت های حل مسأله (اسپرلینگ، والز و هیل، 2009)، فرایندهای اجرایی (کول و میچل، 2008)،خودپنداره (بوساکی، 2005)، تشخیص بازنمود از واقعیت (لیلارد، 2005)، کفایت اجتماعی و مهارت های بین فردی، هیجانات (بلوم،2003)، تفسیر و درک تصاویر مبهم (پوپر، میچل و اکرود، 2008)، رفتارهای جامعه پسند، همدلی و همدردی (کارپنتر، پنینگتون و راجرز، 2010)، مشخص شده است.</a:t>
            </a:r>
            <a:endParaRPr lang="en-US" sz="18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2704630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86089"/>
            <a:ext cx="8229600" cy="800100"/>
          </a:xfrm>
        </p:spPr>
        <p:txBody>
          <a:bodyPr/>
          <a:lstStyle/>
          <a:p>
            <a:pPr algn="ctr"/>
            <a:r>
              <a:rPr lang="fa-IR" dirty="0" smtClean="0">
                <a:solidFill>
                  <a:schemeClr val="accent4">
                    <a:lumMod val="75000"/>
                  </a:schemeClr>
                </a:solidFill>
                <a:cs typeface="2  Nazanin Outline" panose="00000400000000000000" pitchFamily="2" charset="-78"/>
              </a:rPr>
              <a:t>رشد بهنجار :</a:t>
            </a:r>
            <a:endParaRPr lang="en-US" dirty="0">
              <a:solidFill>
                <a:schemeClr val="accent4">
                  <a:lumMod val="75000"/>
                </a:schemeClr>
              </a:solidFill>
              <a:cs typeface="2  Nazanin Outline" panose="00000400000000000000" pitchFamily="2" charset="-78"/>
            </a:endParaRPr>
          </a:p>
        </p:txBody>
      </p:sp>
      <p:sp>
        <p:nvSpPr>
          <p:cNvPr id="3" name="Content Placeholder 2"/>
          <p:cNvSpPr>
            <a:spLocks noGrp="1"/>
          </p:cNvSpPr>
          <p:nvPr>
            <p:ph idx="1"/>
          </p:nvPr>
        </p:nvSpPr>
        <p:spPr>
          <a:xfrm>
            <a:off x="283336" y="2186190"/>
            <a:ext cx="8229600" cy="3693821"/>
          </a:xfrm>
        </p:spPr>
        <p:txBody>
          <a:bodyPr>
            <a:noAutofit/>
          </a:bodyPr>
          <a:lstStyle/>
          <a:p>
            <a:pPr marL="0" algn="just">
              <a:lnSpc>
                <a:spcPct val="150000"/>
              </a:lnSpc>
              <a:spcBef>
                <a:spcPts val="0"/>
              </a:spcBef>
              <a:spcAft>
                <a:spcPts val="600"/>
              </a:spcAft>
            </a:pPr>
            <a:r>
              <a:rPr lang="fa-IR" sz="2000" dirty="0">
                <a:latin typeface="Calibri" panose="020F0502020204030204" pitchFamily="34" charset="0"/>
                <a:ea typeface="Calibri" panose="020F0502020204030204" pitchFamily="34" charset="0"/>
                <a:cs typeface="Nazanin" panose="00000400000000000000" pitchFamily="2" charset="-78"/>
              </a:rPr>
              <a:t>شروع آن در نوزادی است و از طریق توجه اشتراکی ، بازی های نمادین، تقلید و درک هیجانی است و در 18 ماهگی روانشناسی میل رشد کرده  سپس از  2/5 سالگی به سمت روانشناسی میل – باور پیش می رود. </a:t>
            </a:r>
          </a:p>
          <a:p>
            <a:pPr marL="0" algn="just">
              <a:lnSpc>
                <a:spcPct val="150000"/>
              </a:lnSpc>
              <a:spcBef>
                <a:spcPts val="0"/>
              </a:spcBef>
              <a:spcAft>
                <a:spcPts val="600"/>
              </a:spcAft>
            </a:pPr>
            <a:r>
              <a:rPr lang="fa-IR" sz="2000" dirty="0">
                <a:latin typeface="Calibri" panose="020F0502020204030204" pitchFamily="34" charset="0"/>
                <a:ea typeface="Calibri" panose="020F0502020204030204" pitchFamily="34" charset="0"/>
                <a:cs typeface="Nazanin" panose="00000400000000000000" pitchFamily="2" charset="-78"/>
              </a:rPr>
              <a:t>بر طبق دیدگاه پیاژه، کودک تا حدود سن سه تا چهار سالگی از توجه به دیدگاه دیگران،چه به لحاظ مفهومی ناتوان است. از این دیدگاه کودک بر اساس یک ناتوانی کلی و به صورت ناخودآگاه ، حالت، دیدگاه و یا باور ذهنی خود را به دیگران نسبت می دهد. اما طبق دیدگاه نظریه  ذهن، کودکان پیش دبستانی (قبل از شش یا هفت  سالگی) نیز قادرند حالت های ذهنی دیگران را در نظر بگیرند و در عین درک دیدگاه دیگران، دیدگاه خود را با آن هماهنگ سازند.</a:t>
            </a:r>
          </a:p>
        </p:txBody>
      </p:sp>
    </p:spTree>
    <p:extLst>
      <p:ext uri="{BB962C8B-B14F-4D97-AF65-F5344CB8AC3E}">
        <p14:creationId xmlns:p14="http://schemas.microsoft.com/office/powerpoint/2010/main" val="338243633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068" y="838200"/>
            <a:ext cx="8229600" cy="800100"/>
          </a:xfrm>
        </p:spPr>
        <p:txBody>
          <a:bodyPr/>
          <a:lstStyle/>
          <a:p>
            <a:pPr algn="ctr"/>
            <a:r>
              <a:rPr lang="fa-IR" dirty="0" smtClean="0">
                <a:solidFill>
                  <a:schemeClr val="accent4">
                    <a:lumMod val="75000"/>
                  </a:schemeClr>
                </a:solidFill>
                <a:cs typeface="2  Nazanin Outline" panose="00000400000000000000" pitchFamily="2" charset="-78"/>
              </a:rPr>
              <a:t>رشد بهنجار :</a:t>
            </a:r>
            <a:endParaRPr lang="en-US" dirty="0">
              <a:solidFill>
                <a:schemeClr val="accent4">
                  <a:lumMod val="75000"/>
                </a:schemeClr>
              </a:solidFill>
              <a:cs typeface="2  Nazanin Outline" panose="00000400000000000000" pitchFamily="2" charset="-78"/>
            </a:endParaRPr>
          </a:p>
        </p:txBody>
      </p:sp>
      <p:sp>
        <p:nvSpPr>
          <p:cNvPr id="3" name="Content Placeholder 2"/>
          <p:cNvSpPr>
            <a:spLocks noGrp="1"/>
          </p:cNvSpPr>
          <p:nvPr>
            <p:ph idx="1"/>
          </p:nvPr>
        </p:nvSpPr>
        <p:spPr>
          <a:xfrm>
            <a:off x="294068" y="1638300"/>
            <a:ext cx="8229600" cy="4648200"/>
          </a:xfrm>
        </p:spPr>
        <p:txBody>
          <a:bodyPr>
            <a:noAutofit/>
          </a:bodyPr>
          <a:lstStyle/>
          <a:p>
            <a:pPr marL="0" algn="just">
              <a:lnSpc>
                <a:spcPct val="150000"/>
              </a:lnSpc>
              <a:spcBef>
                <a:spcPts val="0"/>
              </a:spcBef>
              <a:spcAft>
                <a:spcPts val="600"/>
              </a:spcAft>
            </a:pPr>
            <a:r>
              <a:rPr lang="fa-IR" sz="2000" dirty="0">
                <a:latin typeface="Calibri" panose="020F0502020204030204" pitchFamily="34" charset="0"/>
                <a:ea typeface="Calibri" panose="020F0502020204030204" pitchFamily="34" charset="0"/>
                <a:cs typeface="Nazanin" panose="00000400000000000000" pitchFamily="2" charset="-78"/>
              </a:rPr>
              <a:t>با توجه به این نظریه هر چه که تعاملات اجتماعی و کلامی محیط کودک غنی تر باشد رشد شناخت اجتماعی و ظرفیت نظریه ذهنش بهبود می یابد. با ورود به دبستان چون کودک می تواند افکار و احساسات دیگران را درک نماید در نتیجه می تواند سازگاری بهتری را از خود نشان دهد و شاید پایه های همدلی در این مقطع شروع به شکل گیری نماید. از دیدگاه شناختی کودک از خودمحوری فاصله گرفته باشد و در همین راستا باید  بتواند با دوستان خود و به خصوص با همجنس ارتباط خوبی داشته باشد.</a:t>
            </a:r>
          </a:p>
          <a:p>
            <a:pPr marL="0" algn="just">
              <a:lnSpc>
                <a:spcPct val="150000"/>
              </a:lnSpc>
              <a:spcBef>
                <a:spcPts val="0"/>
              </a:spcBef>
              <a:spcAft>
                <a:spcPts val="600"/>
              </a:spcAft>
            </a:pPr>
            <a:r>
              <a:rPr lang="fa-IR" sz="2000" dirty="0">
                <a:latin typeface="Calibri" panose="020F0502020204030204" pitchFamily="34" charset="0"/>
                <a:ea typeface="Calibri" panose="020F0502020204030204" pitchFamily="34" charset="0"/>
                <a:cs typeface="Nazanin" panose="00000400000000000000" pitchFamily="2" charset="-78"/>
              </a:rPr>
              <a:t>در دوره نوجوانی یکی از مسایل مهم، دستیابی به هویت می باشد.  با استناد به این نظریه اگر نوجوان قادر باشد انتظارات والدین،همسالان وجامعه را از خود پیش بینی و درک نماید می تواند به یک هویت رشد یافته برسد.  </a:t>
            </a:r>
          </a:p>
        </p:txBody>
      </p:sp>
    </p:spTree>
    <p:extLst>
      <p:ext uri="{BB962C8B-B14F-4D97-AF65-F5344CB8AC3E}">
        <p14:creationId xmlns:p14="http://schemas.microsoft.com/office/powerpoint/2010/main" val="10710232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2438400"/>
          </a:xfrm>
        </p:spPr>
        <p:txBody>
          <a:bodyPr>
            <a:noAutofit/>
          </a:bodyPr>
          <a:lstStyle/>
          <a:p>
            <a:pPr algn="r">
              <a:lnSpc>
                <a:spcPct val="115000"/>
              </a:lnSpc>
              <a:spcAft>
                <a:spcPts val="1000"/>
              </a:spcAft>
              <a:tabLst>
                <a:tab pos="276225" algn="l"/>
                <a:tab pos="5943600" algn="r"/>
              </a:tabLst>
            </a:pPr>
            <a:r>
              <a:rPr lang="fa-IR" sz="3200" dirty="0" smtClean="0">
                <a:ea typeface="Calibri"/>
                <a:cs typeface="B Nazanin"/>
              </a:rPr>
              <a:t/>
            </a:r>
            <a:br>
              <a:rPr lang="fa-IR" sz="3200" dirty="0" smtClean="0">
                <a:ea typeface="Calibri"/>
                <a:cs typeface="B Nazanin"/>
              </a:rPr>
            </a:br>
            <a:r>
              <a:rPr lang="ar-SA" sz="3200" dirty="0" smtClean="0">
                <a:ea typeface="Calibri"/>
                <a:cs typeface="B Nazanin"/>
              </a:rPr>
              <a:t>پرسش </a:t>
            </a:r>
            <a:r>
              <a:rPr lang="ar-SA" sz="3200" dirty="0">
                <a:ea typeface="Calibri"/>
                <a:cs typeface="B Nazanin"/>
              </a:rPr>
              <a:t>های اساسی در پژوهش های تحولی مربوط به </a:t>
            </a:r>
            <a:r>
              <a:rPr lang="ar-SA" sz="3200" dirty="0" smtClean="0">
                <a:ea typeface="Calibri"/>
                <a:cs typeface="B Nazanin"/>
              </a:rPr>
              <a:t>شناخت</a:t>
            </a:r>
            <a:r>
              <a:rPr lang="fa-IR" sz="3200" dirty="0" smtClean="0">
                <a:ea typeface="Calibri"/>
                <a:cs typeface="B Nazanin"/>
              </a:rPr>
              <a:t> </a:t>
            </a:r>
            <a:r>
              <a:rPr lang="ar-SA" sz="3200" dirty="0">
                <a:solidFill>
                  <a:prstClr val="black"/>
                </a:solidFill>
                <a:ea typeface="Calibri"/>
                <a:cs typeface="B Nazanin"/>
              </a:rPr>
              <a:t>اجتماعی </a:t>
            </a:r>
            <a:r>
              <a:rPr lang="fa-IR" sz="3200" dirty="0" smtClean="0">
                <a:solidFill>
                  <a:prstClr val="black"/>
                </a:solidFill>
                <a:ea typeface="Calibri"/>
                <a:cs typeface="B Nazanin"/>
              </a:rPr>
              <a:t>:</a:t>
            </a:r>
            <a:r>
              <a:rPr lang="fa-IR" sz="3200" dirty="0" smtClean="0">
                <a:ea typeface="Calibri"/>
                <a:cs typeface="B Nazanin"/>
              </a:rPr>
              <a:t/>
            </a:r>
            <a:br>
              <a:rPr lang="fa-IR" sz="3200" dirty="0" smtClean="0">
                <a:ea typeface="Calibri"/>
                <a:cs typeface="B Nazanin"/>
              </a:rPr>
            </a:br>
            <a:r>
              <a:rPr lang="ar-SA" sz="3200" dirty="0">
                <a:ea typeface="Calibri"/>
                <a:cs typeface="B Nazanin"/>
              </a:rPr>
              <a:t>		1 </a:t>
            </a:r>
            <a:r>
              <a:rPr lang="fa-IR" sz="3200" dirty="0" smtClean="0">
                <a:ea typeface="Calibri"/>
              </a:rPr>
              <a:t>.</a:t>
            </a:r>
            <a:r>
              <a:rPr lang="ar-SA" sz="3200" dirty="0" smtClean="0">
                <a:ea typeface="Calibri"/>
                <a:cs typeface="B Nazanin"/>
              </a:rPr>
              <a:t> </a:t>
            </a:r>
            <a:r>
              <a:rPr lang="ar-SA" sz="3200" dirty="0">
                <a:ea typeface="Calibri"/>
                <a:cs typeface="B Nazanin"/>
              </a:rPr>
              <a:t>آیا شناخت کودک از پدیده ها و امور اجتماعی به سن حساس است و به موازات آن تغییر می پذیرد؟</a:t>
            </a:r>
            <a:r>
              <a:rPr lang="en-US" sz="2400" dirty="0">
                <a:ea typeface="Calibri"/>
                <a:cs typeface="Arial"/>
              </a:rPr>
              <a:t/>
            </a:r>
            <a:br>
              <a:rPr lang="en-US" sz="2400" dirty="0">
                <a:ea typeface="Calibri"/>
                <a:cs typeface="Arial"/>
              </a:rPr>
            </a:br>
            <a:endParaRPr lang="fa-IR" sz="3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743200"/>
            <a:ext cx="7315200" cy="4343400"/>
          </a:xfrm>
          <a:prstGeom prst="rect">
            <a:avLst/>
          </a:prstGeom>
          <a:ln>
            <a:noFill/>
          </a:ln>
          <a:effectLst>
            <a:softEdge rad="112500"/>
          </a:effectLst>
        </p:spPr>
      </p:pic>
    </p:spTree>
    <p:extLst>
      <p:ext uri="{BB962C8B-B14F-4D97-AF65-F5344CB8AC3E}">
        <p14:creationId xmlns:p14="http://schemas.microsoft.com/office/powerpoint/2010/main" val="34389333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86089"/>
            <a:ext cx="8229600" cy="800100"/>
          </a:xfrm>
        </p:spPr>
        <p:txBody>
          <a:bodyPr/>
          <a:lstStyle/>
          <a:p>
            <a:pPr algn="ctr"/>
            <a:r>
              <a:rPr lang="fa-IR" dirty="0" smtClean="0">
                <a:solidFill>
                  <a:schemeClr val="accent4">
                    <a:lumMod val="75000"/>
                  </a:schemeClr>
                </a:solidFill>
                <a:cs typeface="2  Nazanin Outline" panose="00000400000000000000" pitchFamily="2" charset="-78"/>
              </a:rPr>
              <a:t>رشد بهنجار :</a:t>
            </a:r>
            <a:endParaRPr lang="en-US" dirty="0">
              <a:solidFill>
                <a:schemeClr val="accent4">
                  <a:lumMod val="75000"/>
                </a:schemeClr>
              </a:solidFill>
              <a:cs typeface="2  Nazanin Outline" panose="00000400000000000000" pitchFamily="2" charset="-78"/>
            </a:endParaRPr>
          </a:p>
        </p:txBody>
      </p:sp>
      <p:sp>
        <p:nvSpPr>
          <p:cNvPr id="3" name="Content Placeholder 2"/>
          <p:cNvSpPr>
            <a:spLocks noGrp="1"/>
          </p:cNvSpPr>
          <p:nvPr>
            <p:ph idx="1"/>
          </p:nvPr>
        </p:nvSpPr>
        <p:spPr>
          <a:xfrm>
            <a:off x="283336" y="2186190"/>
            <a:ext cx="8229600" cy="3693821"/>
          </a:xfrm>
        </p:spPr>
        <p:txBody>
          <a:bodyPr>
            <a:noAutofit/>
          </a:bodyPr>
          <a:lstStyle/>
          <a:p>
            <a:pPr marL="0" algn="just">
              <a:lnSpc>
                <a:spcPct val="150000"/>
              </a:lnSpc>
              <a:spcBef>
                <a:spcPts val="0"/>
              </a:spcBef>
              <a:spcAft>
                <a:spcPts val="600"/>
              </a:spcAft>
              <a:buClr>
                <a:srgbClr val="A04DA3"/>
              </a:buClr>
            </a:pPr>
            <a:endParaRPr lang="fa-IR" sz="2400" dirty="0">
              <a:solidFill>
                <a:prstClr val="black"/>
              </a:solidFill>
              <a:latin typeface="Calibri" panose="020F0502020204030204" pitchFamily="34" charset="0"/>
              <a:ea typeface="Calibri" panose="020F0502020204030204" pitchFamily="34" charset="0"/>
              <a:cs typeface="Nazanin" panose="00000400000000000000" pitchFamily="2" charset="-78"/>
            </a:endParaRPr>
          </a:p>
          <a:p>
            <a:pPr marL="0" algn="just">
              <a:lnSpc>
                <a:spcPct val="150000"/>
              </a:lnSpc>
              <a:spcBef>
                <a:spcPts val="0"/>
              </a:spcBef>
              <a:spcAft>
                <a:spcPts val="600"/>
              </a:spcAft>
              <a:buClr>
                <a:srgbClr val="A04DA3"/>
              </a:buClr>
            </a:pPr>
            <a:r>
              <a:rPr lang="fa-IR" sz="2400" dirty="0">
                <a:solidFill>
                  <a:prstClr val="black"/>
                </a:solidFill>
                <a:latin typeface="Calibri" panose="020F0502020204030204" pitchFamily="34" charset="0"/>
                <a:ea typeface="Calibri" panose="020F0502020204030204" pitchFamily="34" charset="0"/>
                <a:cs typeface="Nazanin" panose="00000400000000000000" pitchFamily="2" charset="-78"/>
              </a:rPr>
              <a:t> در ادامه مهارت های شناخت اجتماعی در اوایل و اواسط بزرگسالی بهبود می یابد. در سالهای پیری رشد این مهارت ها به خوبی ادامه پیدا میکند در صورتی که بزرگسال از نظر اجتماعی فعال باشد.</a:t>
            </a:r>
          </a:p>
          <a:p>
            <a:pPr marL="0" algn="just">
              <a:lnSpc>
                <a:spcPct val="150000"/>
              </a:lnSpc>
              <a:spcBef>
                <a:spcPts val="0"/>
              </a:spcBef>
              <a:spcAft>
                <a:spcPts val="600"/>
              </a:spcAft>
            </a:pPr>
            <a:endParaRPr lang="fa-IR" sz="2400" dirty="0">
              <a:latin typeface="Calibri" panose="020F0502020204030204" pitchFamily="34" charset="0"/>
              <a:ea typeface="Calibri" panose="020F0502020204030204" pitchFamily="34" charset="0"/>
              <a:cs typeface="Nazanin" panose="00000400000000000000" pitchFamily="2" charset="-78"/>
            </a:endParaRPr>
          </a:p>
        </p:txBody>
      </p:sp>
    </p:spTree>
    <p:extLst>
      <p:ext uri="{BB962C8B-B14F-4D97-AF65-F5344CB8AC3E}">
        <p14:creationId xmlns:p14="http://schemas.microsoft.com/office/powerpoint/2010/main" val="129691746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86089"/>
            <a:ext cx="8229600" cy="800100"/>
          </a:xfrm>
        </p:spPr>
        <p:txBody>
          <a:bodyPr/>
          <a:lstStyle/>
          <a:p>
            <a:pPr algn="r"/>
            <a:r>
              <a:rPr lang="fa-IR" dirty="0" smtClean="0">
                <a:solidFill>
                  <a:schemeClr val="accent4">
                    <a:lumMod val="75000"/>
                  </a:schemeClr>
                </a:solidFill>
                <a:cs typeface="2  Nazanin Outline" panose="00000400000000000000" pitchFamily="2" charset="-78"/>
              </a:rPr>
              <a:t>منابع :</a:t>
            </a:r>
            <a:endParaRPr lang="en-US" dirty="0">
              <a:solidFill>
                <a:schemeClr val="accent4">
                  <a:lumMod val="75000"/>
                </a:schemeClr>
              </a:solidFill>
              <a:cs typeface="2  Nazanin Outline" panose="00000400000000000000" pitchFamily="2" charset="-78"/>
            </a:endParaRPr>
          </a:p>
        </p:txBody>
      </p:sp>
      <p:sp>
        <p:nvSpPr>
          <p:cNvPr id="3" name="Content Placeholder 2"/>
          <p:cNvSpPr>
            <a:spLocks noGrp="1"/>
          </p:cNvSpPr>
          <p:nvPr>
            <p:ph idx="1"/>
          </p:nvPr>
        </p:nvSpPr>
        <p:spPr>
          <a:xfrm>
            <a:off x="480811" y="1352819"/>
            <a:ext cx="8229600" cy="5334000"/>
          </a:xfrm>
        </p:spPr>
        <p:txBody>
          <a:bodyPr>
            <a:noAutofit/>
          </a:bodyPr>
          <a:lstStyle/>
          <a:p>
            <a:pPr marL="0" algn="just">
              <a:lnSpc>
                <a:spcPct val="150000"/>
              </a:lnSpc>
              <a:spcBef>
                <a:spcPts val="0"/>
              </a:spcBef>
              <a:spcAft>
                <a:spcPts val="600"/>
              </a:spcAft>
              <a:buClr>
                <a:srgbClr val="A04DA3"/>
              </a:buClr>
            </a:pPr>
            <a:endParaRPr lang="fa-IR" sz="2400" dirty="0">
              <a:solidFill>
                <a:prstClr val="black"/>
              </a:solidFill>
              <a:latin typeface="Calibri" panose="020F0502020204030204" pitchFamily="34" charset="0"/>
              <a:ea typeface="Calibri" panose="020F0502020204030204" pitchFamily="34" charset="0"/>
              <a:cs typeface="Nazanin" panose="00000400000000000000" pitchFamily="2" charset="-78"/>
            </a:endParaRPr>
          </a:p>
          <a:p>
            <a:pPr marL="0" algn="just">
              <a:lnSpc>
                <a:spcPct val="150000"/>
              </a:lnSpc>
              <a:spcBef>
                <a:spcPts val="0"/>
              </a:spcBef>
              <a:spcAft>
                <a:spcPts val="600"/>
              </a:spcAft>
              <a:buClr>
                <a:srgbClr val="A04DA3"/>
              </a:buClr>
            </a:pPr>
            <a:r>
              <a:rPr lang="fa-IR" sz="2400" dirty="0">
                <a:solidFill>
                  <a:prstClr val="black"/>
                </a:solidFill>
                <a:latin typeface="Calibri" panose="020F0502020204030204" pitchFamily="34" charset="0"/>
                <a:ea typeface="Calibri" panose="020F0502020204030204" pitchFamily="34" charset="0"/>
                <a:cs typeface="Nazanin" panose="00000400000000000000" pitchFamily="2" charset="-78"/>
              </a:rPr>
              <a:t> </a:t>
            </a:r>
            <a:r>
              <a:rPr lang="fa-IR" sz="2400" dirty="0" smtClean="0">
                <a:solidFill>
                  <a:prstClr val="black"/>
                </a:solidFill>
                <a:latin typeface="Calibri" panose="020F0502020204030204" pitchFamily="34" charset="0"/>
                <a:ea typeface="Calibri" panose="020F0502020204030204" pitchFamily="34" charset="0"/>
                <a:cs typeface="Nazanin" panose="00000400000000000000" pitchFamily="2" charset="-78"/>
              </a:rPr>
              <a:t>فلاول، ج. اچ، س . ا . (1377). </a:t>
            </a:r>
            <a:r>
              <a:rPr lang="fa-IR" sz="2400" i="1" dirty="0" smtClean="0">
                <a:solidFill>
                  <a:prstClr val="black"/>
                </a:solidFill>
                <a:latin typeface="Calibri" panose="020F0502020204030204" pitchFamily="34" charset="0"/>
                <a:ea typeface="Calibri" panose="020F0502020204030204" pitchFamily="34" charset="0"/>
                <a:cs typeface="Nazanin" panose="00000400000000000000" pitchFamily="2" charset="-78"/>
              </a:rPr>
              <a:t>رشد شناختی </a:t>
            </a:r>
            <a:r>
              <a:rPr lang="fa-IR" sz="2400" dirty="0" smtClean="0">
                <a:solidFill>
                  <a:prstClr val="black"/>
                </a:solidFill>
                <a:latin typeface="Calibri" panose="020F0502020204030204" pitchFamily="34" charset="0"/>
                <a:ea typeface="Calibri" panose="020F0502020204030204" pitchFamily="34" charset="0"/>
                <a:cs typeface="Nazanin" panose="00000400000000000000" pitchFamily="2" charset="-78"/>
              </a:rPr>
              <a:t>(ترجمه فرهاد ماهر). تهران : انتشارات رشد.</a:t>
            </a:r>
          </a:p>
          <a:p>
            <a:pPr marL="0" algn="just">
              <a:lnSpc>
                <a:spcPct val="150000"/>
              </a:lnSpc>
              <a:spcBef>
                <a:spcPts val="0"/>
              </a:spcBef>
              <a:spcAft>
                <a:spcPts val="600"/>
              </a:spcAft>
              <a:buClr>
                <a:srgbClr val="A04DA3"/>
              </a:buClr>
            </a:pPr>
            <a:r>
              <a:rPr lang="fa-IR" sz="2400" dirty="0" smtClean="0">
                <a:latin typeface="Calibri" panose="020F0502020204030204" pitchFamily="34" charset="0"/>
                <a:ea typeface="Calibri" panose="020F0502020204030204" pitchFamily="34" charset="0"/>
                <a:cs typeface="Nazanin" panose="00000400000000000000" pitchFamily="2" charset="-78"/>
              </a:rPr>
              <a:t>داهرتی، م . جی . (1390). نظریۀ ذهن، چگونه کودکان افکار و احساسات دیگران را درک می کنند؟ ( ترجمه : زینب خانجانی و فاطمه هداوندخانی)، تهران : انتشارات سمت.</a:t>
            </a:r>
          </a:p>
          <a:p>
            <a:pPr marL="0" algn="just">
              <a:lnSpc>
                <a:spcPct val="150000"/>
              </a:lnSpc>
              <a:spcBef>
                <a:spcPts val="0"/>
              </a:spcBef>
              <a:spcAft>
                <a:spcPts val="600"/>
              </a:spcAft>
              <a:buClr>
                <a:srgbClr val="A04DA3"/>
              </a:buClr>
            </a:pPr>
            <a:r>
              <a:rPr lang="fa-IR" sz="2400" dirty="0" smtClean="0">
                <a:latin typeface="Calibri" panose="020F0502020204030204" pitchFamily="34" charset="0"/>
                <a:ea typeface="Calibri" panose="020F0502020204030204" pitchFamily="34" charset="0"/>
                <a:cs typeface="Nazanin" panose="00000400000000000000" pitchFamily="2" charset="-78"/>
              </a:rPr>
              <a:t>محسنی، ن . (1393) . </a:t>
            </a:r>
            <a:r>
              <a:rPr lang="fa-IR" sz="2400" i="1" dirty="0">
                <a:solidFill>
                  <a:srgbClr val="000000"/>
                </a:solidFill>
                <a:latin typeface="tahoma" panose="020B0604030504040204" pitchFamily="34" charset="0"/>
                <a:cs typeface="Nazanin" panose="00000400000000000000" pitchFamily="2" charset="-78"/>
              </a:rPr>
              <a:t>نظریه ها در روان شناسی رشد: شناخت، شناخت اجتماعی، شناخت و </a:t>
            </a:r>
            <a:r>
              <a:rPr lang="fa-IR" sz="2400" i="1" dirty="0" smtClean="0">
                <a:solidFill>
                  <a:srgbClr val="000000"/>
                </a:solidFill>
                <a:latin typeface="tahoma" panose="020B0604030504040204" pitchFamily="34" charset="0"/>
                <a:cs typeface="Nazanin" panose="00000400000000000000" pitchFamily="2" charset="-78"/>
              </a:rPr>
              <a:t>عواطف</a:t>
            </a:r>
            <a:r>
              <a:rPr lang="fa-IR" sz="2400" dirty="0" smtClean="0">
                <a:solidFill>
                  <a:srgbClr val="000000"/>
                </a:solidFill>
                <a:latin typeface="tahoma" panose="020B0604030504040204" pitchFamily="34" charset="0"/>
                <a:cs typeface="Nazanin" panose="00000400000000000000" pitchFamily="2" charset="-78"/>
              </a:rPr>
              <a:t>. انتشارات : جاجرمی.</a:t>
            </a:r>
          </a:p>
          <a:p>
            <a:pPr marL="0" algn="just">
              <a:lnSpc>
                <a:spcPct val="150000"/>
              </a:lnSpc>
              <a:spcBef>
                <a:spcPts val="0"/>
              </a:spcBef>
              <a:spcAft>
                <a:spcPts val="600"/>
              </a:spcAft>
              <a:buClr>
                <a:srgbClr val="A04DA3"/>
              </a:buClr>
            </a:pPr>
            <a:r>
              <a:rPr lang="fa-IR" sz="2400" dirty="0" smtClean="0">
                <a:solidFill>
                  <a:srgbClr val="000000"/>
                </a:solidFill>
                <a:latin typeface="tahoma" panose="020B0604030504040204" pitchFamily="34" charset="0"/>
                <a:cs typeface="Nazanin" panose="00000400000000000000" pitchFamily="2" charset="-78"/>
              </a:rPr>
              <a:t>مقالات مجلات.</a:t>
            </a:r>
          </a:p>
          <a:p>
            <a:pPr marL="0" indent="0" algn="just">
              <a:lnSpc>
                <a:spcPct val="150000"/>
              </a:lnSpc>
              <a:spcBef>
                <a:spcPts val="0"/>
              </a:spcBef>
              <a:spcAft>
                <a:spcPts val="600"/>
              </a:spcAft>
              <a:buClr>
                <a:srgbClr val="A04DA3"/>
              </a:buClr>
              <a:buNone/>
            </a:pPr>
            <a:endParaRPr lang="fa-IR" sz="2400" i="1" dirty="0">
              <a:latin typeface="Calibri" panose="020F0502020204030204" pitchFamily="34" charset="0"/>
              <a:ea typeface="Calibri" panose="020F0502020204030204" pitchFamily="34" charset="0"/>
              <a:cs typeface="Nazanin" panose="00000400000000000000" pitchFamily="2" charset="-78"/>
            </a:endParaRPr>
          </a:p>
        </p:txBody>
      </p:sp>
    </p:spTree>
    <p:extLst>
      <p:ext uri="{BB962C8B-B14F-4D97-AF65-F5344CB8AC3E}">
        <p14:creationId xmlns:p14="http://schemas.microsoft.com/office/powerpoint/2010/main" val="26146966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4936"/>
          <a:stretch/>
        </p:blipFill>
        <p:spPr>
          <a:xfrm>
            <a:off x="440635" y="440635"/>
            <a:ext cx="8252015" cy="6099759"/>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6" name="Content Placeholder 2"/>
          <p:cNvSpPr>
            <a:spLocks noGrp="1"/>
          </p:cNvSpPr>
          <p:nvPr>
            <p:ph idx="1"/>
          </p:nvPr>
        </p:nvSpPr>
        <p:spPr>
          <a:xfrm>
            <a:off x="5303407" y="531968"/>
            <a:ext cx="3352800" cy="2958546"/>
          </a:xfrm>
        </p:spPr>
        <p:txBody>
          <a:bodyPr>
            <a:normAutofit/>
          </a:bodyPr>
          <a:lstStyle/>
          <a:p>
            <a:pPr marL="0" indent="0" algn="r">
              <a:buNone/>
            </a:pPr>
            <a:r>
              <a:rPr lang="fa-IR" sz="1800" dirty="0">
                <a:solidFill>
                  <a:schemeClr val="bg1"/>
                </a:solidFill>
                <a:cs typeface="B Koodak" pitchFamily="2" charset="-78"/>
              </a:rPr>
              <a:t>اگر فرصت داشتم کودکم را دوباره بزرگ میکردم ،</a:t>
            </a:r>
          </a:p>
          <a:p>
            <a:pPr marL="0" indent="0" algn="r">
              <a:buNone/>
            </a:pPr>
            <a:r>
              <a:rPr lang="fa-IR" sz="1800" dirty="0" smtClean="0">
                <a:solidFill>
                  <a:schemeClr val="bg1"/>
                </a:solidFill>
                <a:cs typeface="B Koodak" pitchFamily="2" charset="-78"/>
              </a:rPr>
              <a:t>بیشتر او را در آغوش می گرفتم ........و کمتر او را به زور می کشیدم ،</a:t>
            </a:r>
          </a:p>
          <a:p>
            <a:pPr marL="0" indent="0" algn="r">
              <a:buNone/>
            </a:pPr>
            <a:r>
              <a:rPr lang="fa-IR" sz="1800" dirty="0" smtClean="0">
                <a:solidFill>
                  <a:schemeClr val="bg1"/>
                </a:solidFill>
                <a:cs typeface="B Koodak" pitchFamily="2" charset="-78"/>
              </a:rPr>
              <a:t>کمتر سخت می گرفتم و بیشتر تأییدش </a:t>
            </a:r>
            <a:r>
              <a:rPr lang="en-US" sz="1800" dirty="0" smtClean="0">
                <a:solidFill>
                  <a:schemeClr val="bg1"/>
                </a:solidFill>
                <a:cs typeface="B Koodak" pitchFamily="2" charset="-78"/>
              </a:rPr>
              <a:t>..</a:t>
            </a:r>
            <a:r>
              <a:rPr lang="fa-IR" sz="1800" dirty="0" smtClean="0">
                <a:solidFill>
                  <a:schemeClr val="bg1"/>
                </a:solidFill>
                <a:cs typeface="B Koodak" pitchFamily="2" charset="-78"/>
              </a:rPr>
              <a:t>می کردم.</a:t>
            </a:r>
            <a:endParaRPr lang="fa-IR" sz="1800" dirty="0">
              <a:solidFill>
                <a:schemeClr val="bg1"/>
              </a:solidFill>
              <a:cs typeface="B Koodak" pitchFamily="2" charset="-78"/>
            </a:endParaRPr>
          </a:p>
        </p:txBody>
      </p:sp>
    </p:spTree>
    <p:extLst>
      <p:ext uri="{BB962C8B-B14F-4D97-AF65-F5344CB8AC3E}">
        <p14:creationId xmlns:p14="http://schemas.microsoft.com/office/powerpoint/2010/main" val="136311888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457200"/>
            <a:ext cx="7924800" cy="2422202"/>
          </a:xfrm>
          <a:prstGeom prst="rect">
            <a:avLst/>
          </a:prstGeom>
          <a:noFill/>
        </p:spPr>
        <p:txBody>
          <a:bodyPr wrap="square" rtlCol="0">
            <a:spAutoFit/>
          </a:bodyPr>
          <a:lstStyle/>
          <a:p>
            <a:pPr algn="r" rtl="1">
              <a:lnSpc>
                <a:spcPct val="115000"/>
              </a:lnSpc>
              <a:spcAft>
                <a:spcPts val="1000"/>
              </a:spcAft>
            </a:pPr>
            <a:r>
              <a:rPr lang="ar-SA" sz="2400" dirty="0" smtClean="0">
                <a:ea typeface="Calibri"/>
                <a:cs typeface="B Nazanin"/>
              </a:rPr>
              <a:t> </a:t>
            </a:r>
            <a:r>
              <a:rPr lang="ar-SA" sz="2400" dirty="0">
                <a:ea typeface="Calibri"/>
                <a:cs typeface="B Nazanin"/>
              </a:rPr>
              <a:t>و اگر چنین است </a:t>
            </a:r>
            <a:endParaRPr lang="en-US" sz="2400" dirty="0">
              <a:ea typeface="Calibri"/>
              <a:cs typeface="Arial"/>
            </a:endParaRPr>
          </a:p>
          <a:p>
            <a:pPr algn="r">
              <a:lnSpc>
                <a:spcPct val="115000"/>
              </a:lnSpc>
              <a:spcAft>
                <a:spcPts val="1000"/>
              </a:spcAft>
            </a:pPr>
            <a:r>
              <a:rPr lang="ar-SA" sz="2400" dirty="0">
                <a:ea typeface="Calibri"/>
                <a:cs typeface="B Nazanin"/>
              </a:rPr>
              <a:t>این تغییرات یا تفاوت ها کدامند و در چه امور می توان آنها را مشاهده کرد؟</a:t>
            </a:r>
            <a:endParaRPr lang="en-US" sz="2400" dirty="0">
              <a:ea typeface="Calibri"/>
              <a:cs typeface="Arial"/>
            </a:endParaRPr>
          </a:p>
          <a:p>
            <a:pPr algn="r">
              <a:lnSpc>
                <a:spcPct val="115000"/>
              </a:lnSpc>
              <a:spcAft>
                <a:spcPts val="1000"/>
              </a:spcAft>
            </a:pPr>
            <a:r>
              <a:rPr lang="ar-SA" sz="2400" dirty="0">
                <a:ea typeface="Calibri"/>
                <a:cs typeface="B Nazanin"/>
              </a:rPr>
              <a:t>در کدام جنبه یا جنبه هایی از واقعیت اجتماعی است که کودک برای سازمان دادن به آنها با مشکلات بیشتری مواجه می گردد؟</a:t>
            </a:r>
            <a:endParaRPr lang="fa-IR" sz="2400" b="1" dirty="0">
              <a:solidFill>
                <a:srgbClr val="0070C0"/>
              </a:solidFill>
              <a:effectLst>
                <a:outerShdw blurRad="38100" dist="38100" dir="2700000" algn="tl">
                  <a:srgbClr val="000000">
                    <a:alpha val="43137"/>
                  </a:srgbClr>
                </a:outerShdw>
              </a:effectLst>
              <a:cs typeface="B Nazanin" pitchFamily="2" charset="-78"/>
            </a:endParaRPr>
          </a:p>
          <a:p>
            <a:pPr algn="ctr" rtl="1"/>
            <a:endParaRPr lang="en-US" sz="1600" b="1" dirty="0">
              <a:solidFill>
                <a:srgbClr val="0070C0"/>
              </a:solidFill>
              <a:effectLst>
                <a:outerShdw blurRad="38100" dist="38100" dir="2700000" algn="tl">
                  <a:srgbClr val="000000">
                    <a:alpha val="43137"/>
                  </a:srgbClr>
                </a:outerShdw>
              </a:effectLst>
              <a:cs typeface="B Nazanin" pitchFamily="2" charset="-78"/>
            </a:endParaRPr>
          </a:p>
        </p:txBody>
      </p:sp>
      <p:pic>
        <p:nvPicPr>
          <p:cNvPr id="3" name="Picture 2" descr="رشد2.jpg"/>
          <p:cNvPicPr>
            <a:picLocks noChangeAspect="1"/>
          </p:cNvPicPr>
          <p:nvPr/>
        </p:nvPicPr>
        <p:blipFill>
          <a:blip r:embed="rId2" cstate="print"/>
          <a:stretch>
            <a:fillRect/>
          </a:stretch>
        </p:blipFill>
        <p:spPr>
          <a:xfrm>
            <a:off x="495300" y="3017520"/>
            <a:ext cx="8153400" cy="38100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2129411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a:spLocks noGrp="1"/>
          </p:cNvSpPr>
          <p:nvPr>
            <p:ph sz="quarter" idx="13"/>
          </p:nvPr>
        </p:nvSpPr>
        <p:spPr>
          <a:xfrm>
            <a:off x="457200" y="5029200"/>
            <a:ext cx="8305800" cy="1676400"/>
          </a:xfrm>
        </p:spPr>
        <p:txBody>
          <a:bodyPr>
            <a:normAutofit/>
          </a:bodyPr>
          <a:lstStyle/>
          <a:p>
            <a:pPr marL="0" indent="0" algn="ctr">
              <a:buNone/>
            </a:pPr>
            <a:endParaRPr lang="fa-IR" sz="2000" dirty="0" smtClean="0">
              <a:ln w="18000">
                <a:noFill/>
                <a:prstDash val="solid"/>
                <a:miter lim="800000"/>
              </a:ln>
              <a:solidFill>
                <a:srgbClr val="C00000"/>
              </a:solidFill>
              <a:effectLst>
                <a:outerShdw blurRad="25500" dist="23000" dir="7020000" algn="tl">
                  <a:srgbClr val="000000">
                    <a:alpha val="50000"/>
                  </a:srgbClr>
                </a:outerShdw>
              </a:effectLst>
              <a:cs typeface="B Elham" pitchFamily="2" charset="-78"/>
            </a:endParaRPr>
          </a:p>
          <a:p>
            <a:pPr marL="0" indent="0" algn="ctr">
              <a:buNone/>
            </a:pPr>
            <a:r>
              <a:rPr lang="fa-IR" sz="2800" dirty="0">
                <a:ln w="18000">
                  <a:noFill/>
                  <a:prstDash val="solid"/>
                  <a:miter lim="800000"/>
                </a:ln>
                <a:solidFill>
                  <a:srgbClr val="C00000"/>
                </a:solidFill>
                <a:effectLst>
                  <a:outerShdw blurRad="25500" dist="23000" dir="7020000" algn="tl">
                    <a:srgbClr val="000000">
                      <a:alpha val="50000"/>
                    </a:srgbClr>
                  </a:outerShdw>
                </a:effectLst>
                <a:cs typeface="B Nazanin" panose="00000400000000000000" pitchFamily="2" charset="-78"/>
              </a:rPr>
              <a:t>2 </a:t>
            </a:r>
            <a:r>
              <a:rPr lang="fa-IR" sz="2800" dirty="0" smtClean="0">
                <a:ln w="18000">
                  <a:noFill/>
                  <a:prstDash val="solid"/>
                  <a:miter lim="800000"/>
                </a:ln>
                <a:solidFill>
                  <a:srgbClr val="C00000"/>
                </a:solidFill>
                <a:effectLst>
                  <a:outerShdw blurRad="25500" dist="23000" dir="7020000" algn="tl">
                    <a:srgbClr val="000000">
                      <a:alpha val="50000"/>
                    </a:srgbClr>
                  </a:outerShdw>
                </a:effectLst>
                <a:cs typeface="B Nazanin" panose="00000400000000000000" pitchFamily="2" charset="-78"/>
              </a:rPr>
              <a:t>. هر </a:t>
            </a:r>
            <a:r>
              <a:rPr lang="fa-IR" sz="2800" dirty="0">
                <a:ln w="18000">
                  <a:noFill/>
                  <a:prstDash val="solid"/>
                  <a:miter lim="800000"/>
                </a:ln>
                <a:solidFill>
                  <a:srgbClr val="C00000"/>
                </a:solidFill>
                <a:effectLst>
                  <a:outerShdw blurRad="25500" dist="23000" dir="7020000" algn="tl">
                    <a:srgbClr val="000000">
                      <a:alpha val="50000"/>
                    </a:srgbClr>
                  </a:outerShdw>
                </a:effectLst>
                <a:cs typeface="B Nazanin" panose="00000400000000000000" pitchFamily="2" charset="-78"/>
              </a:rPr>
              <a:t>گاه بپذیریم که شناخت اجتماعی کودک، به موازات سن او تغییر می کند، چگونه می توان آن تغییر را تعبیر کرد.</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152400"/>
            <a:ext cx="7467600" cy="4724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80981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0" y="1219200"/>
            <a:ext cx="4267200" cy="5029200"/>
          </a:xfrm>
          <a:prstGeom prst="rect">
            <a:avLst/>
          </a:prstGeom>
        </p:spPr>
        <p:txBody>
          <a:bodyPr/>
          <a:lstStyle/>
          <a:p>
            <a:pPr marL="45720" indent="0">
              <a:buNone/>
            </a:pPr>
            <a:endParaRPr lang="fa-IR" dirty="0" smtClean="0"/>
          </a:p>
          <a:p>
            <a:pPr marL="45720" indent="0" algn="just">
              <a:buNone/>
            </a:pPr>
            <a:r>
              <a:rPr lang="ar-SA" sz="3600" dirty="0">
                <a:cs typeface="B Nazanin" panose="00000400000000000000" pitchFamily="2" charset="-78"/>
              </a:rPr>
              <a:t>3 </a:t>
            </a:r>
            <a:r>
              <a:rPr lang="fa-IR" sz="3600" dirty="0" smtClean="0">
                <a:cs typeface="B Nazanin" panose="00000400000000000000" pitchFamily="2" charset="-78"/>
              </a:rPr>
              <a:t>.</a:t>
            </a:r>
            <a:r>
              <a:rPr lang="ar-SA" sz="3600" dirty="0" smtClean="0">
                <a:cs typeface="B Nazanin" panose="00000400000000000000" pitchFamily="2" charset="-78"/>
              </a:rPr>
              <a:t> </a:t>
            </a:r>
            <a:r>
              <a:rPr lang="ar-SA" sz="3600" dirty="0">
                <a:cs typeface="B Nazanin" panose="00000400000000000000" pitchFamily="2" charset="-78"/>
              </a:rPr>
              <a:t>فرایندهای اجتماعی، یا تحولی و شناختی که از خلال و به وسیله آنها برداشت کودک از دنیای اجتماعی پیشرفت می کند، کدامند؟</a:t>
            </a:r>
            <a:endParaRPr lang="en-US" sz="3600" dirty="0">
              <a:cs typeface="B Nazanin" panose="00000400000000000000" pitchFamily="2" charset="-78"/>
            </a:endParaRPr>
          </a:p>
          <a:p>
            <a:pPr marL="45720" indent="0" algn="ctr">
              <a:buNone/>
            </a:pPr>
            <a:endParaRPr lang="fa-I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34" y="-16213"/>
            <a:ext cx="4249366" cy="6858000"/>
          </a:xfrm>
          <a:prstGeom prst="rect">
            <a:avLst/>
          </a:prstGeom>
        </p:spPr>
      </p:pic>
    </p:spTree>
    <p:extLst>
      <p:ext uri="{BB962C8B-B14F-4D97-AF65-F5344CB8AC3E}">
        <p14:creationId xmlns:p14="http://schemas.microsoft.com/office/powerpoint/2010/main" val="17314125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67640"/>
            <a:ext cx="7924801" cy="1143000"/>
          </a:xfrm>
        </p:spPr>
        <p:txBody>
          <a:bodyPr/>
          <a:lstStyle/>
          <a:p>
            <a:pPr marL="0" indent="0">
              <a:buNone/>
            </a:pPr>
            <a:r>
              <a:rPr lang="fa-IR" sz="3000" dirty="0">
                <a:cs typeface="B Nazanin" panose="00000400000000000000" pitchFamily="2" charset="-78"/>
              </a:rPr>
              <a:t>4 </a:t>
            </a:r>
            <a:r>
              <a:rPr lang="fa-IR" sz="3000" dirty="0" smtClean="0">
                <a:cs typeface="B Nazanin" panose="00000400000000000000" pitchFamily="2" charset="-78"/>
              </a:rPr>
              <a:t>. </a:t>
            </a:r>
            <a:r>
              <a:rPr lang="fa-IR" sz="3000" dirty="0">
                <a:cs typeface="B Nazanin" panose="00000400000000000000" pitchFamily="2" charset="-78"/>
              </a:rPr>
              <a:t>میان تغییرات و تحولات در شناخت اجتماعی کودک و رفتار اجتماعی روزانه او چه ارتباطی وجود دارد؟</a:t>
            </a:r>
          </a:p>
        </p:txBody>
      </p:sp>
      <p:sp>
        <p:nvSpPr>
          <p:cNvPr id="3" name="Content Placeholder 2"/>
          <p:cNvSpPr>
            <a:spLocks noGrp="1"/>
          </p:cNvSpPr>
          <p:nvPr>
            <p:ph sz="quarter" idx="13"/>
          </p:nvPr>
        </p:nvSpPr>
        <p:spPr>
          <a:xfrm>
            <a:off x="1219200" y="1447800"/>
            <a:ext cx="6934200" cy="1219200"/>
          </a:xfrm>
        </p:spPr>
        <p:txBody>
          <a:bodyPr/>
          <a:lstStyle/>
          <a:p>
            <a:pPr marL="45720" indent="0">
              <a:buNone/>
            </a:pPr>
            <a:r>
              <a:rPr lang="ar-SA" sz="2800" b="1" dirty="0">
                <a:cs typeface="B Nazanin" panose="00000400000000000000" pitchFamily="2" charset="-78"/>
              </a:rPr>
              <a:t>5 </a:t>
            </a:r>
            <a:r>
              <a:rPr lang="fa-IR" sz="2800" b="1" dirty="0" smtClean="0">
                <a:cs typeface="B Nazanin" panose="00000400000000000000" pitchFamily="2" charset="-78"/>
              </a:rPr>
              <a:t>.</a:t>
            </a:r>
            <a:r>
              <a:rPr lang="ar-SA" sz="2800" b="1" dirty="0" smtClean="0">
                <a:cs typeface="B Nazanin" panose="00000400000000000000" pitchFamily="2" charset="-78"/>
              </a:rPr>
              <a:t> </a:t>
            </a:r>
            <a:r>
              <a:rPr lang="ar-SA" sz="2800" b="1" dirty="0">
                <a:cs typeface="B Nazanin" panose="00000400000000000000" pitchFamily="2" charset="-78"/>
              </a:rPr>
              <a:t>عواطف چه نقشی را در رشد اجتماعی کودک ایفا می کنند؟</a:t>
            </a:r>
            <a:endParaRPr lang="en-US" sz="2800" b="1" dirty="0">
              <a:cs typeface="B Nazanin" panose="00000400000000000000" pitchFamily="2" charset="-78"/>
            </a:endParaRPr>
          </a:p>
          <a:p>
            <a:pPr marL="45720" indent="0">
              <a:buNone/>
            </a:pPr>
            <a:endParaRPr lang="fa-IR" dirty="0"/>
          </a:p>
        </p:txBody>
      </p:sp>
      <p:sp>
        <p:nvSpPr>
          <p:cNvPr id="4" name="Content Placeholder 2"/>
          <p:cNvSpPr txBox="1">
            <a:spLocks/>
          </p:cNvSpPr>
          <p:nvPr/>
        </p:nvSpPr>
        <p:spPr>
          <a:xfrm>
            <a:off x="389106" y="152400"/>
            <a:ext cx="8763000" cy="1143000"/>
          </a:xfrm>
          <a:prstGeom prst="rect">
            <a:avLst/>
          </a:prstGeom>
        </p:spPr>
        <p:txBody>
          <a:bodyPr vert="horz" lIns="91440" tIns="45720" rIns="91440" bIns="45720" rtlCol="0">
            <a:normAutofit/>
          </a:bodyPr>
          <a:lstStyle>
            <a:lvl1pPr marL="2286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365760" lvl="1" indent="0">
              <a:buNone/>
            </a:pPr>
            <a:endParaRPr lang="fa-IR" sz="3600" dirty="0" smtClean="0">
              <a:cs typeface="B Elham" pitchFamily="2" charset="-78"/>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819400"/>
            <a:ext cx="8153400" cy="376428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30998850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trips(downLeft)">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p:bldLst>
  </p:timing>
</p:sld>
</file>

<file path=ppt/theme/_rels/theme10.xml.rels><?xml version="1.0" encoding="UTF-8" standalone="yes"?>
<Relationships xmlns="http://schemas.openxmlformats.org/package/2006/relationships"><Relationship Id="rId1" Type="http://schemas.openxmlformats.org/officeDocument/2006/relationships/image" Target="../media/image4.jpeg"/></Relationships>
</file>

<file path=ppt/theme/_rels/theme11.xml.rels><?xml version="1.0" encoding="UTF-8" standalone="yes"?>
<Relationships xmlns="http://schemas.openxmlformats.org/package/2006/relationships"><Relationship Id="rId1" Type="http://schemas.openxmlformats.org/officeDocument/2006/relationships/image" Target="../media/image6.jpeg"/></Relationships>
</file>

<file path=ppt/theme/_rels/theme12.xml.rels><?xml version="1.0" encoding="UTF-8" standalone="yes"?>
<Relationships xmlns="http://schemas.openxmlformats.org/package/2006/relationships"><Relationship Id="rId1" Type="http://schemas.openxmlformats.org/officeDocument/2006/relationships/image" Target="../media/image5.jpeg"/></Relationships>
</file>

<file path=ppt/theme/_rels/theme13.xml.rels><?xml version="1.0" encoding="UTF-8" standalone="yes"?>
<Relationships xmlns="http://schemas.openxmlformats.org/package/2006/relationships"><Relationship Id="rId1" Type="http://schemas.openxmlformats.org/officeDocument/2006/relationships/image" Target="../media/image4.jpeg"/></Relationships>
</file>

<file path=ppt/theme/_rels/theme15.xml.rels><?xml version="1.0" encoding="UTF-8" standalone="yes"?>
<Relationships xmlns="http://schemas.openxmlformats.org/package/2006/relationships"><Relationship Id="rId1" Type="http://schemas.openxmlformats.org/officeDocument/2006/relationships/image" Target="../media/image4.jpeg"/></Relationships>
</file>

<file path=ppt/theme/_rels/theme16.xml.rels><?xml version="1.0" encoding="UTF-8" standalone="yes"?>
<Relationships xmlns="http://schemas.openxmlformats.org/package/2006/relationships"><Relationship Id="rId1" Type="http://schemas.openxmlformats.org/officeDocument/2006/relationships/image" Target="../media/image6.jpeg"/></Relationships>
</file>

<file path=ppt/theme/_rels/theme18.xml.rels><?xml version="1.0" encoding="UTF-8" standalone="yes"?>
<Relationships xmlns="http://schemas.openxmlformats.org/package/2006/relationships"><Relationship Id="rId1" Type="http://schemas.openxmlformats.org/officeDocument/2006/relationships/image" Target="../media/image6.jpeg"/></Relationships>
</file>

<file path=ppt/theme/_rels/theme19.xml.rels><?xml version="1.0" encoding="UTF-8" standalone="yes"?>
<Relationships xmlns="http://schemas.openxmlformats.org/package/2006/relationships"><Relationship Id="rId1" Type="http://schemas.openxmlformats.org/officeDocument/2006/relationships/image" Target="../media/image3.jpeg"/></Relationships>
</file>

<file path=ppt/theme/_rels/theme20.xml.rels><?xml version="1.0" encoding="UTF-8" standalone="yes"?>
<Relationships xmlns="http://schemas.openxmlformats.org/package/2006/relationships"><Relationship Id="rId1" Type="http://schemas.openxmlformats.org/officeDocument/2006/relationships/image" Target="../media/image5.jpeg"/></Relationships>
</file>

<file path=ppt/theme/_rels/theme21.xml.rels><?xml version="1.0" encoding="UTF-8" standalone="yes"?>
<Relationships xmlns="http://schemas.openxmlformats.org/package/2006/relationships"><Relationship Id="rId1" Type="http://schemas.openxmlformats.org/officeDocument/2006/relationships/image" Target="../media/image3.jpeg"/></Relationships>
</file>

<file path=ppt/theme/_rels/theme22.xml.rels><?xml version="1.0" encoding="UTF-8" standalone="yes"?>
<Relationships xmlns="http://schemas.openxmlformats.org/package/2006/relationships"><Relationship Id="rId1" Type="http://schemas.openxmlformats.org/officeDocument/2006/relationships/image" Target="../media/image6.jpeg"/></Relationships>
</file>

<file path=ppt/theme/_rels/theme23.xml.rels><?xml version="1.0" encoding="UTF-8" standalone="yes"?>
<Relationships xmlns="http://schemas.openxmlformats.org/package/2006/relationships"><Relationship Id="rId1" Type="http://schemas.openxmlformats.org/officeDocument/2006/relationships/image" Target="../media/image4.jpeg"/></Relationships>
</file>

<file path=ppt/theme/_rels/theme24.xml.rels><?xml version="1.0" encoding="UTF-8" standalone="yes"?>
<Relationships xmlns="http://schemas.openxmlformats.org/package/2006/relationships"><Relationship Id="rId1" Type="http://schemas.openxmlformats.org/officeDocument/2006/relationships/image" Target="../media/image4.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3.jpeg"/></Relationships>
</file>

<file path=ppt/theme/_rels/theme7.xml.rels><?xml version="1.0" encoding="UTF-8" standalone="yes"?>
<Relationships xmlns="http://schemas.openxmlformats.org/package/2006/relationships"><Relationship Id="rId1" Type="http://schemas.openxmlformats.org/officeDocument/2006/relationships/image" Target="../media/image4.jpeg"/></Relationships>
</file>

<file path=ppt/theme/_rels/theme8.xml.rels><?xml version="1.0" encoding="UTF-8" standalone="yes"?>
<Relationships xmlns="http://schemas.openxmlformats.org/package/2006/relationships"><Relationship Id="rId1" Type="http://schemas.openxmlformats.org/officeDocument/2006/relationships/image" Target="../media/image5.jpeg"/></Relationships>
</file>

<file path=ppt/theme/_rels/theme9.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_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11.xml><?xml version="1.0" encoding="utf-8"?>
<a:theme xmlns:a="http://schemas.openxmlformats.org/drawingml/2006/main" name="1_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12.xml><?xml version="1.0" encoding="utf-8"?>
<a:theme xmlns:a="http://schemas.openxmlformats.org/drawingml/2006/main" name="2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3.xml><?xml version="1.0" encoding="utf-8"?>
<a:theme xmlns:a="http://schemas.openxmlformats.org/drawingml/2006/main" name="4_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14.xml><?xml version="1.0" encoding="utf-8"?>
<a:theme xmlns:a="http://schemas.openxmlformats.org/drawingml/2006/main" name="1_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15.xml><?xml version="1.0" encoding="utf-8"?>
<a:theme xmlns:a="http://schemas.openxmlformats.org/drawingml/2006/main" name="6_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16.xml><?xml version="1.0" encoding="utf-8"?>
<a:theme xmlns:a="http://schemas.openxmlformats.org/drawingml/2006/main" name="2_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17.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18.xml><?xml version="1.0" encoding="utf-8"?>
<a:theme xmlns:a="http://schemas.openxmlformats.org/drawingml/2006/main" name="3_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19.xml><?xml version="1.0" encoding="utf-8"?>
<a:theme xmlns:a="http://schemas.openxmlformats.org/drawingml/2006/main" name="2_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Slipstream">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0.xml><?xml version="1.0" encoding="utf-8"?>
<a:theme xmlns:a="http://schemas.openxmlformats.org/drawingml/2006/main" name="3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2.xml><?xml version="1.0" encoding="utf-8"?>
<a:theme xmlns:a="http://schemas.openxmlformats.org/drawingml/2006/main" name="4_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3.xml><?xml version="1.0" encoding="utf-8"?>
<a:theme xmlns:a="http://schemas.openxmlformats.org/drawingml/2006/main" name="5_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4.xml><?xml version="1.0" encoding="utf-8"?>
<a:theme xmlns:a="http://schemas.openxmlformats.org/drawingml/2006/main" name="7_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Angles">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4.xml><?xml version="1.0" encoding="utf-8"?>
<a:theme xmlns:a="http://schemas.openxmlformats.org/drawingml/2006/main" name="1_Angles">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5.xml><?xml version="1.0" encoding="utf-8"?>
<a:theme xmlns:a="http://schemas.openxmlformats.org/drawingml/2006/main" name="1_Slipstream">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6.xml><?xml version="1.0" encoding="utf-8"?>
<a:theme xmlns:a="http://schemas.openxmlformats.org/drawingml/2006/main" name="1_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7.xml><?xml version="1.0" encoding="utf-8"?>
<a:theme xmlns:a="http://schemas.openxmlformats.org/drawingml/2006/main" name="1_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8.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9.xml><?xml version="1.0" encoding="utf-8"?>
<a:theme xmlns:a="http://schemas.openxmlformats.org/drawingml/2006/main" name="2_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Composite</Template>
  <TotalTime>576</TotalTime>
  <Words>2966</Words>
  <Application>Microsoft Office PowerPoint</Application>
  <PresentationFormat>On-screen Show (4:3)</PresentationFormat>
  <Paragraphs>165</Paragraphs>
  <Slides>52</Slides>
  <Notes>2</Notes>
  <HiddenSlides>0</HiddenSlides>
  <MMClips>0</MMClips>
  <ScaleCrop>false</ScaleCrop>
  <HeadingPairs>
    <vt:vector size="6" baseType="variant">
      <vt:variant>
        <vt:lpstr>Fonts Used</vt:lpstr>
      </vt:variant>
      <vt:variant>
        <vt:i4>29</vt:i4>
      </vt:variant>
      <vt:variant>
        <vt:lpstr>Theme</vt:lpstr>
      </vt:variant>
      <vt:variant>
        <vt:i4>24</vt:i4>
      </vt:variant>
      <vt:variant>
        <vt:lpstr>Slide Titles</vt:lpstr>
      </vt:variant>
      <vt:variant>
        <vt:i4>52</vt:i4>
      </vt:variant>
    </vt:vector>
  </HeadingPairs>
  <TitlesOfParts>
    <vt:vector size="105" baseType="lpstr">
      <vt:lpstr>2  Nazanin</vt:lpstr>
      <vt:lpstr>2  Nazanin Outline</vt:lpstr>
      <vt:lpstr>2  Zar</vt:lpstr>
      <vt:lpstr>Arial</vt:lpstr>
      <vt:lpstr>B Elham</vt:lpstr>
      <vt:lpstr>B Esfehan</vt:lpstr>
      <vt:lpstr>B Kamran</vt:lpstr>
      <vt:lpstr>B Kamran Outline</vt:lpstr>
      <vt:lpstr>B Koodak</vt:lpstr>
      <vt:lpstr>B Nazanin</vt:lpstr>
      <vt:lpstr>B Titr</vt:lpstr>
      <vt:lpstr>Calibri</vt:lpstr>
      <vt:lpstr>Century Schoolbook</vt:lpstr>
      <vt:lpstr>Constantia</vt:lpstr>
      <vt:lpstr>Franklin Gothic Book</vt:lpstr>
      <vt:lpstr>Franklin Gothic Medium</vt:lpstr>
      <vt:lpstr>Georgia</vt:lpstr>
      <vt:lpstr>Majalla UI</vt:lpstr>
      <vt:lpstr>Nazanin</vt:lpstr>
      <vt:lpstr>Tahoma</vt:lpstr>
      <vt:lpstr>Tahoma</vt:lpstr>
      <vt:lpstr>Times New Roman</vt:lpstr>
      <vt:lpstr>Traditional Arabic</vt:lpstr>
      <vt:lpstr>Trebuchet MS</vt:lpstr>
      <vt:lpstr>Tunga</vt:lpstr>
      <vt:lpstr>Tw Cen MT</vt:lpstr>
      <vt:lpstr>Verdana</vt:lpstr>
      <vt:lpstr>Wingdings</vt:lpstr>
      <vt:lpstr>Wingdings 2</vt:lpstr>
      <vt:lpstr>Office Theme</vt:lpstr>
      <vt:lpstr>Slipstream</vt:lpstr>
      <vt:lpstr>Angles</vt:lpstr>
      <vt:lpstr>1_Angles</vt:lpstr>
      <vt:lpstr>1_Slipstream</vt:lpstr>
      <vt:lpstr>1_Oriel</vt:lpstr>
      <vt:lpstr>1_Urban</vt:lpstr>
      <vt:lpstr>1_Flow</vt:lpstr>
      <vt:lpstr>2_Urban</vt:lpstr>
      <vt:lpstr>3_Urban</vt:lpstr>
      <vt:lpstr>1_Aspect</vt:lpstr>
      <vt:lpstr>2_Flow</vt:lpstr>
      <vt:lpstr>4_Urban</vt:lpstr>
      <vt:lpstr>1_Thatch</vt:lpstr>
      <vt:lpstr>6_Urban</vt:lpstr>
      <vt:lpstr>2_Aspect</vt:lpstr>
      <vt:lpstr>Thatch</vt:lpstr>
      <vt:lpstr>3_Aspect</vt:lpstr>
      <vt:lpstr>2_Oriel</vt:lpstr>
      <vt:lpstr>3_Flow</vt:lpstr>
      <vt:lpstr>Oriel</vt:lpstr>
      <vt:lpstr>4_Aspect</vt:lpstr>
      <vt:lpstr>5_Urban</vt:lpstr>
      <vt:lpstr>7_Urban</vt:lpstr>
      <vt:lpstr>PowerPoint Presentation</vt:lpstr>
      <vt:lpstr>PowerPoint Presentation</vt:lpstr>
      <vt:lpstr>PowerPoint Presentation</vt:lpstr>
      <vt:lpstr>PowerPoint Presentation</vt:lpstr>
      <vt:lpstr> پرسش های اساسی در پژوهش های تحولی مربوط به شناخت اجتماعی :   1 . آیا شناخت کودک از پدیده ها و امور اجتماعی به سن حساس است و به موازات آن تغییر می پذیرد؟ </vt:lpstr>
      <vt:lpstr>PowerPoint Presentation</vt:lpstr>
      <vt:lpstr>PowerPoint Presentation</vt:lpstr>
      <vt:lpstr>PowerPoint Presentation</vt:lpstr>
      <vt:lpstr>4 . میان تغییرات و تحولات در شناخت اجتماعی کودک و رفتار اجتماعی روزانه او چه ارتباطی وجود دارد؟</vt:lpstr>
      <vt:lpstr>1 – برداشت کودک از دنیای اجتماعی به موازات سن او تغییر می کند . 2- بسیاری از تغییرات در زمینه شناخت اجتماعی ، از نوع تغییرات تحولی و کیفی می باشند. 3- ارتباط و مبادله، دیدگاه گیری، همکاری و همیاری، مکانیسم های اسنادی. 4- در مورد رشد اخلاق، رشد ادراک خود ورفتار واقعی بر نقش میانجی گر ادراک و برداشت از خود تاکید نهاده اند. 5- با توجه به ادراکات شهودی انسان ها، مشکل می توان پذیرفت که در چنین زمینه هایی عواطف نقشی متمایز از شناخت را ایفا نمی کنند. </vt:lpstr>
      <vt:lpstr>PowerPoint Presentation</vt:lpstr>
      <vt:lpstr>PowerPoint Presentation</vt:lpstr>
      <vt:lpstr>    تحقیقات فلاول روانشناس صاحب نظر امریکایی در پایه ریزی شناخت اجتماعی و دیدگاه گیری ادبیات پژوهشی غنی ای را فراهم آورد. </vt:lpstr>
      <vt:lpstr>PowerPoint Presentation</vt:lpstr>
      <vt:lpstr>  دیدگاه گیری بصری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نظریه ذهن : </vt:lpstr>
      <vt:lpstr>PowerPoint Presentation</vt:lpstr>
      <vt:lpstr>PowerPoint Presentation</vt:lpstr>
      <vt:lpstr>- باور غلط - میل  - قصد - دانش - وانمودسازی</vt:lpstr>
      <vt:lpstr>بازنمایی :</vt:lpstr>
      <vt:lpstr>فرا بازنمایی: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مروری بر تحقیقات داخل و خارج از کشور :</vt:lpstr>
      <vt:lpstr>مروری بر تحقیقات داخل و خارج از کشور :</vt:lpstr>
      <vt:lpstr>مروری بر تحقیقات داخل و خارج از کشور :</vt:lpstr>
      <vt:lpstr>مروری بر تحقیقات داخل و خارج از کشور :</vt:lpstr>
      <vt:lpstr>مروری بر تحقیقات داخل و خارج از کشور :</vt:lpstr>
      <vt:lpstr>مروری بر تحقیقات داخل و خارج از کشور :</vt:lpstr>
      <vt:lpstr>مروری بر تحقیقات داخل و خارج از کشور :</vt:lpstr>
      <vt:lpstr>مروری بر تحقیقات داخل و خارج از کشور :</vt:lpstr>
      <vt:lpstr>مروری بر تحقیقات داخل و خارج از کشور :</vt:lpstr>
      <vt:lpstr>رشد بهنجار :</vt:lpstr>
      <vt:lpstr>رشد بهنجار :</vt:lpstr>
      <vt:lpstr>رشد بهنجار :</vt:lpstr>
      <vt:lpstr>منابع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karino</dc:creator>
  <cp:lastModifiedBy>babaie</cp:lastModifiedBy>
  <cp:revision>82</cp:revision>
  <dcterms:created xsi:type="dcterms:W3CDTF">2006-08-16T00:00:00Z</dcterms:created>
  <dcterms:modified xsi:type="dcterms:W3CDTF">2020-05-29T16:09:35Z</dcterms:modified>
</cp:coreProperties>
</file>