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76" r:id="rId2"/>
    <p:sldId id="258" r:id="rId3"/>
    <p:sldId id="259" r:id="rId4"/>
    <p:sldId id="260" r:id="rId5"/>
    <p:sldId id="261" r:id="rId6"/>
    <p:sldId id="279" r:id="rId7"/>
    <p:sldId id="278" r:id="rId8"/>
    <p:sldId id="273" r:id="rId9"/>
    <p:sldId id="274" r:id="rId10"/>
    <p:sldId id="272" r:id="rId11"/>
    <p:sldId id="271" r:id="rId12"/>
    <p:sldId id="268" r:id="rId13"/>
    <p:sldId id="270" r:id="rId14"/>
    <p:sldId id="269" r:id="rId15"/>
    <p:sldId id="267" r:id="rId16"/>
    <p:sldId id="266" r:id="rId17"/>
    <p:sldId id="265" r:id="rId18"/>
    <p:sldId id="264" r:id="rId19"/>
    <p:sldId id="262" r:id="rId20"/>
    <p:sldId id="282" r:id="rId21"/>
    <p:sldId id="275" r:id="rId22"/>
    <p:sldId id="263" r:id="rId23"/>
    <p:sldId id="281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 varScale="1">
        <p:scale>
          <a:sx n="61" d="100"/>
          <a:sy n="61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71B81-2456-4119-9754-8FEAFF8DA71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C30A-6D94-4374-AA86-29973EC2F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66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C30A-6D94-4374-AA86-29973EC2F1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18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2E932D-0E4F-4F8F-A4FC-641A3088E7C9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AD35DF-71F9-4659-A8A2-ADFE8C15A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675" y="2477829"/>
            <a:ext cx="6196013" cy="2886593"/>
          </a:xfrm>
        </p:spPr>
      </p:pic>
      <p:sp>
        <p:nvSpPr>
          <p:cNvPr id="7" name="Rectangle 6"/>
          <p:cNvSpPr/>
          <p:nvPr/>
        </p:nvSpPr>
        <p:spPr>
          <a:xfrm>
            <a:off x="1066800" y="838200"/>
            <a:ext cx="7162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1. موزه تاریخ نینگبو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کانسپیت: کوه مصنوعی در دل یک بستر مدرن بدون هیچ نشانه ای از گذشته که بافت طبیعی را تجسم کند</a:t>
            </a:r>
            <a:br>
              <a:rPr lang="fa-IR" dirty="0" smtClean="0"/>
            </a:br>
            <a:r>
              <a:rPr lang="fa-IR" dirty="0" smtClean="0"/>
              <a:t>معمار: ونگ شو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0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205293" y="804008"/>
            <a:ext cx="2885818" cy="6248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288" y="914400"/>
            <a:ext cx="82542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7. موزه ریورساید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موج یا چین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زاها حدید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8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219200" y="1905000"/>
            <a:ext cx="6777814" cy="31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9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63120" y="826613"/>
            <a:ext cx="2941568" cy="6172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06154"/>
            <a:ext cx="8243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8. موزه اقیانوس و موج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زیر آسمان زیر دریا</a:t>
            </a:r>
          </a:p>
          <a:p>
            <a:pPr algn="ctr" rtl="1"/>
            <a:r>
              <a:rPr lang="fa-IR" dirty="0" smtClean="0"/>
              <a:t>زیر آسمان: یک فضای باز برای زندگی زیر آسمان</a:t>
            </a:r>
          </a:p>
          <a:p>
            <a:pPr algn="ctr" rtl="1"/>
            <a:r>
              <a:rPr lang="fa-IR" dirty="0" smtClean="0"/>
              <a:t>زیر دریا: فضاهای معقر شکل در سقف برای زندگی زیر دریا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معماران استیون هال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1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143000"/>
            <a:ext cx="5641711" cy="44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1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447800" y="2441320"/>
            <a:ext cx="6248400" cy="2937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85800"/>
            <a:ext cx="8254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9. موزه مجسمه های چوبی چین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مایع منجمد شده که به محیط و منظر طبیعی آن منطقه اشاره دارد</a:t>
            </a:r>
            <a:endParaRPr lang="fa-IR" dirty="0"/>
          </a:p>
          <a:p>
            <a:pPr algn="ctr" rtl="1"/>
            <a:r>
              <a:rPr lang="fa-IR" dirty="0"/>
              <a:t>معمار: آلواروسیزا، معماران کاستانییرا و باستی، ژان سانگ کیم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3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90600" y="2133601"/>
            <a:ext cx="7086600" cy="25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66800" y="1828800"/>
            <a:ext cx="7021288" cy="32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9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16249" y="839863"/>
            <a:ext cx="2905218" cy="6254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762000"/>
            <a:ext cx="82542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10. موزه علوم  میوز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کوههای اطراف شهر سایت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رنزو پیانو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5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98172" y="833254"/>
            <a:ext cx="2916683" cy="6279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513" y="762000"/>
            <a:ext cx="8254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11. موزه کنفلوآنس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همنشینی و درهم تنیدگی دو ساختمان ساختاری کنار( کریستال و ابر) است که هم از موقعیت قرارگیری سایت الهام گرفته شده و هم به کلیت و برنامه موزه باز می گردد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کوپ هیمل بلاو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8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799" y="2438400"/>
            <a:ext cx="6248401" cy="2931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86874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12. موزه ملی اتومبیل هلند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عناصر معماری سنتی هلند مثل فرم سقف ها و پنجره ها و یا رنگ و نوع آجر بکار رفته در نما بیشتر به گذشته رو می کند تا آینده و فناوری روز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مایکل گریوز و همکاران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2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61360" y="1099376"/>
            <a:ext cx="2897478" cy="6185127"/>
          </a:xfrm>
        </p:spPr>
      </p:pic>
      <p:sp>
        <p:nvSpPr>
          <p:cNvPr id="7" name="Rectangle 6"/>
          <p:cNvSpPr/>
          <p:nvPr/>
        </p:nvSpPr>
        <p:spPr>
          <a:xfrm>
            <a:off x="533400" y="1139202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2. موزه پورشه اشتوتگارت آلمان 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dirty="0"/>
              <a:t>کانسپت: تبدیل نشان تجاری پورشه به معماری</a:t>
            </a:r>
            <a:br>
              <a:rPr lang="fa-IR" dirty="0"/>
            </a:br>
            <a:r>
              <a:rPr lang="fa-IR" dirty="0"/>
              <a:t>معمار: معماران دلوگان مایسل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1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828800"/>
            <a:ext cx="7086600" cy="34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4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447798" y="2514599"/>
            <a:ext cx="6248401" cy="2902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0"/>
            <a:ext cx="8254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13. موزه دریانوردی سنگاپور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فرم کشتی</a:t>
            </a:r>
            <a:endParaRPr lang="fa-IR" dirty="0"/>
          </a:p>
          <a:p>
            <a:pPr algn="ctr" rtl="1"/>
            <a:r>
              <a:rPr lang="fa-IR" dirty="0"/>
              <a:t>معمار: مایکل گریوز و همکاران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7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2488570"/>
            <a:ext cx="6248399" cy="2905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517" y="685800"/>
            <a:ext cx="82654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14. موزه لاب</a:t>
            </a:r>
            <a:r>
              <a:rPr lang="fa-IR" sz="2400" dirty="0"/>
              <a:t>ی</a:t>
            </a:r>
            <a:r>
              <a:rPr lang="fa-IR" sz="2400" dirty="0" smtClean="0"/>
              <a:t>رنت نر و علوم مکزیک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خانه های روستایی مزارع منطقه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لگورتا + لگورتا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66799" y="1066800"/>
            <a:ext cx="5297328" cy="4744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0" y="851042"/>
            <a:ext cx="1752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15. موزه هنر اسلامی دوحه</a:t>
            </a:r>
          </a:p>
          <a:p>
            <a:pPr algn="ctr" rtl="1"/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مسجد احمد بن طولون قاهره </a:t>
            </a:r>
          </a:p>
          <a:p>
            <a:pPr algn="ctr" rtl="1"/>
            <a:r>
              <a:rPr lang="fa-IR" dirty="0" smtClean="0"/>
              <a:t>( وضوخانه مسجد قاهره توجه معمار را جلب کرده)</a:t>
            </a:r>
          </a:p>
          <a:p>
            <a:pPr algn="ctr" rtl="1"/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آی.ام.پی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8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09566" y="2119313"/>
            <a:ext cx="5704230" cy="3603625"/>
          </a:xfrm>
        </p:spPr>
      </p:pic>
      <p:sp>
        <p:nvSpPr>
          <p:cNvPr id="5" name="Rectangle 4"/>
          <p:cNvSpPr/>
          <p:nvPr/>
        </p:nvSpPr>
        <p:spPr>
          <a:xfrm>
            <a:off x="2068286" y="838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400" dirty="0" smtClean="0"/>
              <a:t>مسجد احمد بن طولون قاهره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9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620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400" dirty="0" smtClean="0"/>
              <a:t>16. موزه هنر علمی سنگاپور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dirty="0" smtClean="0"/>
              <a:t>کانسپت: گل نیلوفر</a:t>
            </a:r>
          </a:p>
          <a:p>
            <a:pPr algn="ctr" rtl="1"/>
            <a:r>
              <a:rPr lang="fa-IR" dirty="0" smtClean="0"/>
              <a:t>معمار: مایکل گریوز و همکاران</a:t>
            </a:r>
            <a:endParaRPr lang="en-US" dirty="0" smtClean="0"/>
          </a:p>
          <a:p>
            <a:pPr algn="ctr" rt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905000"/>
            <a:ext cx="57118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89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0"/>
            <a:ext cx="7086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17. موزه لوور پاریس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ترکیب هنر  سورئالیست سالوادور دالی با خطوط اصلی سایت کناری ساحل فلوریدا می باشد</a:t>
            </a:r>
            <a:endParaRPr lang="fa-IR" dirty="0" smtClean="0"/>
          </a:p>
          <a:p>
            <a:pPr algn="ctr" rtl="1"/>
            <a:r>
              <a:rPr lang="fa-IR" dirty="0" smtClean="0"/>
              <a:t>معمار: موشه سفیدی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644" y="2358818"/>
            <a:ext cx="3998912" cy="36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38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914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400" dirty="0"/>
              <a:t>18. موزه ملی دوحه </a:t>
            </a:r>
            <a:r>
              <a:rPr lang="fa-IR" sz="2400" dirty="0" smtClean="0"/>
              <a:t>قطر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رز بیابانی </a:t>
            </a:r>
            <a:endParaRPr lang="fa-IR" dirty="0" smtClean="0"/>
          </a:p>
          <a:p>
            <a:pPr algn="ctr" rtl="1"/>
            <a:r>
              <a:rPr lang="fa-IR" dirty="0" smtClean="0"/>
              <a:t>معمار</a:t>
            </a:r>
            <a:r>
              <a:rPr lang="fa-IR" dirty="0"/>
              <a:t>: ژان نوول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88" y="2286000"/>
            <a:ext cx="5432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51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144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19. </a:t>
            </a:r>
            <a:r>
              <a:rPr lang="fa-IR" sz="24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هنر میلواکی </a:t>
            </a:r>
            <a:r>
              <a:rPr lang="fa-IR" sz="24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آمریکا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پرنده ای قوی و باوقار که گویی از گذشته آمده باشد </a:t>
            </a:r>
            <a:endParaRPr lang="fa-IR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fa-IR" smtClean="0"/>
              <a:t>معمار: سانتیاگو کالاتراوا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51815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3675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990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400" dirty="0" smtClean="0"/>
              <a:t>20. 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معمار: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11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78710" y="1164690"/>
            <a:ext cx="2886593" cy="6196013"/>
          </a:xfrm>
        </p:spPr>
      </p:pic>
      <p:sp>
        <p:nvSpPr>
          <p:cNvPr id="4" name="Rectangle 3"/>
          <p:cNvSpPr/>
          <p:nvPr/>
        </p:nvSpPr>
        <p:spPr>
          <a:xfrm>
            <a:off x="381000" y="12192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3. موزه ماکسی (موزه ملی هنر قرن21)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dirty="0" smtClean="0"/>
              <a:t>کانسپت: نشان دادن ارتباط بین هنر و تولیدات زیبا شناختی دنیا</a:t>
            </a:r>
            <a:br>
              <a:rPr lang="fa-IR" dirty="0" smtClean="0"/>
            </a:br>
            <a:r>
              <a:rPr lang="fa-IR" dirty="0" smtClean="0"/>
              <a:t>معمار: زاها حدید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2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52600" y="1600200"/>
            <a:ext cx="5650754" cy="3603625"/>
          </a:xfrm>
        </p:spPr>
      </p:pic>
    </p:spTree>
    <p:extLst>
      <p:ext uri="{BB962C8B-B14F-4D97-AF65-F5344CB8AC3E}">
        <p14:creationId xmlns:p14="http://schemas.microsoft.com/office/powerpoint/2010/main" xmlns="" val="9810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2516" y="914400"/>
            <a:ext cx="8167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4. موزه میمسیس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احساس معمار زمان بازدید از سایت که شبیه گربه ای لمیده است</a:t>
            </a:r>
          </a:p>
          <a:p>
            <a:pPr algn="ctr" rtl="1"/>
            <a:r>
              <a:rPr lang="fa-IR" dirty="0" smtClean="0"/>
              <a:t>معمار</a:t>
            </a:r>
            <a:r>
              <a:rPr lang="fa-IR" dirty="0"/>
              <a:t>: </a:t>
            </a:r>
            <a:r>
              <a:rPr lang="fa-IR" dirty="0" smtClean="0"/>
              <a:t>آلواروسیزا، معماران کاستانییرا و باستی، ژان سانگ کیم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86100" y="800097"/>
            <a:ext cx="2971801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2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81387" y="829074"/>
            <a:ext cx="2858796" cy="6173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838200"/>
            <a:ext cx="82325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/>
              <a:t>5. موزه هنر معاصر هرنینگ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تاریخچه جنبش هنر مفهومی دهه 60 ایتالیا و تأکید بر متریال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معماران استیون هال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2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34594" y="370606"/>
            <a:ext cx="2874814" cy="62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0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52858" y="797205"/>
            <a:ext cx="4190685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609600"/>
            <a:ext cx="777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6. مرکز پمپیدو- مِتز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dirty="0"/>
              <a:t>کانسپت: </a:t>
            </a:r>
            <a:r>
              <a:rPr lang="fa-IR" dirty="0" smtClean="0"/>
              <a:t>کلاه چینی</a:t>
            </a:r>
            <a:endParaRPr lang="fa-IR" dirty="0"/>
          </a:p>
          <a:p>
            <a:pPr algn="ctr" rtl="1"/>
            <a:r>
              <a:rPr lang="fa-IR" dirty="0"/>
              <a:t>معمار: </a:t>
            </a:r>
            <a:r>
              <a:rPr lang="fa-IR" dirty="0" smtClean="0"/>
              <a:t>شیگرو بن، ژان دو گستین، فیلیپ گموچیان</a:t>
            </a:r>
            <a:endParaRPr lang="en-US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3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65590" y="401411"/>
            <a:ext cx="4713704" cy="58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7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237</TotalTime>
  <Words>118</Words>
  <Application>Microsoft Office PowerPoint</Application>
  <PresentationFormat>On-screen Show (4:3)</PresentationFormat>
  <Paragraphs>43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Pushpin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Fateme_M</dc:creator>
  <cp:lastModifiedBy>User</cp:lastModifiedBy>
  <cp:revision>27</cp:revision>
  <dcterms:created xsi:type="dcterms:W3CDTF">2015-04-10T20:36:05Z</dcterms:created>
  <dcterms:modified xsi:type="dcterms:W3CDTF">2017-11-11T19:02:51Z</dcterms:modified>
</cp:coreProperties>
</file>