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tl="1" embedTrueTypeFonts="1" saveSubsetFonts="1">
  <p:sldMasterIdLst>
    <p:sldMasterId id="2147483648" r:id="rId1"/>
    <p:sldMasterId id="2147483685" r:id="rId2"/>
    <p:sldMasterId id="2147483710" r:id="rId3"/>
    <p:sldMasterId id="2147483723" r:id="rId4"/>
    <p:sldMasterId id="2147483736" r:id="rId5"/>
    <p:sldMasterId id="2147483749" r:id="rId6"/>
  </p:sldMasterIdLst>
  <p:notesMasterIdLst>
    <p:notesMasterId r:id="rId57"/>
  </p:notesMasterIdLst>
  <p:handoutMasterIdLst>
    <p:handoutMasterId r:id="rId58"/>
  </p:handoutMasterIdLst>
  <p:sldIdLst>
    <p:sldId id="262" r:id="rId7"/>
    <p:sldId id="355" r:id="rId8"/>
    <p:sldId id="257" r:id="rId9"/>
    <p:sldId id="357" r:id="rId10"/>
    <p:sldId id="265" r:id="rId11"/>
    <p:sldId id="266" r:id="rId12"/>
    <p:sldId id="291" r:id="rId13"/>
    <p:sldId id="372" r:id="rId14"/>
    <p:sldId id="359" r:id="rId15"/>
    <p:sldId id="362" r:id="rId16"/>
    <p:sldId id="294" r:id="rId17"/>
    <p:sldId id="293" r:id="rId18"/>
    <p:sldId id="296" r:id="rId19"/>
    <p:sldId id="297" r:id="rId20"/>
    <p:sldId id="299" r:id="rId21"/>
    <p:sldId id="363" r:id="rId22"/>
    <p:sldId id="366" r:id="rId23"/>
    <p:sldId id="367" r:id="rId24"/>
    <p:sldId id="370" r:id="rId25"/>
    <p:sldId id="371" r:id="rId26"/>
    <p:sldId id="368" r:id="rId27"/>
    <p:sldId id="388" r:id="rId28"/>
    <p:sldId id="298" r:id="rId29"/>
    <p:sldId id="302" r:id="rId30"/>
    <p:sldId id="303" r:id="rId31"/>
    <p:sldId id="373" r:id="rId32"/>
    <p:sldId id="389" r:id="rId33"/>
    <p:sldId id="304" r:id="rId34"/>
    <p:sldId id="374" r:id="rId35"/>
    <p:sldId id="375" r:id="rId36"/>
    <p:sldId id="387" r:id="rId37"/>
    <p:sldId id="376" r:id="rId38"/>
    <p:sldId id="377" r:id="rId39"/>
    <p:sldId id="391" r:id="rId40"/>
    <p:sldId id="378" r:id="rId41"/>
    <p:sldId id="379" r:id="rId42"/>
    <p:sldId id="395" r:id="rId43"/>
    <p:sldId id="396" r:id="rId44"/>
    <p:sldId id="397" r:id="rId45"/>
    <p:sldId id="398" r:id="rId46"/>
    <p:sldId id="399" r:id="rId47"/>
    <p:sldId id="400" r:id="rId48"/>
    <p:sldId id="401" r:id="rId49"/>
    <p:sldId id="402" r:id="rId50"/>
    <p:sldId id="403" r:id="rId51"/>
    <p:sldId id="404" r:id="rId52"/>
    <p:sldId id="392" r:id="rId53"/>
    <p:sldId id="393" r:id="rId54"/>
    <p:sldId id="394" r:id="rId55"/>
    <p:sldId id="283" r:id="rId56"/>
  </p:sldIdLst>
  <p:sldSz cx="9144000" cy="6858000" type="screen4x3"/>
  <p:notesSz cx="6858000" cy="9144000"/>
  <p:embeddedFontLst>
    <p:embeddedFont>
      <p:font typeface="Calibri" pitchFamily="34" charset="0"/>
      <p:regular r:id="rId59"/>
      <p:bold r:id="rId60"/>
      <p:italic r:id="rId61"/>
      <p:boldItalic r:id="rId62"/>
    </p:embeddedFont>
    <p:embeddedFont>
      <p:font typeface="B Nazanin" pitchFamily="2" charset="-78"/>
      <p:regular r:id="rId63"/>
      <p:bold r:id="rId64"/>
    </p:embeddedFont>
    <p:embeddedFont>
      <p:font typeface="Wingdings 2" pitchFamily="18" charset="2"/>
      <p:regular r:id="rId65"/>
    </p:embeddedFont>
  </p:embeddedFontLst>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04DE"/>
    <a:srgbClr val="05FF9A"/>
    <a:srgbClr val="8EFCDA"/>
    <a:srgbClr val="FDC3FA"/>
    <a:srgbClr val="0CFAAB"/>
    <a:srgbClr val="F369B1"/>
    <a:srgbClr val="D002C6"/>
    <a:srgbClr val="FA0000"/>
    <a:srgbClr val="FF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1890" autoAdjust="0"/>
    <p:restoredTop sz="94660"/>
  </p:normalViewPr>
  <p:slideViewPr>
    <p:cSldViewPr>
      <p:cViewPr>
        <p:scale>
          <a:sx n="66" d="100"/>
          <a:sy n="66" d="100"/>
        </p:scale>
        <p:origin x="-1374" y="-10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6" d="100"/>
          <a:sy n="56" d="100"/>
        </p:scale>
        <p:origin x="-180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font" Target="fonts/font5.fntdata"/><Relationship Id="rId68"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handoutMaster" Target="handoutMasters/handoutMaster1.xml"/><Relationship Id="rId66"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notesMaster" Target="notesMasters/notesMaster1.xml"/><Relationship Id="rId61" Type="http://schemas.openxmlformats.org/officeDocument/2006/relationships/font" Target="fonts/font3.fntdata"/><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font" Target="fonts/font2.fntdata"/><Relationship Id="rId65" Type="http://schemas.openxmlformats.org/officeDocument/2006/relationships/font" Target="fonts/font7.fntdata"/><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font" Target="fonts/font6.fntdata"/><Relationship Id="rId69"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font" Target="fonts/font1.fntdata"/><Relationship Id="rId67" Type="http://schemas.openxmlformats.org/officeDocument/2006/relationships/viewProps" Target="viewProp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font" Target="fonts/font4.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sz="quarter" idx="1"/>
          </p:nvPr>
        </p:nvSpPr>
        <p:spPr>
          <a:xfrm>
            <a:off x="1588" y="0"/>
            <a:ext cx="2971800" cy="457200"/>
          </a:xfrm>
          <a:prstGeom prst="rect">
            <a:avLst/>
          </a:prstGeom>
        </p:spPr>
        <p:txBody>
          <a:bodyPr vert="horz" lIns="91440" tIns="45720" rIns="91440" bIns="45720" rtlCol="1"/>
          <a:lstStyle>
            <a:lvl1pPr algn="l">
              <a:defRPr sz="1200"/>
            </a:lvl1pPr>
          </a:lstStyle>
          <a:p>
            <a:fld id="{B02CB829-7984-43B6-B4A4-675F581BAEE6}" type="datetimeFigureOut">
              <a:rPr lang="fa-IR" smtClean="0"/>
              <a:t>07/03/1437</a:t>
            </a:fld>
            <a:endParaRPr lang="fa-IR"/>
          </a:p>
        </p:txBody>
      </p:sp>
      <p:sp>
        <p:nvSpPr>
          <p:cNvPr id="4" name="Footer Placeholder 3"/>
          <p:cNvSpPr>
            <a:spLocks noGrp="1"/>
          </p:cNvSpPr>
          <p:nvPr>
            <p:ph type="ftr" sz="quarter" idx="2"/>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5" name="Slide Number Placeholder 4"/>
          <p:cNvSpPr>
            <a:spLocks noGrp="1"/>
          </p:cNvSpPr>
          <p:nvPr>
            <p:ph type="sldNum" sz="quarter" idx="3"/>
          </p:nvPr>
        </p:nvSpPr>
        <p:spPr>
          <a:xfrm>
            <a:off x="1588" y="8685213"/>
            <a:ext cx="2971800" cy="457200"/>
          </a:xfrm>
          <a:prstGeom prst="rect">
            <a:avLst/>
          </a:prstGeom>
        </p:spPr>
        <p:txBody>
          <a:bodyPr vert="horz" lIns="91440" tIns="45720" rIns="91440" bIns="45720" rtlCol="1" anchor="b"/>
          <a:lstStyle>
            <a:lvl1pPr algn="l">
              <a:defRPr sz="1200"/>
            </a:lvl1pPr>
          </a:lstStyle>
          <a:p>
            <a:fld id="{52389760-DE39-4C53-AF5D-CAF11F60A510}" type="slidenum">
              <a:rPr lang="fa-IR" smtClean="0"/>
              <a:t>‹#›</a:t>
            </a:fld>
            <a:endParaRPr lang="fa-IR"/>
          </a:p>
        </p:txBody>
      </p:sp>
    </p:spTree>
    <p:extLst>
      <p:ext uri="{BB962C8B-B14F-4D97-AF65-F5344CB8AC3E}">
        <p14:creationId xmlns:p14="http://schemas.microsoft.com/office/powerpoint/2010/main" val="279229734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D08AD9B9-3E8C-4362-BEF8-AA39D41B8CA9}" type="datetimeFigureOut">
              <a:rPr lang="fa-IR" smtClean="0"/>
              <a:t>07/03/1437</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696AC05C-3CB8-4D82-9017-BFEB2C769B30}" type="slidenum">
              <a:rPr lang="fa-IR" smtClean="0"/>
              <a:t>‹#›</a:t>
            </a:fld>
            <a:endParaRPr lang="fa-IR"/>
          </a:p>
        </p:txBody>
      </p:sp>
    </p:spTree>
    <p:extLst>
      <p:ext uri="{BB962C8B-B14F-4D97-AF65-F5344CB8AC3E}">
        <p14:creationId xmlns:p14="http://schemas.microsoft.com/office/powerpoint/2010/main" val="3028812638"/>
      </p:ext>
    </p:extLst>
  </p:cSld>
  <p:clrMap bg1="lt1" tx1="dk1" bg2="lt2" tx2="dk2" accent1="accent1" accent2="accent2" accent3="accent3" accent4="accent4" accent5="accent5" accent6="accent6" hlink="hlink" folHlink="folHlink"/>
  <p:hf hdr="0" ftr="0" dt="0"/>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6AC05C-3CB8-4D82-9017-BFEB2C769B30}" type="slidenum">
              <a:rPr lang="fa-IR" smtClean="0"/>
              <a:t>1</a:t>
            </a:fld>
            <a:endParaRPr lang="fa-IR"/>
          </a:p>
        </p:txBody>
      </p:sp>
    </p:spTree>
    <p:extLst>
      <p:ext uri="{BB962C8B-B14F-4D97-AF65-F5344CB8AC3E}">
        <p14:creationId xmlns:p14="http://schemas.microsoft.com/office/powerpoint/2010/main" val="39623194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6AC05C-3CB8-4D82-9017-BFEB2C769B30}" type="slidenum">
              <a:rPr lang="fa-IR" smtClean="0">
                <a:solidFill>
                  <a:prstClr val="black"/>
                </a:solidFill>
              </a:rPr>
              <a:pPr/>
              <a:t>10</a:t>
            </a:fld>
            <a:endParaRPr lang="fa-IR">
              <a:solidFill>
                <a:prstClr val="black"/>
              </a:solidFill>
            </a:endParaRPr>
          </a:p>
        </p:txBody>
      </p:sp>
    </p:spTree>
    <p:extLst>
      <p:ext uri="{BB962C8B-B14F-4D97-AF65-F5344CB8AC3E}">
        <p14:creationId xmlns:p14="http://schemas.microsoft.com/office/powerpoint/2010/main" val="20292036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6AC05C-3CB8-4D82-9017-BFEB2C769B30}" type="slidenum">
              <a:rPr lang="fa-IR" smtClean="0">
                <a:solidFill>
                  <a:prstClr val="black"/>
                </a:solidFill>
              </a:rPr>
              <a:pPr/>
              <a:t>11</a:t>
            </a:fld>
            <a:endParaRPr lang="fa-IR">
              <a:solidFill>
                <a:prstClr val="black"/>
              </a:solidFill>
            </a:endParaRPr>
          </a:p>
        </p:txBody>
      </p:sp>
    </p:spTree>
    <p:extLst>
      <p:ext uri="{BB962C8B-B14F-4D97-AF65-F5344CB8AC3E}">
        <p14:creationId xmlns:p14="http://schemas.microsoft.com/office/powerpoint/2010/main" val="30029646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6AC05C-3CB8-4D82-9017-BFEB2C769B30}" type="slidenum">
              <a:rPr lang="fa-IR" smtClean="0">
                <a:solidFill>
                  <a:prstClr val="black"/>
                </a:solidFill>
              </a:rPr>
              <a:pPr/>
              <a:t>12</a:t>
            </a:fld>
            <a:endParaRPr lang="fa-IR">
              <a:solidFill>
                <a:prstClr val="black"/>
              </a:solidFill>
            </a:endParaRPr>
          </a:p>
        </p:txBody>
      </p:sp>
    </p:spTree>
    <p:extLst>
      <p:ext uri="{BB962C8B-B14F-4D97-AF65-F5344CB8AC3E}">
        <p14:creationId xmlns:p14="http://schemas.microsoft.com/office/powerpoint/2010/main" val="22458712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6AC05C-3CB8-4D82-9017-BFEB2C769B30}" type="slidenum">
              <a:rPr lang="fa-IR" smtClean="0">
                <a:solidFill>
                  <a:prstClr val="black"/>
                </a:solidFill>
              </a:rPr>
              <a:pPr/>
              <a:t>13</a:t>
            </a:fld>
            <a:endParaRPr lang="fa-IR">
              <a:solidFill>
                <a:prstClr val="black"/>
              </a:solidFill>
            </a:endParaRPr>
          </a:p>
        </p:txBody>
      </p:sp>
    </p:spTree>
    <p:extLst>
      <p:ext uri="{BB962C8B-B14F-4D97-AF65-F5344CB8AC3E}">
        <p14:creationId xmlns:p14="http://schemas.microsoft.com/office/powerpoint/2010/main" val="4244982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6AC05C-3CB8-4D82-9017-BFEB2C769B30}" type="slidenum">
              <a:rPr lang="fa-IR" smtClean="0">
                <a:solidFill>
                  <a:prstClr val="black"/>
                </a:solidFill>
              </a:rPr>
              <a:pPr/>
              <a:t>14</a:t>
            </a:fld>
            <a:endParaRPr lang="fa-IR">
              <a:solidFill>
                <a:prstClr val="black"/>
              </a:solidFill>
            </a:endParaRPr>
          </a:p>
        </p:txBody>
      </p:sp>
    </p:spTree>
    <p:extLst>
      <p:ext uri="{BB962C8B-B14F-4D97-AF65-F5344CB8AC3E}">
        <p14:creationId xmlns:p14="http://schemas.microsoft.com/office/powerpoint/2010/main" val="29799239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6AC05C-3CB8-4D82-9017-BFEB2C769B30}" type="slidenum">
              <a:rPr lang="fa-IR" smtClean="0">
                <a:solidFill>
                  <a:prstClr val="black"/>
                </a:solidFill>
              </a:rPr>
              <a:pPr/>
              <a:t>15</a:t>
            </a:fld>
            <a:endParaRPr lang="fa-IR">
              <a:solidFill>
                <a:prstClr val="black"/>
              </a:solidFill>
            </a:endParaRPr>
          </a:p>
        </p:txBody>
      </p:sp>
    </p:spTree>
    <p:extLst>
      <p:ext uri="{BB962C8B-B14F-4D97-AF65-F5344CB8AC3E}">
        <p14:creationId xmlns:p14="http://schemas.microsoft.com/office/powerpoint/2010/main" val="22767037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6AC05C-3CB8-4D82-9017-BFEB2C769B30}" type="slidenum">
              <a:rPr lang="fa-IR" smtClean="0">
                <a:solidFill>
                  <a:prstClr val="black"/>
                </a:solidFill>
              </a:rPr>
              <a:pPr/>
              <a:t>16</a:t>
            </a:fld>
            <a:endParaRPr lang="fa-IR">
              <a:solidFill>
                <a:prstClr val="black"/>
              </a:solidFill>
            </a:endParaRPr>
          </a:p>
        </p:txBody>
      </p:sp>
    </p:spTree>
    <p:extLst>
      <p:ext uri="{BB962C8B-B14F-4D97-AF65-F5344CB8AC3E}">
        <p14:creationId xmlns:p14="http://schemas.microsoft.com/office/powerpoint/2010/main" val="22767037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6AC05C-3CB8-4D82-9017-BFEB2C769B30}" type="slidenum">
              <a:rPr lang="fa-IR" smtClean="0">
                <a:solidFill>
                  <a:prstClr val="black"/>
                </a:solidFill>
              </a:rPr>
              <a:pPr/>
              <a:t>17</a:t>
            </a:fld>
            <a:endParaRPr lang="fa-IR">
              <a:solidFill>
                <a:prstClr val="black"/>
              </a:solidFill>
            </a:endParaRPr>
          </a:p>
        </p:txBody>
      </p:sp>
    </p:spTree>
    <p:extLst>
      <p:ext uri="{BB962C8B-B14F-4D97-AF65-F5344CB8AC3E}">
        <p14:creationId xmlns:p14="http://schemas.microsoft.com/office/powerpoint/2010/main" val="22767037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6AC05C-3CB8-4D82-9017-BFEB2C769B30}" type="slidenum">
              <a:rPr lang="fa-IR" smtClean="0">
                <a:solidFill>
                  <a:prstClr val="black"/>
                </a:solidFill>
              </a:rPr>
              <a:pPr/>
              <a:t>18</a:t>
            </a:fld>
            <a:endParaRPr lang="fa-IR">
              <a:solidFill>
                <a:prstClr val="black"/>
              </a:solidFill>
            </a:endParaRPr>
          </a:p>
        </p:txBody>
      </p:sp>
    </p:spTree>
    <p:extLst>
      <p:ext uri="{BB962C8B-B14F-4D97-AF65-F5344CB8AC3E}">
        <p14:creationId xmlns:p14="http://schemas.microsoft.com/office/powerpoint/2010/main" val="22767037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6AC05C-3CB8-4D82-9017-BFEB2C769B30}" type="slidenum">
              <a:rPr lang="fa-IR" smtClean="0">
                <a:solidFill>
                  <a:prstClr val="black"/>
                </a:solidFill>
              </a:rPr>
              <a:pPr/>
              <a:t>19</a:t>
            </a:fld>
            <a:endParaRPr lang="fa-IR">
              <a:solidFill>
                <a:prstClr val="black"/>
              </a:solidFill>
            </a:endParaRPr>
          </a:p>
        </p:txBody>
      </p:sp>
    </p:spTree>
    <p:extLst>
      <p:ext uri="{BB962C8B-B14F-4D97-AF65-F5344CB8AC3E}">
        <p14:creationId xmlns:p14="http://schemas.microsoft.com/office/powerpoint/2010/main" val="2276703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fa-IR" dirty="0"/>
          </a:p>
        </p:txBody>
      </p:sp>
      <p:sp>
        <p:nvSpPr>
          <p:cNvPr id="4" name="Slide Number Placeholder 3"/>
          <p:cNvSpPr>
            <a:spLocks noGrp="1"/>
          </p:cNvSpPr>
          <p:nvPr>
            <p:ph type="sldNum" sz="quarter" idx="10"/>
          </p:nvPr>
        </p:nvSpPr>
        <p:spPr/>
        <p:txBody>
          <a:bodyPr/>
          <a:lstStyle/>
          <a:p>
            <a:fld id="{696AC05C-3CB8-4D82-9017-BFEB2C769B30}" type="slidenum">
              <a:rPr lang="fa-IR" smtClean="0"/>
              <a:t>2</a:t>
            </a:fld>
            <a:endParaRPr lang="fa-IR"/>
          </a:p>
        </p:txBody>
      </p:sp>
    </p:spTree>
    <p:extLst>
      <p:ext uri="{BB962C8B-B14F-4D97-AF65-F5344CB8AC3E}">
        <p14:creationId xmlns:p14="http://schemas.microsoft.com/office/powerpoint/2010/main" val="38430930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6AC05C-3CB8-4D82-9017-BFEB2C769B30}" type="slidenum">
              <a:rPr lang="fa-IR" smtClean="0">
                <a:solidFill>
                  <a:prstClr val="black"/>
                </a:solidFill>
              </a:rPr>
              <a:pPr/>
              <a:t>20</a:t>
            </a:fld>
            <a:endParaRPr lang="fa-IR">
              <a:solidFill>
                <a:prstClr val="black"/>
              </a:solidFill>
            </a:endParaRPr>
          </a:p>
        </p:txBody>
      </p:sp>
    </p:spTree>
    <p:extLst>
      <p:ext uri="{BB962C8B-B14F-4D97-AF65-F5344CB8AC3E}">
        <p14:creationId xmlns:p14="http://schemas.microsoft.com/office/powerpoint/2010/main" val="41960615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6AC05C-3CB8-4D82-9017-BFEB2C769B30}" type="slidenum">
              <a:rPr lang="fa-IR" smtClean="0">
                <a:solidFill>
                  <a:prstClr val="black"/>
                </a:solidFill>
              </a:rPr>
              <a:pPr/>
              <a:t>21</a:t>
            </a:fld>
            <a:endParaRPr lang="fa-IR">
              <a:solidFill>
                <a:prstClr val="black"/>
              </a:solidFill>
            </a:endParaRPr>
          </a:p>
        </p:txBody>
      </p:sp>
    </p:spTree>
    <p:extLst>
      <p:ext uri="{BB962C8B-B14F-4D97-AF65-F5344CB8AC3E}">
        <p14:creationId xmlns:p14="http://schemas.microsoft.com/office/powerpoint/2010/main" val="22767037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fa-IR" dirty="0"/>
          </a:p>
        </p:txBody>
      </p:sp>
      <p:sp>
        <p:nvSpPr>
          <p:cNvPr id="4" name="Slide Number Placeholder 3"/>
          <p:cNvSpPr>
            <a:spLocks noGrp="1"/>
          </p:cNvSpPr>
          <p:nvPr>
            <p:ph type="sldNum" sz="quarter" idx="10"/>
          </p:nvPr>
        </p:nvSpPr>
        <p:spPr/>
        <p:txBody>
          <a:bodyPr/>
          <a:lstStyle/>
          <a:p>
            <a:fld id="{696AC05C-3CB8-4D82-9017-BFEB2C769B30}" type="slidenum">
              <a:rPr lang="fa-IR" smtClean="0">
                <a:solidFill>
                  <a:prstClr val="black"/>
                </a:solidFill>
              </a:rPr>
              <a:pPr/>
              <a:t>22</a:t>
            </a:fld>
            <a:endParaRPr lang="fa-IR">
              <a:solidFill>
                <a:prstClr val="black"/>
              </a:solidFill>
            </a:endParaRPr>
          </a:p>
        </p:txBody>
      </p:sp>
    </p:spTree>
    <p:extLst>
      <p:ext uri="{BB962C8B-B14F-4D97-AF65-F5344CB8AC3E}">
        <p14:creationId xmlns:p14="http://schemas.microsoft.com/office/powerpoint/2010/main" val="16026852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fa-IR" dirty="0"/>
          </a:p>
        </p:txBody>
      </p:sp>
      <p:sp>
        <p:nvSpPr>
          <p:cNvPr id="4" name="Slide Number Placeholder 3"/>
          <p:cNvSpPr>
            <a:spLocks noGrp="1"/>
          </p:cNvSpPr>
          <p:nvPr>
            <p:ph type="sldNum" sz="quarter" idx="10"/>
          </p:nvPr>
        </p:nvSpPr>
        <p:spPr/>
        <p:txBody>
          <a:bodyPr/>
          <a:lstStyle/>
          <a:p>
            <a:fld id="{696AC05C-3CB8-4D82-9017-BFEB2C769B30}" type="slidenum">
              <a:rPr lang="fa-IR" smtClean="0">
                <a:solidFill>
                  <a:prstClr val="black"/>
                </a:solidFill>
              </a:rPr>
              <a:pPr/>
              <a:t>23</a:t>
            </a:fld>
            <a:endParaRPr lang="fa-IR">
              <a:solidFill>
                <a:prstClr val="black"/>
              </a:solidFill>
            </a:endParaRPr>
          </a:p>
        </p:txBody>
      </p:sp>
    </p:spTree>
    <p:extLst>
      <p:ext uri="{BB962C8B-B14F-4D97-AF65-F5344CB8AC3E}">
        <p14:creationId xmlns:p14="http://schemas.microsoft.com/office/powerpoint/2010/main" val="16026852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6AC05C-3CB8-4D82-9017-BFEB2C769B30}" type="slidenum">
              <a:rPr lang="fa-IR" smtClean="0">
                <a:solidFill>
                  <a:prstClr val="black"/>
                </a:solidFill>
              </a:rPr>
              <a:pPr/>
              <a:t>24</a:t>
            </a:fld>
            <a:endParaRPr lang="fa-IR">
              <a:solidFill>
                <a:prstClr val="black"/>
              </a:solidFill>
            </a:endParaRPr>
          </a:p>
        </p:txBody>
      </p:sp>
    </p:spTree>
    <p:extLst>
      <p:ext uri="{BB962C8B-B14F-4D97-AF65-F5344CB8AC3E}">
        <p14:creationId xmlns:p14="http://schemas.microsoft.com/office/powerpoint/2010/main" val="41960615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fa-IR" dirty="0"/>
          </a:p>
        </p:txBody>
      </p:sp>
      <p:sp>
        <p:nvSpPr>
          <p:cNvPr id="4" name="Slide Number Placeholder 3"/>
          <p:cNvSpPr>
            <a:spLocks noGrp="1"/>
          </p:cNvSpPr>
          <p:nvPr>
            <p:ph type="sldNum" sz="quarter" idx="10"/>
          </p:nvPr>
        </p:nvSpPr>
        <p:spPr/>
        <p:txBody>
          <a:bodyPr/>
          <a:lstStyle/>
          <a:p>
            <a:fld id="{696AC05C-3CB8-4D82-9017-BFEB2C769B30}" type="slidenum">
              <a:rPr lang="fa-IR" smtClean="0">
                <a:solidFill>
                  <a:prstClr val="black"/>
                </a:solidFill>
              </a:rPr>
              <a:pPr/>
              <a:t>25</a:t>
            </a:fld>
            <a:endParaRPr lang="fa-IR">
              <a:solidFill>
                <a:prstClr val="black"/>
              </a:solidFill>
            </a:endParaRPr>
          </a:p>
        </p:txBody>
      </p:sp>
    </p:spTree>
    <p:extLst>
      <p:ext uri="{BB962C8B-B14F-4D97-AF65-F5344CB8AC3E}">
        <p14:creationId xmlns:p14="http://schemas.microsoft.com/office/powerpoint/2010/main" val="27128851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fa-IR" dirty="0"/>
          </a:p>
        </p:txBody>
      </p:sp>
      <p:sp>
        <p:nvSpPr>
          <p:cNvPr id="4" name="Slide Number Placeholder 3"/>
          <p:cNvSpPr>
            <a:spLocks noGrp="1"/>
          </p:cNvSpPr>
          <p:nvPr>
            <p:ph type="sldNum" sz="quarter" idx="10"/>
          </p:nvPr>
        </p:nvSpPr>
        <p:spPr/>
        <p:txBody>
          <a:bodyPr/>
          <a:lstStyle/>
          <a:p>
            <a:fld id="{696AC05C-3CB8-4D82-9017-BFEB2C769B30}" type="slidenum">
              <a:rPr lang="fa-IR" smtClean="0">
                <a:solidFill>
                  <a:prstClr val="black"/>
                </a:solidFill>
              </a:rPr>
              <a:pPr/>
              <a:t>26</a:t>
            </a:fld>
            <a:endParaRPr lang="fa-IR">
              <a:solidFill>
                <a:prstClr val="black"/>
              </a:solidFill>
            </a:endParaRPr>
          </a:p>
        </p:txBody>
      </p:sp>
    </p:spTree>
    <p:extLst>
      <p:ext uri="{BB962C8B-B14F-4D97-AF65-F5344CB8AC3E}">
        <p14:creationId xmlns:p14="http://schemas.microsoft.com/office/powerpoint/2010/main" val="27128851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fa-IR" dirty="0"/>
          </a:p>
        </p:txBody>
      </p:sp>
      <p:sp>
        <p:nvSpPr>
          <p:cNvPr id="4" name="Slide Number Placeholder 3"/>
          <p:cNvSpPr>
            <a:spLocks noGrp="1"/>
          </p:cNvSpPr>
          <p:nvPr>
            <p:ph type="sldNum" sz="quarter" idx="10"/>
          </p:nvPr>
        </p:nvSpPr>
        <p:spPr/>
        <p:txBody>
          <a:bodyPr/>
          <a:lstStyle/>
          <a:p>
            <a:fld id="{696AC05C-3CB8-4D82-9017-BFEB2C769B30}" type="slidenum">
              <a:rPr lang="fa-IR" smtClean="0">
                <a:solidFill>
                  <a:prstClr val="black"/>
                </a:solidFill>
              </a:rPr>
              <a:pPr/>
              <a:t>27</a:t>
            </a:fld>
            <a:endParaRPr lang="fa-IR">
              <a:solidFill>
                <a:prstClr val="black"/>
              </a:solidFill>
            </a:endParaRPr>
          </a:p>
        </p:txBody>
      </p:sp>
    </p:spTree>
    <p:extLst>
      <p:ext uri="{BB962C8B-B14F-4D97-AF65-F5344CB8AC3E}">
        <p14:creationId xmlns:p14="http://schemas.microsoft.com/office/powerpoint/2010/main" val="27128851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6AC05C-3CB8-4D82-9017-BFEB2C769B30}" type="slidenum">
              <a:rPr lang="fa-IR" smtClean="0">
                <a:solidFill>
                  <a:prstClr val="black"/>
                </a:solidFill>
              </a:rPr>
              <a:pPr/>
              <a:t>28</a:t>
            </a:fld>
            <a:endParaRPr lang="fa-IR">
              <a:solidFill>
                <a:prstClr val="black"/>
              </a:solidFill>
            </a:endParaRPr>
          </a:p>
        </p:txBody>
      </p:sp>
    </p:spTree>
    <p:extLst>
      <p:ext uri="{BB962C8B-B14F-4D97-AF65-F5344CB8AC3E}">
        <p14:creationId xmlns:p14="http://schemas.microsoft.com/office/powerpoint/2010/main" val="7931237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fa-IR" dirty="0"/>
          </a:p>
        </p:txBody>
      </p:sp>
      <p:sp>
        <p:nvSpPr>
          <p:cNvPr id="4" name="Slide Number Placeholder 3"/>
          <p:cNvSpPr>
            <a:spLocks noGrp="1"/>
          </p:cNvSpPr>
          <p:nvPr>
            <p:ph type="sldNum" sz="quarter" idx="10"/>
          </p:nvPr>
        </p:nvSpPr>
        <p:spPr/>
        <p:txBody>
          <a:bodyPr/>
          <a:lstStyle/>
          <a:p>
            <a:fld id="{696AC05C-3CB8-4D82-9017-BFEB2C769B30}" type="slidenum">
              <a:rPr lang="fa-IR" smtClean="0">
                <a:solidFill>
                  <a:prstClr val="black"/>
                </a:solidFill>
              </a:rPr>
              <a:pPr/>
              <a:t>29</a:t>
            </a:fld>
            <a:endParaRPr lang="fa-IR">
              <a:solidFill>
                <a:prstClr val="black"/>
              </a:solidFill>
            </a:endParaRPr>
          </a:p>
        </p:txBody>
      </p:sp>
    </p:spTree>
    <p:extLst>
      <p:ext uri="{BB962C8B-B14F-4D97-AF65-F5344CB8AC3E}">
        <p14:creationId xmlns:p14="http://schemas.microsoft.com/office/powerpoint/2010/main" val="3843093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696AC05C-3CB8-4D82-9017-BFEB2C769B30}" type="slidenum">
              <a:rPr lang="fa-IR" smtClean="0"/>
              <a:t>3</a:t>
            </a:fld>
            <a:endParaRPr lang="fa-IR"/>
          </a:p>
        </p:txBody>
      </p:sp>
    </p:spTree>
    <p:extLst>
      <p:ext uri="{BB962C8B-B14F-4D97-AF65-F5344CB8AC3E}">
        <p14:creationId xmlns:p14="http://schemas.microsoft.com/office/powerpoint/2010/main" val="5624223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696AC05C-3CB8-4D82-9017-BFEB2C769B30}" type="slidenum">
              <a:rPr lang="fa-IR" smtClean="0">
                <a:solidFill>
                  <a:prstClr val="black"/>
                </a:solidFill>
              </a:rPr>
              <a:pPr/>
              <a:t>30</a:t>
            </a:fld>
            <a:endParaRPr lang="fa-IR">
              <a:solidFill>
                <a:prstClr val="black"/>
              </a:solidFill>
            </a:endParaRPr>
          </a:p>
        </p:txBody>
      </p:sp>
    </p:spTree>
    <p:extLst>
      <p:ext uri="{BB962C8B-B14F-4D97-AF65-F5344CB8AC3E}">
        <p14:creationId xmlns:p14="http://schemas.microsoft.com/office/powerpoint/2010/main" val="5624223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fa-IR" dirty="0"/>
          </a:p>
        </p:txBody>
      </p:sp>
      <p:sp>
        <p:nvSpPr>
          <p:cNvPr id="4" name="Slide Number Placeholder 3"/>
          <p:cNvSpPr>
            <a:spLocks noGrp="1"/>
          </p:cNvSpPr>
          <p:nvPr>
            <p:ph type="sldNum" sz="quarter" idx="10"/>
          </p:nvPr>
        </p:nvSpPr>
        <p:spPr/>
        <p:txBody>
          <a:bodyPr/>
          <a:lstStyle/>
          <a:p>
            <a:fld id="{696AC05C-3CB8-4D82-9017-BFEB2C769B30}" type="slidenum">
              <a:rPr lang="fa-IR" smtClean="0">
                <a:solidFill>
                  <a:prstClr val="black"/>
                </a:solidFill>
              </a:rPr>
              <a:pPr/>
              <a:t>31</a:t>
            </a:fld>
            <a:endParaRPr lang="fa-IR">
              <a:solidFill>
                <a:prstClr val="black"/>
              </a:solidFill>
            </a:endParaRPr>
          </a:p>
        </p:txBody>
      </p:sp>
    </p:spTree>
    <p:extLst>
      <p:ext uri="{BB962C8B-B14F-4D97-AF65-F5344CB8AC3E}">
        <p14:creationId xmlns:p14="http://schemas.microsoft.com/office/powerpoint/2010/main" val="38430930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fa-IR" dirty="0"/>
          </a:p>
        </p:txBody>
      </p:sp>
      <p:sp>
        <p:nvSpPr>
          <p:cNvPr id="4" name="Slide Number Placeholder 3"/>
          <p:cNvSpPr>
            <a:spLocks noGrp="1"/>
          </p:cNvSpPr>
          <p:nvPr>
            <p:ph type="sldNum" sz="quarter" idx="10"/>
          </p:nvPr>
        </p:nvSpPr>
        <p:spPr/>
        <p:txBody>
          <a:bodyPr/>
          <a:lstStyle/>
          <a:p>
            <a:fld id="{696AC05C-3CB8-4D82-9017-BFEB2C769B30}" type="slidenum">
              <a:rPr lang="fa-IR" smtClean="0">
                <a:solidFill>
                  <a:prstClr val="black"/>
                </a:solidFill>
              </a:rPr>
              <a:pPr/>
              <a:t>32</a:t>
            </a:fld>
            <a:endParaRPr lang="fa-IR">
              <a:solidFill>
                <a:prstClr val="black"/>
              </a:solidFill>
            </a:endParaRPr>
          </a:p>
        </p:txBody>
      </p:sp>
    </p:spTree>
    <p:extLst>
      <p:ext uri="{BB962C8B-B14F-4D97-AF65-F5344CB8AC3E}">
        <p14:creationId xmlns:p14="http://schemas.microsoft.com/office/powerpoint/2010/main" val="38430930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6AC05C-3CB8-4D82-9017-BFEB2C769B30}" type="slidenum">
              <a:rPr lang="fa-IR" smtClean="0">
                <a:solidFill>
                  <a:prstClr val="black"/>
                </a:solidFill>
              </a:rPr>
              <a:pPr/>
              <a:t>33</a:t>
            </a:fld>
            <a:endParaRPr lang="fa-IR">
              <a:solidFill>
                <a:prstClr val="black"/>
              </a:solidFill>
            </a:endParaRPr>
          </a:p>
        </p:txBody>
      </p:sp>
    </p:spTree>
    <p:extLst>
      <p:ext uri="{BB962C8B-B14F-4D97-AF65-F5344CB8AC3E}">
        <p14:creationId xmlns:p14="http://schemas.microsoft.com/office/powerpoint/2010/main" val="7931237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6AC05C-3CB8-4D82-9017-BFEB2C769B30}" type="slidenum">
              <a:rPr lang="fa-IR" smtClean="0">
                <a:solidFill>
                  <a:prstClr val="black"/>
                </a:solidFill>
              </a:rPr>
              <a:pPr/>
              <a:t>34</a:t>
            </a:fld>
            <a:endParaRPr lang="fa-IR">
              <a:solidFill>
                <a:prstClr val="black"/>
              </a:solidFill>
            </a:endParaRPr>
          </a:p>
        </p:txBody>
      </p:sp>
    </p:spTree>
    <p:extLst>
      <p:ext uri="{BB962C8B-B14F-4D97-AF65-F5344CB8AC3E}">
        <p14:creationId xmlns:p14="http://schemas.microsoft.com/office/powerpoint/2010/main" val="7931237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fa-IR" dirty="0"/>
          </a:p>
        </p:txBody>
      </p:sp>
      <p:sp>
        <p:nvSpPr>
          <p:cNvPr id="4" name="Slide Number Placeholder 3"/>
          <p:cNvSpPr>
            <a:spLocks noGrp="1"/>
          </p:cNvSpPr>
          <p:nvPr>
            <p:ph type="sldNum" sz="quarter" idx="10"/>
          </p:nvPr>
        </p:nvSpPr>
        <p:spPr/>
        <p:txBody>
          <a:bodyPr/>
          <a:lstStyle/>
          <a:p>
            <a:fld id="{696AC05C-3CB8-4D82-9017-BFEB2C769B30}" type="slidenum">
              <a:rPr lang="fa-IR" smtClean="0">
                <a:solidFill>
                  <a:prstClr val="black"/>
                </a:solidFill>
              </a:rPr>
              <a:pPr/>
              <a:t>35</a:t>
            </a:fld>
            <a:endParaRPr lang="fa-IR">
              <a:solidFill>
                <a:prstClr val="black"/>
              </a:solidFill>
            </a:endParaRPr>
          </a:p>
        </p:txBody>
      </p:sp>
    </p:spTree>
    <p:extLst>
      <p:ext uri="{BB962C8B-B14F-4D97-AF65-F5344CB8AC3E}">
        <p14:creationId xmlns:p14="http://schemas.microsoft.com/office/powerpoint/2010/main" val="38430930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696AC05C-3CB8-4D82-9017-BFEB2C769B30}" type="slidenum">
              <a:rPr lang="fa-IR" smtClean="0">
                <a:solidFill>
                  <a:prstClr val="black"/>
                </a:solidFill>
              </a:rPr>
              <a:pPr/>
              <a:t>36</a:t>
            </a:fld>
            <a:endParaRPr lang="fa-IR">
              <a:solidFill>
                <a:prstClr val="black"/>
              </a:solidFill>
            </a:endParaRPr>
          </a:p>
        </p:txBody>
      </p:sp>
    </p:spTree>
    <p:extLst>
      <p:ext uri="{BB962C8B-B14F-4D97-AF65-F5344CB8AC3E}">
        <p14:creationId xmlns:p14="http://schemas.microsoft.com/office/powerpoint/2010/main" val="5624223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6AC05C-3CB8-4D82-9017-BFEB2C769B30}" type="slidenum">
              <a:rPr lang="fa-IR" smtClean="0">
                <a:solidFill>
                  <a:prstClr val="black"/>
                </a:solidFill>
              </a:rPr>
              <a:pPr/>
              <a:t>44</a:t>
            </a:fld>
            <a:endParaRPr lang="fa-IR">
              <a:solidFill>
                <a:prstClr val="black"/>
              </a:solidFill>
            </a:endParaRPr>
          </a:p>
        </p:txBody>
      </p:sp>
    </p:spTree>
    <p:extLst>
      <p:ext uri="{BB962C8B-B14F-4D97-AF65-F5344CB8AC3E}">
        <p14:creationId xmlns:p14="http://schemas.microsoft.com/office/powerpoint/2010/main" val="41960615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6AC05C-3CB8-4D82-9017-BFEB2C769B30}" type="slidenum">
              <a:rPr lang="fa-IR" smtClean="0">
                <a:solidFill>
                  <a:prstClr val="black"/>
                </a:solidFill>
              </a:rPr>
              <a:pPr/>
              <a:t>45</a:t>
            </a:fld>
            <a:endParaRPr lang="fa-IR">
              <a:solidFill>
                <a:prstClr val="black"/>
              </a:solidFill>
            </a:endParaRPr>
          </a:p>
        </p:txBody>
      </p:sp>
    </p:spTree>
    <p:extLst>
      <p:ext uri="{BB962C8B-B14F-4D97-AF65-F5344CB8AC3E}">
        <p14:creationId xmlns:p14="http://schemas.microsoft.com/office/powerpoint/2010/main" val="41960615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6AC05C-3CB8-4D82-9017-BFEB2C769B30}" type="slidenum">
              <a:rPr lang="fa-IR" smtClean="0">
                <a:solidFill>
                  <a:prstClr val="black"/>
                </a:solidFill>
              </a:rPr>
              <a:pPr/>
              <a:t>46</a:t>
            </a:fld>
            <a:endParaRPr lang="fa-IR">
              <a:solidFill>
                <a:prstClr val="black"/>
              </a:solidFill>
            </a:endParaRPr>
          </a:p>
        </p:txBody>
      </p:sp>
    </p:spTree>
    <p:extLst>
      <p:ext uri="{BB962C8B-B14F-4D97-AF65-F5344CB8AC3E}">
        <p14:creationId xmlns:p14="http://schemas.microsoft.com/office/powerpoint/2010/main" val="4196061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fa-IR" dirty="0"/>
          </a:p>
        </p:txBody>
      </p:sp>
      <p:sp>
        <p:nvSpPr>
          <p:cNvPr id="4" name="Slide Number Placeholder 3"/>
          <p:cNvSpPr>
            <a:spLocks noGrp="1"/>
          </p:cNvSpPr>
          <p:nvPr>
            <p:ph type="sldNum" sz="quarter" idx="10"/>
          </p:nvPr>
        </p:nvSpPr>
        <p:spPr/>
        <p:txBody>
          <a:bodyPr/>
          <a:lstStyle/>
          <a:p>
            <a:fld id="{696AC05C-3CB8-4D82-9017-BFEB2C769B30}" type="slidenum">
              <a:rPr lang="fa-IR" smtClean="0">
                <a:solidFill>
                  <a:prstClr val="black"/>
                </a:solidFill>
              </a:rPr>
              <a:pPr/>
              <a:t>4</a:t>
            </a:fld>
            <a:endParaRPr lang="fa-IR">
              <a:solidFill>
                <a:prstClr val="black"/>
              </a:solidFill>
            </a:endParaRPr>
          </a:p>
        </p:txBody>
      </p:sp>
    </p:spTree>
    <p:extLst>
      <p:ext uri="{BB962C8B-B14F-4D97-AF65-F5344CB8AC3E}">
        <p14:creationId xmlns:p14="http://schemas.microsoft.com/office/powerpoint/2010/main" val="38430930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6AC05C-3CB8-4D82-9017-BFEB2C769B30}" type="slidenum">
              <a:rPr lang="fa-IR" smtClean="0">
                <a:solidFill>
                  <a:prstClr val="black"/>
                </a:solidFill>
              </a:rPr>
              <a:pPr/>
              <a:t>47</a:t>
            </a:fld>
            <a:endParaRPr lang="fa-IR">
              <a:solidFill>
                <a:prstClr val="black"/>
              </a:solidFill>
            </a:endParaRPr>
          </a:p>
        </p:txBody>
      </p:sp>
    </p:spTree>
    <p:extLst>
      <p:ext uri="{BB962C8B-B14F-4D97-AF65-F5344CB8AC3E}">
        <p14:creationId xmlns:p14="http://schemas.microsoft.com/office/powerpoint/2010/main" val="419606157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6AC05C-3CB8-4D82-9017-BFEB2C769B30}" type="slidenum">
              <a:rPr lang="fa-IR" smtClean="0">
                <a:solidFill>
                  <a:prstClr val="black"/>
                </a:solidFill>
              </a:rPr>
              <a:pPr/>
              <a:t>48</a:t>
            </a:fld>
            <a:endParaRPr lang="fa-IR">
              <a:solidFill>
                <a:prstClr val="black"/>
              </a:solidFill>
            </a:endParaRPr>
          </a:p>
        </p:txBody>
      </p:sp>
    </p:spTree>
    <p:extLst>
      <p:ext uri="{BB962C8B-B14F-4D97-AF65-F5344CB8AC3E}">
        <p14:creationId xmlns:p14="http://schemas.microsoft.com/office/powerpoint/2010/main" val="419606157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6AC05C-3CB8-4D82-9017-BFEB2C769B30}" type="slidenum">
              <a:rPr lang="fa-IR" smtClean="0">
                <a:solidFill>
                  <a:prstClr val="black"/>
                </a:solidFill>
              </a:rPr>
              <a:pPr/>
              <a:t>49</a:t>
            </a:fld>
            <a:endParaRPr lang="fa-IR">
              <a:solidFill>
                <a:prstClr val="black"/>
              </a:solidFill>
            </a:endParaRPr>
          </a:p>
        </p:txBody>
      </p:sp>
    </p:spTree>
    <p:extLst>
      <p:ext uri="{BB962C8B-B14F-4D97-AF65-F5344CB8AC3E}">
        <p14:creationId xmlns:p14="http://schemas.microsoft.com/office/powerpoint/2010/main" val="41960615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6AC05C-3CB8-4D82-9017-BFEB2C769B30}" type="slidenum">
              <a:rPr lang="fa-IR" smtClean="0"/>
              <a:t>50</a:t>
            </a:fld>
            <a:endParaRPr lang="fa-IR"/>
          </a:p>
        </p:txBody>
      </p:sp>
    </p:spTree>
    <p:extLst>
      <p:ext uri="{BB962C8B-B14F-4D97-AF65-F5344CB8AC3E}">
        <p14:creationId xmlns:p14="http://schemas.microsoft.com/office/powerpoint/2010/main" val="19155834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6AC05C-3CB8-4D82-9017-BFEB2C769B30}" type="slidenum">
              <a:rPr lang="fa-IR" smtClean="0"/>
              <a:t>5</a:t>
            </a:fld>
            <a:endParaRPr lang="fa-IR"/>
          </a:p>
        </p:txBody>
      </p:sp>
    </p:spTree>
    <p:extLst>
      <p:ext uri="{BB962C8B-B14F-4D97-AF65-F5344CB8AC3E}">
        <p14:creationId xmlns:p14="http://schemas.microsoft.com/office/powerpoint/2010/main" val="7931237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6AC05C-3CB8-4D82-9017-BFEB2C769B30}" type="slidenum">
              <a:rPr lang="fa-IR" smtClean="0"/>
              <a:t>6</a:t>
            </a:fld>
            <a:endParaRPr lang="fa-IR"/>
          </a:p>
        </p:txBody>
      </p:sp>
    </p:spTree>
    <p:extLst>
      <p:ext uri="{BB962C8B-B14F-4D97-AF65-F5344CB8AC3E}">
        <p14:creationId xmlns:p14="http://schemas.microsoft.com/office/powerpoint/2010/main" val="41960615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fa-IR" dirty="0"/>
          </a:p>
        </p:txBody>
      </p:sp>
      <p:sp>
        <p:nvSpPr>
          <p:cNvPr id="4" name="Slide Number Placeholder 3"/>
          <p:cNvSpPr>
            <a:spLocks noGrp="1"/>
          </p:cNvSpPr>
          <p:nvPr>
            <p:ph type="sldNum" sz="quarter" idx="10"/>
          </p:nvPr>
        </p:nvSpPr>
        <p:spPr/>
        <p:txBody>
          <a:bodyPr/>
          <a:lstStyle/>
          <a:p>
            <a:fld id="{696AC05C-3CB8-4D82-9017-BFEB2C769B30}" type="slidenum">
              <a:rPr lang="fa-IR" smtClean="0">
                <a:solidFill>
                  <a:prstClr val="black"/>
                </a:solidFill>
              </a:rPr>
              <a:pPr/>
              <a:t>7</a:t>
            </a:fld>
            <a:endParaRPr lang="fa-IR">
              <a:solidFill>
                <a:prstClr val="black"/>
              </a:solidFill>
            </a:endParaRPr>
          </a:p>
        </p:txBody>
      </p:sp>
    </p:spTree>
    <p:extLst>
      <p:ext uri="{BB962C8B-B14F-4D97-AF65-F5344CB8AC3E}">
        <p14:creationId xmlns:p14="http://schemas.microsoft.com/office/powerpoint/2010/main" val="35492807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fa-IR" dirty="0"/>
          </a:p>
        </p:txBody>
      </p:sp>
      <p:sp>
        <p:nvSpPr>
          <p:cNvPr id="4" name="Slide Number Placeholder 3"/>
          <p:cNvSpPr>
            <a:spLocks noGrp="1"/>
          </p:cNvSpPr>
          <p:nvPr>
            <p:ph type="sldNum" sz="quarter" idx="10"/>
          </p:nvPr>
        </p:nvSpPr>
        <p:spPr/>
        <p:txBody>
          <a:bodyPr/>
          <a:lstStyle/>
          <a:p>
            <a:fld id="{696AC05C-3CB8-4D82-9017-BFEB2C769B30}" type="slidenum">
              <a:rPr lang="fa-IR" smtClean="0">
                <a:solidFill>
                  <a:prstClr val="black"/>
                </a:solidFill>
              </a:rPr>
              <a:pPr/>
              <a:t>8</a:t>
            </a:fld>
            <a:endParaRPr lang="fa-IR">
              <a:solidFill>
                <a:prstClr val="black"/>
              </a:solidFill>
            </a:endParaRPr>
          </a:p>
        </p:txBody>
      </p:sp>
    </p:spTree>
    <p:extLst>
      <p:ext uri="{BB962C8B-B14F-4D97-AF65-F5344CB8AC3E}">
        <p14:creationId xmlns:p14="http://schemas.microsoft.com/office/powerpoint/2010/main" val="35492807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6AC05C-3CB8-4D82-9017-BFEB2C769B30}" type="slidenum">
              <a:rPr lang="fa-IR" smtClean="0">
                <a:solidFill>
                  <a:prstClr val="black"/>
                </a:solidFill>
              </a:rPr>
              <a:pPr/>
              <a:t>9</a:t>
            </a:fld>
            <a:endParaRPr lang="fa-IR">
              <a:solidFill>
                <a:prstClr val="black"/>
              </a:solidFill>
            </a:endParaRPr>
          </a:p>
        </p:txBody>
      </p:sp>
    </p:spTree>
    <p:extLst>
      <p:ext uri="{BB962C8B-B14F-4D97-AF65-F5344CB8AC3E}">
        <p14:creationId xmlns:p14="http://schemas.microsoft.com/office/powerpoint/2010/main" val="2245871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A0863A2C-77C9-410C-9295-C0671C8A8DEE}" type="datetime8">
              <a:rPr lang="fa-IR" smtClean="0"/>
              <a:t>18 دسامبر 15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B5887F8-CE7B-49A3-9FBC-95B92F9562BB}" type="slidenum">
              <a:rPr lang="fa-IR" smtClean="0"/>
              <a:t>‹#›</a:t>
            </a:fld>
            <a:endParaRPr lang="fa-IR"/>
          </a:p>
        </p:txBody>
      </p:sp>
    </p:spTree>
    <p:extLst>
      <p:ext uri="{BB962C8B-B14F-4D97-AF65-F5344CB8AC3E}">
        <p14:creationId xmlns:p14="http://schemas.microsoft.com/office/powerpoint/2010/main" val="3217334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E4E93B-0E50-4D1D-B063-9DE3095D9BF4}" type="datetime8">
              <a:rPr lang="fa-IR" smtClean="0"/>
              <a:t>18 دسامبر 15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8B5887F8-CE7B-49A3-9FBC-95B92F9562BB}" type="slidenum">
              <a:rPr lang="fa-IR" smtClean="0"/>
              <a:t>‹#›</a:t>
            </a:fld>
            <a:endParaRPr lang="fa-IR"/>
          </a:p>
        </p:txBody>
      </p:sp>
    </p:spTree>
    <p:extLst>
      <p:ext uri="{BB962C8B-B14F-4D97-AF65-F5344CB8AC3E}">
        <p14:creationId xmlns:p14="http://schemas.microsoft.com/office/powerpoint/2010/main" val="2382756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232EFB9D-59E7-4564-A45C-952733F44823}" type="datetime8">
              <a:rPr lang="fa-IR" smtClean="0"/>
              <a:t>18 دسامبر 15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B5887F8-CE7B-49A3-9FBC-95B92F9562BB}" type="slidenum">
              <a:rPr lang="fa-IR" smtClean="0"/>
              <a:t>‹#›</a:t>
            </a:fld>
            <a:endParaRPr lang="fa-IR"/>
          </a:p>
        </p:txBody>
      </p:sp>
    </p:spTree>
    <p:extLst>
      <p:ext uri="{BB962C8B-B14F-4D97-AF65-F5344CB8AC3E}">
        <p14:creationId xmlns:p14="http://schemas.microsoft.com/office/powerpoint/2010/main" val="8978047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81C089F0-C8F6-4DDE-826C-0321226CAFF6}" type="datetime8">
              <a:rPr lang="fa-IR" smtClean="0"/>
              <a:t>18 دسامبر 15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B5887F8-CE7B-49A3-9FBC-95B92F9562BB}" type="slidenum">
              <a:rPr lang="fa-IR" smtClean="0"/>
              <a:t>‹#›</a:t>
            </a:fld>
            <a:endParaRPr lang="fa-IR"/>
          </a:p>
        </p:txBody>
      </p:sp>
    </p:spTree>
    <p:extLst>
      <p:ext uri="{BB962C8B-B14F-4D97-AF65-F5344CB8AC3E}">
        <p14:creationId xmlns:p14="http://schemas.microsoft.com/office/powerpoint/2010/main" val="20418677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A0863A2C-77C9-410C-9295-C0671C8A8DEE}" type="datetime8">
              <a:rPr lang="fa-IR" smtClean="0">
                <a:solidFill>
                  <a:prstClr val="black">
                    <a:tint val="75000"/>
                  </a:prstClr>
                </a:solidFill>
              </a:rPr>
              <a:pPr/>
              <a:t>18 دسامبر 15</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8B5887F8-CE7B-49A3-9FBC-95B92F9562BB}"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34409885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58600CD8-A2A6-4550-953C-9C5594925720}" type="datetime8">
              <a:rPr lang="fa-IR" smtClean="0">
                <a:solidFill>
                  <a:prstClr val="black">
                    <a:tint val="75000"/>
                  </a:prstClr>
                </a:solidFill>
              </a:rPr>
              <a:pPr/>
              <a:t>18 دسامبر 15</a:t>
            </a:fld>
            <a:endParaRPr lang="fa-IR">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a-IR" sz="1800" kern="0" dirty="0">
              <a:solidFill>
                <a:sysClr val="windowText" lastClr="000000"/>
              </a:solidFill>
            </a:endParaRPr>
          </a:p>
        </p:txBody>
      </p:sp>
      <p:sp>
        <p:nvSpPr>
          <p:cNvPr id="6" name="Slide Number Placeholder 5"/>
          <p:cNvSpPr>
            <a:spLocks noGrp="1"/>
          </p:cNvSpPr>
          <p:nvPr>
            <p:ph type="sldNum" sz="quarter" idx="12"/>
          </p:nvPr>
        </p:nvSpPr>
        <p:spPr/>
        <p:txBody>
          <a:bodyPr/>
          <a:lstStyle/>
          <a:p>
            <a:fld id="{8B5887F8-CE7B-49A3-9FBC-95B92F9562BB}" type="slidenum">
              <a:rPr lang="fa-IR" smtClean="0">
                <a:solidFill>
                  <a:prstClr val="black">
                    <a:tint val="75000"/>
                  </a:prstClr>
                </a:solidFill>
              </a:rPr>
              <a:pPr/>
              <a:t>‹#›</a:t>
            </a:fld>
            <a:endParaRPr lang="fa-IR">
              <a:solidFill>
                <a:prstClr val="black">
                  <a:tint val="75000"/>
                </a:prstClr>
              </a:solidFill>
            </a:endParaRPr>
          </a:p>
        </p:txBody>
      </p:sp>
      <p:sp>
        <p:nvSpPr>
          <p:cNvPr id="8" name="Cloud 7"/>
          <p:cNvSpPr/>
          <p:nvPr userDrawn="1"/>
        </p:nvSpPr>
        <p:spPr>
          <a:xfrm>
            <a:off x="3936504" y="6336704"/>
            <a:ext cx="822960" cy="404664"/>
          </a:xfrm>
          <a:prstGeom prst="cloud">
            <a:avLst/>
          </a:prstGeom>
        </p:spPr>
        <p:style>
          <a:lnRef idx="1">
            <a:schemeClr val="accent5"/>
          </a:lnRef>
          <a:fillRef idx="2">
            <a:schemeClr val="accent5"/>
          </a:fillRef>
          <a:effectRef idx="1">
            <a:schemeClr val="accent5"/>
          </a:effectRef>
          <a:fontRef idx="minor">
            <a:schemeClr val="dk1"/>
          </a:fontRef>
        </p:style>
        <p:txBody>
          <a:bodyPr rtlCol="1" anchor="ctr"/>
          <a:lstStyle/>
          <a:p>
            <a:pPr algn="ctr"/>
            <a:fld id="{DF8B244B-9A5A-404C-BB14-50EA8D5639B8}" type="slidenum">
              <a:rPr lang="fa-IR" smtClean="0">
                <a:solidFill>
                  <a:prstClr val="black"/>
                </a:solidFill>
                <a:cs typeface="B Nazanin" pitchFamily="2" charset="-78"/>
              </a:rPr>
              <a:pPr algn="ctr"/>
              <a:t>‹#›</a:t>
            </a:fld>
            <a:endParaRPr lang="fa-IR" dirty="0">
              <a:solidFill>
                <a:prstClr val="black"/>
              </a:solidFill>
              <a:cs typeface="B Nazanin" pitchFamily="2" charset="-78"/>
            </a:endParaRPr>
          </a:p>
        </p:txBody>
      </p:sp>
    </p:spTree>
    <p:extLst>
      <p:ext uri="{BB962C8B-B14F-4D97-AF65-F5344CB8AC3E}">
        <p14:creationId xmlns:p14="http://schemas.microsoft.com/office/powerpoint/2010/main" val="339517865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عنوا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58600CD8-A2A6-4550-953C-9C5594925720}" type="datetime8">
              <a:rPr lang="fa-IR" smtClean="0">
                <a:solidFill>
                  <a:prstClr val="black">
                    <a:tint val="75000"/>
                  </a:prstClr>
                </a:solidFill>
              </a:rPr>
              <a:pPr/>
              <a:t>18 دسامبر 15</a:t>
            </a:fld>
            <a:endParaRPr lang="fa-IR">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a-IR" sz="1800" kern="0" dirty="0">
              <a:solidFill>
                <a:sysClr val="windowText" lastClr="000000"/>
              </a:solidFill>
            </a:endParaRPr>
          </a:p>
        </p:txBody>
      </p:sp>
      <p:sp>
        <p:nvSpPr>
          <p:cNvPr id="6" name="Slide Number Placeholder 5"/>
          <p:cNvSpPr>
            <a:spLocks noGrp="1"/>
          </p:cNvSpPr>
          <p:nvPr>
            <p:ph type="sldNum" sz="quarter" idx="12"/>
          </p:nvPr>
        </p:nvSpPr>
        <p:spPr/>
        <p:txBody>
          <a:bodyPr/>
          <a:lstStyle/>
          <a:p>
            <a:fld id="{8B5887F8-CE7B-49A3-9FBC-95B92F9562BB}"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45979849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AB32F4-41FF-46DD-B776-22FFC38BA6B2}" type="datetime8">
              <a:rPr lang="fa-IR" smtClean="0">
                <a:solidFill>
                  <a:prstClr val="black">
                    <a:tint val="75000"/>
                  </a:prstClr>
                </a:solidFill>
              </a:rPr>
              <a:pPr/>
              <a:t>18 دسامبر 15</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8B5887F8-CE7B-49A3-9FBC-95B92F9562BB}"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52162950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8BDA98D9-4595-419B-AE67-114F7EAFBF30}" type="datetime8">
              <a:rPr lang="fa-IR" smtClean="0">
                <a:solidFill>
                  <a:prstClr val="black">
                    <a:tint val="75000"/>
                  </a:prstClr>
                </a:solidFill>
              </a:rPr>
              <a:pPr/>
              <a:t>18 دسامبر 15</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8B5887F8-CE7B-49A3-9FBC-95B92F9562BB}"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7928034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96F70B60-E491-4CBB-B7DF-4EA974AC80EC}" type="datetime8">
              <a:rPr lang="fa-IR" smtClean="0">
                <a:solidFill>
                  <a:prstClr val="black">
                    <a:tint val="75000"/>
                  </a:prstClr>
                </a:solidFill>
              </a:rPr>
              <a:pPr/>
              <a:t>18 دسامبر 15</a:t>
            </a:fld>
            <a:endParaRPr lang="fa-IR">
              <a:solidFill>
                <a:prstClr val="black">
                  <a:tint val="75000"/>
                </a:prstClr>
              </a:solidFill>
            </a:endParaRPr>
          </a:p>
        </p:txBody>
      </p:sp>
      <p:sp>
        <p:nvSpPr>
          <p:cNvPr id="8" name="Footer Placeholder 7"/>
          <p:cNvSpPr>
            <a:spLocks noGrp="1"/>
          </p:cNvSpPr>
          <p:nvPr>
            <p:ph type="ftr" sz="quarter" idx="11"/>
          </p:nvPr>
        </p:nvSpPr>
        <p:spPr/>
        <p:txBody>
          <a:bodyPr/>
          <a:lstStyle/>
          <a:p>
            <a:endParaRPr lang="fa-IR">
              <a:solidFill>
                <a:prstClr val="black">
                  <a:tint val="75000"/>
                </a:prstClr>
              </a:solidFill>
            </a:endParaRPr>
          </a:p>
        </p:txBody>
      </p:sp>
      <p:sp>
        <p:nvSpPr>
          <p:cNvPr id="9" name="Slide Number Placeholder 8"/>
          <p:cNvSpPr>
            <a:spLocks noGrp="1"/>
          </p:cNvSpPr>
          <p:nvPr>
            <p:ph type="sldNum" sz="quarter" idx="12"/>
          </p:nvPr>
        </p:nvSpPr>
        <p:spPr/>
        <p:txBody>
          <a:bodyPr/>
          <a:lstStyle/>
          <a:p>
            <a:fld id="{8B5887F8-CE7B-49A3-9FBC-95B92F9562BB}"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382426819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8287D911-11CA-4308-A568-300CB35734A1}" type="datetime8">
              <a:rPr lang="fa-IR" smtClean="0">
                <a:solidFill>
                  <a:prstClr val="black">
                    <a:tint val="75000"/>
                  </a:prstClr>
                </a:solidFill>
              </a:rPr>
              <a:pPr/>
              <a:t>18 دسامبر 15</a:t>
            </a:fld>
            <a:endParaRPr lang="fa-IR">
              <a:solidFill>
                <a:prstClr val="black">
                  <a:tint val="75000"/>
                </a:prstClr>
              </a:solidFill>
            </a:endParaRPr>
          </a:p>
        </p:txBody>
      </p:sp>
      <p:sp>
        <p:nvSpPr>
          <p:cNvPr id="4" name="Footer Placeholder 3"/>
          <p:cNvSpPr>
            <a:spLocks noGrp="1"/>
          </p:cNvSpPr>
          <p:nvPr>
            <p:ph type="ftr" sz="quarter" idx="11"/>
          </p:nvPr>
        </p:nvSpPr>
        <p:spPr/>
        <p:txBody>
          <a:bodyPr/>
          <a:lstStyle/>
          <a:p>
            <a:endParaRPr lang="fa-IR">
              <a:solidFill>
                <a:prstClr val="black">
                  <a:tint val="75000"/>
                </a:prstClr>
              </a:solidFill>
            </a:endParaRPr>
          </a:p>
        </p:txBody>
      </p:sp>
      <p:sp>
        <p:nvSpPr>
          <p:cNvPr id="5" name="Slide Number Placeholder 4"/>
          <p:cNvSpPr>
            <a:spLocks noGrp="1"/>
          </p:cNvSpPr>
          <p:nvPr>
            <p:ph type="sldNum" sz="quarter" idx="12"/>
          </p:nvPr>
        </p:nvSpPr>
        <p:spPr/>
        <p:txBody>
          <a:bodyPr/>
          <a:lstStyle/>
          <a:p>
            <a:fld id="{8B5887F8-CE7B-49A3-9FBC-95B92F9562BB}"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771858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58600CD8-A2A6-4550-953C-9C5594925720}" type="datetime8">
              <a:rPr lang="fa-IR" smtClean="0"/>
              <a:t>18 دسامبر 15</a:t>
            </a:fld>
            <a:endParaRPr lang="fa-I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a-IR" sz="1800" b="0" i="0" u="none" strike="noStrike" kern="0" cap="none" spc="0" normalizeH="0" baseline="0" noProof="0" dirty="0">
              <a:ln>
                <a:noFill/>
              </a:ln>
              <a:solidFill>
                <a:sysClr val="windowText" lastClr="000000"/>
              </a:solidFill>
              <a:effectLst/>
              <a:uLnTx/>
              <a:uFillTx/>
            </a:endParaRPr>
          </a:p>
        </p:txBody>
      </p:sp>
      <p:sp>
        <p:nvSpPr>
          <p:cNvPr id="6" name="Slide Number Placeholder 5"/>
          <p:cNvSpPr>
            <a:spLocks noGrp="1"/>
          </p:cNvSpPr>
          <p:nvPr>
            <p:ph type="sldNum" sz="quarter" idx="12"/>
          </p:nvPr>
        </p:nvSpPr>
        <p:spPr/>
        <p:txBody>
          <a:bodyPr/>
          <a:lstStyle/>
          <a:p>
            <a:fld id="{8B5887F8-CE7B-49A3-9FBC-95B92F9562BB}" type="slidenum">
              <a:rPr lang="fa-IR" smtClean="0"/>
              <a:t>‹#›</a:t>
            </a:fld>
            <a:endParaRPr lang="fa-IR"/>
          </a:p>
        </p:txBody>
      </p:sp>
      <p:sp>
        <p:nvSpPr>
          <p:cNvPr id="8" name="Cloud 7"/>
          <p:cNvSpPr/>
          <p:nvPr userDrawn="1"/>
        </p:nvSpPr>
        <p:spPr>
          <a:xfrm>
            <a:off x="3936504" y="6336704"/>
            <a:ext cx="822960" cy="404664"/>
          </a:xfrm>
          <a:prstGeom prst="cloud">
            <a:avLst/>
          </a:prstGeom>
        </p:spPr>
        <p:style>
          <a:lnRef idx="1">
            <a:schemeClr val="accent5"/>
          </a:lnRef>
          <a:fillRef idx="2">
            <a:schemeClr val="accent5"/>
          </a:fillRef>
          <a:effectRef idx="1">
            <a:schemeClr val="accent5"/>
          </a:effectRef>
          <a:fontRef idx="minor">
            <a:schemeClr val="dk1"/>
          </a:fontRef>
        </p:style>
        <p:txBody>
          <a:bodyPr rtlCol="1" anchor="ctr"/>
          <a:lstStyle/>
          <a:p>
            <a:pPr algn="ctr"/>
            <a:fld id="{DF8B244B-9A5A-404C-BB14-50EA8D5639B8}" type="slidenum">
              <a:rPr lang="fa-IR" smtClean="0">
                <a:cs typeface="B Nazanin" pitchFamily="2" charset="-78"/>
              </a:rPr>
              <a:t>‹#›</a:t>
            </a:fld>
            <a:endParaRPr lang="fa-IR" dirty="0">
              <a:cs typeface="B Nazanin" pitchFamily="2" charset="-78"/>
            </a:endParaRPr>
          </a:p>
        </p:txBody>
      </p:sp>
    </p:spTree>
    <p:extLst>
      <p:ext uri="{BB962C8B-B14F-4D97-AF65-F5344CB8AC3E}">
        <p14:creationId xmlns:p14="http://schemas.microsoft.com/office/powerpoint/2010/main" val="250392550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3A4968-2CDF-418F-81CD-2134828E21C4}" type="datetime8">
              <a:rPr lang="fa-IR" smtClean="0">
                <a:solidFill>
                  <a:prstClr val="black">
                    <a:tint val="75000"/>
                  </a:prstClr>
                </a:solidFill>
              </a:rPr>
              <a:pPr/>
              <a:t>18 دسامبر 15</a:t>
            </a:fld>
            <a:endParaRPr lang="fa-IR">
              <a:solidFill>
                <a:prstClr val="black">
                  <a:tint val="75000"/>
                </a:prstClr>
              </a:solidFill>
            </a:endParaRPr>
          </a:p>
        </p:txBody>
      </p:sp>
      <p:sp>
        <p:nvSpPr>
          <p:cNvPr id="3" name="Footer Placeholder 2"/>
          <p:cNvSpPr>
            <a:spLocks noGrp="1"/>
          </p:cNvSpPr>
          <p:nvPr>
            <p:ph type="ftr" sz="quarter" idx="11"/>
          </p:nvPr>
        </p:nvSpPr>
        <p:spPr/>
        <p:txBody>
          <a:bodyPr/>
          <a:lstStyle/>
          <a:p>
            <a:endParaRPr lang="fa-IR">
              <a:solidFill>
                <a:prstClr val="black">
                  <a:tint val="75000"/>
                </a:prstClr>
              </a:solidFill>
            </a:endParaRPr>
          </a:p>
        </p:txBody>
      </p:sp>
      <p:sp>
        <p:nvSpPr>
          <p:cNvPr id="4" name="Slide Number Placeholder 3"/>
          <p:cNvSpPr>
            <a:spLocks noGrp="1"/>
          </p:cNvSpPr>
          <p:nvPr>
            <p:ph type="sldNum" sz="quarter" idx="12"/>
          </p:nvPr>
        </p:nvSpPr>
        <p:spPr/>
        <p:txBody>
          <a:bodyPr/>
          <a:lstStyle/>
          <a:p>
            <a:fld id="{8B5887F8-CE7B-49A3-9FBC-95B92F9562BB}"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41938057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9B93B6-88BE-42BF-845F-DA4B0615DF53}" type="datetime8">
              <a:rPr lang="fa-IR" smtClean="0">
                <a:solidFill>
                  <a:prstClr val="black">
                    <a:tint val="75000"/>
                  </a:prstClr>
                </a:solidFill>
              </a:rPr>
              <a:pPr/>
              <a:t>18 دسامبر 15</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8B5887F8-CE7B-49A3-9FBC-95B92F9562BB}"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12376740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E4E93B-0E50-4D1D-B063-9DE3095D9BF4}" type="datetime8">
              <a:rPr lang="fa-IR" smtClean="0">
                <a:solidFill>
                  <a:prstClr val="black">
                    <a:tint val="75000"/>
                  </a:prstClr>
                </a:solidFill>
              </a:rPr>
              <a:pPr/>
              <a:t>18 دسامبر 15</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8B5887F8-CE7B-49A3-9FBC-95B92F9562BB}"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33907424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232EFB9D-59E7-4564-A45C-952733F44823}" type="datetime8">
              <a:rPr lang="fa-IR" smtClean="0">
                <a:solidFill>
                  <a:prstClr val="black">
                    <a:tint val="75000"/>
                  </a:prstClr>
                </a:solidFill>
              </a:rPr>
              <a:pPr/>
              <a:t>18 دسامبر 15</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8B5887F8-CE7B-49A3-9FBC-95B92F9562BB}"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37127375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81C089F0-C8F6-4DDE-826C-0321226CAFF6}" type="datetime8">
              <a:rPr lang="fa-IR" smtClean="0">
                <a:solidFill>
                  <a:prstClr val="black">
                    <a:tint val="75000"/>
                  </a:prstClr>
                </a:solidFill>
              </a:rPr>
              <a:pPr/>
              <a:t>18 دسامبر 15</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8B5887F8-CE7B-49A3-9FBC-95B92F9562BB}"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36268892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A0863A2C-77C9-410C-9295-C0671C8A8DEE}" type="datetime8">
              <a:rPr lang="fa-IR" smtClean="0">
                <a:solidFill>
                  <a:prstClr val="black">
                    <a:tint val="75000"/>
                  </a:prstClr>
                </a:solidFill>
              </a:rPr>
              <a:pPr/>
              <a:t>18 دسامبر 15</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8B5887F8-CE7B-49A3-9FBC-95B92F9562BB}"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15822117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58600CD8-A2A6-4550-953C-9C5594925720}" type="datetime8">
              <a:rPr lang="fa-IR" smtClean="0">
                <a:solidFill>
                  <a:prstClr val="black">
                    <a:tint val="75000"/>
                  </a:prstClr>
                </a:solidFill>
              </a:rPr>
              <a:pPr/>
              <a:t>18 دسامبر 15</a:t>
            </a:fld>
            <a:endParaRPr lang="fa-IR">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a:defRPr/>
            </a:pPr>
            <a:endParaRPr lang="fa-IR" sz="1800" kern="0" dirty="0">
              <a:solidFill>
                <a:sysClr val="windowText" lastClr="000000"/>
              </a:solidFill>
            </a:endParaRPr>
          </a:p>
        </p:txBody>
      </p:sp>
      <p:sp>
        <p:nvSpPr>
          <p:cNvPr id="6" name="Slide Number Placeholder 5"/>
          <p:cNvSpPr>
            <a:spLocks noGrp="1"/>
          </p:cNvSpPr>
          <p:nvPr>
            <p:ph type="sldNum" sz="quarter" idx="12"/>
          </p:nvPr>
        </p:nvSpPr>
        <p:spPr/>
        <p:txBody>
          <a:bodyPr/>
          <a:lstStyle/>
          <a:p>
            <a:fld id="{8B5887F8-CE7B-49A3-9FBC-95B92F9562BB}" type="slidenum">
              <a:rPr lang="fa-IR" smtClean="0">
                <a:solidFill>
                  <a:prstClr val="black">
                    <a:tint val="75000"/>
                  </a:prstClr>
                </a:solidFill>
              </a:rPr>
              <a:pPr/>
              <a:t>‹#›</a:t>
            </a:fld>
            <a:endParaRPr lang="fa-IR">
              <a:solidFill>
                <a:prstClr val="black">
                  <a:tint val="75000"/>
                </a:prstClr>
              </a:solidFill>
            </a:endParaRPr>
          </a:p>
        </p:txBody>
      </p:sp>
      <p:sp>
        <p:nvSpPr>
          <p:cNvPr id="8" name="Cloud 7"/>
          <p:cNvSpPr/>
          <p:nvPr userDrawn="1"/>
        </p:nvSpPr>
        <p:spPr>
          <a:xfrm>
            <a:off x="3936504" y="6336704"/>
            <a:ext cx="822960" cy="404664"/>
          </a:xfrm>
          <a:prstGeom prst="cloud">
            <a:avLst/>
          </a:prstGeom>
        </p:spPr>
        <p:style>
          <a:lnRef idx="1">
            <a:schemeClr val="accent5"/>
          </a:lnRef>
          <a:fillRef idx="2">
            <a:schemeClr val="accent5"/>
          </a:fillRef>
          <a:effectRef idx="1">
            <a:schemeClr val="accent5"/>
          </a:effectRef>
          <a:fontRef idx="minor">
            <a:schemeClr val="dk1"/>
          </a:fontRef>
        </p:style>
        <p:txBody>
          <a:bodyPr rtlCol="1" anchor="ctr"/>
          <a:lstStyle/>
          <a:p>
            <a:pPr algn="ctr"/>
            <a:fld id="{DF8B244B-9A5A-404C-BB14-50EA8D5639B8}" type="slidenum">
              <a:rPr lang="fa-IR" smtClean="0">
                <a:solidFill>
                  <a:prstClr val="black"/>
                </a:solidFill>
                <a:cs typeface="B Nazanin" pitchFamily="2" charset="-78"/>
              </a:rPr>
              <a:pPr algn="ctr"/>
              <a:t>‹#›</a:t>
            </a:fld>
            <a:endParaRPr lang="fa-IR" dirty="0">
              <a:solidFill>
                <a:prstClr val="black"/>
              </a:solidFill>
              <a:cs typeface="B Nazanin" pitchFamily="2" charset="-78"/>
            </a:endParaRPr>
          </a:p>
        </p:txBody>
      </p:sp>
    </p:spTree>
    <p:extLst>
      <p:ext uri="{BB962C8B-B14F-4D97-AF65-F5344CB8AC3E}">
        <p14:creationId xmlns:p14="http://schemas.microsoft.com/office/powerpoint/2010/main" val="1014465463"/>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عنوا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58600CD8-A2A6-4550-953C-9C5594925720}" type="datetime8">
              <a:rPr lang="fa-IR" smtClean="0">
                <a:solidFill>
                  <a:prstClr val="black">
                    <a:tint val="75000"/>
                  </a:prstClr>
                </a:solidFill>
              </a:rPr>
              <a:pPr/>
              <a:t>18 دسامبر 15</a:t>
            </a:fld>
            <a:endParaRPr lang="fa-IR">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a:defRPr/>
            </a:pPr>
            <a:endParaRPr lang="fa-IR" sz="1800" kern="0" dirty="0">
              <a:solidFill>
                <a:sysClr val="windowText" lastClr="000000"/>
              </a:solidFill>
            </a:endParaRPr>
          </a:p>
        </p:txBody>
      </p:sp>
      <p:sp>
        <p:nvSpPr>
          <p:cNvPr id="6" name="Slide Number Placeholder 5"/>
          <p:cNvSpPr>
            <a:spLocks noGrp="1"/>
          </p:cNvSpPr>
          <p:nvPr>
            <p:ph type="sldNum" sz="quarter" idx="12"/>
          </p:nvPr>
        </p:nvSpPr>
        <p:spPr/>
        <p:txBody>
          <a:bodyPr/>
          <a:lstStyle/>
          <a:p>
            <a:fld id="{8B5887F8-CE7B-49A3-9FBC-95B92F9562BB}"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1976024822"/>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AB32F4-41FF-46DD-B776-22FFC38BA6B2}" type="datetime8">
              <a:rPr lang="fa-IR" smtClean="0">
                <a:solidFill>
                  <a:prstClr val="black">
                    <a:tint val="75000"/>
                  </a:prstClr>
                </a:solidFill>
              </a:rPr>
              <a:pPr/>
              <a:t>18 دسامبر 15</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8B5887F8-CE7B-49A3-9FBC-95B92F9562BB}"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514380141"/>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8BDA98D9-4595-419B-AE67-114F7EAFBF30}" type="datetime8">
              <a:rPr lang="fa-IR" smtClean="0">
                <a:solidFill>
                  <a:prstClr val="black">
                    <a:tint val="75000"/>
                  </a:prstClr>
                </a:solidFill>
              </a:rPr>
              <a:pPr/>
              <a:t>18 دسامبر 15</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8B5887F8-CE7B-49A3-9FBC-95B92F9562BB}"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852489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عنوا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58600CD8-A2A6-4550-953C-9C5594925720}" type="datetime8">
              <a:rPr lang="fa-IR" smtClean="0"/>
              <a:t>18 دسامبر 15</a:t>
            </a:fld>
            <a:endParaRPr lang="fa-I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a-IR" sz="1800" b="0" i="0" u="none" strike="noStrike" kern="0" cap="none" spc="0" normalizeH="0" baseline="0" noProof="0" dirty="0">
              <a:ln>
                <a:noFill/>
              </a:ln>
              <a:solidFill>
                <a:sysClr val="windowText" lastClr="000000"/>
              </a:solidFill>
              <a:effectLst/>
              <a:uLnTx/>
              <a:uFillTx/>
            </a:endParaRPr>
          </a:p>
        </p:txBody>
      </p:sp>
      <p:sp>
        <p:nvSpPr>
          <p:cNvPr id="6" name="Slide Number Placeholder 5"/>
          <p:cNvSpPr>
            <a:spLocks noGrp="1"/>
          </p:cNvSpPr>
          <p:nvPr>
            <p:ph type="sldNum" sz="quarter" idx="12"/>
          </p:nvPr>
        </p:nvSpPr>
        <p:spPr/>
        <p:txBody>
          <a:bodyPr/>
          <a:lstStyle/>
          <a:p>
            <a:fld id="{8B5887F8-CE7B-49A3-9FBC-95B92F9562BB}" type="slidenum">
              <a:rPr lang="fa-IR" smtClean="0"/>
              <a:t>‹#›</a:t>
            </a:fld>
            <a:endParaRPr lang="fa-IR"/>
          </a:p>
        </p:txBody>
      </p:sp>
    </p:spTree>
    <p:extLst>
      <p:ext uri="{BB962C8B-B14F-4D97-AF65-F5344CB8AC3E}">
        <p14:creationId xmlns:p14="http://schemas.microsoft.com/office/powerpoint/2010/main" val="86708775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96F70B60-E491-4CBB-B7DF-4EA974AC80EC}" type="datetime8">
              <a:rPr lang="fa-IR" smtClean="0">
                <a:solidFill>
                  <a:prstClr val="black">
                    <a:tint val="75000"/>
                  </a:prstClr>
                </a:solidFill>
              </a:rPr>
              <a:pPr/>
              <a:t>18 دسامبر 15</a:t>
            </a:fld>
            <a:endParaRPr lang="fa-IR">
              <a:solidFill>
                <a:prstClr val="black">
                  <a:tint val="75000"/>
                </a:prstClr>
              </a:solidFill>
            </a:endParaRPr>
          </a:p>
        </p:txBody>
      </p:sp>
      <p:sp>
        <p:nvSpPr>
          <p:cNvPr id="8" name="Footer Placeholder 7"/>
          <p:cNvSpPr>
            <a:spLocks noGrp="1"/>
          </p:cNvSpPr>
          <p:nvPr>
            <p:ph type="ftr" sz="quarter" idx="11"/>
          </p:nvPr>
        </p:nvSpPr>
        <p:spPr/>
        <p:txBody>
          <a:bodyPr/>
          <a:lstStyle/>
          <a:p>
            <a:endParaRPr lang="fa-IR">
              <a:solidFill>
                <a:prstClr val="black">
                  <a:tint val="75000"/>
                </a:prstClr>
              </a:solidFill>
            </a:endParaRPr>
          </a:p>
        </p:txBody>
      </p:sp>
      <p:sp>
        <p:nvSpPr>
          <p:cNvPr id="9" name="Slide Number Placeholder 8"/>
          <p:cNvSpPr>
            <a:spLocks noGrp="1"/>
          </p:cNvSpPr>
          <p:nvPr>
            <p:ph type="sldNum" sz="quarter" idx="12"/>
          </p:nvPr>
        </p:nvSpPr>
        <p:spPr/>
        <p:txBody>
          <a:bodyPr/>
          <a:lstStyle/>
          <a:p>
            <a:fld id="{8B5887F8-CE7B-49A3-9FBC-95B92F9562BB}"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100485917"/>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8287D911-11CA-4308-A568-300CB35734A1}" type="datetime8">
              <a:rPr lang="fa-IR" smtClean="0">
                <a:solidFill>
                  <a:prstClr val="black">
                    <a:tint val="75000"/>
                  </a:prstClr>
                </a:solidFill>
              </a:rPr>
              <a:pPr/>
              <a:t>18 دسامبر 15</a:t>
            </a:fld>
            <a:endParaRPr lang="fa-IR">
              <a:solidFill>
                <a:prstClr val="black">
                  <a:tint val="75000"/>
                </a:prstClr>
              </a:solidFill>
            </a:endParaRPr>
          </a:p>
        </p:txBody>
      </p:sp>
      <p:sp>
        <p:nvSpPr>
          <p:cNvPr id="4" name="Footer Placeholder 3"/>
          <p:cNvSpPr>
            <a:spLocks noGrp="1"/>
          </p:cNvSpPr>
          <p:nvPr>
            <p:ph type="ftr" sz="quarter" idx="11"/>
          </p:nvPr>
        </p:nvSpPr>
        <p:spPr/>
        <p:txBody>
          <a:bodyPr/>
          <a:lstStyle/>
          <a:p>
            <a:endParaRPr lang="fa-IR">
              <a:solidFill>
                <a:prstClr val="black">
                  <a:tint val="75000"/>
                </a:prstClr>
              </a:solidFill>
            </a:endParaRPr>
          </a:p>
        </p:txBody>
      </p:sp>
      <p:sp>
        <p:nvSpPr>
          <p:cNvPr id="5" name="Slide Number Placeholder 4"/>
          <p:cNvSpPr>
            <a:spLocks noGrp="1"/>
          </p:cNvSpPr>
          <p:nvPr>
            <p:ph type="sldNum" sz="quarter" idx="12"/>
          </p:nvPr>
        </p:nvSpPr>
        <p:spPr/>
        <p:txBody>
          <a:bodyPr/>
          <a:lstStyle/>
          <a:p>
            <a:fld id="{8B5887F8-CE7B-49A3-9FBC-95B92F9562BB}"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35110839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3A4968-2CDF-418F-81CD-2134828E21C4}" type="datetime8">
              <a:rPr lang="fa-IR" smtClean="0">
                <a:solidFill>
                  <a:prstClr val="black">
                    <a:tint val="75000"/>
                  </a:prstClr>
                </a:solidFill>
              </a:rPr>
              <a:pPr/>
              <a:t>18 دسامبر 15</a:t>
            </a:fld>
            <a:endParaRPr lang="fa-IR">
              <a:solidFill>
                <a:prstClr val="black">
                  <a:tint val="75000"/>
                </a:prstClr>
              </a:solidFill>
            </a:endParaRPr>
          </a:p>
        </p:txBody>
      </p:sp>
      <p:sp>
        <p:nvSpPr>
          <p:cNvPr id="3" name="Footer Placeholder 2"/>
          <p:cNvSpPr>
            <a:spLocks noGrp="1"/>
          </p:cNvSpPr>
          <p:nvPr>
            <p:ph type="ftr" sz="quarter" idx="11"/>
          </p:nvPr>
        </p:nvSpPr>
        <p:spPr/>
        <p:txBody>
          <a:bodyPr/>
          <a:lstStyle/>
          <a:p>
            <a:endParaRPr lang="fa-IR">
              <a:solidFill>
                <a:prstClr val="black">
                  <a:tint val="75000"/>
                </a:prstClr>
              </a:solidFill>
            </a:endParaRPr>
          </a:p>
        </p:txBody>
      </p:sp>
      <p:sp>
        <p:nvSpPr>
          <p:cNvPr id="4" name="Slide Number Placeholder 3"/>
          <p:cNvSpPr>
            <a:spLocks noGrp="1"/>
          </p:cNvSpPr>
          <p:nvPr>
            <p:ph type="sldNum" sz="quarter" idx="12"/>
          </p:nvPr>
        </p:nvSpPr>
        <p:spPr/>
        <p:txBody>
          <a:bodyPr/>
          <a:lstStyle/>
          <a:p>
            <a:fld id="{8B5887F8-CE7B-49A3-9FBC-95B92F9562BB}"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13642723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9B93B6-88BE-42BF-845F-DA4B0615DF53}" type="datetime8">
              <a:rPr lang="fa-IR" smtClean="0">
                <a:solidFill>
                  <a:prstClr val="black">
                    <a:tint val="75000"/>
                  </a:prstClr>
                </a:solidFill>
              </a:rPr>
              <a:pPr/>
              <a:t>18 دسامبر 15</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8B5887F8-CE7B-49A3-9FBC-95B92F9562BB}"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41759301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E4E93B-0E50-4D1D-B063-9DE3095D9BF4}" type="datetime8">
              <a:rPr lang="fa-IR" smtClean="0">
                <a:solidFill>
                  <a:prstClr val="black">
                    <a:tint val="75000"/>
                  </a:prstClr>
                </a:solidFill>
              </a:rPr>
              <a:pPr/>
              <a:t>18 دسامبر 15</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8B5887F8-CE7B-49A3-9FBC-95B92F9562BB}"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42314999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232EFB9D-59E7-4564-A45C-952733F44823}" type="datetime8">
              <a:rPr lang="fa-IR" smtClean="0">
                <a:solidFill>
                  <a:prstClr val="black">
                    <a:tint val="75000"/>
                  </a:prstClr>
                </a:solidFill>
              </a:rPr>
              <a:pPr/>
              <a:t>18 دسامبر 15</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8B5887F8-CE7B-49A3-9FBC-95B92F9562BB}"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6258685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81C089F0-C8F6-4DDE-826C-0321226CAFF6}" type="datetime8">
              <a:rPr lang="fa-IR" smtClean="0">
                <a:solidFill>
                  <a:prstClr val="black">
                    <a:tint val="75000"/>
                  </a:prstClr>
                </a:solidFill>
              </a:rPr>
              <a:pPr/>
              <a:t>18 دسامبر 15</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8B5887F8-CE7B-49A3-9FBC-95B92F9562BB}"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8357965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A0863A2C-77C9-410C-9295-C0671C8A8DEE}" type="datetime8">
              <a:rPr lang="fa-IR" smtClean="0">
                <a:solidFill>
                  <a:prstClr val="black">
                    <a:tint val="75000"/>
                  </a:prstClr>
                </a:solidFill>
              </a:rPr>
              <a:pPr/>
              <a:t>18 دسامبر 15</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8B5887F8-CE7B-49A3-9FBC-95B92F9562BB}"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0660995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58600CD8-A2A6-4550-953C-9C5594925720}" type="datetime8">
              <a:rPr lang="fa-IR" smtClean="0">
                <a:solidFill>
                  <a:prstClr val="black">
                    <a:tint val="75000"/>
                  </a:prstClr>
                </a:solidFill>
              </a:rPr>
              <a:pPr/>
              <a:t>18 دسامبر 15</a:t>
            </a:fld>
            <a:endParaRPr lang="fa-IR">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a:defRPr/>
            </a:pPr>
            <a:endParaRPr lang="fa-IR" sz="1800" kern="0" dirty="0">
              <a:solidFill>
                <a:sysClr val="windowText" lastClr="000000"/>
              </a:solidFill>
            </a:endParaRPr>
          </a:p>
        </p:txBody>
      </p:sp>
      <p:sp>
        <p:nvSpPr>
          <p:cNvPr id="6" name="Slide Number Placeholder 5"/>
          <p:cNvSpPr>
            <a:spLocks noGrp="1"/>
          </p:cNvSpPr>
          <p:nvPr>
            <p:ph type="sldNum" sz="quarter" idx="12"/>
          </p:nvPr>
        </p:nvSpPr>
        <p:spPr/>
        <p:txBody>
          <a:bodyPr/>
          <a:lstStyle/>
          <a:p>
            <a:fld id="{8B5887F8-CE7B-49A3-9FBC-95B92F9562BB}" type="slidenum">
              <a:rPr lang="fa-IR" smtClean="0">
                <a:solidFill>
                  <a:prstClr val="black">
                    <a:tint val="75000"/>
                  </a:prstClr>
                </a:solidFill>
              </a:rPr>
              <a:pPr/>
              <a:t>‹#›</a:t>
            </a:fld>
            <a:endParaRPr lang="fa-IR">
              <a:solidFill>
                <a:prstClr val="black">
                  <a:tint val="75000"/>
                </a:prstClr>
              </a:solidFill>
            </a:endParaRPr>
          </a:p>
        </p:txBody>
      </p:sp>
      <p:sp>
        <p:nvSpPr>
          <p:cNvPr id="8" name="Cloud 7"/>
          <p:cNvSpPr/>
          <p:nvPr userDrawn="1"/>
        </p:nvSpPr>
        <p:spPr>
          <a:xfrm>
            <a:off x="3936504" y="6336704"/>
            <a:ext cx="822960" cy="404664"/>
          </a:xfrm>
          <a:prstGeom prst="cloud">
            <a:avLst/>
          </a:prstGeom>
        </p:spPr>
        <p:style>
          <a:lnRef idx="1">
            <a:schemeClr val="accent5"/>
          </a:lnRef>
          <a:fillRef idx="2">
            <a:schemeClr val="accent5"/>
          </a:fillRef>
          <a:effectRef idx="1">
            <a:schemeClr val="accent5"/>
          </a:effectRef>
          <a:fontRef idx="minor">
            <a:schemeClr val="dk1"/>
          </a:fontRef>
        </p:style>
        <p:txBody>
          <a:bodyPr rtlCol="1" anchor="ctr"/>
          <a:lstStyle/>
          <a:p>
            <a:pPr algn="ctr"/>
            <a:fld id="{DF8B244B-9A5A-404C-BB14-50EA8D5639B8}" type="slidenum">
              <a:rPr lang="fa-IR" smtClean="0">
                <a:solidFill>
                  <a:prstClr val="black"/>
                </a:solidFill>
                <a:cs typeface="B Nazanin" pitchFamily="2" charset="-78"/>
              </a:rPr>
              <a:pPr algn="ctr"/>
              <a:t>‹#›</a:t>
            </a:fld>
            <a:endParaRPr lang="fa-IR" dirty="0">
              <a:solidFill>
                <a:prstClr val="black"/>
              </a:solidFill>
              <a:cs typeface="B Nazanin" pitchFamily="2" charset="-78"/>
            </a:endParaRPr>
          </a:p>
        </p:txBody>
      </p:sp>
    </p:spTree>
    <p:extLst>
      <p:ext uri="{BB962C8B-B14F-4D97-AF65-F5344CB8AC3E}">
        <p14:creationId xmlns:p14="http://schemas.microsoft.com/office/powerpoint/2010/main" val="3632931105"/>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عنوا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58600CD8-A2A6-4550-953C-9C5594925720}" type="datetime8">
              <a:rPr lang="fa-IR" smtClean="0">
                <a:solidFill>
                  <a:prstClr val="black">
                    <a:tint val="75000"/>
                  </a:prstClr>
                </a:solidFill>
              </a:rPr>
              <a:pPr/>
              <a:t>18 دسامبر 15</a:t>
            </a:fld>
            <a:endParaRPr lang="fa-IR">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a:defRPr/>
            </a:pPr>
            <a:endParaRPr lang="fa-IR" sz="1800" kern="0" dirty="0">
              <a:solidFill>
                <a:sysClr val="windowText" lastClr="000000"/>
              </a:solidFill>
            </a:endParaRPr>
          </a:p>
        </p:txBody>
      </p:sp>
      <p:sp>
        <p:nvSpPr>
          <p:cNvPr id="6" name="Slide Number Placeholder 5"/>
          <p:cNvSpPr>
            <a:spLocks noGrp="1"/>
          </p:cNvSpPr>
          <p:nvPr>
            <p:ph type="sldNum" sz="quarter" idx="12"/>
          </p:nvPr>
        </p:nvSpPr>
        <p:spPr/>
        <p:txBody>
          <a:bodyPr/>
          <a:lstStyle/>
          <a:p>
            <a:fld id="{8B5887F8-CE7B-49A3-9FBC-95B92F9562BB}"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360082738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AB32F4-41FF-46DD-B776-22FFC38BA6B2}" type="datetime8">
              <a:rPr lang="fa-IR" smtClean="0"/>
              <a:t>18 دسامبر 15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B5887F8-CE7B-49A3-9FBC-95B92F9562BB}" type="slidenum">
              <a:rPr lang="fa-IR" smtClean="0"/>
              <a:t>‹#›</a:t>
            </a:fld>
            <a:endParaRPr lang="fa-IR"/>
          </a:p>
        </p:txBody>
      </p:sp>
    </p:spTree>
    <p:extLst>
      <p:ext uri="{BB962C8B-B14F-4D97-AF65-F5344CB8AC3E}">
        <p14:creationId xmlns:p14="http://schemas.microsoft.com/office/powerpoint/2010/main" val="1953917541"/>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AB32F4-41FF-46DD-B776-22FFC38BA6B2}" type="datetime8">
              <a:rPr lang="fa-IR" smtClean="0">
                <a:solidFill>
                  <a:prstClr val="black">
                    <a:tint val="75000"/>
                  </a:prstClr>
                </a:solidFill>
              </a:rPr>
              <a:pPr/>
              <a:t>18 دسامبر 15</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8B5887F8-CE7B-49A3-9FBC-95B92F9562BB}"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202427542"/>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8BDA98D9-4595-419B-AE67-114F7EAFBF30}" type="datetime8">
              <a:rPr lang="fa-IR" smtClean="0">
                <a:solidFill>
                  <a:prstClr val="black">
                    <a:tint val="75000"/>
                  </a:prstClr>
                </a:solidFill>
              </a:rPr>
              <a:pPr/>
              <a:t>18 دسامبر 15</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8B5887F8-CE7B-49A3-9FBC-95B92F9562BB}"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8736758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96F70B60-E491-4CBB-B7DF-4EA974AC80EC}" type="datetime8">
              <a:rPr lang="fa-IR" smtClean="0">
                <a:solidFill>
                  <a:prstClr val="black">
                    <a:tint val="75000"/>
                  </a:prstClr>
                </a:solidFill>
              </a:rPr>
              <a:pPr/>
              <a:t>18 دسامبر 15</a:t>
            </a:fld>
            <a:endParaRPr lang="fa-IR">
              <a:solidFill>
                <a:prstClr val="black">
                  <a:tint val="75000"/>
                </a:prstClr>
              </a:solidFill>
            </a:endParaRPr>
          </a:p>
        </p:txBody>
      </p:sp>
      <p:sp>
        <p:nvSpPr>
          <p:cNvPr id="8" name="Footer Placeholder 7"/>
          <p:cNvSpPr>
            <a:spLocks noGrp="1"/>
          </p:cNvSpPr>
          <p:nvPr>
            <p:ph type="ftr" sz="quarter" idx="11"/>
          </p:nvPr>
        </p:nvSpPr>
        <p:spPr/>
        <p:txBody>
          <a:bodyPr/>
          <a:lstStyle/>
          <a:p>
            <a:endParaRPr lang="fa-IR">
              <a:solidFill>
                <a:prstClr val="black">
                  <a:tint val="75000"/>
                </a:prstClr>
              </a:solidFill>
            </a:endParaRPr>
          </a:p>
        </p:txBody>
      </p:sp>
      <p:sp>
        <p:nvSpPr>
          <p:cNvPr id="9" name="Slide Number Placeholder 8"/>
          <p:cNvSpPr>
            <a:spLocks noGrp="1"/>
          </p:cNvSpPr>
          <p:nvPr>
            <p:ph type="sldNum" sz="quarter" idx="12"/>
          </p:nvPr>
        </p:nvSpPr>
        <p:spPr/>
        <p:txBody>
          <a:bodyPr/>
          <a:lstStyle/>
          <a:p>
            <a:fld id="{8B5887F8-CE7B-49A3-9FBC-95B92F9562BB}"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1576077420"/>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8287D911-11CA-4308-A568-300CB35734A1}" type="datetime8">
              <a:rPr lang="fa-IR" smtClean="0">
                <a:solidFill>
                  <a:prstClr val="black">
                    <a:tint val="75000"/>
                  </a:prstClr>
                </a:solidFill>
              </a:rPr>
              <a:pPr/>
              <a:t>18 دسامبر 15</a:t>
            </a:fld>
            <a:endParaRPr lang="fa-IR">
              <a:solidFill>
                <a:prstClr val="black">
                  <a:tint val="75000"/>
                </a:prstClr>
              </a:solidFill>
            </a:endParaRPr>
          </a:p>
        </p:txBody>
      </p:sp>
      <p:sp>
        <p:nvSpPr>
          <p:cNvPr id="4" name="Footer Placeholder 3"/>
          <p:cNvSpPr>
            <a:spLocks noGrp="1"/>
          </p:cNvSpPr>
          <p:nvPr>
            <p:ph type="ftr" sz="quarter" idx="11"/>
          </p:nvPr>
        </p:nvSpPr>
        <p:spPr/>
        <p:txBody>
          <a:bodyPr/>
          <a:lstStyle/>
          <a:p>
            <a:endParaRPr lang="fa-IR">
              <a:solidFill>
                <a:prstClr val="black">
                  <a:tint val="75000"/>
                </a:prstClr>
              </a:solidFill>
            </a:endParaRPr>
          </a:p>
        </p:txBody>
      </p:sp>
      <p:sp>
        <p:nvSpPr>
          <p:cNvPr id="5" name="Slide Number Placeholder 4"/>
          <p:cNvSpPr>
            <a:spLocks noGrp="1"/>
          </p:cNvSpPr>
          <p:nvPr>
            <p:ph type="sldNum" sz="quarter" idx="12"/>
          </p:nvPr>
        </p:nvSpPr>
        <p:spPr/>
        <p:txBody>
          <a:bodyPr/>
          <a:lstStyle/>
          <a:p>
            <a:fld id="{8B5887F8-CE7B-49A3-9FBC-95B92F9562BB}"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3461979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3A4968-2CDF-418F-81CD-2134828E21C4}" type="datetime8">
              <a:rPr lang="fa-IR" smtClean="0">
                <a:solidFill>
                  <a:prstClr val="black">
                    <a:tint val="75000"/>
                  </a:prstClr>
                </a:solidFill>
              </a:rPr>
              <a:pPr/>
              <a:t>18 دسامبر 15</a:t>
            </a:fld>
            <a:endParaRPr lang="fa-IR">
              <a:solidFill>
                <a:prstClr val="black">
                  <a:tint val="75000"/>
                </a:prstClr>
              </a:solidFill>
            </a:endParaRPr>
          </a:p>
        </p:txBody>
      </p:sp>
      <p:sp>
        <p:nvSpPr>
          <p:cNvPr id="3" name="Footer Placeholder 2"/>
          <p:cNvSpPr>
            <a:spLocks noGrp="1"/>
          </p:cNvSpPr>
          <p:nvPr>
            <p:ph type="ftr" sz="quarter" idx="11"/>
          </p:nvPr>
        </p:nvSpPr>
        <p:spPr/>
        <p:txBody>
          <a:bodyPr/>
          <a:lstStyle/>
          <a:p>
            <a:endParaRPr lang="fa-IR">
              <a:solidFill>
                <a:prstClr val="black">
                  <a:tint val="75000"/>
                </a:prstClr>
              </a:solidFill>
            </a:endParaRPr>
          </a:p>
        </p:txBody>
      </p:sp>
      <p:sp>
        <p:nvSpPr>
          <p:cNvPr id="4" name="Slide Number Placeholder 3"/>
          <p:cNvSpPr>
            <a:spLocks noGrp="1"/>
          </p:cNvSpPr>
          <p:nvPr>
            <p:ph type="sldNum" sz="quarter" idx="12"/>
          </p:nvPr>
        </p:nvSpPr>
        <p:spPr/>
        <p:txBody>
          <a:bodyPr/>
          <a:lstStyle/>
          <a:p>
            <a:fld id="{8B5887F8-CE7B-49A3-9FBC-95B92F9562BB}"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7703356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9B93B6-88BE-42BF-845F-DA4B0615DF53}" type="datetime8">
              <a:rPr lang="fa-IR" smtClean="0">
                <a:solidFill>
                  <a:prstClr val="black">
                    <a:tint val="75000"/>
                  </a:prstClr>
                </a:solidFill>
              </a:rPr>
              <a:pPr/>
              <a:t>18 دسامبر 15</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8B5887F8-CE7B-49A3-9FBC-95B92F9562BB}"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37316428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E4E93B-0E50-4D1D-B063-9DE3095D9BF4}" type="datetime8">
              <a:rPr lang="fa-IR" smtClean="0">
                <a:solidFill>
                  <a:prstClr val="black">
                    <a:tint val="75000"/>
                  </a:prstClr>
                </a:solidFill>
              </a:rPr>
              <a:pPr/>
              <a:t>18 دسامبر 15</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8B5887F8-CE7B-49A3-9FBC-95B92F9562BB}"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8948327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232EFB9D-59E7-4564-A45C-952733F44823}" type="datetime8">
              <a:rPr lang="fa-IR" smtClean="0">
                <a:solidFill>
                  <a:prstClr val="black">
                    <a:tint val="75000"/>
                  </a:prstClr>
                </a:solidFill>
              </a:rPr>
              <a:pPr/>
              <a:t>18 دسامبر 15</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8B5887F8-CE7B-49A3-9FBC-95B92F9562BB}"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109537607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81C089F0-C8F6-4DDE-826C-0321226CAFF6}" type="datetime8">
              <a:rPr lang="fa-IR" smtClean="0">
                <a:solidFill>
                  <a:prstClr val="black">
                    <a:tint val="75000"/>
                  </a:prstClr>
                </a:solidFill>
              </a:rPr>
              <a:pPr/>
              <a:t>18 دسامبر 15</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8B5887F8-CE7B-49A3-9FBC-95B92F9562BB}"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2719282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A0863A2C-77C9-410C-9295-C0671C8A8DEE}" type="datetime8">
              <a:rPr lang="fa-IR" smtClean="0">
                <a:solidFill>
                  <a:prstClr val="black">
                    <a:tint val="75000"/>
                  </a:prstClr>
                </a:solidFill>
              </a:rPr>
              <a:pPr/>
              <a:t>18 دسامبر 15</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8B5887F8-CE7B-49A3-9FBC-95B92F9562BB}"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066099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8BDA98D9-4595-419B-AE67-114F7EAFBF30}" type="datetime8">
              <a:rPr lang="fa-IR" smtClean="0"/>
              <a:t>18 دسامبر 15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8B5887F8-CE7B-49A3-9FBC-95B92F9562BB}" type="slidenum">
              <a:rPr lang="fa-IR" smtClean="0"/>
              <a:t>‹#›</a:t>
            </a:fld>
            <a:endParaRPr lang="fa-IR"/>
          </a:p>
        </p:txBody>
      </p:sp>
    </p:spTree>
    <p:extLst>
      <p:ext uri="{BB962C8B-B14F-4D97-AF65-F5344CB8AC3E}">
        <p14:creationId xmlns:p14="http://schemas.microsoft.com/office/powerpoint/2010/main" val="84944652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58600CD8-A2A6-4550-953C-9C5594925720}" type="datetime8">
              <a:rPr lang="fa-IR" smtClean="0">
                <a:solidFill>
                  <a:prstClr val="black">
                    <a:tint val="75000"/>
                  </a:prstClr>
                </a:solidFill>
              </a:rPr>
              <a:pPr/>
              <a:t>18 دسامبر 15</a:t>
            </a:fld>
            <a:endParaRPr lang="fa-IR">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a:defRPr/>
            </a:pPr>
            <a:endParaRPr lang="fa-IR" sz="1800" kern="0" dirty="0">
              <a:solidFill>
                <a:sysClr val="windowText" lastClr="000000"/>
              </a:solidFill>
            </a:endParaRPr>
          </a:p>
        </p:txBody>
      </p:sp>
      <p:sp>
        <p:nvSpPr>
          <p:cNvPr id="6" name="Slide Number Placeholder 5"/>
          <p:cNvSpPr>
            <a:spLocks noGrp="1"/>
          </p:cNvSpPr>
          <p:nvPr>
            <p:ph type="sldNum" sz="quarter" idx="12"/>
          </p:nvPr>
        </p:nvSpPr>
        <p:spPr/>
        <p:txBody>
          <a:bodyPr/>
          <a:lstStyle/>
          <a:p>
            <a:fld id="{8B5887F8-CE7B-49A3-9FBC-95B92F9562BB}" type="slidenum">
              <a:rPr lang="fa-IR" smtClean="0">
                <a:solidFill>
                  <a:prstClr val="black">
                    <a:tint val="75000"/>
                  </a:prstClr>
                </a:solidFill>
              </a:rPr>
              <a:pPr/>
              <a:t>‹#›</a:t>
            </a:fld>
            <a:endParaRPr lang="fa-IR">
              <a:solidFill>
                <a:prstClr val="black">
                  <a:tint val="75000"/>
                </a:prstClr>
              </a:solidFill>
            </a:endParaRPr>
          </a:p>
        </p:txBody>
      </p:sp>
      <p:sp>
        <p:nvSpPr>
          <p:cNvPr id="8" name="Cloud 7"/>
          <p:cNvSpPr/>
          <p:nvPr userDrawn="1"/>
        </p:nvSpPr>
        <p:spPr>
          <a:xfrm>
            <a:off x="3936504" y="6336704"/>
            <a:ext cx="822960" cy="404664"/>
          </a:xfrm>
          <a:prstGeom prst="cloud">
            <a:avLst/>
          </a:prstGeom>
        </p:spPr>
        <p:style>
          <a:lnRef idx="1">
            <a:schemeClr val="accent5"/>
          </a:lnRef>
          <a:fillRef idx="2">
            <a:schemeClr val="accent5"/>
          </a:fillRef>
          <a:effectRef idx="1">
            <a:schemeClr val="accent5"/>
          </a:effectRef>
          <a:fontRef idx="minor">
            <a:schemeClr val="dk1"/>
          </a:fontRef>
        </p:style>
        <p:txBody>
          <a:bodyPr rtlCol="1" anchor="ctr"/>
          <a:lstStyle/>
          <a:p>
            <a:pPr algn="ctr"/>
            <a:fld id="{DF8B244B-9A5A-404C-BB14-50EA8D5639B8}" type="slidenum">
              <a:rPr lang="fa-IR" smtClean="0">
                <a:solidFill>
                  <a:prstClr val="black"/>
                </a:solidFill>
                <a:cs typeface="B Nazanin" pitchFamily="2" charset="-78"/>
              </a:rPr>
              <a:pPr algn="ctr"/>
              <a:t>‹#›</a:t>
            </a:fld>
            <a:endParaRPr lang="fa-IR" dirty="0">
              <a:solidFill>
                <a:prstClr val="black"/>
              </a:solidFill>
              <a:cs typeface="B Nazanin" pitchFamily="2" charset="-78"/>
            </a:endParaRPr>
          </a:p>
        </p:txBody>
      </p:sp>
    </p:spTree>
    <p:extLst>
      <p:ext uri="{BB962C8B-B14F-4D97-AF65-F5344CB8AC3E}">
        <p14:creationId xmlns:p14="http://schemas.microsoft.com/office/powerpoint/2010/main" val="3632931105"/>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عنوا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58600CD8-A2A6-4550-953C-9C5594925720}" type="datetime8">
              <a:rPr lang="fa-IR" smtClean="0">
                <a:solidFill>
                  <a:prstClr val="black">
                    <a:tint val="75000"/>
                  </a:prstClr>
                </a:solidFill>
              </a:rPr>
              <a:pPr/>
              <a:t>18 دسامبر 15</a:t>
            </a:fld>
            <a:endParaRPr lang="fa-IR">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a:defRPr/>
            </a:pPr>
            <a:endParaRPr lang="fa-IR" sz="1800" kern="0" dirty="0">
              <a:solidFill>
                <a:sysClr val="windowText" lastClr="000000"/>
              </a:solidFill>
            </a:endParaRPr>
          </a:p>
        </p:txBody>
      </p:sp>
      <p:sp>
        <p:nvSpPr>
          <p:cNvPr id="6" name="Slide Number Placeholder 5"/>
          <p:cNvSpPr>
            <a:spLocks noGrp="1"/>
          </p:cNvSpPr>
          <p:nvPr>
            <p:ph type="sldNum" sz="quarter" idx="12"/>
          </p:nvPr>
        </p:nvSpPr>
        <p:spPr/>
        <p:txBody>
          <a:bodyPr/>
          <a:lstStyle/>
          <a:p>
            <a:fld id="{8B5887F8-CE7B-49A3-9FBC-95B92F9562BB}"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3600827383"/>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AB32F4-41FF-46DD-B776-22FFC38BA6B2}" type="datetime8">
              <a:rPr lang="fa-IR" smtClean="0">
                <a:solidFill>
                  <a:prstClr val="black">
                    <a:tint val="75000"/>
                  </a:prstClr>
                </a:solidFill>
              </a:rPr>
              <a:pPr/>
              <a:t>18 دسامبر 15</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8B5887F8-CE7B-49A3-9FBC-95B92F9562BB}"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202427542"/>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8BDA98D9-4595-419B-AE67-114F7EAFBF30}" type="datetime8">
              <a:rPr lang="fa-IR" smtClean="0">
                <a:solidFill>
                  <a:prstClr val="black">
                    <a:tint val="75000"/>
                  </a:prstClr>
                </a:solidFill>
              </a:rPr>
              <a:pPr/>
              <a:t>18 دسامبر 15</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8B5887F8-CE7B-49A3-9FBC-95B92F9562BB}"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87367582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96F70B60-E491-4CBB-B7DF-4EA974AC80EC}" type="datetime8">
              <a:rPr lang="fa-IR" smtClean="0">
                <a:solidFill>
                  <a:prstClr val="black">
                    <a:tint val="75000"/>
                  </a:prstClr>
                </a:solidFill>
              </a:rPr>
              <a:pPr/>
              <a:t>18 دسامبر 15</a:t>
            </a:fld>
            <a:endParaRPr lang="fa-IR">
              <a:solidFill>
                <a:prstClr val="black">
                  <a:tint val="75000"/>
                </a:prstClr>
              </a:solidFill>
            </a:endParaRPr>
          </a:p>
        </p:txBody>
      </p:sp>
      <p:sp>
        <p:nvSpPr>
          <p:cNvPr id="8" name="Footer Placeholder 7"/>
          <p:cNvSpPr>
            <a:spLocks noGrp="1"/>
          </p:cNvSpPr>
          <p:nvPr>
            <p:ph type="ftr" sz="quarter" idx="11"/>
          </p:nvPr>
        </p:nvSpPr>
        <p:spPr/>
        <p:txBody>
          <a:bodyPr/>
          <a:lstStyle/>
          <a:p>
            <a:endParaRPr lang="fa-IR">
              <a:solidFill>
                <a:prstClr val="black">
                  <a:tint val="75000"/>
                </a:prstClr>
              </a:solidFill>
            </a:endParaRPr>
          </a:p>
        </p:txBody>
      </p:sp>
      <p:sp>
        <p:nvSpPr>
          <p:cNvPr id="9" name="Slide Number Placeholder 8"/>
          <p:cNvSpPr>
            <a:spLocks noGrp="1"/>
          </p:cNvSpPr>
          <p:nvPr>
            <p:ph type="sldNum" sz="quarter" idx="12"/>
          </p:nvPr>
        </p:nvSpPr>
        <p:spPr/>
        <p:txBody>
          <a:bodyPr/>
          <a:lstStyle/>
          <a:p>
            <a:fld id="{8B5887F8-CE7B-49A3-9FBC-95B92F9562BB}"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1576077420"/>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8287D911-11CA-4308-A568-300CB35734A1}" type="datetime8">
              <a:rPr lang="fa-IR" smtClean="0">
                <a:solidFill>
                  <a:prstClr val="black">
                    <a:tint val="75000"/>
                  </a:prstClr>
                </a:solidFill>
              </a:rPr>
              <a:pPr/>
              <a:t>18 دسامبر 15</a:t>
            </a:fld>
            <a:endParaRPr lang="fa-IR">
              <a:solidFill>
                <a:prstClr val="black">
                  <a:tint val="75000"/>
                </a:prstClr>
              </a:solidFill>
            </a:endParaRPr>
          </a:p>
        </p:txBody>
      </p:sp>
      <p:sp>
        <p:nvSpPr>
          <p:cNvPr id="4" name="Footer Placeholder 3"/>
          <p:cNvSpPr>
            <a:spLocks noGrp="1"/>
          </p:cNvSpPr>
          <p:nvPr>
            <p:ph type="ftr" sz="quarter" idx="11"/>
          </p:nvPr>
        </p:nvSpPr>
        <p:spPr/>
        <p:txBody>
          <a:bodyPr/>
          <a:lstStyle/>
          <a:p>
            <a:endParaRPr lang="fa-IR">
              <a:solidFill>
                <a:prstClr val="black">
                  <a:tint val="75000"/>
                </a:prstClr>
              </a:solidFill>
            </a:endParaRPr>
          </a:p>
        </p:txBody>
      </p:sp>
      <p:sp>
        <p:nvSpPr>
          <p:cNvPr id="5" name="Slide Number Placeholder 4"/>
          <p:cNvSpPr>
            <a:spLocks noGrp="1"/>
          </p:cNvSpPr>
          <p:nvPr>
            <p:ph type="sldNum" sz="quarter" idx="12"/>
          </p:nvPr>
        </p:nvSpPr>
        <p:spPr/>
        <p:txBody>
          <a:bodyPr/>
          <a:lstStyle/>
          <a:p>
            <a:fld id="{8B5887F8-CE7B-49A3-9FBC-95B92F9562BB}"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34619795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3A4968-2CDF-418F-81CD-2134828E21C4}" type="datetime8">
              <a:rPr lang="fa-IR" smtClean="0">
                <a:solidFill>
                  <a:prstClr val="black">
                    <a:tint val="75000"/>
                  </a:prstClr>
                </a:solidFill>
              </a:rPr>
              <a:pPr/>
              <a:t>18 دسامبر 15</a:t>
            </a:fld>
            <a:endParaRPr lang="fa-IR">
              <a:solidFill>
                <a:prstClr val="black">
                  <a:tint val="75000"/>
                </a:prstClr>
              </a:solidFill>
            </a:endParaRPr>
          </a:p>
        </p:txBody>
      </p:sp>
      <p:sp>
        <p:nvSpPr>
          <p:cNvPr id="3" name="Footer Placeholder 2"/>
          <p:cNvSpPr>
            <a:spLocks noGrp="1"/>
          </p:cNvSpPr>
          <p:nvPr>
            <p:ph type="ftr" sz="quarter" idx="11"/>
          </p:nvPr>
        </p:nvSpPr>
        <p:spPr/>
        <p:txBody>
          <a:bodyPr/>
          <a:lstStyle/>
          <a:p>
            <a:endParaRPr lang="fa-IR">
              <a:solidFill>
                <a:prstClr val="black">
                  <a:tint val="75000"/>
                </a:prstClr>
              </a:solidFill>
            </a:endParaRPr>
          </a:p>
        </p:txBody>
      </p:sp>
      <p:sp>
        <p:nvSpPr>
          <p:cNvPr id="4" name="Slide Number Placeholder 3"/>
          <p:cNvSpPr>
            <a:spLocks noGrp="1"/>
          </p:cNvSpPr>
          <p:nvPr>
            <p:ph type="sldNum" sz="quarter" idx="12"/>
          </p:nvPr>
        </p:nvSpPr>
        <p:spPr/>
        <p:txBody>
          <a:bodyPr/>
          <a:lstStyle/>
          <a:p>
            <a:fld id="{8B5887F8-CE7B-49A3-9FBC-95B92F9562BB}"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77033569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9B93B6-88BE-42BF-845F-DA4B0615DF53}" type="datetime8">
              <a:rPr lang="fa-IR" smtClean="0">
                <a:solidFill>
                  <a:prstClr val="black">
                    <a:tint val="75000"/>
                  </a:prstClr>
                </a:solidFill>
              </a:rPr>
              <a:pPr/>
              <a:t>18 دسامبر 15</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8B5887F8-CE7B-49A3-9FBC-95B92F9562BB}"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37316428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E4E93B-0E50-4D1D-B063-9DE3095D9BF4}" type="datetime8">
              <a:rPr lang="fa-IR" smtClean="0">
                <a:solidFill>
                  <a:prstClr val="black">
                    <a:tint val="75000"/>
                  </a:prstClr>
                </a:solidFill>
              </a:rPr>
              <a:pPr/>
              <a:t>18 دسامبر 15</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8B5887F8-CE7B-49A3-9FBC-95B92F9562BB}"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89483278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232EFB9D-59E7-4564-A45C-952733F44823}" type="datetime8">
              <a:rPr lang="fa-IR" smtClean="0">
                <a:solidFill>
                  <a:prstClr val="black">
                    <a:tint val="75000"/>
                  </a:prstClr>
                </a:solidFill>
              </a:rPr>
              <a:pPr/>
              <a:t>18 دسامبر 15</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8B5887F8-CE7B-49A3-9FBC-95B92F9562BB}"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1095376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96F70B60-E491-4CBB-B7DF-4EA974AC80EC}" type="datetime8">
              <a:rPr lang="fa-IR" smtClean="0"/>
              <a:t>18 دسامبر 15</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8B5887F8-CE7B-49A3-9FBC-95B92F9562BB}" type="slidenum">
              <a:rPr lang="fa-IR" smtClean="0"/>
              <a:t>‹#›</a:t>
            </a:fld>
            <a:endParaRPr lang="fa-IR"/>
          </a:p>
        </p:txBody>
      </p:sp>
    </p:spTree>
    <p:extLst>
      <p:ext uri="{BB962C8B-B14F-4D97-AF65-F5344CB8AC3E}">
        <p14:creationId xmlns:p14="http://schemas.microsoft.com/office/powerpoint/2010/main" val="2679847164"/>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81C089F0-C8F6-4DDE-826C-0321226CAFF6}" type="datetime8">
              <a:rPr lang="fa-IR" smtClean="0">
                <a:solidFill>
                  <a:prstClr val="black">
                    <a:tint val="75000"/>
                  </a:prstClr>
                </a:solidFill>
              </a:rPr>
              <a:pPr/>
              <a:t>18 دسامبر 15</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8B5887F8-CE7B-49A3-9FBC-95B92F9562BB}"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27192829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A0863A2C-77C9-410C-9295-C0671C8A8DEE}" type="datetime8">
              <a:rPr lang="fa-IR" smtClean="0">
                <a:solidFill>
                  <a:prstClr val="black">
                    <a:tint val="75000"/>
                  </a:prstClr>
                </a:solidFill>
              </a:rPr>
              <a:pPr/>
              <a:t>18 دسامبر 15</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8B5887F8-CE7B-49A3-9FBC-95B92F9562BB}"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387835434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58600CD8-A2A6-4550-953C-9C5594925720}" type="datetime8">
              <a:rPr lang="fa-IR" smtClean="0">
                <a:solidFill>
                  <a:prstClr val="black">
                    <a:tint val="75000"/>
                  </a:prstClr>
                </a:solidFill>
              </a:rPr>
              <a:pPr/>
              <a:t>18 دسامبر 15</a:t>
            </a:fld>
            <a:endParaRPr lang="fa-IR">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a:defRPr/>
            </a:pPr>
            <a:endParaRPr lang="fa-IR" sz="1800" kern="0" dirty="0">
              <a:solidFill>
                <a:sysClr val="windowText" lastClr="000000"/>
              </a:solidFill>
            </a:endParaRPr>
          </a:p>
        </p:txBody>
      </p:sp>
      <p:sp>
        <p:nvSpPr>
          <p:cNvPr id="6" name="Slide Number Placeholder 5"/>
          <p:cNvSpPr>
            <a:spLocks noGrp="1"/>
          </p:cNvSpPr>
          <p:nvPr>
            <p:ph type="sldNum" sz="quarter" idx="12"/>
          </p:nvPr>
        </p:nvSpPr>
        <p:spPr/>
        <p:txBody>
          <a:bodyPr/>
          <a:lstStyle/>
          <a:p>
            <a:fld id="{8B5887F8-CE7B-49A3-9FBC-95B92F9562BB}" type="slidenum">
              <a:rPr lang="fa-IR" smtClean="0">
                <a:solidFill>
                  <a:prstClr val="black">
                    <a:tint val="75000"/>
                  </a:prstClr>
                </a:solidFill>
              </a:rPr>
              <a:pPr/>
              <a:t>‹#›</a:t>
            </a:fld>
            <a:endParaRPr lang="fa-IR">
              <a:solidFill>
                <a:prstClr val="black">
                  <a:tint val="75000"/>
                </a:prstClr>
              </a:solidFill>
            </a:endParaRPr>
          </a:p>
        </p:txBody>
      </p:sp>
      <p:sp>
        <p:nvSpPr>
          <p:cNvPr id="8" name="Cloud 7"/>
          <p:cNvSpPr/>
          <p:nvPr userDrawn="1"/>
        </p:nvSpPr>
        <p:spPr>
          <a:xfrm>
            <a:off x="3936504" y="6336704"/>
            <a:ext cx="822960" cy="404664"/>
          </a:xfrm>
          <a:prstGeom prst="cloud">
            <a:avLst/>
          </a:prstGeom>
        </p:spPr>
        <p:style>
          <a:lnRef idx="1">
            <a:schemeClr val="accent5"/>
          </a:lnRef>
          <a:fillRef idx="2">
            <a:schemeClr val="accent5"/>
          </a:fillRef>
          <a:effectRef idx="1">
            <a:schemeClr val="accent5"/>
          </a:effectRef>
          <a:fontRef idx="minor">
            <a:schemeClr val="dk1"/>
          </a:fontRef>
        </p:style>
        <p:txBody>
          <a:bodyPr rtlCol="1" anchor="ctr"/>
          <a:lstStyle/>
          <a:p>
            <a:pPr algn="ctr"/>
            <a:fld id="{DF8B244B-9A5A-404C-BB14-50EA8D5639B8}" type="slidenum">
              <a:rPr lang="fa-IR" smtClean="0">
                <a:solidFill>
                  <a:prstClr val="black"/>
                </a:solidFill>
                <a:cs typeface="B Nazanin" pitchFamily="2" charset="-78"/>
              </a:rPr>
              <a:pPr algn="ctr"/>
              <a:t>‹#›</a:t>
            </a:fld>
            <a:endParaRPr lang="fa-IR" dirty="0">
              <a:solidFill>
                <a:prstClr val="black"/>
              </a:solidFill>
              <a:cs typeface="B Nazanin" pitchFamily="2" charset="-78"/>
            </a:endParaRPr>
          </a:p>
        </p:txBody>
      </p:sp>
    </p:spTree>
    <p:extLst>
      <p:ext uri="{BB962C8B-B14F-4D97-AF65-F5344CB8AC3E}">
        <p14:creationId xmlns:p14="http://schemas.microsoft.com/office/powerpoint/2010/main" val="4174671190"/>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عنوا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58600CD8-A2A6-4550-953C-9C5594925720}" type="datetime8">
              <a:rPr lang="fa-IR" smtClean="0">
                <a:solidFill>
                  <a:prstClr val="black">
                    <a:tint val="75000"/>
                  </a:prstClr>
                </a:solidFill>
              </a:rPr>
              <a:pPr/>
              <a:t>18 دسامبر 15</a:t>
            </a:fld>
            <a:endParaRPr lang="fa-IR">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a:defRPr/>
            </a:pPr>
            <a:endParaRPr lang="fa-IR" sz="1800" kern="0" dirty="0">
              <a:solidFill>
                <a:sysClr val="windowText" lastClr="000000"/>
              </a:solidFill>
            </a:endParaRPr>
          </a:p>
        </p:txBody>
      </p:sp>
      <p:sp>
        <p:nvSpPr>
          <p:cNvPr id="6" name="Slide Number Placeholder 5"/>
          <p:cNvSpPr>
            <a:spLocks noGrp="1"/>
          </p:cNvSpPr>
          <p:nvPr>
            <p:ph type="sldNum" sz="quarter" idx="12"/>
          </p:nvPr>
        </p:nvSpPr>
        <p:spPr/>
        <p:txBody>
          <a:bodyPr/>
          <a:lstStyle/>
          <a:p>
            <a:fld id="{8B5887F8-CE7B-49A3-9FBC-95B92F9562BB}"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89250430"/>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AB32F4-41FF-46DD-B776-22FFC38BA6B2}" type="datetime8">
              <a:rPr lang="fa-IR" smtClean="0">
                <a:solidFill>
                  <a:prstClr val="black">
                    <a:tint val="75000"/>
                  </a:prstClr>
                </a:solidFill>
              </a:rPr>
              <a:pPr/>
              <a:t>18 دسامبر 15</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8B5887F8-CE7B-49A3-9FBC-95B92F9562BB}"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802107807"/>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8BDA98D9-4595-419B-AE67-114F7EAFBF30}" type="datetime8">
              <a:rPr lang="fa-IR" smtClean="0">
                <a:solidFill>
                  <a:prstClr val="black">
                    <a:tint val="75000"/>
                  </a:prstClr>
                </a:solidFill>
              </a:rPr>
              <a:pPr/>
              <a:t>18 دسامبر 15</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8B5887F8-CE7B-49A3-9FBC-95B92F9562BB}"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77065328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96F70B60-E491-4CBB-B7DF-4EA974AC80EC}" type="datetime8">
              <a:rPr lang="fa-IR" smtClean="0">
                <a:solidFill>
                  <a:prstClr val="black">
                    <a:tint val="75000"/>
                  </a:prstClr>
                </a:solidFill>
              </a:rPr>
              <a:pPr/>
              <a:t>18 دسامبر 15</a:t>
            </a:fld>
            <a:endParaRPr lang="fa-IR">
              <a:solidFill>
                <a:prstClr val="black">
                  <a:tint val="75000"/>
                </a:prstClr>
              </a:solidFill>
            </a:endParaRPr>
          </a:p>
        </p:txBody>
      </p:sp>
      <p:sp>
        <p:nvSpPr>
          <p:cNvPr id="8" name="Footer Placeholder 7"/>
          <p:cNvSpPr>
            <a:spLocks noGrp="1"/>
          </p:cNvSpPr>
          <p:nvPr>
            <p:ph type="ftr" sz="quarter" idx="11"/>
          </p:nvPr>
        </p:nvSpPr>
        <p:spPr/>
        <p:txBody>
          <a:bodyPr/>
          <a:lstStyle/>
          <a:p>
            <a:endParaRPr lang="fa-IR">
              <a:solidFill>
                <a:prstClr val="black">
                  <a:tint val="75000"/>
                </a:prstClr>
              </a:solidFill>
            </a:endParaRPr>
          </a:p>
        </p:txBody>
      </p:sp>
      <p:sp>
        <p:nvSpPr>
          <p:cNvPr id="9" name="Slide Number Placeholder 8"/>
          <p:cNvSpPr>
            <a:spLocks noGrp="1"/>
          </p:cNvSpPr>
          <p:nvPr>
            <p:ph type="sldNum" sz="quarter" idx="12"/>
          </p:nvPr>
        </p:nvSpPr>
        <p:spPr/>
        <p:txBody>
          <a:bodyPr/>
          <a:lstStyle/>
          <a:p>
            <a:fld id="{8B5887F8-CE7B-49A3-9FBC-95B92F9562BB}"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866803351"/>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8287D911-11CA-4308-A568-300CB35734A1}" type="datetime8">
              <a:rPr lang="fa-IR" smtClean="0">
                <a:solidFill>
                  <a:prstClr val="black">
                    <a:tint val="75000"/>
                  </a:prstClr>
                </a:solidFill>
              </a:rPr>
              <a:pPr/>
              <a:t>18 دسامبر 15</a:t>
            </a:fld>
            <a:endParaRPr lang="fa-IR">
              <a:solidFill>
                <a:prstClr val="black">
                  <a:tint val="75000"/>
                </a:prstClr>
              </a:solidFill>
            </a:endParaRPr>
          </a:p>
        </p:txBody>
      </p:sp>
      <p:sp>
        <p:nvSpPr>
          <p:cNvPr id="4" name="Footer Placeholder 3"/>
          <p:cNvSpPr>
            <a:spLocks noGrp="1"/>
          </p:cNvSpPr>
          <p:nvPr>
            <p:ph type="ftr" sz="quarter" idx="11"/>
          </p:nvPr>
        </p:nvSpPr>
        <p:spPr/>
        <p:txBody>
          <a:bodyPr/>
          <a:lstStyle/>
          <a:p>
            <a:endParaRPr lang="fa-IR">
              <a:solidFill>
                <a:prstClr val="black">
                  <a:tint val="75000"/>
                </a:prstClr>
              </a:solidFill>
            </a:endParaRPr>
          </a:p>
        </p:txBody>
      </p:sp>
      <p:sp>
        <p:nvSpPr>
          <p:cNvPr id="5" name="Slide Number Placeholder 4"/>
          <p:cNvSpPr>
            <a:spLocks noGrp="1"/>
          </p:cNvSpPr>
          <p:nvPr>
            <p:ph type="sldNum" sz="quarter" idx="12"/>
          </p:nvPr>
        </p:nvSpPr>
        <p:spPr/>
        <p:txBody>
          <a:bodyPr/>
          <a:lstStyle/>
          <a:p>
            <a:fld id="{8B5887F8-CE7B-49A3-9FBC-95B92F9562BB}"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125157097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3A4968-2CDF-418F-81CD-2134828E21C4}" type="datetime8">
              <a:rPr lang="fa-IR" smtClean="0">
                <a:solidFill>
                  <a:prstClr val="black">
                    <a:tint val="75000"/>
                  </a:prstClr>
                </a:solidFill>
              </a:rPr>
              <a:pPr/>
              <a:t>18 دسامبر 15</a:t>
            </a:fld>
            <a:endParaRPr lang="fa-IR">
              <a:solidFill>
                <a:prstClr val="black">
                  <a:tint val="75000"/>
                </a:prstClr>
              </a:solidFill>
            </a:endParaRPr>
          </a:p>
        </p:txBody>
      </p:sp>
      <p:sp>
        <p:nvSpPr>
          <p:cNvPr id="3" name="Footer Placeholder 2"/>
          <p:cNvSpPr>
            <a:spLocks noGrp="1"/>
          </p:cNvSpPr>
          <p:nvPr>
            <p:ph type="ftr" sz="quarter" idx="11"/>
          </p:nvPr>
        </p:nvSpPr>
        <p:spPr/>
        <p:txBody>
          <a:bodyPr/>
          <a:lstStyle/>
          <a:p>
            <a:endParaRPr lang="fa-IR">
              <a:solidFill>
                <a:prstClr val="black">
                  <a:tint val="75000"/>
                </a:prstClr>
              </a:solidFill>
            </a:endParaRPr>
          </a:p>
        </p:txBody>
      </p:sp>
      <p:sp>
        <p:nvSpPr>
          <p:cNvPr id="4" name="Slide Number Placeholder 3"/>
          <p:cNvSpPr>
            <a:spLocks noGrp="1"/>
          </p:cNvSpPr>
          <p:nvPr>
            <p:ph type="sldNum" sz="quarter" idx="12"/>
          </p:nvPr>
        </p:nvSpPr>
        <p:spPr/>
        <p:txBody>
          <a:bodyPr/>
          <a:lstStyle/>
          <a:p>
            <a:fld id="{8B5887F8-CE7B-49A3-9FBC-95B92F9562BB}"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93776223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9B93B6-88BE-42BF-845F-DA4B0615DF53}" type="datetime8">
              <a:rPr lang="fa-IR" smtClean="0">
                <a:solidFill>
                  <a:prstClr val="black">
                    <a:tint val="75000"/>
                  </a:prstClr>
                </a:solidFill>
              </a:rPr>
              <a:pPr/>
              <a:t>18 دسامبر 15</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8B5887F8-CE7B-49A3-9FBC-95B92F9562BB}"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3308449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8287D911-11CA-4308-A568-300CB35734A1}" type="datetime8">
              <a:rPr lang="fa-IR" smtClean="0"/>
              <a:t>18 دسامبر 15</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8B5887F8-CE7B-49A3-9FBC-95B92F9562BB}" type="slidenum">
              <a:rPr lang="fa-IR" smtClean="0"/>
              <a:t>‹#›</a:t>
            </a:fld>
            <a:endParaRPr lang="fa-IR"/>
          </a:p>
        </p:txBody>
      </p:sp>
    </p:spTree>
    <p:extLst>
      <p:ext uri="{BB962C8B-B14F-4D97-AF65-F5344CB8AC3E}">
        <p14:creationId xmlns:p14="http://schemas.microsoft.com/office/powerpoint/2010/main" val="96286261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E4E93B-0E50-4D1D-B063-9DE3095D9BF4}" type="datetime8">
              <a:rPr lang="fa-IR" smtClean="0">
                <a:solidFill>
                  <a:prstClr val="black">
                    <a:tint val="75000"/>
                  </a:prstClr>
                </a:solidFill>
              </a:rPr>
              <a:pPr/>
              <a:t>18 دسامبر 15</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8B5887F8-CE7B-49A3-9FBC-95B92F9562BB}"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77776445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232EFB9D-59E7-4564-A45C-952733F44823}" type="datetime8">
              <a:rPr lang="fa-IR" smtClean="0">
                <a:solidFill>
                  <a:prstClr val="black">
                    <a:tint val="75000"/>
                  </a:prstClr>
                </a:solidFill>
              </a:rPr>
              <a:pPr/>
              <a:t>18 دسامبر 15</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8B5887F8-CE7B-49A3-9FBC-95B92F9562BB}"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50838183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81C089F0-C8F6-4DDE-826C-0321226CAFF6}" type="datetime8">
              <a:rPr lang="fa-IR" smtClean="0">
                <a:solidFill>
                  <a:prstClr val="black">
                    <a:tint val="75000"/>
                  </a:prstClr>
                </a:solidFill>
              </a:rPr>
              <a:pPr/>
              <a:t>18 دسامبر 15</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8B5887F8-CE7B-49A3-9FBC-95B92F9562BB}"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62860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3A4968-2CDF-418F-81CD-2134828E21C4}" type="datetime8">
              <a:rPr lang="fa-IR" smtClean="0"/>
              <a:t>18 دسامبر 15</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8B5887F8-CE7B-49A3-9FBC-95B92F9562BB}" type="slidenum">
              <a:rPr lang="fa-IR" smtClean="0"/>
              <a:t>‹#›</a:t>
            </a:fld>
            <a:endParaRPr lang="fa-IR"/>
          </a:p>
        </p:txBody>
      </p:sp>
    </p:spTree>
    <p:extLst>
      <p:ext uri="{BB962C8B-B14F-4D97-AF65-F5344CB8AC3E}">
        <p14:creationId xmlns:p14="http://schemas.microsoft.com/office/powerpoint/2010/main" val="3843852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9B93B6-88BE-42BF-845F-DA4B0615DF53}" type="datetime8">
              <a:rPr lang="fa-IR" smtClean="0"/>
              <a:t>18 دسامبر 15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8B5887F8-CE7B-49A3-9FBC-95B92F9562BB}" type="slidenum">
              <a:rPr lang="fa-IR" smtClean="0"/>
              <a:t>‹#›</a:t>
            </a:fld>
            <a:endParaRPr lang="fa-IR"/>
          </a:p>
        </p:txBody>
      </p:sp>
    </p:spTree>
    <p:extLst>
      <p:ext uri="{BB962C8B-B14F-4D97-AF65-F5344CB8AC3E}">
        <p14:creationId xmlns:p14="http://schemas.microsoft.com/office/powerpoint/2010/main" val="1742348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5E99AB7-B89B-4FB4-ACE5-546482F20DDA}" type="datetime8">
              <a:rPr lang="fa-IR" smtClean="0"/>
              <a:t>18 دسامبر 15</a:t>
            </a:fld>
            <a:endParaRPr lang="fa-I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8B5887F8-CE7B-49A3-9FBC-95B92F9562BB}" type="slidenum">
              <a:rPr lang="fa-IR" smtClean="0"/>
              <a:t>‹#›</a:t>
            </a:fld>
            <a:endParaRPr lang="fa-IR"/>
          </a:p>
        </p:txBody>
      </p:sp>
    </p:spTree>
    <p:extLst>
      <p:ext uri="{BB962C8B-B14F-4D97-AF65-F5344CB8AC3E}">
        <p14:creationId xmlns:p14="http://schemas.microsoft.com/office/powerpoint/2010/main" val="24253022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84"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iming>
    <p:tnLst>
      <p:par>
        <p:cTn id="1" dur="indefinite" restart="never" nodeType="tmRoot"/>
      </p:par>
    </p:tnLst>
  </p:timing>
  <p:hf sldNum="0" hdr="0" ft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5E99AB7-B89B-4FB4-ACE5-546482F20DDA}" type="datetime8">
              <a:rPr lang="fa-IR" smtClean="0">
                <a:solidFill>
                  <a:prstClr val="black">
                    <a:tint val="75000"/>
                  </a:prstClr>
                </a:solidFill>
              </a:rPr>
              <a:pPr/>
              <a:t>18 دسامبر 15</a:t>
            </a:fld>
            <a:endParaRPr lang="fa-I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solidFill>
                <a:prstClr val="black">
                  <a:tint val="75000"/>
                </a:prstClr>
              </a:solidFill>
            </a:endParaRP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8B5887F8-CE7B-49A3-9FBC-95B92F9562BB}"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977486524"/>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iming>
    <p:tnLst>
      <p:par>
        <p:cTn id="1" dur="indefinite" restart="never" nodeType="tmRoot"/>
      </p:par>
    </p:tnLst>
  </p:timing>
  <p:hf sldNum="0" hdr="0" ft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5E99AB7-B89B-4FB4-ACE5-546482F20DDA}" type="datetime8">
              <a:rPr lang="fa-IR" smtClean="0">
                <a:solidFill>
                  <a:prstClr val="black">
                    <a:tint val="75000"/>
                  </a:prstClr>
                </a:solidFill>
              </a:rPr>
              <a:pPr/>
              <a:t>18 دسامبر 15</a:t>
            </a:fld>
            <a:endParaRPr lang="fa-I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solidFill>
                <a:prstClr val="black">
                  <a:tint val="75000"/>
                </a:prstClr>
              </a:solidFill>
            </a:endParaRP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8B5887F8-CE7B-49A3-9FBC-95B92F9562BB}"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1401102272"/>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Lst>
  <p:timing>
    <p:tnLst>
      <p:par>
        <p:cTn id="1" dur="indefinite" restart="never" nodeType="tmRoot"/>
      </p:par>
    </p:tnLst>
  </p:timing>
  <p:hf sldNum="0" hdr="0" ft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5E99AB7-B89B-4FB4-ACE5-546482F20DDA}" type="datetime8">
              <a:rPr lang="fa-IR" smtClean="0">
                <a:solidFill>
                  <a:prstClr val="black">
                    <a:tint val="75000"/>
                  </a:prstClr>
                </a:solidFill>
              </a:rPr>
              <a:pPr/>
              <a:t>18 دسامبر 15</a:t>
            </a:fld>
            <a:endParaRPr lang="fa-I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solidFill>
                <a:prstClr val="black">
                  <a:tint val="75000"/>
                </a:prstClr>
              </a:solidFill>
            </a:endParaRP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8B5887F8-CE7B-49A3-9FBC-95B92F9562BB}"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520189340"/>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Lst>
  <p:timing>
    <p:tnLst>
      <p:par>
        <p:cTn id="1" dur="indefinite" restart="never" nodeType="tmRoot"/>
      </p:par>
    </p:tnLst>
  </p:timing>
  <p:hf sldNum="0" hdr="0" ft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5E99AB7-B89B-4FB4-ACE5-546482F20DDA}" type="datetime8">
              <a:rPr lang="fa-IR" smtClean="0">
                <a:solidFill>
                  <a:prstClr val="black">
                    <a:tint val="75000"/>
                  </a:prstClr>
                </a:solidFill>
              </a:rPr>
              <a:pPr/>
              <a:t>18 دسامبر 15</a:t>
            </a:fld>
            <a:endParaRPr lang="fa-I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solidFill>
                <a:prstClr val="black">
                  <a:tint val="75000"/>
                </a:prstClr>
              </a:solidFill>
            </a:endParaRP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8B5887F8-CE7B-49A3-9FBC-95B92F9562BB}"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520189340"/>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Lst>
  <p:timing>
    <p:tnLst>
      <p:par>
        <p:cTn id="1" dur="indefinite" restart="never" nodeType="tmRoot"/>
      </p:par>
    </p:tnLst>
  </p:timing>
  <p:hf sldNum="0" hdr="0" ft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5E99AB7-B89B-4FB4-ACE5-546482F20DDA}" type="datetime8">
              <a:rPr lang="fa-IR" smtClean="0">
                <a:solidFill>
                  <a:prstClr val="black">
                    <a:tint val="75000"/>
                  </a:prstClr>
                </a:solidFill>
              </a:rPr>
              <a:pPr/>
              <a:t>18 دسامبر 15</a:t>
            </a:fld>
            <a:endParaRPr lang="fa-I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solidFill>
                <a:prstClr val="black">
                  <a:tint val="75000"/>
                </a:prstClr>
              </a:solidFill>
            </a:endParaRP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8B5887F8-CE7B-49A3-9FBC-95B92F9562BB}"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3775398952"/>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Lst>
  <p:timing>
    <p:tnLst>
      <p:par>
        <p:cTn id="1" dur="indefinite" restart="never" nodeType="tmRoot"/>
      </p:par>
    </p:tnLst>
  </p:timing>
  <p:hf sldNum="0" hdr="0" ft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26.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26.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2.xml"/><Relationship Id="rId1" Type="http://schemas.openxmlformats.org/officeDocument/2006/relationships/slideLayout" Target="../slideLayouts/slideLayout26.xml"/><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3.xml"/><Relationship Id="rId1" Type="http://schemas.openxmlformats.org/officeDocument/2006/relationships/slideLayout" Target="../slideLayouts/slideLayout26.xml"/><Relationship Id="rId4" Type="http://schemas.openxmlformats.org/officeDocument/2006/relationships/image" Target="../media/image20.jpeg"/></Relationships>
</file>

<file path=ppt/slides/_rels/slide2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4.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5.xml"/><Relationship Id="rId1" Type="http://schemas.openxmlformats.org/officeDocument/2006/relationships/slideLayout" Target="../slideLayouts/slideLayout26.xml"/><Relationship Id="rId4" Type="http://schemas.openxmlformats.org/officeDocument/2006/relationships/image" Target="../media/image14.jpeg"/></Relationships>
</file>

<file path=ppt/slides/_rels/slide2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6.xml"/><Relationship Id="rId1" Type="http://schemas.openxmlformats.org/officeDocument/2006/relationships/slideLayout" Target="../slideLayouts/slideLayout26.xml"/><Relationship Id="rId4" Type="http://schemas.openxmlformats.org/officeDocument/2006/relationships/image" Target="../media/image14.jpe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7.xml"/><Relationship Id="rId1" Type="http://schemas.openxmlformats.org/officeDocument/2006/relationships/slideLayout" Target="../slideLayouts/slideLayout26.xml"/><Relationship Id="rId4" Type="http://schemas.openxmlformats.org/officeDocument/2006/relationships/image" Target="../media/image14.jpeg"/></Relationships>
</file>

<file path=ppt/slides/_rels/slide2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8.xml"/><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9.xml"/><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0.xml"/><Relationship Id="rId1" Type="http://schemas.openxmlformats.org/officeDocument/2006/relationships/slideLayout" Target="../slideLayouts/slideLayout38.xml"/><Relationship Id="rId4" Type="http://schemas.openxmlformats.org/officeDocument/2006/relationships/image" Target="../media/image5.jpeg"/></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3.xml"/><Relationship Id="rId1" Type="http://schemas.openxmlformats.org/officeDocument/2006/relationships/slideLayout" Target="../slideLayouts/slideLayout38.xml"/></Relationships>
</file>

<file path=ppt/slides/_rels/slide3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4.xml"/><Relationship Id="rId1" Type="http://schemas.openxmlformats.org/officeDocument/2006/relationships/slideLayout" Target="../slideLayouts/slideLayout38.xml"/></Relationships>
</file>

<file path=ppt/slides/_rels/slide3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5.xml"/><Relationship Id="rId1" Type="http://schemas.openxmlformats.org/officeDocument/2006/relationships/slideLayout" Target="../slideLayouts/slideLayout50.xml"/></Relationships>
</file>

<file path=ppt/slides/_rels/slide3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6.xml"/><Relationship Id="rId1" Type="http://schemas.openxmlformats.org/officeDocument/2006/relationships/slideLayout" Target="../slideLayouts/slideLayout50.xml"/><Relationship Id="rId4" Type="http://schemas.openxmlformats.org/officeDocument/2006/relationships/image" Target="../media/image5.jpeg"/></Relationships>
</file>

<file path=ppt/slides/_rels/slide3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9.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50.xml"/><Relationship Id="rId6" Type="http://schemas.openxmlformats.org/officeDocument/2006/relationships/image" Target="../media/image27.jpeg"/><Relationship Id="rId5" Type="http://schemas.openxmlformats.org/officeDocument/2006/relationships/image" Target="../media/image26.jpeg"/><Relationship Id="rId10" Type="http://schemas.openxmlformats.org/officeDocument/2006/relationships/image" Target="../media/image31.jpeg"/><Relationship Id="rId4" Type="http://schemas.openxmlformats.org/officeDocument/2006/relationships/image" Target="../media/image25.jpeg"/><Relationship Id="rId9" Type="http://schemas.openxmlformats.org/officeDocument/2006/relationships/image" Target="../media/image30.jpe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50.xml"/></Relationships>
</file>

<file path=ppt/slides/_rels/slide4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50.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42.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0.jpeg"/><Relationship Id="rId7" Type="http://schemas.openxmlformats.org/officeDocument/2006/relationships/image" Target="../media/image44.jpeg"/><Relationship Id="rId2" Type="http://schemas.openxmlformats.org/officeDocument/2006/relationships/image" Target="../media/image39.jpeg"/><Relationship Id="rId1" Type="http://schemas.openxmlformats.org/officeDocument/2006/relationships/slideLayout" Target="../slideLayouts/slideLayout50.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4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50.xml"/><Relationship Id="rId5" Type="http://schemas.openxmlformats.org/officeDocument/2006/relationships/image" Target="../media/image49.jpeg"/><Relationship Id="rId4" Type="http://schemas.openxmlformats.org/officeDocument/2006/relationships/image" Target="../media/image48.jpeg"/></Relationships>
</file>

<file path=ppt/slides/_rels/slide4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7.xml"/><Relationship Id="rId1" Type="http://schemas.openxmlformats.org/officeDocument/2006/relationships/slideLayout" Target="../slideLayouts/slideLayout50.xml"/></Relationships>
</file>

<file path=ppt/slides/_rels/slide4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8.xml"/><Relationship Id="rId1" Type="http://schemas.openxmlformats.org/officeDocument/2006/relationships/slideLayout" Target="../slideLayouts/slideLayout50.xml"/></Relationships>
</file>

<file path=ppt/slides/_rels/slide4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9.xml"/><Relationship Id="rId1" Type="http://schemas.openxmlformats.org/officeDocument/2006/relationships/slideLayout" Target="../slideLayouts/slideLayout50.xml"/></Relationships>
</file>

<file path=ppt/slides/_rels/slide4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0.xml"/><Relationship Id="rId1" Type="http://schemas.openxmlformats.org/officeDocument/2006/relationships/slideLayout" Target="../slideLayouts/slideLayout62.xml"/><Relationship Id="rId4" Type="http://schemas.openxmlformats.org/officeDocument/2006/relationships/image" Target="../media/image50.png"/></Relationships>
</file>

<file path=ppt/slides/_rels/slide4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1.xml"/><Relationship Id="rId1" Type="http://schemas.openxmlformats.org/officeDocument/2006/relationships/slideLayout" Target="../slideLayouts/slideLayout62.xml"/><Relationship Id="rId4" Type="http://schemas.openxmlformats.org/officeDocument/2006/relationships/image" Target="../media/image51.png"/></Relationships>
</file>

<file path=ppt/slides/_rels/slide4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2.xml"/><Relationship Id="rId1" Type="http://schemas.openxmlformats.org/officeDocument/2006/relationships/slideLayout" Target="../slideLayouts/slideLayout62.xml"/><Relationship Id="rId4" Type="http://schemas.openxmlformats.org/officeDocument/2006/relationships/image" Target="../media/image52.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3.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6.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6.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26.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066800" y="2028597"/>
            <a:ext cx="7391400" cy="1400403"/>
          </a:xfrm>
        </p:spPr>
        <p:txBody>
          <a:bodyPr>
            <a:noAutofit/>
          </a:bodyPr>
          <a:lstStyle/>
          <a:p>
            <a:pPr lvl="0" fontAlgn="base">
              <a:lnSpc>
                <a:spcPct val="150000"/>
              </a:lnSpc>
              <a:spcBef>
                <a:spcPct val="20000"/>
              </a:spcBef>
              <a:spcAft>
                <a:spcPct val="0"/>
              </a:spcAft>
            </a:pPr>
            <a:r>
              <a:rPr lang="fa-IR" sz="2800" b="1" kern="0" dirty="0" smtClean="0">
                <a:latin typeface="Times New Roman"/>
                <a:ea typeface="+mn-ea"/>
                <a:cs typeface="B Nazanin" pitchFamily="2" charset="-78"/>
              </a:rPr>
              <a:t/>
            </a:r>
            <a:br>
              <a:rPr lang="fa-IR" sz="2800" b="1" kern="0" dirty="0" smtClean="0">
                <a:latin typeface="Times New Roman"/>
                <a:ea typeface="+mn-ea"/>
                <a:cs typeface="B Nazanin" pitchFamily="2" charset="-78"/>
              </a:rPr>
            </a:br>
            <a:r>
              <a:rPr lang="fa-IR" sz="2800" b="1" kern="0" dirty="0" smtClean="0">
                <a:latin typeface="Times New Roman"/>
                <a:ea typeface="+mn-ea"/>
                <a:cs typeface="B Nazanin" pitchFamily="2" charset="-78"/>
              </a:rPr>
              <a:t>كتاب‌درماني (</a:t>
            </a:r>
            <a:r>
              <a:rPr lang="en-US" sz="2800" b="1" kern="0" dirty="0" err="1">
                <a:latin typeface="Times New Roman"/>
                <a:ea typeface="+mn-ea"/>
                <a:cs typeface="B Nazanin" pitchFamily="2" charset="-78"/>
              </a:rPr>
              <a:t>Bibliotherapy</a:t>
            </a:r>
            <a:r>
              <a:rPr lang="fa-IR" sz="2800" b="1" kern="0" dirty="0" smtClean="0">
                <a:latin typeface="Times New Roman"/>
                <a:ea typeface="+mn-ea"/>
                <a:cs typeface="B Nazanin" pitchFamily="2" charset="-78"/>
              </a:rPr>
              <a:t>) براي كودكان</a:t>
            </a:r>
            <a:br>
              <a:rPr lang="fa-IR" sz="2800" b="1" kern="0" dirty="0" smtClean="0">
                <a:latin typeface="Times New Roman"/>
                <a:ea typeface="+mn-ea"/>
                <a:cs typeface="B Nazanin" pitchFamily="2" charset="-78"/>
              </a:rPr>
            </a:br>
            <a:endParaRPr lang="fa-IR" sz="2800" b="1" kern="0" dirty="0">
              <a:solidFill>
                <a:srgbClr val="5204DE"/>
              </a:solidFill>
              <a:latin typeface="Times New Roman"/>
              <a:ea typeface="+mn-ea"/>
              <a:cs typeface="B Nazanin" pitchFamily="2" charset="-78"/>
            </a:endParaRPr>
          </a:p>
        </p:txBody>
      </p:sp>
      <p:pic>
        <p:nvPicPr>
          <p:cNvPr id="1034" name="Picture 10" descr="H:\بسم الله متحرك\39329623028373890216.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409803"/>
            <a:ext cx="6096000" cy="161879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14400" y="2895600"/>
            <a:ext cx="4800600" cy="2839239"/>
          </a:xfrm>
          <a:prstGeom prst="rect">
            <a:avLst/>
          </a:prstGeom>
        </p:spPr>
        <p:txBody>
          <a:bodyPr wrap="square">
            <a:spAutoFit/>
          </a:bodyPr>
          <a:lstStyle/>
          <a:p>
            <a:pPr algn="ctr"/>
            <a:endParaRPr lang="fa-IR" sz="2800" b="1" kern="0" dirty="0" smtClean="0">
              <a:solidFill>
                <a:prstClr val="black"/>
              </a:solidFill>
              <a:latin typeface="Times New Roman"/>
              <a:ea typeface="+mj-ea"/>
              <a:cs typeface="B Nazanin" pitchFamily="2" charset="-78"/>
            </a:endParaRPr>
          </a:p>
          <a:p>
            <a:pPr algn="ctr"/>
            <a:r>
              <a:rPr lang="fa-IR" sz="2800" b="1" kern="0" dirty="0" smtClean="0">
                <a:solidFill>
                  <a:srgbClr val="FF0000"/>
                </a:solidFill>
                <a:latin typeface="Times New Roman"/>
                <a:ea typeface="+mj-ea"/>
                <a:cs typeface="B Nazanin" pitchFamily="2" charset="-78"/>
              </a:rPr>
              <a:t>به وسيله‌ي</a:t>
            </a:r>
          </a:p>
          <a:p>
            <a:pPr algn="ctr">
              <a:lnSpc>
                <a:spcPct val="150000"/>
              </a:lnSpc>
            </a:pPr>
            <a:r>
              <a:rPr lang="fa-IR" sz="2800" b="1" kern="0" dirty="0" smtClean="0">
                <a:solidFill>
                  <a:prstClr val="black"/>
                </a:solidFill>
                <a:latin typeface="Times New Roman"/>
                <a:ea typeface="+mj-ea"/>
                <a:cs typeface="B Nazanin" pitchFamily="2" charset="-78"/>
              </a:rPr>
              <a:t/>
            </a:r>
            <a:br>
              <a:rPr lang="fa-IR" sz="2800" b="1" kern="0" dirty="0" smtClean="0">
                <a:solidFill>
                  <a:prstClr val="black"/>
                </a:solidFill>
                <a:latin typeface="Times New Roman"/>
                <a:ea typeface="+mj-ea"/>
                <a:cs typeface="B Nazanin" pitchFamily="2" charset="-78"/>
              </a:rPr>
            </a:br>
            <a:r>
              <a:rPr lang="fa-IR" sz="2800" b="1" kern="0" dirty="0" smtClean="0">
                <a:solidFill>
                  <a:srgbClr val="5204DE"/>
                </a:solidFill>
                <a:latin typeface="Times New Roman"/>
                <a:ea typeface="+mj-ea"/>
                <a:cs typeface="B Nazanin" pitchFamily="2" charset="-78"/>
              </a:rPr>
              <a:t>بهنام جمشيدي‌: روان‌شناس</a:t>
            </a:r>
            <a:br>
              <a:rPr lang="fa-IR" sz="2800" b="1" kern="0" dirty="0" smtClean="0">
                <a:solidFill>
                  <a:srgbClr val="5204DE"/>
                </a:solidFill>
                <a:latin typeface="Times New Roman"/>
                <a:ea typeface="+mj-ea"/>
                <a:cs typeface="B Nazanin" pitchFamily="2" charset="-78"/>
              </a:rPr>
            </a:br>
            <a:r>
              <a:rPr lang="fa-IR" sz="2800" b="1" kern="0" dirty="0" smtClean="0">
                <a:solidFill>
                  <a:srgbClr val="5204DE"/>
                </a:solidFill>
                <a:latin typeface="Times New Roman"/>
                <a:ea typeface="+mj-ea"/>
                <a:cs typeface="B Nazanin" pitchFamily="2" charset="-78"/>
              </a:rPr>
              <a:t>الهام خضري: كتابدار</a:t>
            </a:r>
            <a:endParaRPr lang="fa-IR" dirty="0"/>
          </a:p>
        </p:txBody>
      </p:sp>
    </p:spTree>
    <p:extLst>
      <p:ext uri="{BB962C8B-B14F-4D97-AF65-F5344CB8AC3E}">
        <p14:creationId xmlns:p14="http://schemas.microsoft.com/office/powerpoint/2010/main" val="38926766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34"/>
                                        </p:tgtEl>
                                        <p:attrNameLst>
                                          <p:attrName>style.visibility</p:attrName>
                                        </p:attrNameLst>
                                      </p:cBhvr>
                                      <p:to>
                                        <p:strVal val="visible"/>
                                      </p:to>
                                    </p:set>
                                    <p:animEffect transition="in" filter="fade">
                                      <p:cBhvr>
                                        <p:cTn id="7" dur="500"/>
                                        <p:tgtEl>
                                          <p:spTgt spid="1034"/>
                                        </p:tgtEl>
                                      </p:cBhvr>
                                    </p:animEffect>
                                    <p:anim calcmode="lin" valueType="num">
                                      <p:cBhvr>
                                        <p:cTn id="8" dur="500" fill="hold"/>
                                        <p:tgtEl>
                                          <p:spTgt spid="1034"/>
                                        </p:tgtEl>
                                        <p:attrNameLst>
                                          <p:attrName>ppt_x</p:attrName>
                                        </p:attrNameLst>
                                      </p:cBhvr>
                                      <p:tavLst>
                                        <p:tav tm="0">
                                          <p:val>
                                            <p:strVal val="#ppt_x"/>
                                          </p:val>
                                        </p:tav>
                                        <p:tav tm="100000">
                                          <p:val>
                                            <p:strVal val="#ppt_x"/>
                                          </p:val>
                                        </p:tav>
                                      </p:tavLst>
                                    </p:anim>
                                    <p:anim calcmode="lin" valueType="num">
                                      <p:cBhvr>
                                        <p:cTn id="9" dur="500" fill="hold"/>
                                        <p:tgtEl>
                                          <p:spTgt spid="103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r="-10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304800"/>
            <a:ext cx="8229600" cy="1143000"/>
          </a:xfrm>
          <a:blipFill dpi="0" rotWithShape="1">
            <a:blip r:embed="rId4">
              <a:alphaModFix amt="40000"/>
            </a:blip>
            <a:srcRect/>
            <a:tile tx="0" ty="0" sx="100000" sy="100000" flip="none" algn="tl"/>
          </a:blipFill>
          <a:effectLst>
            <a:glow rad="228600">
              <a:schemeClr val="accent4">
                <a:satMod val="175000"/>
                <a:alpha val="40000"/>
              </a:schemeClr>
            </a:glow>
            <a:outerShdw blurRad="50800" dist="38100" dir="2700000" algn="tl" rotWithShape="0">
              <a:prstClr val="black">
                <a:alpha val="40000"/>
              </a:prstClr>
            </a:outerShdw>
            <a:reflection blurRad="6350" stA="50000" endA="275" endPos="40000" dist="101600" dir="5400000" sy="-100000" algn="bl" rotWithShape="0"/>
          </a:effectLst>
          <a:scene3d>
            <a:camera prst="orthographicFront"/>
            <a:lightRig rig="threePt" dir="t"/>
          </a:scene3d>
          <a:sp3d>
            <a:bevelT/>
          </a:sp3d>
        </p:spPr>
        <p:txBody>
          <a:bodyPr/>
          <a:lstStyle/>
          <a:p>
            <a:r>
              <a:rPr lang="fa-IR" sz="3200" b="1" kern="0" dirty="0">
                <a:solidFill>
                  <a:srgbClr val="FFFF00"/>
                </a:solidFill>
                <a:latin typeface="Times New Roman"/>
                <a:cs typeface="B Nazanin" pitchFamily="2" charset="-78"/>
              </a:rPr>
              <a:t>كتاب درماني </a:t>
            </a:r>
            <a:r>
              <a:rPr lang="fa-IR" sz="3200" b="1" kern="0" dirty="0" smtClean="0">
                <a:solidFill>
                  <a:srgbClr val="FFFF00"/>
                </a:solidFill>
                <a:latin typeface="Times New Roman"/>
                <a:cs typeface="B Nazanin" pitchFamily="2" charset="-78"/>
              </a:rPr>
              <a:t>شناختي براي كودكان؟</a:t>
            </a:r>
            <a:endParaRPr lang="fa-IR" sz="3200" b="1" dirty="0">
              <a:solidFill>
                <a:srgbClr val="FFFF00"/>
              </a:solidFill>
              <a:latin typeface="ب"/>
              <a:cs typeface="B Nazanin" pitchFamily="2" charset="-78"/>
            </a:endParaRPr>
          </a:p>
        </p:txBody>
      </p:sp>
      <p:sp>
        <p:nvSpPr>
          <p:cNvPr id="5" name="Content Placeholder 4"/>
          <p:cNvSpPr>
            <a:spLocks noGrp="1"/>
          </p:cNvSpPr>
          <p:nvPr>
            <p:ph idx="1"/>
          </p:nvPr>
        </p:nvSpPr>
        <p:spPr/>
        <p:txBody>
          <a:bodyPr>
            <a:normAutofit fontScale="92500"/>
          </a:bodyPr>
          <a:lstStyle/>
          <a:p>
            <a:pPr marL="594360" lvl="0" indent="-457200" algn="just" fontAlgn="base">
              <a:lnSpc>
                <a:spcPct val="150000"/>
              </a:lnSpc>
              <a:spcAft>
                <a:spcPct val="0"/>
              </a:spcAft>
              <a:buClr>
                <a:srgbClr val="00FF00"/>
              </a:buClr>
              <a:buFont typeface="Wingdings" pitchFamily="2" charset="2"/>
              <a:buChar char="v"/>
            </a:pPr>
            <a:r>
              <a:rPr lang="fa-IR" sz="2800" b="1" kern="0" dirty="0" smtClean="0">
                <a:solidFill>
                  <a:srgbClr val="FFFF00"/>
                </a:solidFill>
                <a:latin typeface="Times New Roman"/>
                <a:cs typeface="B Nazanin" pitchFamily="2" charset="-78"/>
              </a:rPr>
              <a:t>كودكان فاقد توانايي شناختي و عاطفي لازم براي مطالعه‌ي كتاب و استفاده از آن براي حل مشكل خود هستند. </a:t>
            </a:r>
          </a:p>
          <a:p>
            <a:pPr marL="594360" lvl="0" indent="-457200" algn="just" fontAlgn="base">
              <a:lnSpc>
                <a:spcPct val="150000"/>
              </a:lnSpc>
              <a:spcAft>
                <a:spcPct val="0"/>
              </a:spcAft>
              <a:buClr>
                <a:srgbClr val="FEAA12"/>
              </a:buClr>
              <a:buFont typeface="Wingdings" pitchFamily="2" charset="2"/>
              <a:buChar char="v"/>
            </a:pPr>
            <a:r>
              <a:rPr lang="fa-IR" sz="2800" b="1" kern="0" dirty="0" smtClean="0">
                <a:solidFill>
                  <a:srgbClr val="FFFF00"/>
                </a:solidFill>
                <a:latin typeface="Times New Roman"/>
                <a:cs typeface="B Nazanin" pitchFamily="2" charset="-78"/>
              </a:rPr>
              <a:t>ممكن است انگيزه‌ي لازم براي تغيير را نداشته باشند</a:t>
            </a:r>
          </a:p>
          <a:p>
            <a:pPr marL="594360" lvl="0" indent="-457200" algn="just" fontAlgn="base">
              <a:lnSpc>
                <a:spcPct val="150000"/>
              </a:lnSpc>
              <a:spcAft>
                <a:spcPct val="0"/>
              </a:spcAft>
              <a:buClr>
                <a:srgbClr val="FA0000"/>
              </a:buClr>
              <a:buFont typeface="Wingdings" pitchFamily="2" charset="2"/>
              <a:buChar char="v"/>
            </a:pPr>
            <a:r>
              <a:rPr lang="fa-IR" sz="2800" b="1" kern="0" dirty="0" smtClean="0">
                <a:solidFill>
                  <a:srgbClr val="FFFF00"/>
                </a:solidFill>
                <a:latin typeface="Times New Roman"/>
                <a:cs typeface="B Nazanin" pitchFamily="2" charset="-78"/>
              </a:rPr>
              <a:t>كنترل رفتاري كمتري دارند. </a:t>
            </a:r>
          </a:p>
          <a:p>
            <a:pPr marL="594360" lvl="0" indent="-457200" algn="just" fontAlgn="base">
              <a:lnSpc>
                <a:spcPct val="150000"/>
              </a:lnSpc>
              <a:spcAft>
                <a:spcPct val="0"/>
              </a:spcAft>
              <a:buClr>
                <a:srgbClr val="FA0000"/>
              </a:buClr>
              <a:buFont typeface="Wingdings" pitchFamily="2" charset="2"/>
              <a:buChar char="v"/>
            </a:pPr>
            <a:r>
              <a:rPr lang="fa-IR" sz="2800" b="1" kern="0" dirty="0" smtClean="0">
                <a:solidFill>
                  <a:srgbClr val="FFFF00"/>
                </a:solidFill>
                <a:latin typeface="Times New Roman"/>
                <a:cs typeface="B Nazanin" pitchFamily="2" charset="-78"/>
              </a:rPr>
              <a:t>كتاب درماني شناختي در مورد كودكان، اغلب والدين را هدف قرار مي‌‌دهد به گونه‌اي كه با اصلاح رفتار والدين، مشكلات كودكان مرتفع شود. </a:t>
            </a:r>
            <a:endParaRPr lang="fa-IR" sz="2800" b="1" kern="0" dirty="0">
              <a:solidFill>
                <a:srgbClr val="FFFF00"/>
              </a:solidFill>
              <a:latin typeface="Times New Roman"/>
              <a:cs typeface="B Nazanin" pitchFamily="2" charset="-78"/>
            </a:endParaRPr>
          </a:p>
        </p:txBody>
      </p:sp>
    </p:spTree>
    <p:extLst>
      <p:ext uri="{BB962C8B-B14F-4D97-AF65-F5344CB8AC3E}">
        <p14:creationId xmlns:p14="http://schemas.microsoft.com/office/powerpoint/2010/main" val="4193636870"/>
      </p:ext>
    </p:extLst>
  </p:cSld>
  <p:clrMapOvr>
    <a:masterClrMapping/>
  </p:clrMapOvr>
  <mc:AlternateContent xmlns:mc="http://schemas.openxmlformats.org/markup-compatibility/2006" xmlns:p14="http://schemas.microsoft.com/office/powerpoint/2010/main">
    <mc:Choice Requires="p14">
      <p:transition>
        <p14:glitter dir="r"/>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4000"/>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81000" y="228600"/>
            <a:ext cx="8229600" cy="1143000"/>
          </a:xfrm>
          <a:gradFill>
            <a:gsLst>
              <a:gs pos="0">
                <a:schemeClr val="accent1">
                  <a:shade val="51000"/>
                  <a:satMod val="130000"/>
                  <a:alpha val="25000"/>
                </a:schemeClr>
              </a:gs>
              <a:gs pos="80000">
                <a:schemeClr val="accent1">
                  <a:shade val="93000"/>
                  <a:satMod val="130000"/>
                </a:schemeClr>
              </a:gs>
              <a:gs pos="100000">
                <a:schemeClr val="accent1">
                  <a:shade val="94000"/>
                  <a:satMod val="135000"/>
                </a:schemeClr>
              </a:gs>
            </a:gsLst>
          </a:gradFill>
        </p:spPr>
        <p:style>
          <a:lnRef idx="0">
            <a:schemeClr val="accent1"/>
          </a:lnRef>
          <a:fillRef idx="3">
            <a:schemeClr val="accent1"/>
          </a:fillRef>
          <a:effectRef idx="3">
            <a:schemeClr val="accent1"/>
          </a:effectRef>
          <a:fontRef idx="minor">
            <a:schemeClr val="lt1"/>
          </a:fontRef>
        </p:style>
        <p:txBody>
          <a:bodyPr/>
          <a:lstStyle/>
          <a:p>
            <a:r>
              <a:rPr lang="fa-IR" sz="3200" b="1" kern="0" dirty="0">
                <a:solidFill>
                  <a:srgbClr val="FFFF00"/>
                </a:solidFill>
                <a:latin typeface="Times New Roman"/>
                <a:cs typeface="B Nazanin" pitchFamily="2" charset="-78"/>
              </a:rPr>
              <a:t>كتاب درماني </a:t>
            </a:r>
            <a:r>
              <a:rPr lang="fa-IR" sz="3200" b="1" kern="0" dirty="0" smtClean="0">
                <a:solidFill>
                  <a:srgbClr val="FFFF00"/>
                </a:solidFill>
                <a:latin typeface="Times New Roman"/>
                <a:cs typeface="B Nazanin" pitchFamily="2" charset="-78"/>
              </a:rPr>
              <a:t>شناختي براي چه كساني مناسب نيست</a:t>
            </a:r>
            <a:endParaRPr lang="fa-IR" sz="3200" b="1" dirty="0">
              <a:latin typeface="ب"/>
              <a:cs typeface="B Nazanin" pitchFamily="2" charset="-78"/>
            </a:endParaRPr>
          </a:p>
        </p:txBody>
      </p:sp>
      <p:sp>
        <p:nvSpPr>
          <p:cNvPr id="6" name="Content Placeholder 4"/>
          <p:cNvSpPr txBox="1">
            <a:spLocks/>
          </p:cNvSpPr>
          <p:nvPr/>
        </p:nvSpPr>
        <p:spPr>
          <a:xfrm>
            <a:off x="381000" y="1524000"/>
            <a:ext cx="8229600" cy="4572000"/>
          </a:xfrm>
          <a:prstGeom prst="rect">
            <a:avLst/>
          </a:prstGeom>
          <a:gradFill>
            <a:gsLst>
              <a:gs pos="0">
                <a:schemeClr val="accent2">
                  <a:shade val="51000"/>
                  <a:satMod val="130000"/>
                  <a:alpha val="0"/>
                </a:schemeClr>
              </a:gs>
              <a:gs pos="80000">
                <a:schemeClr val="accent2">
                  <a:shade val="93000"/>
                  <a:satMod val="130000"/>
                </a:schemeClr>
              </a:gs>
              <a:gs pos="100000">
                <a:schemeClr val="accent2">
                  <a:shade val="94000"/>
                  <a:satMod val="135000"/>
                </a:schemeClr>
              </a:gs>
            </a:gsLst>
          </a:gradFill>
        </p:spPr>
        <p:style>
          <a:lnRef idx="0">
            <a:schemeClr val="accent2"/>
          </a:lnRef>
          <a:fillRef idx="3">
            <a:schemeClr val="accent2"/>
          </a:fillRef>
          <a:effectRef idx="3">
            <a:schemeClr val="accent2"/>
          </a:effectRef>
          <a:fontRef idx="minor">
            <a:schemeClr val="lt1"/>
          </a:fontRef>
        </p:style>
        <p:txBody>
          <a:bodyPr vert="horz" lIns="91440" tIns="45720" rIns="91440" bIns="45720" rtlCol="1">
            <a:normAutofit fontScale="92500" lnSpcReduction="10000"/>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50000"/>
              </a:lnSpc>
              <a:buNone/>
            </a:pPr>
            <a:r>
              <a:rPr lang="fa-IR" sz="2800" b="1" dirty="0" smtClean="0">
                <a:solidFill>
                  <a:prstClr val="black"/>
                </a:solidFill>
                <a:cs typeface="B Nazanin" pitchFamily="2" charset="-78"/>
              </a:rPr>
              <a:t>افراد داراي تحصيلات و طبقه‌ي اجتماعي اقتصادي پايين </a:t>
            </a:r>
            <a:r>
              <a:rPr lang="fa-IR" sz="1300" b="1" dirty="0" smtClean="0">
                <a:solidFill>
                  <a:prstClr val="black"/>
                </a:solidFill>
                <a:cs typeface="B Nazanin" pitchFamily="2" charset="-78"/>
              </a:rPr>
              <a:t>(احتمال نقص در مهارت خواندن و فهميدن) .</a:t>
            </a:r>
            <a:endParaRPr lang="fa-IR" sz="2800" b="1" dirty="0" smtClean="0">
              <a:solidFill>
                <a:prstClr val="black"/>
              </a:solidFill>
              <a:cs typeface="B Nazanin" pitchFamily="2" charset="-78"/>
            </a:endParaRPr>
          </a:p>
          <a:p>
            <a:pPr marL="0" indent="0" algn="just">
              <a:lnSpc>
                <a:spcPct val="150000"/>
              </a:lnSpc>
              <a:buNone/>
            </a:pPr>
            <a:r>
              <a:rPr lang="fa-IR" sz="2800" b="1" dirty="0" smtClean="0">
                <a:solidFill>
                  <a:prstClr val="black"/>
                </a:solidFill>
                <a:cs typeface="B Nazanin" pitchFamily="2" charset="-78"/>
              </a:rPr>
              <a:t>افراد داراي اختلالات جدي عاطفي.</a:t>
            </a:r>
          </a:p>
          <a:p>
            <a:pPr marL="0" indent="0" algn="just">
              <a:lnSpc>
                <a:spcPct val="150000"/>
              </a:lnSpc>
              <a:buNone/>
            </a:pPr>
            <a:r>
              <a:rPr lang="fa-IR" sz="2800" b="1" dirty="0" smtClean="0">
                <a:solidFill>
                  <a:prstClr val="black"/>
                </a:solidFill>
                <a:cs typeface="B Nazanin" pitchFamily="2" charset="-78"/>
              </a:rPr>
              <a:t>افرادي كه مشكلات خود را برون‌فكني مي‌كنند.</a:t>
            </a:r>
          </a:p>
          <a:p>
            <a:pPr marL="0" indent="0" algn="just">
              <a:lnSpc>
                <a:spcPct val="150000"/>
              </a:lnSpc>
              <a:buNone/>
            </a:pPr>
            <a:r>
              <a:rPr lang="fa-IR" sz="2800" b="1" dirty="0" smtClean="0">
                <a:solidFill>
                  <a:prstClr val="black"/>
                </a:solidFill>
                <a:cs typeface="B Nazanin" pitchFamily="2" charset="-78"/>
              </a:rPr>
              <a:t>افراد فاقد انگيزه براي حل مشكل. </a:t>
            </a:r>
          </a:p>
          <a:p>
            <a:pPr marL="0" indent="0" algn="just">
              <a:lnSpc>
                <a:spcPct val="150000"/>
              </a:lnSpc>
              <a:buNone/>
            </a:pPr>
            <a:r>
              <a:rPr lang="fa-IR" sz="2800" b="1" dirty="0" smtClean="0">
                <a:solidFill>
                  <a:prstClr val="black"/>
                </a:solidFill>
                <a:cs typeface="B Nazanin" pitchFamily="2" charset="-78"/>
              </a:rPr>
              <a:t>اين روش براي مشكلات عاطفي (افسردگي، اضطراب و ...) مؤثرتر است اما براي حذف عادات رفتاري نامناسب (ترك سيگار، الكل) و بزهكاري اثربخشي كمي دارد. </a:t>
            </a:r>
          </a:p>
        </p:txBody>
      </p:sp>
    </p:spTree>
    <p:extLst>
      <p:ext uri="{BB962C8B-B14F-4D97-AF65-F5344CB8AC3E}">
        <p14:creationId xmlns:p14="http://schemas.microsoft.com/office/powerpoint/2010/main" val="3586364276"/>
      </p:ext>
    </p:extLst>
  </p:cSld>
  <p:clrMapOvr>
    <a:masterClrMapping/>
  </p:clrMapOvr>
  <mc:AlternateContent xmlns:mc="http://schemas.openxmlformats.org/markup-compatibility/2006" xmlns:p14="http://schemas.microsoft.com/office/powerpoint/2010/main">
    <mc:Choice Requires="p14">
      <p:transition>
        <p14:glitter dir="r"/>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 calcmode="lin" valueType="num">
                                      <p:cBhvr additive="base">
                                        <p:cTn id="12"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additive="base">
                                        <p:cTn id="1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 calcmode="lin" valueType="num">
                                      <p:cBhvr additive="base">
                                        <p:cTn id="22"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 calcmode="lin" valueType="num">
                                      <p:cBhvr additive="base">
                                        <p:cTn id="27"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533400" y="381000"/>
            <a:ext cx="8153400" cy="1143000"/>
          </a:xfrm>
          <a:blipFill dpi="0" rotWithShape="1">
            <a:blip r:embed="rId4">
              <a:alphaModFix amt="49000"/>
            </a:blip>
            <a:srcRect/>
            <a:tile tx="0" ty="0" sx="100000" sy="100000" flip="none" algn="tl"/>
          </a:blipFill>
          <a:effectLst>
            <a:glow rad="228600">
              <a:schemeClr val="bg1">
                <a:lumMod val="65000"/>
                <a:alpha val="40000"/>
              </a:schemeClr>
            </a:glow>
            <a:outerShdw blurRad="850900" dist="38100" dir="2700000" algn="tl" rotWithShape="0">
              <a:schemeClr val="accent2">
                <a:lumMod val="50000"/>
                <a:alpha val="40000"/>
              </a:schemeClr>
            </a:outerShdw>
            <a:reflection blurRad="6350" stA="52000" endA="300" endPos="35000" dir="5400000" sy="-100000" algn="bl" rotWithShape="0"/>
          </a:effectLst>
          <a:scene3d>
            <a:camera prst="orthographicFront"/>
            <a:lightRig rig="threePt" dir="t"/>
          </a:scene3d>
          <a:sp3d>
            <a:bevelT/>
          </a:sp3d>
        </p:spPr>
        <p:txBody>
          <a:bodyPr/>
          <a:lstStyle/>
          <a:p>
            <a:r>
              <a:rPr lang="fa-IR" sz="3200" b="1" dirty="0" smtClean="0">
                <a:solidFill>
                  <a:srgbClr val="FFFF00"/>
                </a:solidFill>
                <a:latin typeface="ب"/>
                <a:cs typeface="B Nazanin" pitchFamily="2" charset="-78"/>
              </a:rPr>
              <a:t>كتاب درماني عاطفي</a:t>
            </a:r>
            <a:endParaRPr lang="fa-IR" sz="3200" b="1" dirty="0">
              <a:latin typeface="ب"/>
              <a:cs typeface="B Nazanin" pitchFamily="2" charset="-78"/>
            </a:endParaRPr>
          </a:p>
        </p:txBody>
      </p:sp>
      <p:sp>
        <p:nvSpPr>
          <p:cNvPr id="5" name="Content Placeholder 4"/>
          <p:cNvSpPr>
            <a:spLocks noGrp="1"/>
          </p:cNvSpPr>
          <p:nvPr>
            <p:ph idx="1"/>
          </p:nvPr>
        </p:nvSpPr>
        <p:spPr>
          <a:xfrm>
            <a:off x="457200" y="1676400"/>
            <a:ext cx="8229600" cy="4648200"/>
          </a:xfrm>
          <a:gradFill>
            <a:gsLst>
              <a:gs pos="0">
                <a:schemeClr val="accent5">
                  <a:shade val="51000"/>
                  <a:satMod val="130000"/>
                  <a:alpha val="12000"/>
                </a:schemeClr>
              </a:gs>
              <a:gs pos="66000">
                <a:schemeClr val="accent5">
                  <a:shade val="93000"/>
                  <a:satMod val="130000"/>
                </a:schemeClr>
              </a:gs>
              <a:gs pos="86000">
                <a:schemeClr val="accent5">
                  <a:shade val="94000"/>
                  <a:satMod val="135000"/>
                </a:schemeClr>
              </a:gs>
            </a:gsLst>
          </a:gradFill>
        </p:spPr>
        <p:style>
          <a:lnRef idx="0">
            <a:schemeClr val="accent5"/>
          </a:lnRef>
          <a:fillRef idx="3">
            <a:schemeClr val="accent5"/>
          </a:fillRef>
          <a:effectRef idx="3">
            <a:schemeClr val="accent5"/>
          </a:effectRef>
          <a:fontRef idx="minor">
            <a:schemeClr val="lt1"/>
          </a:fontRef>
        </p:style>
        <p:txBody>
          <a:bodyPr>
            <a:normAutofit/>
          </a:bodyPr>
          <a:lstStyle/>
          <a:p>
            <a:pPr marL="137160" indent="0" algn="just" fontAlgn="base">
              <a:lnSpc>
                <a:spcPct val="150000"/>
              </a:lnSpc>
              <a:spcAft>
                <a:spcPct val="0"/>
              </a:spcAft>
              <a:buNone/>
            </a:pPr>
            <a:r>
              <a:rPr lang="fa-IR" sz="2800" b="1" dirty="0">
                <a:solidFill>
                  <a:schemeClr val="tx1"/>
                </a:solidFill>
                <a:cs typeface="B Nazanin" pitchFamily="2" charset="-78"/>
              </a:rPr>
              <a:t>كتاب درماني عاطفي: استفاده از مطالب نوشتاري براي آشكارسازي افكار، احساسات و تجارب سركوب </a:t>
            </a:r>
            <a:r>
              <a:rPr lang="fa-IR" sz="2800" b="1" dirty="0" smtClean="0">
                <a:solidFill>
                  <a:schemeClr val="tx1"/>
                </a:solidFill>
                <a:cs typeface="B Nazanin" pitchFamily="2" charset="-78"/>
              </a:rPr>
              <a:t>شده، دستيابي به بينش و رسيدن به راه‌حل (غير مستقيم‌تر از روش شناختي است). </a:t>
            </a:r>
          </a:p>
          <a:p>
            <a:pPr marL="137160" indent="0" algn="just" fontAlgn="base">
              <a:lnSpc>
                <a:spcPct val="150000"/>
              </a:lnSpc>
              <a:spcAft>
                <a:spcPct val="0"/>
              </a:spcAft>
              <a:buNone/>
            </a:pPr>
            <a:r>
              <a:rPr lang="fa-IR" sz="2800" b="1" kern="0" dirty="0" smtClean="0">
                <a:solidFill>
                  <a:schemeClr val="tx1"/>
                </a:solidFill>
                <a:latin typeface="Times New Roman"/>
                <a:cs typeface="B Nazanin" pitchFamily="2" charset="-78"/>
              </a:rPr>
              <a:t>اغلب از كتب داستاني، رمان و قصه استفاده مي‌شود. </a:t>
            </a:r>
            <a:endParaRPr lang="en-US" sz="2800" b="1" kern="0" dirty="0">
              <a:solidFill>
                <a:srgbClr val="FFFF00"/>
              </a:solidFill>
              <a:latin typeface="Times New Roman"/>
              <a:cs typeface="B Nazanin" pitchFamily="2" charset="-78"/>
            </a:endParaRPr>
          </a:p>
        </p:txBody>
      </p:sp>
    </p:spTree>
    <p:extLst>
      <p:ext uri="{BB962C8B-B14F-4D97-AF65-F5344CB8AC3E}">
        <p14:creationId xmlns:p14="http://schemas.microsoft.com/office/powerpoint/2010/main" val="2155830006"/>
      </p:ext>
    </p:extLst>
  </p:cSld>
  <p:clrMapOvr>
    <a:masterClrMapping/>
  </p:clrMapOvr>
  <mc:AlternateContent xmlns:mc="http://schemas.openxmlformats.org/markup-compatibility/2006" xmlns:p14="http://schemas.microsoft.com/office/powerpoint/2010/main">
    <mc:Choice Requires="p14">
      <p:transition>
        <p14:switch dir="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r="-10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1143000"/>
          </a:xfrm>
          <a:solidFill>
            <a:srgbClr val="FFFF00">
              <a:alpha val="69000"/>
            </a:srgbClr>
          </a:solidFill>
          <a:ln/>
        </p:spPr>
        <p:style>
          <a:lnRef idx="0">
            <a:schemeClr val="accent6"/>
          </a:lnRef>
          <a:fillRef idx="3">
            <a:schemeClr val="accent6"/>
          </a:fillRef>
          <a:effectRef idx="3">
            <a:schemeClr val="accent6"/>
          </a:effectRef>
          <a:fontRef idx="minor">
            <a:schemeClr val="lt1"/>
          </a:fontRef>
        </p:style>
        <p:txBody>
          <a:bodyPr/>
          <a:lstStyle/>
          <a:p>
            <a:r>
              <a:rPr lang="fa-IR" sz="3200" b="1" dirty="0" smtClean="0">
                <a:solidFill>
                  <a:schemeClr val="tx1"/>
                </a:solidFill>
                <a:latin typeface="ب"/>
                <a:cs typeface="B Nazanin" pitchFamily="2" charset="-78"/>
              </a:rPr>
              <a:t>كتاب درماني عاطفي</a:t>
            </a:r>
            <a:endParaRPr lang="fa-IR" sz="3200" b="1" dirty="0">
              <a:solidFill>
                <a:schemeClr val="tx1"/>
              </a:solidFill>
              <a:latin typeface="ب"/>
              <a:cs typeface="B Nazanin" pitchFamily="2" charset="-78"/>
            </a:endParaRPr>
          </a:p>
        </p:txBody>
      </p:sp>
      <p:sp>
        <p:nvSpPr>
          <p:cNvPr id="5" name="Content Placeholder 4"/>
          <p:cNvSpPr>
            <a:spLocks noGrp="1"/>
          </p:cNvSpPr>
          <p:nvPr>
            <p:ph idx="1"/>
          </p:nvPr>
        </p:nvSpPr>
        <p:spPr>
          <a:xfrm>
            <a:off x="457200" y="1524000"/>
            <a:ext cx="8229600" cy="4876799"/>
          </a:xfrm>
          <a:solidFill>
            <a:srgbClr val="FDC3FA">
              <a:alpha val="49000"/>
            </a:srgbClr>
          </a:solidFill>
        </p:spPr>
        <p:style>
          <a:lnRef idx="0">
            <a:schemeClr val="accent3"/>
          </a:lnRef>
          <a:fillRef idx="3">
            <a:schemeClr val="accent3"/>
          </a:fillRef>
          <a:effectRef idx="3">
            <a:schemeClr val="accent3"/>
          </a:effectRef>
          <a:fontRef idx="minor">
            <a:schemeClr val="lt1"/>
          </a:fontRef>
        </p:style>
        <p:txBody>
          <a:bodyPr>
            <a:normAutofit/>
          </a:bodyPr>
          <a:lstStyle/>
          <a:p>
            <a:pPr marL="0" indent="0" algn="just">
              <a:lnSpc>
                <a:spcPct val="150000"/>
              </a:lnSpc>
              <a:buNone/>
            </a:pPr>
            <a:r>
              <a:rPr lang="fa-IR" sz="2800" b="1" dirty="0" smtClean="0">
                <a:solidFill>
                  <a:schemeClr val="tx1"/>
                </a:solidFill>
                <a:cs typeface="B Nazanin" pitchFamily="2" charset="-78"/>
              </a:rPr>
              <a:t>رويكرد روانكاوي: </a:t>
            </a:r>
          </a:p>
          <a:p>
            <a:pPr marL="0" indent="0" algn="just">
              <a:lnSpc>
                <a:spcPct val="150000"/>
              </a:lnSpc>
              <a:buNone/>
            </a:pPr>
            <a:r>
              <a:rPr lang="fa-IR" sz="2800" b="1" dirty="0" smtClean="0">
                <a:solidFill>
                  <a:schemeClr val="tx1"/>
                </a:solidFill>
                <a:cs typeface="B Nazanin" pitchFamily="2" charset="-78"/>
              </a:rPr>
              <a:t>افراد </a:t>
            </a:r>
            <a:r>
              <a:rPr lang="fa-IR" sz="2800" b="1" dirty="0">
                <a:solidFill>
                  <a:schemeClr val="tx1"/>
                </a:solidFill>
                <a:cs typeface="B Nazanin" pitchFamily="2" charset="-78"/>
              </a:rPr>
              <a:t>از مكانيسم‌هاي دفاعي نظير سركوبي استفاده مي‌كنند تا خود را در مقابل درد محافظت كنند. وقتي چنين مكانيسم‌هاي دفاعي فعال مي‌شوند، ارتباط افراد با عواطفشان قطع مي‌شود. آن‌ها از احساسات واقعي خود ناآگاه خواهند بود و بنابراين نمي‌توانند مشكلات خود را به شيوه‌اي سازنده حل كنند. </a:t>
            </a:r>
          </a:p>
          <a:p>
            <a:pPr marL="0" indent="0" algn="just">
              <a:lnSpc>
                <a:spcPct val="150000"/>
              </a:lnSpc>
              <a:buNone/>
            </a:pPr>
            <a:endParaRPr lang="fa-IR" sz="2800" b="1" dirty="0" smtClean="0">
              <a:solidFill>
                <a:schemeClr val="tx1"/>
              </a:solidFill>
              <a:cs typeface="B Nazanin" pitchFamily="2" charset="-78"/>
            </a:endParaRPr>
          </a:p>
        </p:txBody>
      </p:sp>
    </p:spTree>
    <p:extLst>
      <p:ext uri="{BB962C8B-B14F-4D97-AF65-F5344CB8AC3E}">
        <p14:creationId xmlns:p14="http://schemas.microsoft.com/office/powerpoint/2010/main" val="2115788550"/>
      </p:ext>
    </p:extLst>
  </p:cSld>
  <p:clrMapOvr>
    <a:masterClrMapping/>
  </p:clrMapOvr>
  <mc:AlternateContent xmlns:mc="http://schemas.openxmlformats.org/markup-compatibility/2006" xmlns:p14="http://schemas.microsoft.com/office/powerpoint/2010/main">
    <mc:Choice Requires="p14">
      <p:transition>
        <p14:prism dir="r" isInverted="1"/>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additive="base">
                                        <p:cTn id="7" dur="500" fill="hold"/>
                                        <p:tgtEl>
                                          <p:spTgt spid="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5">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 calcmode="lin" valueType="num">
                                      <p:cBhvr additive="base">
                                        <p:cTn id="15"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533400" y="381000"/>
            <a:ext cx="8229600" cy="1143000"/>
          </a:xfrm>
          <a:gradFill>
            <a:gsLst>
              <a:gs pos="0">
                <a:schemeClr val="dk1">
                  <a:tint val="50000"/>
                  <a:satMod val="300000"/>
                  <a:alpha val="72000"/>
                </a:schemeClr>
              </a:gs>
              <a:gs pos="35000">
                <a:schemeClr val="dk1">
                  <a:tint val="37000"/>
                  <a:satMod val="300000"/>
                </a:schemeClr>
              </a:gs>
              <a:gs pos="100000">
                <a:schemeClr val="dk1">
                  <a:tint val="15000"/>
                  <a:satMod val="350000"/>
                </a:schemeClr>
              </a:gs>
            </a:gsLst>
          </a:gradFill>
          <a:ln>
            <a:noFill/>
          </a:ln>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a:lstStyle/>
          <a:p>
            <a:r>
              <a:rPr lang="fa-IR" sz="3200" b="1" dirty="0">
                <a:solidFill>
                  <a:srgbClr val="5204DE"/>
                </a:solidFill>
                <a:latin typeface="ب"/>
                <a:cs typeface="B Nazanin" pitchFamily="2" charset="-78"/>
              </a:rPr>
              <a:t>كتاب درماني عاطفي</a:t>
            </a:r>
          </a:p>
        </p:txBody>
      </p:sp>
      <p:sp>
        <p:nvSpPr>
          <p:cNvPr id="5" name="Content Placeholder 4"/>
          <p:cNvSpPr>
            <a:spLocks noGrp="1"/>
          </p:cNvSpPr>
          <p:nvPr>
            <p:ph idx="1"/>
          </p:nvPr>
        </p:nvSpPr>
        <p:spPr>
          <a:xfrm>
            <a:off x="533400" y="1600200"/>
            <a:ext cx="8229600" cy="4525963"/>
          </a:xfrm>
          <a:solidFill>
            <a:srgbClr val="FDC3FA">
              <a:alpha val="60000"/>
            </a:srgbClr>
          </a:solidFill>
          <a:ln>
            <a:noFill/>
          </a:ln>
          <a:effectLst>
            <a:outerShdw blurRad="50800" dist="38100" dir="18900000" algn="bl" rotWithShape="0">
              <a:prstClr val="black">
                <a:alpha val="40000"/>
              </a:prstClr>
            </a:outerShdw>
          </a:effectLst>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a:normAutofit/>
          </a:bodyPr>
          <a:lstStyle/>
          <a:p>
            <a:pPr marL="137160" lvl="0" indent="0" algn="just" fontAlgn="base">
              <a:lnSpc>
                <a:spcPct val="150000"/>
              </a:lnSpc>
              <a:spcAft>
                <a:spcPct val="0"/>
              </a:spcAft>
              <a:buNone/>
            </a:pPr>
            <a:r>
              <a:rPr lang="fa-IR" sz="2800" b="1" dirty="0">
                <a:solidFill>
                  <a:schemeClr val="tx1">
                    <a:lumMod val="95000"/>
                    <a:lumOff val="5000"/>
                  </a:schemeClr>
                </a:solidFill>
                <a:cs typeface="B Nazanin" pitchFamily="2" charset="-78"/>
              </a:rPr>
              <a:t>فرض براين است كه وقتي شخصيت داستان با مشكلي مواجه مي‌شود و براي حل آن تلاش مي‌كند، خواننده به لحاظ عاطفي در ماجرا درگير مي‌شود </a:t>
            </a:r>
            <a:r>
              <a:rPr lang="fa-IR" sz="2800" b="1" dirty="0" smtClean="0">
                <a:solidFill>
                  <a:schemeClr val="tx1">
                    <a:lumMod val="95000"/>
                    <a:lumOff val="5000"/>
                  </a:schemeClr>
                </a:solidFill>
                <a:cs typeface="B Nazanin" pitchFamily="2" charset="-78"/>
              </a:rPr>
              <a:t>و از اين طريق نسبت به احساسات و هيجانات خود آگاهي بهتري كسب مي‌كند و روش‌هاي مؤثرتري براي حل مسائل خود مي‌آموزد. </a:t>
            </a:r>
          </a:p>
        </p:txBody>
      </p:sp>
    </p:spTree>
    <p:extLst>
      <p:ext uri="{BB962C8B-B14F-4D97-AF65-F5344CB8AC3E}">
        <p14:creationId xmlns:p14="http://schemas.microsoft.com/office/powerpoint/2010/main" val="2463101856"/>
      </p:ext>
    </p:extLst>
  </p:cSld>
  <p:clrMapOvr>
    <a:masterClrMapping/>
  </p:clrMapOvr>
  <mc:AlternateContent xmlns:mc="http://schemas.openxmlformats.org/markup-compatibility/2006" xmlns:p14="http://schemas.microsoft.com/office/powerpoint/2010/main">
    <mc:Choice Requires="p14">
      <p:transition>
        <p14:rippl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533400" y="381000"/>
            <a:ext cx="8229600" cy="1143000"/>
          </a:xfrm>
          <a:solidFill>
            <a:schemeClr val="accent2">
              <a:lumMod val="75000"/>
              <a:alpha val="43000"/>
            </a:schemeClr>
          </a:solidFill>
          <a:ln cap="sq" cmpd="sng">
            <a:gradFill flip="none" rotWithShape="1">
              <a:gsLst>
                <a:gs pos="0">
                  <a:schemeClr val="tx1">
                    <a:lumMod val="0"/>
                  </a:schemeClr>
                </a:gs>
                <a:gs pos="50000">
                  <a:schemeClr val="tx1"/>
                </a:gs>
                <a:gs pos="100000">
                  <a:schemeClr val="tx1"/>
                </a:gs>
              </a:gsLst>
              <a:lin ang="2700000" scaled="1"/>
              <a:tileRect/>
            </a:gradFill>
            <a:bevel/>
          </a:ln>
          <a:effectLst/>
          <a:scene3d>
            <a:camera prst="orthographicFront"/>
            <a:lightRig rig="threePt" dir="t"/>
          </a:scene3d>
          <a:sp3d>
            <a:bevelT/>
          </a:sp3d>
        </p:spPr>
        <p:txBody>
          <a:bodyPr/>
          <a:lstStyle/>
          <a:p>
            <a:r>
              <a:rPr lang="fa-IR" sz="3200" b="1" dirty="0">
                <a:solidFill>
                  <a:srgbClr val="FFFF00"/>
                </a:solidFill>
                <a:latin typeface="ب"/>
                <a:cs typeface="B Nazanin" pitchFamily="2" charset="-78"/>
              </a:rPr>
              <a:t>كتاب درماني عاطفي</a:t>
            </a:r>
            <a:endParaRPr lang="fa-IR" sz="3200" b="1" dirty="0">
              <a:solidFill>
                <a:schemeClr val="accent2">
                  <a:lumMod val="40000"/>
                  <a:lumOff val="60000"/>
                </a:schemeClr>
              </a:solidFill>
              <a:latin typeface="ب"/>
              <a:cs typeface="B Nazanin" pitchFamily="2" charset="-78"/>
            </a:endParaRPr>
          </a:p>
        </p:txBody>
      </p:sp>
      <p:sp>
        <p:nvSpPr>
          <p:cNvPr id="5" name="Content Placeholder 4"/>
          <p:cNvSpPr>
            <a:spLocks noGrp="1"/>
          </p:cNvSpPr>
          <p:nvPr>
            <p:ph idx="1"/>
          </p:nvPr>
        </p:nvSpPr>
        <p:spPr>
          <a:xfrm>
            <a:off x="533400" y="1676400"/>
            <a:ext cx="8229600" cy="4495800"/>
          </a:xfrm>
          <a:solidFill>
            <a:schemeClr val="bg1">
              <a:alpha val="17000"/>
            </a:schemeClr>
          </a:solidFill>
          <a:scene3d>
            <a:camera prst="orthographicFront"/>
            <a:lightRig rig="threePt" dir="t"/>
          </a:scene3d>
          <a:sp3d>
            <a:bevelT/>
          </a:sp3d>
        </p:spPr>
        <p:txBody>
          <a:bodyPr>
            <a:normAutofit/>
          </a:bodyPr>
          <a:lstStyle/>
          <a:p>
            <a:pPr marL="137160" lvl="0" indent="0" algn="just" fontAlgn="base">
              <a:lnSpc>
                <a:spcPct val="150000"/>
              </a:lnSpc>
              <a:spcAft>
                <a:spcPct val="0"/>
              </a:spcAft>
              <a:buNone/>
            </a:pPr>
            <a:r>
              <a:rPr lang="fa-IR" sz="2800" b="1" kern="0" dirty="0">
                <a:solidFill>
                  <a:srgbClr val="000000"/>
                </a:solidFill>
                <a:latin typeface="Times New Roman"/>
                <a:cs typeface="B Nazanin" pitchFamily="2" charset="-78"/>
              </a:rPr>
              <a:t>كتابها و قصه ها از اين نظر مفيد هستند كه نسبت به مشكلات </a:t>
            </a:r>
            <a:r>
              <a:rPr lang="fa-IR" sz="2800" b="1" kern="0" dirty="0" smtClean="0">
                <a:solidFill>
                  <a:srgbClr val="000000"/>
                </a:solidFill>
                <a:latin typeface="Times New Roman"/>
                <a:cs typeface="B Nazanin" pitchFamily="2" charset="-78"/>
              </a:rPr>
              <a:t>شخصي، </a:t>
            </a:r>
            <a:r>
              <a:rPr lang="fa-IR" sz="2800" b="1" kern="0" dirty="0">
                <a:solidFill>
                  <a:srgbClr val="000000"/>
                </a:solidFill>
                <a:latin typeface="Times New Roman"/>
                <a:cs typeface="B Nazanin" pitchFamily="2" charset="-78"/>
              </a:rPr>
              <a:t>بينش ايجاد </a:t>
            </a:r>
            <a:r>
              <a:rPr lang="fa-IR" sz="2800" b="1" kern="0" dirty="0" smtClean="0">
                <a:solidFill>
                  <a:srgbClr val="000000"/>
                </a:solidFill>
                <a:latin typeface="Times New Roman"/>
                <a:cs typeface="B Nazanin" pitchFamily="2" charset="-78"/>
              </a:rPr>
              <a:t>مي‌كنند. </a:t>
            </a:r>
            <a:r>
              <a:rPr lang="fa-IR" sz="2800" b="1" kern="0" dirty="0">
                <a:solidFill>
                  <a:srgbClr val="000000"/>
                </a:solidFill>
                <a:latin typeface="Times New Roman"/>
                <a:cs typeface="B Nazanin" pitchFamily="2" charset="-78"/>
              </a:rPr>
              <a:t>زيرا فاصله امني فراهم مي‌كنند و كودك را به صورت غير مستقيم به لبه موضوعات حساس سوق </a:t>
            </a:r>
            <a:r>
              <a:rPr lang="fa-IR" sz="2800" b="1" kern="0" dirty="0" smtClean="0">
                <a:solidFill>
                  <a:srgbClr val="000000"/>
                </a:solidFill>
                <a:latin typeface="Times New Roman"/>
                <a:cs typeface="B Nazanin" pitchFamily="2" charset="-78"/>
              </a:rPr>
              <a:t>مي‌دهند. </a:t>
            </a:r>
            <a:r>
              <a:rPr lang="fa-IR" sz="2800" b="1" kern="0" dirty="0">
                <a:solidFill>
                  <a:srgbClr val="000000"/>
                </a:solidFill>
                <a:latin typeface="Times New Roman"/>
                <a:cs typeface="B Nazanin" pitchFamily="2" charset="-78"/>
              </a:rPr>
              <a:t>مشكلاتي كه مواجه شدن مستقيم با آن‌ها  تهديد كننده و احتمالا دردناك است. </a:t>
            </a:r>
          </a:p>
        </p:txBody>
      </p:sp>
    </p:spTree>
    <p:extLst>
      <p:ext uri="{BB962C8B-B14F-4D97-AF65-F5344CB8AC3E}">
        <p14:creationId xmlns:p14="http://schemas.microsoft.com/office/powerpoint/2010/main" val="2690187699"/>
      </p:ext>
    </p:extLst>
  </p:cSld>
  <p:clrMapOvr>
    <a:masterClrMapping/>
  </p:clrMapOvr>
  <mc:AlternateContent xmlns:mc="http://schemas.openxmlformats.org/markup-compatibility/2006" xmlns:p14="http://schemas.microsoft.com/office/powerpoint/2010/main">
    <mc:Choice Requires="p14">
      <p:transition>
        <p14:prism dir="r" isContent="1" isInverted="1"/>
      </p:transition>
    </mc:Choice>
    <mc:Fallback xmlns="">
      <p:transition>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533400" y="381000"/>
            <a:ext cx="8229600" cy="1143000"/>
          </a:xfrm>
          <a:solidFill>
            <a:schemeClr val="accent2">
              <a:lumMod val="75000"/>
              <a:alpha val="43000"/>
            </a:schemeClr>
          </a:solidFill>
          <a:ln cap="sq" cmpd="sng">
            <a:gradFill flip="none" rotWithShape="1">
              <a:gsLst>
                <a:gs pos="0">
                  <a:schemeClr val="tx1">
                    <a:lumMod val="0"/>
                  </a:schemeClr>
                </a:gs>
                <a:gs pos="50000">
                  <a:schemeClr val="tx1"/>
                </a:gs>
                <a:gs pos="100000">
                  <a:schemeClr val="tx1"/>
                </a:gs>
              </a:gsLst>
              <a:lin ang="2700000" scaled="1"/>
              <a:tileRect/>
            </a:gradFill>
            <a:bevel/>
          </a:ln>
          <a:effectLst/>
          <a:scene3d>
            <a:camera prst="orthographicFront"/>
            <a:lightRig rig="threePt" dir="t"/>
          </a:scene3d>
          <a:sp3d>
            <a:bevelT/>
          </a:sp3d>
        </p:spPr>
        <p:txBody>
          <a:bodyPr/>
          <a:lstStyle/>
          <a:p>
            <a:r>
              <a:rPr lang="fa-IR" sz="3200" b="1" dirty="0" smtClean="0">
                <a:solidFill>
                  <a:schemeClr val="accent2">
                    <a:lumMod val="40000"/>
                    <a:lumOff val="60000"/>
                  </a:schemeClr>
                </a:solidFill>
                <a:latin typeface="ب"/>
                <a:cs typeface="B Nazanin" pitchFamily="2" charset="-78"/>
              </a:rPr>
              <a:t>فرايند كتاب درماني عاطفي</a:t>
            </a:r>
            <a:endParaRPr lang="fa-IR" sz="3200" b="1" dirty="0">
              <a:latin typeface="ب"/>
              <a:cs typeface="B Nazanin" pitchFamily="2" charset="-78"/>
            </a:endParaRPr>
          </a:p>
        </p:txBody>
      </p:sp>
      <p:sp>
        <p:nvSpPr>
          <p:cNvPr id="5" name="Content Placeholder 4"/>
          <p:cNvSpPr>
            <a:spLocks noGrp="1"/>
          </p:cNvSpPr>
          <p:nvPr>
            <p:ph idx="1"/>
          </p:nvPr>
        </p:nvSpPr>
        <p:spPr>
          <a:xfrm>
            <a:off x="609600" y="1676400"/>
            <a:ext cx="8229600" cy="4419600"/>
          </a:xfrm>
          <a:solidFill>
            <a:schemeClr val="bg1">
              <a:alpha val="17000"/>
            </a:schemeClr>
          </a:solidFill>
          <a:scene3d>
            <a:camera prst="orthographicFront"/>
            <a:lightRig rig="threePt" dir="t"/>
          </a:scene3d>
          <a:sp3d>
            <a:bevelT/>
          </a:sp3d>
        </p:spPr>
        <p:txBody>
          <a:bodyPr>
            <a:normAutofit/>
          </a:bodyPr>
          <a:lstStyle/>
          <a:p>
            <a:pPr marL="594360" lvl="0" indent="-457200" algn="just" fontAlgn="base">
              <a:lnSpc>
                <a:spcPct val="150000"/>
              </a:lnSpc>
              <a:spcAft>
                <a:spcPct val="0"/>
              </a:spcAft>
              <a:buFont typeface="Wingdings" pitchFamily="2" charset="2"/>
              <a:buChar char="ü"/>
            </a:pPr>
            <a:r>
              <a:rPr lang="fa-IR" sz="2800" b="1" kern="0" dirty="0" smtClean="0">
                <a:solidFill>
                  <a:srgbClr val="000000"/>
                </a:solidFill>
                <a:latin typeface="Times New Roman"/>
                <a:cs typeface="B Nazanin" pitchFamily="2" charset="-78"/>
              </a:rPr>
              <a:t>همانند سازي (همزاد پنداري) </a:t>
            </a:r>
          </a:p>
          <a:p>
            <a:pPr marL="594360" lvl="0" indent="-457200" algn="just" fontAlgn="base">
              <a:lnSpc>
                <a:spcPct val="150000"/>
              </a:lnSpc>
              <a:spcAft>
                <a:spcPct val="0"/>
              </a:spcAft>
              <a:buFont typeface="Wingdings" pitchFamily="2" charset="2"/>
              <a:buChar char="ü"/>
            </a:pPr>
            <a:r>
              <a:rPr lang="fa-IR" sz="2800" b="1" kern="0" dirty="0" smtClean="0">
                <a:solidFill>
                  <a:srgbClr val="000000"/>
                </a:solidFill>
                <a:latin typeface="Times New Roman"/>
                <a:cs typeface="B Nazanin" pitchFamily="2" charset="-78"/>
              </a:rPr>
              <a:t>تخليه‌ي هيجاني</a:t>
            </a:r>
          </a:p>
          <a:p>
            <a:pPr marL="594360" lvl="0" indent="-457200" algn="just" fontAlgn="base">
              <a:lnSpc>
                <a:spcPct val="150000"/>
              </a:lnSpc>
              <a:spcAft>
                <a:spcPct val="0"/>
              </a:spcAft>
              <a:buFont typeface="Wingdings" pitchFamily="2" charset="2"/>
              <a:buChar char="ü"/>
            </a:pPr>
            <a:r>
              <a:rPr lang="fa-IR" sz="2800" b="1" kern="0" dirty="0" smtClean="0">
                <a:solidFill>
                  <a:srgbClr val="000000"/>
                </a:solidFill>
                <a:latin typeface="Times New Roman"/>
                <a:cs typeface="B Nazanin" pitchFamily="2" charset="-78"/>
              </a:rPr>
              <a:t>بينش</a:t>
            </a:r>
            <a:endParaRPr lang="fa-IR" sz="2800" b="1" kern="0" dirty="0">
              <a:solidFill>
                <a:srgbClr val="000000"/>
              </a:solidFill>
              <a:latin typeface="Times New Roman"/>
              <a:cs typeface="B Nazanin" pitchFamily="2" charset="-78"/>
            </a:endParaRPr>
          </a:p>
        </p:txBody>
      </p:sp>
    </p:spTree>
    <p:extLst>
      <p:ext uri="{BB962C8B-B14F-4D97-AF65-F5344CB8AC3E}">
        <p14:creationId xmlns:p14="http://schemas.microsoft.com/office/powerpoint/2010/main" val="2515979576"/>
      </p:ext>
    </p:extLst>
  </p:cSld>
  <p:clrMapOvr>
    <a:masterClrMapping/>
  </p:clrMapOvr>
  <mc:AlternateContent xmlns:mc="http://schemas.openxmlformats.org/markup-compatibility/2006" xmlns:p14="http://schemas.microsoft.com/office/powerpoint/2010/main">
    <mc:Choice Requires="p14">
      <p:transition>
        <p14:prism dir="r" isContent="1" isInverted="1"/>
      </p:transition>
    </mc:Choice>
    <mc:Fallback xmlns="">
      <p:transition>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533400" y="381000"/>
            <a:ext cx="8229600" cy="1143000"/>
          </a:xfrm>
          <a:solidFill>
            <a:schemeClr val="accent2">
              <a:lumMod val="75000"/>
              <a:alpha val="43000"/>
            </a:schemeClr>
          </a:solidFill>
          <a:ln cap="sq" cmpd="sng">
            <a:gradFill flip="none" rotWithShape="1">
              <a:gsLst>
                <a:gs pos="0">
                  <a:schemeClr val="tx1">
                    <a:lumMod val="0"/>
                  </a:schemeClr>
                </a:gs>
                <a:gs pos="50000">
                  <a:schemeClr val="tx1"/>
                </a:gs>
                <a:gs pos="100000">
                  <a:schemeClr val="tx1"/>
                </a:gs>
              </a:gsLst>
              <a:lin ang="2700000" scaled="1"/>
              <a:tileRect/>
            </a:gradFill>
            <a:bevel/>
          </a:ln>
          <a:effectLst/>
          <a:scene3d>
            <a:camera prst="orthographicFront"/>
            <a:lightRig rig="threePt" dir="t"/>
          </a:scene3d>
          <a:sp3d>
            <a:bevelT/>
          </a:sp3d>
        </p:spPr>
        <p:txBody>
          <a:bodyPr/>
          <a:lstStyle/>
          <a:p>
            <a:r>
              <a:rPr lang="fa-IR" sz="3200" b="1" dirty="0" smtClean="0">
                <a:solidFill>
                  <a:schemeClr val="accent2">
                    <a:lumMod val="40000"/>
                    <a:lumOff val="60000"/>
                  </a:schemeClr>
                </a:solidFill>
                <a:latin typeface="ب"/>
                <a:cs typeface="B Nazanin" pitchFamily="2" charset="-78"/>
              </a:rPr>
              <a:t>همانندسازي</a:t>
            </a:r>
            <a:endParaRPr lang="fa-IR" sz="3200" b="1" dirty="0">
              <a:latin typeface="ب"/>
              <a:cs typeface="B Nazanin" pitchFamily="2" charset="-78"/>
            </a:endParaRPr>
          </a:p>
        </p:txBody>
      </p:sp>
      <p:sp>
        <p:nvSpPr>
          <p:cNvPr id="5" name="Content Placeholder 4"/>
          <p:cNvSpPr>
            <a:spLocks noGrp="1"/>
          </p:cNvSpPr>
          <p:nvPr>
            <p:ph idx="1"/>
          </p:nvPr>
        </p:nvSpPr>
        <p:spPr>
          <a:xfrm>
            <a:off x="609600" y="1676400"/>
            <a:ext cx="8229600" cy="4419600"/>
          </a:xfrm>
          <a:solidFill>
            <a:schemeClr val="bg1">
              <a:alpha val="17000"/>
            </a:schemeClr>
          </a:solidFill>
          <a:scene3d>
            <a:camera prst="orthographicFront"/>
            <a:lightRig rig="threePt" dir="t"/>
          </a:scene3d>
          <a:sp3d>
            <a:bevelT/>
          </a:sp3d>
        </p:spPr>
        <p:txBody>
          <a:bodyPr>
            <a:normAutofit fontScale="92500" lnSpcReduction="10000"/>
          </a:bodyPr>
          <a:lstStyle/>
          <a:p>
            <a:pPr marL="137160" lvl="0" indent="0" algn="just" fontAlgn="base">
              <a:lnSpc>
                <a:spcPct val="150000"/>
              </a:lnSpc>
              <a:spcAft>
                <a:spcPct val="0"/>
              </a:spcAft>
              <a:buNone/>
            </a:pPr>
            <a:r>
              <a:rPr lang="fa-IR" sz="2800" b="1" kern="0" dirty="0" smtClean="0">
                <a:solidFill>
                  <a:srgbClr val="000000"/>
                </a:solidFill>
                <a:latin typeface="Times New Roman"/>
                <a:cs typeface="B Nazanin" pitchFamily="2" charset="-78"/>
              </a:rPr>
              <a:t>همانند سازي با شخصيت اصلي داستان و رويدادهاي آن. </a:t>
            </a:r>
          </a:p>
          <a:p>
            <a:pPr marL="137160" lvl="0" indent="0" algn="just" fontAlgn="base">
              <a:lnSpc>
                <a:spcPct val="150000"/>
              </a:lnSpc>
              <a:spcAft>
                <a:spcPct val="0"/>
              </a:spcAft>
              <a:buNone/>
            </a:pPr>
            <a:r>
              <a:rPr lang="fa-IR" sz="2800" b="1" kern="0" dirty="0">
                <a:solidFill>
                  <a:srgbClr val="000000"/>
                </a:solidFill>
                <a:latin typeface="Times New Roman"/>
                <a:cs typeface="B Nazanin" pitchFamily="2" charset="-78"/>
              </a:rPr>
              <a:t>از طريق همانندسازي با شخصيت داستان، افراد </a:t>
            </a:r>
            <a:r>
              <a:rPr lang="fa-IR" sz="2800" b="1" kern="0" dirty="0" smtClean="0">
                <a:solidFill>
                  <a:srgbClr val="000000"/>
                </a:solidFill>
                <a:latin typeface="Times New Roman"/>
                <a:cs typeface="B Nazanin" pitchFamily="2" charset="-78"/>
              </a:rPr>
              <a:t>عواطف </a:t>
            </a:r>
            <a:r>
              <a:rPr lang="fa-IR" sz="2800" b="1" kern="0" dirty="0">
                <a:solidFill>
                  <a:srgbClr val="000000"/>
                </a:solidFill>
                <a:latin typeface="Times New Roman"/>
                <a:cs typeface="B Nazanin" pitchFamily="2" charset="-78"/>
              </a:rPr>
              <a:t>متعددي </a:t>
            </a:r>
            <a:r>
              <a:rPr lang="fa-IR" sz="2800" b="1" kern="0" dirty="0" smtClean="0">
                <a:solidFill>
                  <a:srgbClr val="000000"/>
                </a:solidFill>
                <a:latin typeface="Times New Roman"/>
                <a:cs typeface="B Nazanin" pitchFamily="2" charset="-78"/>
              </a:rPr>
              <a:t>تجربه مي‌كنند و نسبت به عواطف خود آگاهي پيدا مي‌كنند. </a:t>
            </a:r>
            <a:r>
              <a:rPr lang="fa-IR" sz="2800" b="1" kern="0" dirty="0">
                <a:solidFill>
                  <a:srgbClr val="000000"/>
                </a:solidFill>
                <a:latin typeface="Times New Roman"/>
                <a:cs typeface="B Nazanin" pitchFamily="2" charset="-78"/>
              </a:rPr>
              <a:t>بنابراين ارتباط </a:t>
            </a:r>
            <a:r>
              <a:rPr lang="fa-IR" sz="2800" b="1" kern="0" dirty="0" smtClean="0">
                <a:solidFill>
                  <a:srgbClr val="000000"/>
                </a:solidFill>
                <a:latin typeface="Times New Roman"/>
                <a:cs typeface="B Nazanin" pitchFamily="2" charset="-78"/>
              </a:rPr>
              <a:t>مجدد آن‌ها </a:t>
            </a:r>
            <a:r>
              <a:rPr lang="fa-IR" sz="2800" b="1" kern="0" dirty="0">
                <a:solidFill>
                  <a:srgbClr val="000000"/>
                </a:solidFill>
                <a:latin typeface="Times New Roman"/>
                <a:cs typeface="B Nazanin" pitchFamily="2" charset="-78"/>
              </a:rPr>
              <a:t>با دنياي عاطفي خودشان برقرار مي‌شود</a:t>
            </a:r>
            <a:r>
              <a:rPr lang="fa-IR" sz="2800" b="1" kern="0" dirty="0" smtClean="0">
                <a:solidFill>
                  <a:srgbClr val="000000"/>
                </a:solidFill>
                <a:latin typeface="Times New Roman"/>
                <a:cs typeface="B Nazanin" pitchFamily="2" charset="-78"/>
              </a:rPr>
              <a:t>.</a:t>
            </a:r>
          </a:p>
          <a:p>
            <a:pPr marL="594360" indent="-457200" algn="just" fontAlgn="base">
              <a:lnSpc>
                <a:spcPct val="150000"/>
              </a:lnSpc>
              <a:spcAft>
                <a:spcPct val="0"/>
              </a:spcAft>
              <a:buFont typeface="Wingdings" pitchFamily="2" charset="2"/>
              <a:buChar char="q"/>
            </a:pPr>
            <a:r>
              <a:rPr lang="fa-IR" sz="2800" b="1" kern="0" dirty="0">
                <a:solidFill>
                  <a:srgbClr val="000000"/>
                </a:solidFill>
                <a:latin typeface="Times New Roman"/>
                <a:cs typeface="B Nazanin" pitchFamily="2" charset="-78"/>
              </a:rPr>
              <a:t>ديگران نيز مشكلاتي شبيه به من </a:t>
            </a:r>
            <a:r>
              <a:rPr lang="fa-IR" sz="2800" b="1" kern="0" dirty="0" smtClean="0">
                <a:solidFill>
                  <a:srgbClr val="000000"/>
                </a:solidFill>
                <a:latin typeface="Times New Roman"/>
                <a:cs typeface="B Nazanin" pitchFamily="2" charset="-78"/>
              </a:rPr>
              <a:t>دارند</a:t>
            </a:r>
          </a:p>
          <a:p>
            <a:pPr marL="594360" lvl="0" indent="-457200" algn="just" fontAlgn="base">
              <a:lnSpc>
                <a:spcPct val="150000"/>
              </a:lnSpc>
              <a:spcAft>
                <a:spcPct val="0"/>
              </a:spcAft>
              <a:buFont typeface="Wingdings" pitchFamily="2" charset="2"/>
              <a:buChar char="q"/>
            </a:pPr>
            <a:r>
              <a:rPr lang="fa-IR" sz="2800" b="1" kern="0" dirty="0">
                <a:solidFill>
                  <a:srgbClr val="000000"/>
                </a:solidFill>
                <a:latin typeface="Times New Roman"/>
                <a:cs typeface="B Nazanin" pitchFamily="2" charset="-78"/>
              </a:rPr>
              <a:t>افزايش همدلي </a:t>
            </a:r>
          </a:p>
          <a:p>
            <a:pPr marL="594360" lvl="0" indent="-457200" algn="just" fontAlgn="base">
              <a:lnSpc>
                <a:spcPct val="150000"/>
              </a:lnSpc>
              <a:spcAft>
                <a:spcPct val="0"/>
              </a:spcAft>
              <a:buFont typeface="Wingdings" pitchFamily="2" charset="2"/>
              <a:buChar char="q"/>
            </a:pPr>
            <a:r>
              <a:rPr lang="fa-IR" sz="2800" b="1" kern="0" dirty="0" smtClean="0">
                <a:solidFill>
                  <a:srgbClr val="000000"/>
                </a:solidFill>
                <a:latin typeface="Times New Roman"/>
                <a:cs typeface="B Nazanin" pitchFamily="2" charset="-78"/>
              </a:rPr>
              <a:t>افزايش آگاهي هيجاني</a:t>
            </a:r>
          </a:p>
          <a:p>
            <a:pPr marL="137160" lvl="0" indent="0" algn="just" fontAlgn="base">
              <a:lnSpc>
                <a:spcPct val="150000"/>
              </a:lnSpc>
              <a:spcAft>
                <a:spcPct val="0"/>
              </a:spcAft>
              <a:buNone/>
            </a:pPr>
            <a:endParaRPr lang="fa-IR" sz="2800" b="1" kern="0" dirty="0" smtClean="0">
              <a:solidFill>
                <a:srgbClr val="000000"/>
              </a:solidFill>
              <a:latin typeface="Times New Roman"/>
              <a:cs typeface="B Nazanin" pitchFamily="2" charset="-78"/>
            </a:endParaRPr>
          </a:p>
        </p:txBody>
      </p:sp>
    </p:spTree>
    <p:extLst>
      <p:ext uri="{BB962C8B-B14F-4D97-AF65-F5344CB8AC3E}">
        <p14:creationId xmlns:p14="http://schemas.microsoft.com/office/powerpoint/2010/main" val="4266513356"/>
      </p:ext>
    </p:extLst>
  </p:cSld>
  <p:clrMapOvr>
    <a:masterClrMapping/>
  </p:clrMapOvr>
  <mc:AlternateContent xmlns:mc="http://schemas.openxmlformats.org/markup-compatibility/2006" xmlns:p14="http://schemas.microsoft.com/office/powerpoint/2010/main">
    <mc:Choice Requires="p14">
      <p:transition>
        <p14:prism dir="r" isContent="1" isInverted="1"/>
      </p:transition>
    </mc:Choice>
    <mc:Fallback xmlns="">
      <p:transition>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533400" y="381000"/>
            <a:ext cx="8229600" cy="1143000"/>
          </a:xfrm>
          <a:solidFill>
            <a:schemeClr val="accent2">
              <a:lumMod val="75000"/>
              <a:alpha val="43000"/>
            </a:schemeClr>
          </a:solidFill>
          <a:ln cap="sq" cmpd="sng">
            <a:gradFill flip="none" rotWithShape="1">
              <a:gsLst>
                <a:gs pos="0">
                  <a:schemeClr val="tx1">
                    <a:lumMod val="0"/>
                  </a:schemeClr>
                </a:gs>
                <a:gs pos="50000">
                  <a:schemeClr val="tx1"/>
                </a:gs>
                <a:gs pos="100000">
                  <a:schemeClr val="tx1"/>
                </a:gs>
              </a:gsLst>
              <a:lin ang="2700000" scaled="1"/>
              <a:tileRect/>
            </a:gradFill>
            <a:bevel/>
          </a:ln>
          <a:effectLst/>
          <a:scene3d>
            <a:camera prst="orthographicFront"/>
            <a:lightRig rig="threePt" dir="t"/>
          </a:scene3d>
          <a:sp3d>
            <a:bevelT/>
          </a:sp3d>
        </p:spPr>
        <p:txBody>
          <a:bodyPr/>
          <a:lstStyle/>
          <a:p>
            <a:r>
              <a:rPr lang="fa-IR" sz="3200" b="1" dirty="0" smtClean="0">
                <a:solidFill>
                  <a:schemeClr val="accent2">
                    <a:lumMod val="40000"/>
                    <a:lumOff val="60000"/>
                  </a:schemeClr>
                </a:solidFill>
                <a:latin typeface="ب"/>
                <a:cs typeface="B Nazanin" pitchFamily="2" charset="-78"/>
              </a:rPr>
              <a:t>تخليه‌ي هيجاني</a:t>
            </a:r>
            <a:endParaRPr lang="fa-IR" sz="3200" b="1" dirty="0">
              <a:latin typeface="ب"/>
              <a:cs typeface="B Nazanin" pitchFamily="2" charset="-78"/>
            </a:endParaRPr>
          </a:p>
        </p:txBody>
      </p:sp>
      <p:sp>
        <p:nvSpPr>
          <p:cNvPr id="5" name="Content Placeholder 4"/>
          <p:cNvSpPr>
            <a:spLocks noGrp="1"/>
          </p:cNvSpPr>
          <p:nvPr>
            <p:ph idx="1"/>
          </p:nvPr>
        </p:nvSpPr>
        <p:spPr>
          <a:xfrm>
            <a:off x="609600" y="1676400"/>
            <a:ext cx="8229600" cy="4419600"/>
          </a:xfrm>
          <a:solidFill>
            <a:schemeClr val="bg1">
              <a:alpha val="17000"/>
            </a:schemeClr>
          </a:solidFill>
          <a:scene3d>
            <a:camera prst="orthographicFront"/>
            <a:lightRig rig="threePt" dir="t"/>
          </a:scene3d>
          <a:sp3d>
            <a:bevelT/>
          </a:sp3d>
        </p:spPr>
        <p:txBody>
          <a:bodyPr>
            <a:normAutofit/>
          </a:bodyPr>
          <a:lstStyle/>
          <a:p>
            <a:pPr marL="137160" lvl="0" indent="0" algn="just" fontAlgn="base">
              <a:lnSpc>
                <a:spcPct val="150000"/>
              </a:lnSpc>
              <a:spcAft>
                <a:spcPct val="0"/>
              </a:spcAft>
              <a:buNone/>
            </a:pPr>
            <a:r>
              <a:rPr lang="fa-IR" sz="2800" b="1" kern="0" dirty="0" smtClean="0">
                <a:solidFill>
                  <a:srgbClr val="000000"/>
                </a:solidFill>
                <a:latin typeface="Times New Roman"/>
                <a:cs typeface="B Nazanin" pitchFamily="2" charset="-78"/>
              </a:rPr>
              <a:t>تخليه‌ي هيجاني</a:t>
            </a:r>
            <a:r>
              <a:rPr lang="fa-IR" sz="2800" b="1" kern="0" dirty="0">
                <a:solidFill>
                  <a:srgbClr val="000000"/>
                </a:solidFill>
                <a:latin typeface="Times New Roman"/>
                <a:cs typeface="B Nazanin" pitchFamily="2" charset="-78"/>
              </a:rPr>
              <a:t>: وقتي </a:t>
            </a:r>
            <a:r>
              <a:rPr lang="fa-IR" sz="2800" b="1" kern="0" dirty="0" smtClean="0">
                <a:solidFill>
                  <a:srgbClr val="000000"/>
                </a:solidFill>
                <a:latin typeface="Times New Roman"/>
                <a:cs typeface="B Nazanin" pitchFamily="2" charset="-78"/>
              </a:rPr>
              <a:t>شخص </a:t>
            </a:r>
            <a:r>
              <a:rPr lang="fa-IR" sz="2800" b="1" kern="0" dirty="0">
                <a:solidFill>
                  <a:srgbClr val="000000"/>
                </a:solidFill>
                <a:latin typeface="Times New Roman"/>
                <a:cs typeface="B Nazanin" pitchFamily="2" charset="-78"/>
              </a:rPr>
              <a:t>به لحاظ عاطفي با داستان درگير </a:t>
            </a:r>
            <a:r>
              <a:rPr lang="fa-IR" sz="2800" b="1" kern="0" dirty="0" smtClean="0">
                <a:solidFill>
                  <a:srgbClr val="000000"/>
                </a:solidFill>
                <a:latin typeface="Times New Roman"/>
                <a:cs typeface="B Nazanin" pitchFamily="2" charset="-78"/>
              </a:rPr>
              <a:t>مي‌شود، </a:t>
            </a:r>
            <a:r>
              <a:rPr lang="fa-IR" sz="2800" b="1" kern="0" dirty="0">
                <a:solidFill>
                  <a:srgbClr val="000000"/>
                </a:solidFill>
                <a:latin typeface="Times New Roman"/>
                <a:cs typeface="B Nazanin" pitchFamily="2" charset="-78"/>
              </a:rPr>
              <a:t>مي‌تواند هيجان‌هاي محصور شده را در موقعيت امن ابراز كند. </a:t>
            </a:r>
            <a:endParaRPr lang="fa-IR" sz="2800" b="1" kern="0" dirty="0" smtClean="0">
              <a:solidFill>
                <a:srgbClr val="000000"/>
              </a:solidFill>
              <a:latin typeface="Times New Roman"/>
              <a:cs typeface="B Nazanin" pitchFamily="2" charset="-78"/>
            </a:endParaRPr>
          </a:p>
          <a:p>
            <a:pPr marL="137160" lvl="0" indent="0" algn="just" fontAlgn="base">
              <a:lnSpc>
                <a:spcPct val="150000"/>
              </a:lnSpc>
              <a:spcAft>
                <a:spcPct val="0"/>
              </a:spcAft>
              <a:buNone/>
            </a:pPr>
            <a:r>
              <a:rPr lang="fa-IR" sz="2800" b="1" kern="0" dirty="0" smtClean="0">
                <a:solidFill>
                  <a:srgbClr val="000000"/>
                </a:solidFill>
                <a:latin typeface="Times New Roman"/>
                <a:cs typeface="B Nazanin" pitchFamily="2" charset="-78"/>
              </a:rPr>
              <a:t>فرصت تأمل و اكتشاف هيجانات و عواطف براي شخص فراهم مي‌شود. </a:t>
            </a:r>
          </a:p>
        </p:txBody>
      </p:sp>
    </p:spTree>
    <p:extLst>
      <p:ext uri="{BB962C8B-B14F-4D97-AF65-F5344CB8AC3E}">
        <p14:creationId xmlns:p14="http://schemas.microsoft.com/office/powerpoint/2010/main" val="2067108701"/>
      </p:ext>
    </p:extLst>
  </p:cSld>
  <p:clrMapOvr>
    <a:masterClrMapping/>
  </p:clrMapOvr>
  <mc:AlternateContent xmlns:mc="http://schemas.openxmlformats.org/markup-compatibility/2006" xmlns:p14="http://schemas.microsoft.com/office/powerpoint/2010/main">
    <mc:Choice Requires="p14">
      <p:transition>
        <p14:prism dir="r" isContent="1" isInverted="1"/>
      </p:transition>
    </mc:Choice>
    <mc:Fallback xmlns="">
      <p:transition>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533400" y="381000"/>
            <a:ext cx="8229600" cy="1143000"/>
          </a:xfrm>
          <a:solidFill>
            <a:schemeClr val="accent2">
              <a:lumMod val="75000"/>
              <a:alpha val="43000"/>
            </a:schemeClr>
          </a:solidFill>
          <a:ln cap="sq" cmpd="sng">
            <a:gradFill flip="none" rotWithShape="1">
              <a:gsLst>
                <a:gs pos="0">
                  <a:schemeClr val="tx1">
                    <a:lumMod val="0"/>
                  </a:schemeClr>
                </a:gs>
                <a:gs pos="50000">
                  <a:schemeClr val="tx1"/>
                </a:gs>
                <a:gs pos="100000">
                  <a:schemeClr val="tx1"/>
                </a:gs>
              </a:gsLst>
              <a:lin ang="2700000" scaled="1"/>
              <a:tileRect/>
            </a:gradFill>
            <a:bevel/>
          </a:ln>
          <a:effectLst/>
          <a:scene3d>
            <a:camera prst="orthographicFront"/>
            <a:lightRig rig="threePt" dir="t"/>
          </a:scene3d>
          <a:sp3d>
            <a:bevelT/>
          </a:sp3d>
        </p:spPr>
        <p:txBody>
          <a:bodyPr/>
          <a:lstStyle/>
          <a:p>
            <a:r>
              <a:rPr lang="fa-IR" sz="3200" b="1" dirty="0" smtClean="0">
                <a:solidFill>
                  <a:schemeClr val="accent2">
                    <a:lumMod val="40000"/>
                    <a:lumOff val="60000"/>
                  </a:schemeClr>
                </a:solidFill>
                <a:latin typeface="ب"/>
                <a:cs typeface="B Nazanin" pitchFamily="2" charset="-78"/>
              </a:rPr>
              <a:t>تخليه‌ي هيجاني</a:t>
            </a:r>
            <a:endParaRPr lang="fa-IR" sz="3200" b="1" dirty="0">
              <a:latin typeface="ب"/>
              <a:cs typeface="B Nazanin" pitchFamily="2" charset="-78"/>
            </a:endParaRPr>
          </a:p>
        </p:txBody>
      </p:sp>
      <p:sp>
        <p:nvSpPr>
          <p:cNvPr id="5" name="Content Placeholder 4"/>
          <p:cNvSpPr>
            <a:spLocks noGrp="1"/>
          </p:cNvSpPr>
          <p:nvPr>
            <p:ph idx="1"/>
          </p:nvPr>
        </p:nvSpPr>
        <p:spPr>
          <a:xfrm>
            <a:off x="609600" y="1676400"/>
            <a:ext cx="8229600" cy="4419600"/>
          </a:xfrm>
          <a:solidFill>
            <a:schemeClr val="bg1">
              <a:alpha val="17000"/>
            </a:schemeClr>
          </a:solidFill>
          <a:scene3d>
            <a:camera prst="orthographicFront"/>
            <a:lightRig rig="threePt" dir="t"/>
          </a:scene3d>
          <a:sp3d>
            <a:bevelT/>
          </a:sp3d>
        </p:spPr>
        <p:txBody>
          <a:bodyPr>
            <a:normAutofit/>
          </a:bodyPr>
          <a:lstStyle/>
          <a:p>
            <a:pPr marL="137160" lvl="0" indent="0" algn="just" fontAlgn="base">
              <a:lnSpc>
                <a:spcPct val="150000"/>
              </a:lnSpc>
              <a:spcAft>
                <a:spcPct val="0"/>
              </a:spcAft>
              <a:buNone/>
            </a:pPr>
            <a:r>
              <a:rPr lang="fa-IR" sz="2800" b="1" kern="0" dirty="0" smtClean="0">
                <a:solidFill>
                  <a:srgbClr val="000000"/>
                </a:solidFill>
                <a:latin typeface="Times New Roman"/>
                <a:cs typeface="B Nazanin" pitchFamily="2" charset="-78"/>
              </a:rPr>
              <a:t>افسانه‌ها و داستان‌هاي اساطيري فاصله‌ي زيادي ايجاد مي‌كنند و بنابراين شخص امنيت كافي براي اكتشاف احساسات خود پيدا مي‌كند.</a:t>
            </a:r>
          </a:p>
          <a:p>
            <a:pPr marL="137160" lvl="0" indent="0" algn="just" fontAlgn="base">
              <a:lnSpc>
                <a:spcPct val="150000"/>
              </a:lnSpc>
              <a:spcAft>
                <a:spcPct val="0"/>
              </a:spcAft>
              <a:buNone/>
            </a:pPr>
            <a:r>
              <a:rPr lang="fa-IR" sz="2800" b="1" kern="0" dirty="0" smtClean="0">
                <a:solidFill>
                  <a:srgbClr val="000000"/>
                </a:solidFill>
                <a:latin typeface="Times New Roman"/>
                <a:cs typeface="B Nazanin" pitchFamily="2" charset="-78"/>
              </a:rPr>
              <a:t>راه‌حل‌هاي </a:t>
            </a:r>
            <a:r>
              <a:rPr lang="fa-IR" sz="2800" b="1" kern="0" dirty="0">
                <a:solidFill>
                  <a:srgbClr val="000000"/>
                </a:solidFill>
                <a:latin typeface="Times New Roman"/>
                <a:cs typeface="B Nazanin" pitchFamily="2" charset="-78"/>
              </a:rPr>
              <a:t>غير منتظره اي براي مشكلات جدي فراهم </a:t>
            </a:r>
            <a:r>
              <a:rPr lang="fa-IR" sz="2800" b="1" kern="0" dirty="0" smtClean="0">
                <a:solidFill>
                  <a:srgbClr val="000000"/>
                </a:solidFill>
                <a:latin typeface="Times New Roman"/>
                <a:cs typeface="B Nazanin" pitchFamily="2" charset="-78"/>
              </a:rPr>
              <a:t>مي‌كنند؛ </a:t>
            </a:r>
            <a:r>
              <a:rPr lang="fa-IR" sz="2800" b="1" kern="0" dirty="0">
                <a:solidFill>
                  <a:srgbClr val="000000"/>
                </a:solidFill>
                <a:latin typeface="Times New Roman"/>
                <a:cs typeface="B Nazanin" pitchFamily="2" charset="-78"/>
              </a:rPr>
              <a:t>بنابراين اميد را در </a:t>
            </a:r>
            <a:r>
              <a:rPr lang="fa-IR" sz="2800" b="1" kern="0" dirty="0" smtClean="0">
                <a:solidFill>
                  <a:srgbClr val="000000"/>
                </a:solidFill>
                <a:latin typeface="Times New Roman"/>
                <a:cs typeface="B Nazanin" pitchFamily="2" charset="-78"/>
              </a:rPr>
              <a:t>موقعيت‌هاي </a:t>
            </a:r>
            <a:r>
              <a:rPr lang="fa-IR" sz="2800" b="1" kern="0" dirty="0">
                <a:solidFill>
                  <a:srgbClr val="000000"/>
                </a:solidFill>
                <a:latin typeface="Times New Roman"/>
                <a:cs typeface="B Nazanin" pitchFamily="2" charset="-78"/>
              </a:rPr>
              <a:t>خيلي سخت تقويت مي‌كنند. </a:t>
            </a:r>
            <a:endParaRPr lang="fa-IR" sz="2800" b="1" kern="0" dirty="0" smtClean="0">
              <a:solidFill>
                <a:srgbClr val="000000"/>
              </a:solidFill>
              <a:latin typeface="Times New Roman"/>
              <a:cs typeface="B Nazanin" pitchFamily="2" charset="-78"/>
            </a:endParaRPr>
          </a:p>
        </p:txBody>
      </p:sp>
    </p:spTree>
    <p:extLst>
      <p:ext uri="{BB962C8B-B14F-4D97-AF65-F5344CB8AC3E}">
        <p14:creationId xmlns:p14="http://schemas.microsoft.com/office/powerpoint/2010/main" val="3881552792"/>
      </p:ext>
    </p:extLst>
  </p:cSld>
  <p:clrMapOvr>
    <a:masterClrMapping/>
  </p:clrMapOvr>
  <mc:AlternateContent xmlns:mc="http://schemas.openxmlformats.org/markup-compatibility/2006" xmlns:p14="http://schemas.microsoft.com/office/powerpoint/2010/main">
    <mc:Choice Requires="p14">
      <p:transition>
        <p14:prism dir="r" isContent="1" isInverted="1"/>
      </p:transition>
    </mc:Choice>
    <mc:Fallback xmlns="">
      <p:transition>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solidFill>
            <a:srgbClr val="0BC6CF">
              <a:alpha val="77000"/>
            </a:srgbClr>
          </a:solidFill>
          <a:scene3d>
            <a:camera prst="orthographicFront"/>
            <a:lightRig rig="threePt" dir="t"/>
          </a:scene3d>
          <a:sp3d>
            <a:bevelT/>
            <a:bevelB w="114300" prst="artDeco"/>
          </a:sp3d>
        </p:spPr>
        <p:txBody>
          <a:bodyPr>
            <a:normAutofit/>
          </a:bodyPr>
          <a:lstStyle/>
          <a:p>
            <a:r>
              <a:rPr lang="fa-IR" sz="3200" b="1" kern="0" dirty="0" smtClean="0">
                <a:solidFill>
                  <a:prstClr val="black"/>
                </a:solidFill>
                <a:latin typeface="Times New Roman"/>
                <a:cs typeface="B Nazanin" pitchFamily="2" charset="-78"/>
              </a:rPr>
              <a:t>مقدمه</a:t>
            </a:r>
            <a:endParaRPr lang="fa-IR" sz="2000" b="1" dirty="0">
              <a:latin typeface="ب"/>
              <a:cs typeface="B Nazanin" pitchFamily="2" charset="-78"/>
            </a:endParaRPr>
          </a:p>
        </p:txBody>
      </p:sp>
      <p:sp>
        <p:nvSpPr>
          <p:cNvPr id="6" name="Content Placeholder 4"/>
          <p:cNvSpPr txBox="1">
            <a:spLocks/>
          </p:cNvSpPr>
          <p:nvPr/>
        </p:nvSpPr>
        <p:spPr>
          <a:xfrm>
            <a:off x="457200" y="1524000"/>
            <a:ext cx="8229600" cy="4648200"/>
          </a:xfrm>
          <a:prstGeom prst="rect">
            <a:avLst/>
          </a:prstGeom>
          <a:gradFill>
            <a:gsLst>
              <a:gs pos="0">
                <a:schemeClr val="accent2">
                  <a:shade val="51000"/>
                  <a:satMod val="130000"/>
                  <a:alpha val="33000"/>
                </a:schemeClr>
              </a:gs>
              <a:gs pos="80000">
                <a:schemeClr val="accent2">
                  <a:shade val="93000"/>
                  <a:satMod val="130000"/>
                </a:schemeClr>
              </a:gs>
              <a:gs pos="100000">
                <a:schemeClr val="accent2">
                  <a:shade val="94000"/>
                  <a:satMod val="135000"/>
                </a:schemeClr>
              </a:gs>
            </a:gsLst>
          </a:gradFill>
          <a:ln/>
        </p:spPr>
        <p:style>
          <a:lnRef idx="0">
            <a:schemeClr val="accent2"/>
          </a:lnRef>
          <a:fillRef idx="3">
            <a:schemeClr val="accent2"/>
          </a:fillRef>
          <a:effectRef idx="3">
            <a:schemeClr val="accent2"/>
          </a:effectRef>
          <a:fontRef idx="minor">
            <a:schemeClr val="lt1"/>
          </a:fontRef>
        </p:style>
        <p:txBody>
          <a:bodyPr vert="horz" lIns="91440" tIns="45720" rIns="91440" bIns="45720" rtlCol="1">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50000"/>
              </a:lnSpc>
              <a:buNone/>
            </a:pPr>
            <a:r>
              <a:rPr lang="fa-IR" sz="2800" b="1" dirty="0">
                <a:cs typeface="B Nazanin" pitchFamily="2" charset="-78"/>
              </a:rPr>
              <a:t>اغلب ما تأثير درماني خواندن را متوجه شده‌ايم. ما با شخصيت‌هاي كتابها يا فيلم‌ها درگير مي‌شويم، احساس ناراحتي يا خوشحالي مي‌كنيم. مسائل را با جديت دنبال مي‌كنيم و بينش‌ها و ايده‌هاي جديدي براي زندگي خودمان كسب مي‌كنيم. كافيست كتابهاي پرمحتوايي را بخوانيم و فرايند شفا را در خودمان حس كنيم. </a:t>
            </a:r>
          </a:p>
        </p:txBody>
      </p:sp>
    </p:spTree>
    <p:extLst>
      <p:ext uri="{BB962C8B-B14F-4D97-AF65-F5344CB8AC3E}">
        <p14:creationId xmlns:p14="http://schemas.microsoft.com/office/powerpoint/2010/main" val="3483622049"/>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304800"/>
            <a:ext cx="8229600" cy="1143000"/>
          </a:xfrm>
          <a:solidFill>
            <a:srgbClr val="00FF00">
              <a:alpha val="86000"/>
            </a:srgbClr>
          </a:solidFill>
          <a:scene3d>
            <a:camera prst="orthographicFront"/>
            <a:lightRig rig="threePt" dir="t"/>
          </a:scene3d>
          <a:sp3d>
            <a:bevelT/>
          </a:sp3d>
        </p:spPr>
        <p:txBody>
          <a:bodyPr>
            <a:noAutofit/>
          </a:bodyPr>
          <a:lstStyle/>
          <a:p>
            <a:pPr marL="137160" lvl="0" fontAlgn="base">
              <a:lnSpc>
                <a:spcPct val="150000"/>
              </a:lnSpc>
              <a:spcBef>
                <a:spcPct val="20000"/>
              </a:spcBef>
              <a:spcAft>
                <a:spcPct val="0"/>
              </a:spcAft>
            </a:pPr>
            <a:r>
              <a:rPr lang="fa-IR" sz="3200" b="1" dirty="0" smtClean="0">
                <a:latin typeface="ب"/>
                <a:cs typeface="B Nazanin" pitchFamily="2" charset="-78"/>
              </a:rPr>
              <a:t>مثال</a:t>
            </a:r>
            <a:endParaRPr lang="fa-IR" sz="3200" b="1" dirty="0">
              <a:latin typeface="ب"/>
              <a:cs typeface="B Nazanin" pitchFamily="2" charset="-78"/>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893889"/>
            <a:ext cx="7924800" cy="32386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222544"/>
      </p:ext>
    </p:extLst>
  </p:cSld>
  <p:clrMapOvr>
    <a:masterClrMapping/>
  </p:clrMapOvr>
  <p:transition>
    <p:pull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533400" y="381000"/>
            <a:ext cx="8229600" cy="1143000"/>
          </a:xfrm>
          <a:solidFill>
            <a:schemeClr val="accent2">
              <a:lumMod val="75000"/>
              <a:alpha val="43000"/>
            </a:schemeClr>
          </a:solidFill>
          <a:ln cap="sq" cmpd="sng">
            <a:gradFill flip="none" rotWithShape="1">
              <a:gsLst>
                <a:gs pos="0">
                  <a:schemeClr val="tx1">
                    <a:lumMod val="0"/>
                  </a:schemeClr>
                </a:gs>
                <a:gs pos="50000">
                  <a:schemeClr val="tx1"/>
                </a:gs>
                <a:gs pos="100000">
                  <a:schemeClr val="tx1"/>
                </a:gs>
              </a:gsLst>
              <a:lin ang="2700000" scaled="1"/>
              <a:tileRect/>
            </a:gradFill>
            <a:bevel/>
          </a:ln>
          <a:effectLst/>
          <a:scene3d>
            <a:camera prst="orthographicFront"/>
            <a:lightRig rig="threePt" dir="t"/>
          </a:scene3d>
          <a:sp3d>
            <a:bevelT/>
          </a:sp3d>
        </p:spPr>
        <p:txBody>
          <a:bodyPr/>
          <a:lstStyle/>
          <a:p>
            <a:r>
              <a:rPr lang="fa-IR" sz="3200" b="1" dirty="0" smtClean="0">
                <a:solidFill>
                  <a:schemeClr val="accent2">
                    <a:lumMod val="40000"/>
                    <a:lumOff val="60000"/>
                  </a:schemeClr>
                </a:solidFill>
                <a:latin typeface="ب"/>
                <a:cs typeface="B Nazanin" pitchFamily="2" charset="-78"/>
              </a:rPr>
              <a:t>بينش</a:t>
            </a:r>
            <a:endParaRPr lang="fa-IR" sz="3200" b="1" dirty="0">
              <a:latin typeface="ب"/>
              <a:cs typeface="B Nazanin" pitchFamily="2" charset="-78"/>
            </a:endParaRPr>
          </a:p>
        </p:txBody>
      </p:sp>
      <p:sp>
        <p:nvSpPr>
          <p:cNvPr id="5" name="Content Placeholder 4"/>
          <p:cNvSpPr>
            <a:spLocks noGrp="1"/>
          </p:cNvSpPr>
          <p:nvPr>
            <p:ph idx="1"/>
          </p:nvPr>
        </p:nvSpPr>
        <p:spPr>
          <a:xfrm>
            <a:off x="609600" y="1676400"/>
            <a:ext cx="8229600" cy="4419600"/>
          </a:xfrm>
          <a:solidFill>
            <a:schemeClr val="bg1">
              <a:alpha val="17000"/>
            </a:schemeClr>
          </a:solidFill>
          <a:scene3d>
            <a:camera prst="orthographicFront"/>
            <a:lightRig rig="threePt" dir="t"/>
          </a:scene3d>
          <a:sp3d>
            <a:bevelT/>
          </a:sp3d>
        </p:spPr>
        <p:txBody>
          <a:bodyPr>
            <a:normAutofit/>
          </a:bodyPr>
          <a:lstStyle/>
          <a:p>
            <a:pPr marL="137160" lvl="0" indent="0" algn="just" fontAlgn="base">
              <a:lnSpc>
                <a:spcPct val="150000"/>
              </a:lnSpc>
              <a:spcAft>
                <a:spcPct val="0"/>
              </a:spcAft>
              <a:buNone/>
            </a:pPr>
            <a:r>
              <a:rPr lang="fa-IR" sz="2800" b="1" kern="0" dirty="0" smtClean="0">
                <a:solidFill>
                  <a:srgbClr val="000000"/>
                </a:solidFill>
                <a:latin typeface="Times New Roman"/>
                <a:cs typeface="B Nazanin" pitchFamily="2" charset="-78"/>
              </a:rPr>
              <a:t>ناشي </a:t>
            </a:r>
            <a:r>
              <a:rPr lang="fa-IR" sz="2800" b="1" kern="0" dirty="0">
                <a:solidFill>
                  <a:srgbClr val="000000"/>
                </a:solidFill>
                <a:latin typeface="Times New Roman"/>
                <a:cs typeface="B Nazanin" pitchFamily="2" charset="-78"/>
              </a:rPr>
              <a:t>از </a:t>
            </a:r>
            <a:r>
              <a:rPr lang="fa-IR" sz="2800" b="1" kern="0" dirty="0" smtClean="0">
                <a:solidFill>
                  <a:srgbClr val="000000"/>
                </a:solidFill>
                <a:latin typeface="Times New Roman"/>
                <a:cs typeface="B Nazanin" pitchFamily="2" charset="-78"/>
              </a:rPr>
              <a:t>تجربه‌ي </a:t>
            </a:r>
            <a:r>
              <a:rPr lang="fa-IR" sz="2800" b="1" kern="0" dirty="0">
                <a:solidFill>
                  <a:srgbClr val="000000"/>
                </a:solidFill>
                <a:latin typeface="Times New Roman"/>
                <a:cs typeface="B Nazanin" pitchFamily="2" charset="-78"/>
              </a:rPr>
              <a:t>تخليه‌ي هيجاني است كه در آن خواننده ممكن است از مسئله‌ي خود و راه‌حل‌هاي احتمالي آن آگاه شود</a:t>
            </a:r>
            <a:r>
              <a:rPr lang="fa-IR" sz="2800" b="1" kern="0" dirty="0" smtClean="0">
                <a:solidFill>
                  <a:srgbClr val="000000"/>
                </a:solidFill>
                <a:latin typeface="Times New Roman"/>
                <a:cs typeface="B Nazanin" pitchFamily="2" charset="-78"/>
              </a:rPr>
              <a:t>.</a:t>
            </a:r>
          </a:p>
          <a:p>
            <a:pPr marL="137160" lvl="0" indent="0" algn="just" fontAlgn="base">
              <a:lnSpc>
                <a:spcPct val="150000"/>
              </a:lnSpc>
              <a:spcAft>
                <a:spcPct val="0"/>
              </a:spcAft>
              <a:buNone/>
            </a:pPr>
            <a:r>
              <a:rPr lang="fa-IR" sz="2800" b="1" kern="0" dirty="0" smtClean="0">
                <a:solidFill>
                  <a:srgbClr val="000000"/>
                </a:solidFill>
                <a:latin typeface="Times New Roman"/>
                <a:cs typeface="B Nazanin" pitchFamily="2" charset="-78"/>
              </a:rPr>
              <a:t>آگاهي از راهبردها و روش‌هاي حل مسئله به كار گرفته شده توسط شخصيت‌هاي داستان و ديگر راهبردهايي كه به ذهن شخص مي‌رسد. </a:t>
            </a:r>
            <a:endParaRPr lang="fa-IR" sz="2800" b="1" kern="0" dirty="0">
              <a:solidFill>
                <a:srgbClr val="000000"/>
              </a:solidFill>
              <a:latin typeface="Times New Roman"/>
              <a:cs typeface="B Nazanin" pitchFamily="2" charset="-78"/>
            </a:endParaRPr>
          </a:p>
        </p:txBody>
      </p:sp>
    </p:spTree>
    <p:extLst>
      <p:ext uri="{BB962C8B-B14F-4D97-AF65-F5344CB8AC3E}">
        <p14:creationId xmlns:p14="http://schemas.microsoft.com/office/powerpoint/2010/main" val="2568904963"/>
      </p:ext>
    </p:extLst>
  </p:cSld>
  <p:clrMapOvr>
    <a:masterClrMapping/>
  </p:clrMapOvr>
  <mc:AlternateContent xmlns:mc="http://schemas.openxmlformats.org/markup-compatibility/2006" xmlns:p14="http://schemas.microsoft.com/office/powerpoint/2010/main">
    <mc:Choice Requires="p14">
      <p:transition>
        <p14:prism dir="r" isContent="1" isInverted="1"/>
      </p:transition>
    </mc:Choice>
    <mc:Fallback xmlns="">
      <p:transition>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81000" y="304800"/>
            <a:ext cx="8305800" cy="1143000"/>
          </a:xfrm>
          <a:blipFill>
            <a:blip r:embed="rId4"/>
            <a:tile tx="0" ty="0" sx="100000" sy="100000" flip="none" algn="tl"/>
          </a:blipFill>
          <a:ln>
            <a:noFill/>
          </a:ln>
          <a:effectLst>
            <a:glow rad="228600">
              <a:srgbClr val="C00000">
                <a:alpha val="40000"/>
              </a:srgbClr>
            </a:glow>
            <a:outerShdw blurRad="50800" dist="38100" dir="16200000" rotWithShape="0">
              <a:prstClr val="black">
                <a:alpha val="40000"/>
              </a:prstClr>
            </a:outerShdw>
            <a:reflection blurRad="6350" stA="52000" endA="300" endPos="35000" dir="5400000" sy="-100000" algn="bl" rotWithShape="0"/>
          </a:effectLst>
          <a:scene3d>
            <a:camera prst="orthographicFront">
              <a:rot lat="0" lon="20400000" rev="0"/>
            </a:camera>
            <a:lightRig rig="threePt" dir="t"/>
          </a:scene3d>
          <a:sp3d>
            <a:bevelT/>
            <a:bevelB/>
          </a:sp3d>
        </p:spPr>
        <p:txBody>
          <a:bodyPr/>
          <a:lstStyle/>
          <a:p>
            <a:r>
              <a:rPr lang="fa-IR" sz="3200" b="1" dirty="0" smtClean="0">
                <a:solidFill>
                  <a:srgbClr val="FFFF00"/>
                </a:solidFill>
                <a:latin typeface="ب"/>
                <a:cs typeface="B Nazanin" pitchFamily="2" charset="-78"/>
              </a:rPr>
              <a:t>هدف كتاب درماني</a:t>
            </a:r>
            <a:endParaRPr lang="fa-IR" sz="3200" b="1" dirty="0">
              <a:solidFill>
                <a:srgbClr val="FFFF00"/>
              </a:solidFill>
              <a:latin typeface="ب"/>
              <a:cs typeface="B Nazanin" pitchFamily="2" charset="-78"/>
            </a:endParaRPr>
          </a:p>
        </p:txBody>
      </p:sp>
      <p:sp>
        <p:nvSpPr>
          <p:cNvPr id="5" name="Content Placeholder 4"/>
          <p:cNvSpPr>
            <a:spLocks noGrp="1"/>
          </p:cNvSpPr>
          <p:nvPr>
            <p:ph idx="1"/>
          </p:nvPr>
        </p:nvSpPr>
        <p:spPr>
          <a:xfrm>
            <a:off x="609600" y="1600200"/>
            <a:ext cx="7772400" cy="4525963"/>
          </a:xfrm>
          <a:solidFill>
            <a:srgbClr val="FFFF00">
              <a:alpha val="44000"/>
            </a:srgbClr>
          </a:solidFill>
        </p:spPr>
        <p:txBody>
          <a:bodyPr>
            <a:normAutofit/>
          </a:bodyPr>
          <a:lstStyle/>
          <a:p>
            <a:pPr marL="0" indent="0" algn="just">
              <a:lnSpc>
                <a:spcPct val="150000"/>
              </a:lnSpc>
              <a:buNone/>
            </a:pPr>
            <a:r>
              <a:rPr lang="fa-IR" sz="2800" b="1" dirty="0" smtClean="0">
                <a:cs typeface="B Nazanin" pitchFamily="2" charset="-78"/>
              </a:rPr>
              <a:t>كمك به كودك براي:</a:t>
            </a:r>
          </a:p>
          <a:p>
            <a:pPr algn="just">
              <a:lnSpc>
                <a:spcPct val="150000"/>
              </a:lnSpc>
              <a:buFont typeface="Wingdings" pitchFamily="2" charset="2"/>
              <a:buChar char="ü"/>
            </a:pPr>
            <a:r>
              <a:rPr lang="fa-IR" sz="2800" b="1" dirty="0" smtClean="0">
                <a:cs typeface="B Nazanin" pitchFamily="2" charset="-78"/>
              </a:rPr>
              <a:t> تشخيص مشكل يا مسئله‌ي خود.</a:t>
            </a:r>
          </a:p>
          <a:p>
            <a:pPr algn="just">
              <a:lnSpc>
                <a:spcPct val="150000"/>
              </a:lnSpc>
              <a:buFont typeface="Wingdings" pitchFamily="2" charset="2"/>
              <a:buChar char="ü"/>
            </a:pPr>
            <a:r>
              <a:rPr lang="fa-IR" sz="2800" b="1" dirty="0" smtClean="0">
                <a:cs typeface="B Nazanin" pitchFamily="2" charset="-78"/>
              </a:rPr>
              <a:t>كسب بينش نسبت به علل آن و راهكارها. </a:t>
            </a:r>
          </a:p>
          <a:p>
            <a:pPr algn="just">
              <a:lnSpc>
                <a:spcPct val="150000"/>
              </a:lnSpc>
              <a:buFont typeface="Wingdings" pitchFamily="2" charset="2"/>
              <a:buChar char="ü"/>
            </a:pPr>
            <a:r>
              <a:rPr lang="fa-IR" sz="2800" b="1" dirty="0" smtClean="0">
                <a:cs typeface="B Nazanin" pitchFamily="2" charset="-78"/>
              </a:rPr>
              <a:t>انجام اقدامات مناسب براي حل مشكل.</a:t>
            </a:r>
          </a:p>
          <a:p>
            <a:pPr algn="just">
              <a:lnSpc>
                <a:spcPct val="150000"/>
              </a:lnSpc>
              <a:buFont typeface="Wingdings" pitchFamily="2" charset="2"/>
              <a:buChar char="ü"/>
            </a:pPr>
            <a:endParaRPr lang="fa-IR" sz="2800" b="1" dirty="0" smtClean="0">
              <a:cs typeface="B Nazanin" pitchFamily="2" charset="-78"/>
            </a:endParaRPr>
          </a:p>
          <a:p>
            <a:pPr marL="0" indent="0" algn="just">
              <a:lnSpc>
                <a:spcPct val="150000"/>
              </a:lnSpc>
              <a:buNone/>
            </a:pPr>
            <a:endParaRPr lang="fa-IR" sz="2800" b="1" dirty="0" smtClean="0">
              <a:cs typeface="B Nazanin" pitchFamily="2" charset="-78"/>
            </a:endParaRPr>
          </a:p>
          <a:p>
            <a:pPr marL="0" indent="0" algn="just">
              <a:lnSpc>
                <a:spcPct val="150000"/>
              </a:lnSpc>
              <a:buNone/>
            </a:pPr>
            <a:endParaRPr lang="fa-IR" sz="2800" b="1" dirty="0" smtClean="0">
              <a:cs typeface="B Nazanin" pitchFamily="2" charset="-78"/>
            </a:endParaRPr>
          </a:p>
        </p:txBody>
      </p:sp>
    </p:spTree>
    <p:extLst>
      <p:ext uri="{BB962C8B-B14F-4D97-AF65-F5344CB8AC3E}">
        <p14:creationId xmlns:p14="http://schemas.microsoft.com/office/powerpoint/2010/main" val="3511855436"/>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81000" y="304800"/>
            <a:ext cx="8305800" cy="1143000"/>
          </a:xfrm>
          <a:blipFill>
            <a:blip r:embed="rId4"/>
            <a:tile tx="0" ty="0" sx="100000" sy="100000" flip="none" algn="tl"/>
          </a:blipFill>
          <a:ln>
            <a:noFill/>
          </a:ln>
          <a:effectLst>
            <a:glow rad="228600">
              <a:srgbClr val="C00000">
                <a:alpha val="40000"/>
              </a:srgbClr>
            </a:glow>
            <a:outerShdw blurRad="50800" dist="38100" dir="16200000" rotWithShape="0">
              <a:prstClr val="black">
                <a:alpha val="40000"/>
              </a:prstClr>
            </a:outerShdw>
            <a:reflection blurRad="6350" stA="52000" endA="300" endPos="35000" dir="5400000" sy="-100000" algn="bl" rotWithShape="0"/>
          </a:effectLst>
          <a:scene3d>
            <a:camera prst="orthographicFront">
              <a:rot lat="0" lon="20400000" rev="0"/>
            </a:camera>
            <a:lightRig rig="threePt" dir="t"/>
          </a:scene3d>
          <a:sp3d>
            <a:bevelT/>
            <a:bevelB/>
          </a:sp3d>
        </p:spPr>
        <p:txBody>
          <a:bodyPr/>
          <a:lstStyle/>
          <a:p>
            <a:r>
              <a:rPr lang="fa-IR" sz="3200" b="1" dirty="0" smtClean="0">
                <a:solidFill>
                  <a:srgbClr val="FFFF00"/>
                </a:solidFill>
                <a:latin typeface="ب"/>
                <a:cs typeface="B Nazanin" pitchFamily="2" charset="-78"/>
              </a:rPr>
              <a:t>نحوه‌ي اجراي كتاب درماني  و نقش درمانگر</a:t>
            </a:r>
            <a:endParaRPr lang="fa-IR" sz="3200" b="1" dirty="0">
              <a:solidFill>
                <a:srgbClr val="FFFF00"/>
              </a:solidFill>
              <a:latin typeface="ب"/>
              <a:cs typeface="B Nazanin" pitchFamily="2" charset="-78"/>
            </a:endParaRPr>
          </a:p>
        </p:txBody>
      </p:sp>
      <p:sp>
        <p:nvSpPr>
          <p:cNvPr id="5" name="Content Placeholder 4"/>
          <p:cNvSpPr>
            <a:spLocks noGrp="1"/>
          </p:cNvSpPr>
          <p:nvPr>
            <p:ph idx="1"/>
          </p:nvPr>
        </p:nvSpPr>
        <p:spPr>
          <a:xfrm>
            <a:off x="609600" y="1600200"/>
            <a:ext cx="7772400" cy="4525963"/>
          </a:xfrm>
          <a:solidFill>
            <a:srgbClr val="FFFF00">
              <a:alpha val="44000"/>
            </a:srgbClr>
          </a:solidFill>
        </p:spPr>
        <p:txBody>
          <a:bodyPr>
            <a:normAutofit/>
          </a:bodyPr>
          <a:lstStyle/>
          <a:p>
            <a:pPr marL="0" indent="0" algn="just">
              <a:lnSpc>
                <a:spcPct val="150000"/>
              </a:lnSpc>
              <a:buNone/>
            </a:pPr>
            <a:r>
              <a:rPr lang="fa-IR" sz="2800" b="1" dirty="0">
                <a:cs typeface="B Nazanin" pitchFamily="2" charset="-78"/>
              </a:rPr>
              <a:t>فرايند سه‌گانه اي كه قبلا گفته شد بدون حضور درمانگر ممكن است به نتيجه اي مطلوب نيانجامد (در حقيقت درمانگر بايد از قبل بداند كه دنبال چيست و به چه نتيجه اي بايد برسد). </a:t>
            </a:r>
            <a:endParaRPr lang="fa-IR" sz="2800" b="1" dirty="0" smtClean="0">
              <a:cs typeface="B Nazanin" pitchFamily="2" charset="-78"/>
            </a:endParaRPr>
          </a:p>
          <a:p>
            <a:pPr marL="0" indent="0" algn="just">
              <a:lnSpc>
                <a:spcPct val="150000"/>
              </a:lnSpc>
              <a:buNone/>
            </a:pPr>
            <a:endParaRPr lang="fa-IR" sz="2800" b="1" dirty="0" smtClean="0">
              <a:cs typeface="B Nazanin" pitchFamily="2" charset="-78"/>
            </a:endParaRPr>
          </a:p>
        </p:txBody>
      </p:sp>
    </p:spTree>
    <p:extLst>
      <p:ext uri="{BB962C8B-B14F-4D97-AF65-F5344CB8AC3E}">
        <p14:creationId xmlns:p14="http://schemas.microsoft.com/office/powerpoint/2010/main" val="358871602"/>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304800"/>
            <a:ext cx="8229600" cy="1143000"/>
          </a:xfrm>
          <a:solidFill>
            <a:srgbClr val="00FF00">
              <a:alpha val="86000"/>
            </a:srgbClr>
          </a:solidFill>
          <a:scene3d>
            <a:camera prst="orthographicFront"/>
            <a:lightRig rig="threePt" dir="t"/>
          </a:scene3d>
          <a:sp3d>
            <a:bevelT/>
          </a:sp3d>
        </p:spPr>
        <p:txBody>
          <a:bodyPr>
            <a:noAutofit/>
          </a:bodyPr>
          <a:lstStyle/>
          <a:p>
            <a:pPr marL="137160" lvl="0" fontAlgn="base">
              <a:lnSpc>
                <a:spcPct val="150000"/>
              </a:lnSpc>
              <a:spcBef>
                <a:spcPct val="20000"/>
              </a:spcBef>
              <a:spcAft>
                <a:spcPct val="0"/>
              </a:spcAft>
            </a:pPr>
            <a:r>
              <a:rPr lang="fa-IR" sz="3200" b="1" dirty="0" smtClean="0">
                <a:latin typeface="ب"/>
                <a:cs typeface="B Nazanin" pitchFamily="2" charset="-78"/>
              </a:rPr>
              <a:t>قبل از اجراي كتاب درماني </a:t>
            </a:r>
            <a:endParaRPr lang="fa-IR" sz="3200" b="1" dirty="0">
              <a:latin typeface="ب"/>
              <a:cs typeface="B Nazanin" pitchFamily="2" charset="-78"/>
            </a:endParaRPr>
          </a:p>
        </p:txBody>
      </p:sp>
      <p:sp>
        <p:nvSpPr>
          <p:cNvPr id="5" name="Content Placeholder 4"/>
          <p:cNvSpPr>
            <a:spLocks noGrp="1"/>
          </p:cNvSpPr>
          <p:nvPr>
            <p:ph idx="1"/>
          </p:nvPr>
        </p:nvSpPr>
        <p:spPr>
          <a:xfrm>
            <a:off x="457200" y="1676400"/>
            <a:ext cx="8229600" cy="4525963"/>
          </a:xfrm>
          <a:solidFill>
            <a:srgbClr val="00FF00">
              <a:alpha val="53000"/>
            </a:srgbClr>
          </a:solidFill>
          <a:scene3d>
            <a:camera prst="orthographicFront"/>
            <a:lightRig rig="threePt" dir="t"/>
          </a:scene3d>
          <a:sp3d>
            <a:bevelT/>
          </a:sp3d>
        </p:spPr>
        <p:txBody>
          <a:bodyPr>
            <a:normAutofit/>
          </a:bodyPr>
          <a:lstStyle/>
          <a:p>
            <a:pPr marL="137160" lvl="0" indent="0" algn="just" fontAlgn="base">
              <a:lnSpc>
                <a:spcPct val="150000"/>
              </a:lnSpc>
              <a:spcAft>
                <a:spcPct val="0"/>
              </a:spcAft>
              <a:buNone/>
            </a:pPr>
            <a:r>
              <a:rPr lang="fa-IR" sz="2800" b="1" kern="0" dirty="0" smtClean="0">
                <a:latin typeface="Times New Roman"/>
                <a:cs typeface="B Nazanin" pitchFamily="2" charset="-78"/>
              </a:rPr>
              <a:t>شناسايي مسئله يا مشكلي كه بايد مورد بررسي قرار گيرد.</a:t>
            </a:r>
          </a:p>
          <a:p>
            <a:pPr marL="137160" indent="0" algn="just" fontAlgn="base">
              <a:lnSpc>
                <a:spcPct val="150000"/>
              </a:lnSpc>
              <a:spcAft>
                <a:spcPct val="0"/>
              </a:spcAft>
              <a:buNone/>
            </a:pPr>
            <a:r>
              <a:rPr lang="fa-IR" sz="2000" b="1" kern="0" dirty="0">
                <a:latin typeface="Times New Roman"/>
                <a:cs typeface="B Nazanin" pitchFamily="2" charset="-78"/>
              </a:rPr>
              <a:t>(لزوم كسب آگاهي در زمينه‌ي مشكل مورد نظر و نيز اطلاع از روان‌شناسي كودك و نوجوان</a:t>
            </a:r>
            <a:r>
              <a:rPr lang="fa-IR" sz="2000" b="1" kern="0" dirty="0" smtClean="0">
                <a:latin typeface="Times New Roman"/>
                <a:cs typeface="B Nazanin" pitchFamily="2" charset="-78"/>
              </a:rPr>
              <a:t>).</a:t>
            </a:r>
          </a:p>
          <a:p>
            <a:pPr marL="137160" indent="0" algn="just" fontAlgn="base">
              <a:lnSpc>
                <a:spcPct val="150000"/>
              </a:lnSpc>
              <a:spcAft>
                <a:spcPct val="0"/>
              </a:spcAft>
              <a:buNone/>
            </a:pPr>
            <a:r>
              <a:rPr lang="fa-IR" sz="2000" b="1" kern="0" dirty="0" smtClean="0">
                <a:latin typeface="Times New Roman"/>
                <a:cs typeface="B Nazanin" pitchFamily="2" charset="-78"/>
              </a:rPr>
              <a:t>انجام كار تيمي با همراهي روان‌شناس </a:t>
            </a:r>
            <a:endParaRPr lang="fa-IR" sz="2000" b="1" kern="0" dirty="0">
              <a:latin typeface="Times New Roman"/>
              <a:cs typeface="B Nazanin" pitchFamily="2" charset="-78"/>
            </a:endParaRPr>
          </a:p>
          <a:p>
            <a:pPr marL="137160" lvl="0" indent="0" algn="just" fontAlgn="base">
              <a:lnSpc>
                <a:spcPct val="150000"/>
              </a:lnSpc>
              <a:spcAft>
                <a:spcPct val="0"/>
              </a:spcAft>
              <a:buNone/>
            </a:pPr>
            <a:endParaRPr lang="fa-IR" sz="2800" b="1" kern="0" dirty="0" smtClean="0">
              <a:latin typeface="Times New Roman"/>
              <a:cs typeface="B Nazanin" pitchFamily="2" charset="-78"/>
            </a:endParaRPr>
          </a:p>
          <a:p>
            <a:pPr marL="137160" lvl="0" indent="0" algn="just" fontAlgn="base">
              <a:lnSpc>
                <a:spcPct val="150000"/>
              </a:lnSpc>
              <a:spcAft>
                <a:spcPct val="0"/>
              </a:spcAft>
              <a:buNone/>
            </a:pPr>
            <a:r>
              <a:rPr lang="fa-IR" sz="2800" b="1" kern="0" dirty="0" smtClean="0">
                <a:latin typeface="Times New Roman"/>
                <a:cs typeface="B Nazanin" pitchFamily="2" charset="-78"/>
              </a:rPr>
              <a:t>انتخاب كتاب‌هاي مناسب و مرتبط </a:t>
            </a:r>
          </a:p>
          <a:p>
            <a:pPr marL="137160" lvl="0" indent="0" algn="just" fontAlgn="base">
              <a:lnSpc>
                <a:spcPct val="150000"/>
              </a:lnSpc>
              <a:spcAft>
                <a:spcPct val="0"/>
              </a:spcAft>
              <a:buNone/>
            </a:pPr>
            <a:r>
              <a:rPr lang="fa-IR" sz="2000" b="1" kern="0" dirty="0" smtClean="0">
                <a:latin typeface="Times New Roman"/>
                <a:cs typeface="B Nazanin" pitchFamily="2" charset="-78"/>
              </a:rPr>
              <a:t> </a:t>
            </a:r>
          </a:p>
          <a:p>
            <a:pPr marL="137160" lvl="0" indent="0" algn="just" fontAlgn="base">
              <a:lnSpc>
                <a:spcPct val="150000"/>
              </a:lnSpc>
              <a:spcAft>
                <a:spcPct val="0"/>
              </a:spcAft>
              <a:buNone/>
            </a:pPr>
            <a:endParaRPr lang="fa-IR" sz="2800" b="1" kern="0" dirty="0">
              <a:latin typeface="Times New Roman"/>
              <a:cs typeface="B Nazanin" pitchFamily="2" charset="-78"/>
            </a:endParaRPr>
          </a:p>
        </p:txBody>
      </p:sp>
    </p:spTree>
    <p:extLst>
      <p:ext uri="{BB962C8B-B14F-4D97-AF65-F5344CB8AC3E}">
        <p14:creationId xmlns:p14="http://schemas.microsoft.com/office/powerpoint/2010/main" val="1213689936"/>
      </p:ext>
    </p:extLst>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anim calcmode="lin" valueType="num">
                                      <p:cBhvr additive="base">
                                        <p:cTn id="23"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7000"/>
            <a:lum/>
          </a:blip>
          <a:srcRect/>
          <a:stretch>
            <a:fillRect l="-10000" r="-10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381000"/>
            <a:ext cx="8229600" cy="1143000"/>
          </a:xfrm>
          <a:blipFill dpi="0" rotWithShape="1">
            <a:blip r:embed="rId4">
              <a:alphaModFix amt="40000"/>
            </a:blip>
            <a:srcRect/>
            <a:tile tx="0" ty="0" sx="100000" sy="100000" flip="none" algn="tl"/>
          </a:blipFill>
          <a:effectLst>
            <a:glow rad="228600">
              <a:schemeClr val="accent4">
                <a:satMod val="175000"/>
                <a:alpha val="40000"/>
              </a:schemeClr>
            </a:glow>
            <a:outerShdw blurRad="50800" dist="38100" dir="2700000" algn="tl" rotWithShape="0">
              <a:prstClr val="black">
                <a:alpha val="40000"/>
              </a:prstClr>
            </a:outerShdw>
            <a:reflection blurRad="6350" stA="50000" endA="275" endPos="40000" dist="101600" dir="5400000" sy="-100000" algn="bl" rotWithShape="0"/>
          </a:effectLst>
          <a:scene3d>
            <a:camera prst="orthographicFront"/>
            <a:lightRig rig="threePt" dir="t"/>
          </a:scene3d>
          <a:sp3d>
            <a:bevelT/>
          </a:sp3d>
        </p:spPr>
        <p:txBody>
          <a:bodyPr>
            <a:noAutofit/>
          </a:bodyPr>
          <a:lstStyle/>
          <a:p>
            <a:r>
              <a:rPr lang="fa-IR" sz="3200" b="1" dirty="0" smtClean="0">
                <a:solidFill>
                  <a:srgbClr val="FFFF00"/>
                </a:solidFill>
                <a:latin typeface="ب"/>
                <a:cs typeface="B Nazanin" pitchFamily="2" charset="-78"/>
              </a:rPr>
              <a:t>انتخاب كتاب‌هاي مناسب</a:t>
            </a:r>
            <a:endParaRPr lang="fa-IR" sz="3200" b="1" dirty="0">
              <a:solidFill>
                <a:srgbClr val="FFFF00"/>
              </a:solidFill>
              <a:latin typeface="ب"/>
              <a:cs typeface="B Nazanin" pitchFamily="2" charset="-78"/>
            </a:endParaRPr>
          </a:p>
        </p:txBody>
      </p:sp>
      <p:sp>
        <p:nvSpPr>
          <p:cNvPr id="5" name="Content Placeholder 4"/>
          <p:cNvSpPr>
            <a:spLocks noGrp="1"/>
          </p:cNvSpPr>
          <p:nvPr>
            <p:ph idx="1"/>
          </p:nvPr>
        </p:nvSpPr>
        <p:spPr>
          <a:xfrm>
            <a:off x="457200" y="1676400"/>
            <a:ext cx="8229600" cy="4525963"/>
          </a:xfrm>
        </p:spPr>
        <p:txBody>
          <a:bodyPr>
            <a:normAutofit/>
          </a:bodyPr>
          <a:lstStyle/>
          <a:p>
            <a:pPr marL="0" indent="0" algn="just">
              <a:lnSpc>
                <a:spcPct val="150000"/>
              </a:lnSpc>
              <a:buNone/>
            </a:pPr>
            <a:r>
              <a:rPr lang="fa-IR" sz="2800" b="1" dirty="0" smtClean="0">
                <a:cs typeface="B Nazanin" pitchFamily="2" charset="-78"/>
              </a:rPr>
              <a:t>در درمان شناختي مطالب كتاب مستقيماً به موضوع ربط دارد. </a:t>
            </a:r>
          </a:p>
          <a:p>
            <a:pPr marL="0" indent="0" algn="just">
              <a:lnSpc>
                <a:spcPct val="150000"/>
              </a:lnSpc>
              <a:buNone/>
            </a:pPr>
            <a:endParaRPr lang="fa-IR" sz="2800" b="1" dirty="0" smtClean="0">
              <a:cs typeface="B Nazanin" pitchFamily="2" charset="-78"/>
            </a:endParaRPr>
          </a:p>
        </p:txBody>
      </p:sp>
    </p:spTree>
    <p:extLst>
      <p:ext uri="{BB962C8B-B14F-4D97-AF65-F5344CB8AC3E}">
        <p14:creationId xmlns:p14="http://schemas.microsoft.com/office/powerpoint/2010/main" val="2261953945"/>
      </p:ext>
    </p:extLst>
  </p:cSld>
  <p:clrMapOvr>
    <a:masterClrMapping/>
  </p:clrMapOvr>
  <mc:AlternateContent xmlns:mc="http://schemas.openxmlformats.org/markup-compatibility/2006" xmlns:p14="http://schemas.microsoft.com/office/powerpoint/2010/main">
    <mc:Choice Requires="p14">
      <p:transition>
        <p14:prism dir="r" isInverted="1"/>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7000"/>
            <a:lum/>
          </a:blip>
          <a:srcRect/>
          <a:stretch>
            <a:fillRect l="-10000" r="-10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381000"/>
            <a:ext cx="8229600" cy="1143000"/>
          </a:xfrm>
          <a:blipFill dpi="0" rotWithShape="1">
            <a:blip r:embed="rId4">
              <a:alphaModFix amt="40000"/>
            </a:blip>
            <a:srcRect/>
            <a:tile tx="0" ty="0" sx="100000" sy="100000" flip="none" algn="tl"/>
          </a:blipFill>
          <a:effectLst>
            <a:glow rad="228600">
              <a:schemeClr val="accent4">
                <a:satMod val="175000"/>
                <a:alpha val="40000"/>
              </a:schemeClr>
            </a:glow>
            <a:outerShdw blurRad="50800" dist="38100" dir="2700000" algn="tl" rotWithShape="0">
              <a:prstClr val="black">
                <a:alpha val="40000"/>
              </a:prstClr>
            </a:outerShdw>
            <a:reflection blurRad="6350" stA="50000" endA="275" endPos="40000" dist="101600" dir="5400000" sy="-100000" algn="bl" rotWithShape="0"/>
          </a:effectLst>
          <a:scene3d>
            <a:camera prst="orthographicFront"/>
            <a:lightRig rig="threePt" dir="t"/>
          </a:scene3d>
          <a:sp3d>
            <a:bevelT/>
          </a:sp3d>
        </p:spPr>
        <p:txBody>
          <a:bodyPr>
            <a:noAutofit/>
          </a:bodyPr>
          <a:lstStyle/>
          <a:p>
            <a:r>
              <a:rPr lang="fa-IR" sz="3200" b="1" dirty="0" smtClean="0">
                <a:solidFill>
                  <a:srgbClr val="FFFF00"/>
                </a:solidFill>
                <a:latin typeface="ب"/>
                <a:cs typeface="B Nazanin" pitchFamily="2" charset="-78"/>
              </a:rPr>
              <a:t>انتخاب كتاب‌هاي مناسب</a:t>
            </a:r>
            <a:endParaRPr lang="fa-IR" sz="3200" b="1" dirty="0">
              <a:solidFill>
                <a:srgbClr val="FFFF00"/>
              </a:solidFill>
              <a:latin typeface="ب"/>
              <a:cs typeface="B Nazanin" pitchFamily="2" charset="-78"/>
            </a:endParaRPr>
          </a:p>
        </p:txBody>
      </p:sp>
      <p:sp>
        <p:nvSpPr>
          <p:cNvPr id="5" name="Content Placeholder 4"/>
          <p:cNvSpPr>
            <a:spLocks noGrp="1"/>
          </p:cNvSpPr>
          <p:nvPr>
            <p:ph idx="1"/>
          </p:nvPr>
        </p:nvSpPr>
        <p:spPr>
          <a:xfrm>
            <a:off x="457200" y="1676400"/>
            <a:ext cx="8229600" cy="4525963"/>
          </a:xfrm>
        </p:spPr>
        <p:txBody>
          <a:bodyPr>
            <a:normAutofit/>
          </a:bodyPr>
          <a:lstStyle/>
          <a:p>
            <a:pPr marL="0" indent="0" algn="just">
              <a:lnSpc>
                <a:spcPct val="150000"/>
              </a:lnSpc>
              <a:buNone/>
            </a:pPr>
            <a:r>
              <a:rPr lang="fa-IR" sz="2800" b="1" dirty="0" smtClean="0">
                <a:cs typeface="B Nazanin" pitchFamily="2" charset="-78"/>
              </a:rPr>
              <a:t>در درمان عاطفي معمولاً از آثار داستاني استفاده مي‌شود (مي‌تواند به زبان حيوانات باشد يا نباشد). </a:t>
            </a:r>
          </a:p>
          <a:p>
            <a:pPr marL="0" indent="0" algn="just">
              <a:lnSpc>
                <a:spcPct val="150000"/>
              </a:lnSpc>
              <a:buNone/>
            </a:pPr>
            <a:r>
              <a:rPr lang="fa-IR" sz="2800" b="1" dirty="0" smtClean="0">
                <a:cs typeface="B Nazanin" pitchFamily="2" charset="-78"/>
              </a:rPr>
              <a:t>كتاب انتخاب شده بايد اثر ادبي با كيفيتي باشد و همانندسازي را ارتقاء دهد.</a:t>
            </a:r>
            <a:r>
              <a:rPr lang="fa-IR" sz="2800" b="1" dirty="0">
                <a:cs typeface="B Nazanin" pitchFamily="2" charset="-78"/>
              </a:rPr>
              <a:t> به گونه‌اي كه شخص انعكاس معماها و مشكلات خود را در آن ببيند و بتواند با عواطف و </a:t>
            </a:r>
            <a:r>
              <a:rPr lang="fa-IR" sz="2800" b="1" dirty="0" smtClean="0">
                <a:cs typeface="B Nazanin" pitchFamily="2" charset="-78"/>
              </a:rPr>
              <a:t>رنج‌هاي </a:t>
            </a:r>
            <a:r>
              <a:rPr lang="fa-IR" sz="2800" b="1" dirty="0">
                <a:cs typeface="B Nazanin" pitchFamily="2" charset="-78"/>
              </a:rPr>
              <a:t>خود با حداقل ترس ارتباط برقرار كند. </a:t>
            </a:r>
          </a:p>
          <a:p>
            <a:pPr marL="0" indent="0" algn="just">
              <a:lnSpc>
                <a:spcPct val="150000"/>
              </a:lnSpc>
              <a:buNone/>
            </a:pPr>
            <a:endParaRPr lang="fa-IR" sz="2800" b="1" dirty="0" smtClean="0">
              <a:cs typeface="B Nazanin" pitchFamily="2" charset="-78"/>
            </a:endParaRPr>
          </a:p>
          <a:p>
            <a:pPr marL="0" indent="0" algn="just">
              <a:lnSpc>
                <a:spcPct val="150000"/>
              </a:lnSpc>
              <a:buNone/>
            </a:pPr>
            <a:endParaRPr lang="fa-IR" sz="2800" b="1" dirty="0" smtClean="0">
              <a:cs typeface="B Nazanin" pitchFamily="2" charset="-78"/>
            </a:endParaRPr>
          </a:p>
        </p:txBody>
      </p:sp>
    </p:spTree>
    <p:extLst>
      <p:ext uri="{BB962C8B-B14F-4D97-AF65-F5344CB8AC3E}">
        <p14:creationId xmlns:p14="http://schemas.microsoft.com/office/powerpoint/2010/main" val="849467815"/>
      </p:ext>
    </p:extLst>
  </p:cSld>
  <p:clrMapOvr>
    <a:masterClrMapping/>
  </p:clrMapOvr>
  <mc:AlternateContent xmlns:mc="http://schemas.openxmlformats.org/markup-compatibility/2006" xmlns:p14="http://schemas.microsoft.com/office/powerpoint/2010/main">
    <mc:Choice Requires="p14">
      <p:transition>
        <p14:prism dir="r" isInverted="1"/>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7000"/>
            <a:lum/>
          </a:blip>
          <a:srcRect/>
          <a:stretch>
            <a:fillRect l="-10000" r="-10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381000"/>
            <a:ext cx="8229600" cy="1143000"/>
          </a:xfrm>
          <a:blipFill dpi="0" rotWithShape="1">
            <a:blip r:embed="rId4">
              <a:alphaModFix amt="40000"/>
            </a:blip>
            <a:srcRect/>
            <a:tile tx="0" ty="0" sx="100000" sy="100000" flip="none" algn="tl"/>
          </a:blipFill>
          <a:effectLst>
            <a:glow rad="228600">
              <a:schemeClr val="accent4">
                <a:satMod val="175000"/>
                <a:alpha val="40000"/>
              </a:schemeClr>
            </a:glow>
            <a:outerShdw blurRad="50800" dist="38100" dir="2700000" algn="tl" rotWithShape="0">
              <a:prstClr val="black">
                <a:alpha val="40000"/>
              </a:prstClr>
            </a:outerShdw>
            <a:reflection blurRad="6350" stA="50000" endA="275" endPos="40000" dist="101600" dir="5400000" sy="-100000" algn="bl" rotWithShape="0"/>
          </a:effectLst>
          <a:scene3d>
            <a:camera prst="orthographicFront"/>
            <a:lightRig rig="threePt" dir="t"/>
          </a:scene3d>
          <a:sp3d>
            <a:bevelT/>
          </a:sp3d>
        </p:spPr>
        <p:txBody>
          <a:bodyPr>
            <a:noAutofit/>
          </a:bodyPr>
          <a:lstStyle/>
          <a:p>
            <a:r>
              <a:rPr lang="fa-IR" sz="3200" b="1" dirty="0" smtClean="0">
                <a:solidFill>
                  <a:srgbClr val="FFFF00"/>
                </a:solidFill>
                <a:latin typeface="ب"/>
                <a:cs typeface="B Nazanin" pitchFamily="2" charset="-78"/>
              </a:rPr>
              <a:t>انتخاب كتاب‌هاي مناسب</a:t>
            </a:r>
            <a:endParaRPr lang="fa-IR" sz="3200" b="1" dirty="0">
              <a:solidFill>
                <a:srgbClr val="FFFF00"/>
              </a:solidFill>
              <a:latin typeface="ب"/>
              <a:cs typeface="B Nazanin" pitchFamily="2" charset="-78"/>
            </a:endParaRPr>
          </a:p>
        </p:txBody>
      </p:sp>
      <p:sp>
        <p:nvSpPr>
          <p:cNvPr id="5" name="Content Placeholder 4"/>
          <p:cNvSpPr>
            <a:spLocks noGrp="1"/>
          </p:cNvSpPr>
          <p:nvPr>
            <p:ph idx="1"/>
          </p:nvPr>
        </p:nvSpPr>
        <p:spPr>
          <a:xfrm>
            <a:off x="457200" y="1676400"/>
            <a:ext cx="8229600" cy="4525963"/>
          </a:xfrm>
        </p:spPr>
        <p:txBody>
          <a:bodyPr>
            <a:normAutofit/>
          </a:bodyPr>
          <a:lstStyle/>
          <a:p>
            <a:pPr marL="137160" lvl="0" indent="0" algn="just" fontAlgn="base">
              <a:lnSpc>
                <a:spcPct val="150000"/>
              </a:lnSpc>
              <a:spcAft>
                <a:spcPct val="0"/>
              </a:spcAft>
              <a:buNone/>
            </a:pPr>
            <a:r>
              <a:rPr lang="fa-IR" sz="2800" b="1" kern="0" dirty="0">
                <a:solidFill>
                  <a:srgbClr val="000000"/>
                </a:solidFill>
                <a:latin typeface="Times New Roman"/>
                <a:cs typeface="B Nazanin" pitchFamily="2" charset="-78"/>
              </a:rPr>
              <a:t>در يك اثر هنري با </a:t>
            </a:r>
            <a:r>
              <a:rPr lang="fa-IR" sz="2800" b="1" kern="0" dirty="0" smtClean="0">
                <a:solidFill>
                  <a:srgbClr val="000000"/>
                </a:solidFill>
                <a:latin typeface="Times New Roman"/>
                <a:cs typeface="B Nazanin" pitchFamily="2" charset="-78"/>
              </a:rPr>
              <a:t>كيفيت، </a:t>
            </a:r>
            <a:r>
              <a:rPr lang="fa-IR" sz="2800" b="1" kern="0" dirty="0">
                <a:solidFill>
                  <a:srgbClr val="000000"/>
                </a:solidFill>
                <a:latin typeface="Times New Roman"/>
                <a:cs typeface="B Nazanin" pitchFamily="2" charset="-78"/>
              </a:rPr>
              <a:t>طيف وسيعي از افكار و عواطف ارائه مي‌شود كه خواننده مي‌تواند با آن همانندسازي كند، از آن ياد بگيرد و </a:t>
            </a:r>
            <a:r>
              <a:rPr lang="fa-IR" sz="2800" b="1" kern="0" dirty="0" smtClean="0">
                <a:solidFill>
                  <a:srgbClr val="000000"/>
                </a:solidFill>
                <a:latin typeface="Times New Roman"/>
                <a:cs typeface="B Nazanin" pitchFamily="2" charset="-78"/>
              </a:rPr>
              <a:t>در </a:t>
            </a:r>
            <a:r>
              <a:rPr lang="fa-IR" sz="2800" b="1" kern="0" dirty="0">
                <a:solidFill>
                  <a:srgbClr val="000000"/>
                </a:solidFill>
                <a:latin typeface="Times New Roman"/>
                <a:cs typeface="B Nazanin" pitchFamily="2" charset="-78"/>
              </a:rPr>
              <a:t>زندگي خود بكار ببند. </a:t>
            </a:r>
            <a:endParaRPr lang="fa-IR" sz="2800" b="1" kern="0" dirty="0" smtClean="0">
              <a:solidFill>
                <a:srgbClr val="000000"/>
              </a:solidFill>
              <a:latin typeface="Times New Roman"/>
              <a:cs typeface="B Nazanin" pitchFamily="2" charset="-78"/>
            </a:endParaRPr>
          </a:p>
          <a:p>
            <a:pPr marL="137160" lvl="0" indent="0" algn="just" fontAlgn="base">
              <a:lnSpc>
                <a:spcPct val="150000"/>
              </a:lnSpc>
              <a:spcAft>
                <a:spcPct val="0"/>
              </a:spcAft>
              <a:buNone/>
            </a:pPr>
            <a:r>
              <a:rPr lang="fa-IR" sz="2800" b="1" kern="0" dirty="0">
                <a:solidFill>
                  <a:srgbClr val="000000"/>
                </a:solidFill>
                <a:latin typeface="Times New Roman"/>
                <a:cs typeface="B Nazanin" pitchFamily="2" charset="-78"/>
              </a:rPr>
              <a:t>روابط علّي واقعي بين رويدادها، احساسات و افكار شخصيت‌هاي داستان وجود داشته باشد. </a:t>
            </a:r>
          </a:p>
          <a:p>
            <a:pPr marL="137160" lvl="0" indent="0" algn="just" fontAlgn="base">
              <a:lnSpc>
                <a:spcPct val="150000"/>
              </a:lnSpc>
              <a:spcAft>
                <a:spcPct val="0"/>
              </a:spcAft>
              <a:buNone/>
            </a:pPr>
            <a:endParaRPr lang="fa-IR" sz="2800" b="1" kern="0" dirty="0" smtClean="0">
              <a:solidFill>
                <a:srgbClr val="000000"/>
              </a:solidFill>
              <a:latin typeface="Times New Roman"/>
              <a:cs typeface="B Nazanin" pitchFamily="2" charset="-78"/>
            </a:endParaRPr>
          </a:p>
          <a:p>
            <a:pPr marL="0" indent="0" algn="just">
              <a:lnSpc>
                <a:spcPct val="150000"/>
              </a:lnSpc>
              <a:buNone/>
            </a:pPr>
            <a:endParaRPr lang="fa-IR" sz="2800" b="1" dirty="0" smtClean="0">
              <a:cs typeface="B Nazanin" pitchFamily="2" charset="-78"/>
            </a:endParaRPr>
          </a:p>
        </p:txBody>
      </p:sp>
    </p:spTree>
    <p:extLst>
      <p:ext uri="{BB962C8B-B14F-4D97-AF65-F5344CB8AC3E}">
        <p14:creationId xmlns:p14="http://schemas.microsoft.com/office/powerpoint/2010/main" val="3650857747"/>
      </p:ext>
    </p:extLst>
  </p:cSld>
  <p:clrMapOvr>
    <a:masterClrMapping/>
  </p:clrMapOvr>
  <mc:AlternateContent xmlns:mc="http://schemas.openxmlformats.org/markup-compatibility/2006" xmlns:p14="http://schemas.microsoft.com/office/powerpoint/2010/main">
    <mc:Choice Requires="p14">
      <p:transition>
        <p14:prism dir="r" isInverted="1"/>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81000" y="228600"/>
            <a:ext cx="8229600" cy="1143000"/>
          </a:xfrm>
          <a:gradFill>
            <a:gsLst>
              <a:gs pos="0">
                <a:srgbClr val="FFFF00">
                  <a:alpha val="46000"/>
                </a:srgbClr>
              </a:gs>
              <a:gs pos="80000">
                <a:schemeClr val="accent6">
                  <a:shade val="93000"/>
                  <a:satMod val="130000"/>
                </a:schemeClr>
              </a:gs>
              <a:gs pos="100000">
                <a:schemeClr val="accent6">
                  <a:shade val="94000"/>
                  <a:satMod val="135000"/>
                </a:schemeClr>
              </a:gs>
            </a:gsLst>
          </a:gradFill>
        </p:spPr>
        <p:style>
          <a:lnRef idx="0">
            <a:schemeClr val="accent6"/>
          </a:lnRef>
          <a:fillRef idx="3">
            <a:schemeClr val="accent6"/>
          </a:fillRef>
          <a:effectRef idx="3">
            <a:schemeClr val="accent6"/>
          </a:effectRef>
          <a:fontRef idx="minor">
            <a:schemeClr val="lt1"/>
          </a:fontRef>
        </p:style>
        <p:txBody>
          <a:bodyPr>
            <a:normAutofit/>
          </a:bodyPr>
          <a:lstStyle/>
          <a:p>
            <a:r>
              <a:rPr lang="fa-IR" sz="3200" b="1" dirty="0" smtClean="0">
                <a:solidFill>
                  <a:srgbClr val="FFFF00"/>
                </a:solidFill>
                <a:latin typeface="ب"/>
                <a:cs typeface="B Nazanin" pitchFamily="2" charset="-78"/>
              </a:rPr>
              <a:t>انتخاب كتاب‌هاي </a:t>
            </a:r>
            <a:r>
              <a:rPr lang="fa-IR" sz="3200" b="1" dirty="0">
                <a:solidFill>
                  <a:srgbClr val="FFFF00"/>
                </a:solidFill>
                <a:latin typeface="ب"/>
                <a:cs typeface="B Nazanin" pitchFamily="2" charset="-78"/>
              </a:rPr>
              <a:t>مناسب</a:t>
            </a:r>
            <a:endParaRPr lang="fa-IR" sz="3200" b="1" dirty="0">
              <a:solidFill>
                <a:schemeClr val="tx1"/>
              </a:solidFill>
              <a:latin typeface="ب"/>
              <a:cs typeface="B Nazanin" pitchFamily="2" charset="-78"/>
            </a:endParaRPr>
          </a:p>
        </p:txBody>
      </p:sp>
      <p:sp>
        <p:nvSpPr>
          <p:cNvPr id="5" name="Content Placeholder 4"/>
          <p:cNvSpPr>
            <a:spLocks noGrp="1"/>
          </p:cNvSpPr>
          <p:nvPr>
            <p:ph idx="1"/>
          </p:nvPr>
        </p:nvSpPr>
        <p:spPr>
          <a:xfrm>
            <a:off x="381000" y="1646237"/>
            <a:ext cx="8229600" cy="4525963"/>
          </a:xfrm>
          <a:gradFill>
            <a:gsLst>
              <a:gs pos="7000">
                <a:schemeClr val="dk1">
                  <a:shade val="51000"/>
                  <a:satMod val="130000"/>
                  <a:alpha val="0"/>
                </a:schemeClr>
              </a:gs>
              <a:gs pos="80000">
                <a:schemeClr val="dk1">
                  <a:shade val="93000"/>
                  <a:satMod val="130000"/>
                </a:schemeClr>
              </a:gs>
              <a:gs pos="100000">
                <a:schemeClr val="dk1">
                  <a:shade val="94000"/>
                  <a:satMod val="135000"/>
                </a:schemeClr>
              </a:gs>
            </a:gsLst>
          </a:gradFill>
        </p:spPr>
        <p:style>
          <a:lnRef idx="0">
            <a:schemeClr val="dk1"/>
          </a:lnRef>
          <a:fillRef idx="3">
            <a:schemeClr val="dk1"/>
          </a:fillRef>
          <a:effectRef idx="3">
            <a:schemeClr val="dk1"/>
          </a:effectRef>
          <a:fontRef idx="minor">
            <a:schemeClr val="lt1"/>
          </a:fontRef>
        </p:style>
        <p:txBody>
          <a:bodyPr>
            <a:normAutofit/>
          </a:bodyPr>
          <a:lstStyle/>
          <a:p>
            <a:pPr marL="0" indent="0" algn="just">
              <a:lnSpc>
                <a:spcPct val="150000"/>
              </a:lnSpc>
              <a:buNone/>
            </a:pPr>
            <a:r>
              <a:rPr lang="fa-IR" sz="2800" b="1" dirty="0" smtClean="0">
                <a:cs typeface="B Nazanin" pitchFamily="2" charset="-78"/>
              </a:rPr>
              <a:t>رمانهاي ضعيف با شخصيت‌هاي كليشه‌اي و پاسخ‌هاي ساده‌انگارانه به مسائل پيچيده وضعيت را بدتر مي‌كند.</a:t>
            </a:r>
          </a:p>
          <a:p>
            <a:pPr marL="0" indent="0" algn="just">
              <a:lnSpc>
                <a:spcPct val="150000"/>
              </a:lnSpc>
              <a:buNone/>
            </a:pPr>
            <a:r>
              <a:rPr lang="fa-IR" sz="2800" b="1" dirty="0">
                <a:cs typeface="B Nazanin" pitchFamily="2" charset="-78"/>
              </a:rPr>
              <a:t>مطالب انتخاب شده بايد با سن، جنسيت و ويژگي‌هاي اجتماعي – فرهنگي كودك تناسب داشته باشد به طوريكه همانندسازي عاطفي امكان پذير شود. </a:t>
            </a:r>
          </a:p>
          <a:p>
            <a:pPr marL="0" indent="0" algn="just">
              <a:lnSpc>
                <a:spcPct val="150000"/>
              </a:lnSpc>
              <a:buNone/>
            </a:pPr>
            <a:endParaRPr lang="fa-IR" sz="2800" b="1" dirty="0" smtClean="0">
              <a:cs typeface="B Nazanin" pitchFamily="2" charset="-78"/>
            </a:endParaRPr>
          </a:p>
        </p:txBody>
      </p:sp>
    </p:spTree>
    <p:extLst>
      <p:ext uri="{BB962C8B-B14F-4D97-AF65-F5344CB8AC3E}">
        <p14:creationId xmlns:p14="http://schemas.microsoft.com/office/powerpoint/2010/main" val="3150148993"/>
      </p:ext>
    </p:extLst>
  </p:cSld>
  <p:clrMapOvr>
    <a:masterClrMapping/>
  </p:clrMapOvr>
  <mc:AlternateContent xmlns:mc="http://schemas.openxmlformats.org/markup-compatibility/2006" xmlns:p14="http://schemas.microsoft.com/office/powerpoint/2010/main">
    <mc:Choice Requires="p14">
      <p:transition>
        <p14:warp dir="in"/>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solidFill>
            <a:srgbClr val="0BC6CF">
              <a:alpha val="77000"/>
            </a:srgbClr>
          </a:solidFill>
          <a:scene3d>
            <a:camera prst="orthographicFront"/>
            <a:lightRig rig="threePt" dir="t"/>
          </a:scene3d>
          <a:sp3d>
            <a:bevelT/>
            <a:bevelB w="114300" prst="artDeco"/>
          </a:sp3d>
        </p:spPr>
        <p:txBody>
          <a:bodyPr>
            <a:normAutofit/>
          </a:bodyPr>
          <a:lstStyle/>
          <a:p>
            <a:r>
              <a:rPr lang="fa-IR" sz="3200" b="1" kern="0" dirty="0" smtClean="0">
                <a:solidFill>
                  <a:prstClr val="black"/>
                </a:solidFill>
                <a:latin typeface="Times New Roman"/>
                <a:cs typeface="B Nazanin" pitchFamily="2" charset="-78"/>
              </a:rPr>
              <a:t>برقراري ارتباط با كودك و آغاز جلسه كتابخواني</a:t>
            </a:r>
            <a:endParaRPr lang="fa-IR" sz="2000" b="1" dirty="0">
              <a:latin typeface="ب"/>
              <a:cs typeface="B Nazanin" pitchFamily="2" charset="-78"/>
            </a:endParaRPr>
          </a:p>
        </p:txBody>
      </p:sp>
      <p:sp>
        <p:nvSpPr>
          <p:cNvPr id="6" name="Content Placeholder 4"/>
          <p:cNvSpPr txBox="1">
            <a:spLocks/>
          </p:cNvSpPr>
          <p:nvPr/>
        </p:nvSpPr>
        <p:spPr>
          <a:xfrm>
            <a:off x="457200" y="1524000"/>
            <a:ext cx="8229600" cy="4648200"/>
          </a:xfrm>
          <a:prstGeom prst="rect">
            <a:avLst/>
          </a:prstGeom>
          <a:gradFill>
            <a:gsLst>
              <a:gs pos="0">
                <a:schemeClr val="accent2">
                  <a:shade val="51000"/>
                  <a:satMod val="130000"/>
                  <a:alpha val="33000"/>
                </a:schemeClr>
              </a:gs>
              <a:gs pos="80000">
                <a:schemeClr val="accent2">
                  <a:shade val="93000"/>
                  <a:satMod val="130000"/>
                </a:schemeClr>
              </a:gs>
              <a:gs pos="100000">
                <a:schemeClr val="accent2">
                  <a:shade val="94000"/>
                  <a:satMod val="135000"/>
                </a:schemeClr>
              </a:gs>
            </a:gsLst>
          </a:gradFill>
          <a:ln/>
        </p:spPr>
        <p:style>
          <a:lnRef idx="0">
            <a:schemeClr val="accent2"/>
          </a:lnRef>
          <a:fillRef idx="3">
            <a:schemeClr val="accent2"/>
          </a:fillRef>
          <a:effectRef idx="3">
            <a:schemeClr val="accent2"/>
          </a:effectRef>
          <a:fontRef idx="minor">
            <a:schemeClr val="lt1"/>
          </a:fontRef>
        </p:style>
        <p:txBody>
          <a:bodyPr vert="horz" lIns="91440" tIns="45720" rIns="91440" bIns="45720" rtlCol="1">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50000"/>
              </a:lnSpc>
              <a:buFont typeface="Arial" pitchFamily="34" charset="0"/>
              <a:buNone/>
            </a:pPr>
            <a:endParaRPr lang="fa-IR" sz="2800" b="1" dirty="0">
              <a:solidFill>
                <a:srgbClr val="FFFF00"/>
              </a:solidFill>
              <a:cs typeface="B Nazanin" pitchFamily="2" charset="-78"/>
            </a:endParaRPr>
          </a:p>
        </p:txBody>
      </p:sp>
    </p:spTree>
    <p:extLst>
      <p:ext uri="{BB962C8B-B14F-4D97-AF65-F5344CB8AC3E}">
        <p14:creationId xmlns:p14="http://schemas.microsoft.com/office/powerpoint/2010/main" val="847898434"/>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7000"/>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solidFill>
            <a:srgbClr val="FFFF00">
              <a:alpha val="28000"/>
            </a:srgbClr>
          </a:solidFill>
        </p:spPr>
        <p:txBody>
          <a:bodyPr>
            <a:normAutofit/>
          </a:bodyPr>
          <a:lstStyle/>
          <a:p>
            <a:pPr lvl="0" fontAlgn="base">
              <a:spcBef>
                <a:spcPct val="20000"/>
              </a:spcBef>
              <a:spcAft>
                <a:spcPct val="0"/>
              </a:spcAft>
            </a:pPr>
            <a:r>
              <a:rPr lang="fa-IR" sz="2800" b="1" kern="0" dirty="0" smtClean="0">
                <a:latin typeface="Times New Roman"/>
                <a:ea typeface="+mn-ea"/>
                <a:cs typeface="B Nazanin" pitchFamily="2" charset="-78"/>
              </a:rPr>
              <a:t>تاريخچه</a:t>
            </a:r>
            <a:endParaRPr lang="fa-IR" sz="2800" b="1" kern="0" dirty="0">
              <a:latin typeface="Times New Roman"/>
              <a:ea typeface="+mn-ea"/>
              <a:cs typeface="B Nazanin" pitchFamily="2" charset="-78"/>
            </a:endParaRPr>
          </a:p>
        </p:txBody>
      </p:sp>
      <p:sp>
        <p:nvSpPr>
          <p:cNvPr id="5" name="Content Placeholder 4"/>
          <p:cNvSpPr>
            <a:spLocks noGrp="1"/>
          </p:cNvSpPr>
          <p:nvPr>
            <p:ph idx="1"/>
          </p:nvPr>
        </p:nvSpPr>
        <p:spPr>
          <a:xfrm>
            <a:off x="457200" y="1600200"/>
            <a:ext cx="8229600" cy="4724400"/>
          </a:xfrm>
          <a:blipFill dpi="0" rotWithShape="1">
            <a:blip r:embed="rId4">
              <a:alphaModFix amt="41000"/>
            </a:blip>
            <a:srcRect/>
            <a:tile tx="0" ty="0" sx="100000" sy="100000" flip="none" algn="tl"/>
          </a:blipFill>
        </p:spPr>
        <p:txBody>
          <a:bodyPr>
            <a:normAutofit/>
          </a:bodyPr>
          <a:lstStyle/>
          <a:p>
            <a:pPr algn="justLow">
              <a:lnSpc>
                <a:spcPct val="115000"/>
              </a:lnSpc>
              <a:buClr>
                <a:srgbClr val="5204DE"/>
              </a:buClr>
              <a:buFont typeface="Wingdings" pitchFamily="2" charset="2"/>
              <a:buChar char="v"/>
            </a:pPr>
            <a:r>
              <a:rPr lang="fa-IR" sz="2800" b="1" kern="0" dirty="0">
                <a:solidFill>
                  <a:prstClr val="black"/>
                </a:solidFill>
                <a:latin typeface="Times New Roman"/>
                <a:cs typeface="B Nazanin" pitchFamily="2" charset="-78"/>
              </a:rPr>
              <a:t>ايده‌ي شفا بخشيدن از طريق كتاب به كتابخانه‌هاي يونان باستان برمي‌گردد. </a:t>
            </a:r>
            <a:endParaRPr lang="fa-IR" sz="2800" b="1" kern="0" dirty="0" smtClean="0">
              <a:solidFill>
                <a:prstClr val="black"/>
              </a:solidFill>
              <a:latin typeface="Times New Roman"/>
              <a:cs typeface="B Nazanin" pitchFamily="2" charset="-78"/>
            </a:endParaRPr>
          </a:p>
          <a:p>
            <a:pPr algn="justLow">
              <a:lnSpc>
                <a:spcPct val="115000"/>
              </a:lnSpc>
              <a:buClr>
                <a:srgbClr val="5204DE"/>
              </a:buClr>
              <a:buFont typeface="Wingdings" pitchFamily="2" charset="2"/>
              <a:buChar char="v"/>
            </a:pPr>
            <a:r>
              <a:rPr lang="fa-IR" sz="2800" b="1" kern="0" dirty="0" smtClean="0">
                <a:solidFill>
                  <a:prstClr val="black"/>
                </a:solidFill>
                <a:latin typeface="Times New Roman"/>
                <a:cs typeface="B Nazanin" pitchFamily="2" charset="-78"/>
              </a:rPr>
              <a:t>بازگشت سربازان از جنگ جهاني اول و دوم و توجه به كتاب درماني به عنوان روشي مقرون به صرفه براي درمان اختلال استرس پس آسيبي.</a:t>
            </a:r>
            <a:endParaRPr lang="en-US" sz="2800" dirty="0" smtClean="0"/>
          </a:p>
          <a:p>
            <a:pPr marL="0" lvl="0" indent="0" algn="just" fontAlgn="base">
              <a:lnSpc>
                <a:spcPct val="150000"/>
              </a:lnSpc>
              <a:spcAft>
                <a:spcPct val="0"/>
              </a:spcAft>
              <a:buNone/>
            </a:pPr>
            <a:endParaRPr lang="fa-IR" sz="2800" dirty="0" smtClean="0">
              <a:latin typeface="Times New Roman"/>
              <a:ea typeface="Calibri"/>
              <a:cs typeface="B Nazanin"/>
            </a:endParaRPr>
          </a:p>
          <a:p>
            <a:pPr marL="0" lvl="0" indent="0" algn="just" fontAlgn="base">
              <a:lnSpc>
                <a:spcPct val="150000"/>
              </a:lnSpc>
              <a:spcAft>
                <a:spcPct val="0"/>
              </a:spcAft>
              <a:buNone/>
            </a:pPr>
            <a:r>
              <a:rPr lang="fa-IR" sz="2800" dirty="0" smtClean="0">
                <a:latin typeface="Times New Roman"/>
                <a:ea typeface="Calibri"/>
                <a:cs typeface="B Nazanin"/>
              </a:rPr>
              <a:t> </a:t>
            </a:r>
            <a:endParaRPr lang="en-US" sz="2800" b="1" kern="0" dirty="0">
              <a:latin typeface="Times New Roman"/>
              <a:cs typeface="B Nazanin" pitchFamily="2" charset="-78"/>
            </a:endParaRPr>
          </a:p>
          <a:p>
            <a:pPr marL="0" lvl="0" indent="0" algn="just" rtl="0" fontAlgn="base">
              <a:lnSpc>
                <a:spcPct val="150000"/>
              </a:lnSpc>
              <a:spcAft>
                <a:spcPct val="0"/>
              </a:spcAft>
              <a:buNone/>
            </a:pPr>
            <a:endParaRPr lang="fa-IR" sz="2800" b="1" kern="0" dirty="0">
              <a:latin typeface="Times New Roman"/>
              <a:cs typeface="B Nazanin" pitchFamily="2" charset="-78"/>
            </a:endParaRPr>
          </a:p>
        </p:txBody>
      </p:sp>
    </p:spTree>
    <p:extLst>
      <p:ext uri="{BB962C8B-B14F-4D97-AF65-F5344CB8AC3E}">
        <p14:creationId xmlns:p14="http://schemas.microsoft.com/office/powerpoint/2010/main" val="1259625154"/>
      </p:ext>
    </p:extLst>
  </p:cSld>
  <p:clrMapOvr>
    <a:masterClrMapping/>
  </p:clrMapOvr>
  <mc:AlternateContent xmlns:mc="http://schemas.openxmlformats.org/markup-compatibility/2006" xmlns:p14="http://schemas.microsoft.com/office/powerpoint/2010/main">
    <mc:Choice Requires="p14">
      <p:transition>
        <p14:honeycomb/>
      </p:transition>
    </mc:Choice>
    <mc:Fallback xmlns="">
      <p:transition>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7000"/>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solidFill>
            <a:srgbClr val="FFFF00">
              <a:alpha val="28000"/>
            </a:srgbClr>
          </a:solidFill>
        </p:spPr>
        <p:txBody>
          <a:bodyPr>
            <a:normAutofit/>
          </a:bodyPr>
          <a:lstStyle/>
          <a:p>
            <a:pPr lvl="0" fontAlgn="base">
              <a:spcBef>
                <a:spcPct val="20000"/>
              </a:spcBef>
              <a:spcAft>
                <a:spcPct val="0"/>
              </a:spcAft>
            </a:pPr>
            <a:r>
              <a:rPr lang="fa-IR" sz="2800" b="1" kern="0" dirty="0" smtClean="0">
                <a:latin typeface="Times New Roman"/>
                <a:ea typeface="+mn-ea"/>
                <a:cs typeface="B Nazanin" pitchFamily="2" charset="-78"/>
              </a:rPr>
              <a:t>گام اول: خواندن داستان</a:t>
            </a:r>
            <a:endParaRPr lang="fa-IR" sz="2800" b="1" kern="0" dirty="0">
              <a:latin typeface="Times New Roman"/>
              <a:ea typeface="+mn-ea"/>
              <a:cs typeface="B Nazanin" pitchFamily="2" charset="-78"/>
            </a:endParaRPr>
          </a:p>
        </p:txBody>
      </p:sp>
      <p:sp>
        <p:nvSpPr>
          <p:cNvPr id="5" name="Content Placeholder 4"/>
          <p:cNvSpPr>
            <a:spLocks noGrp="1"/>
          </p:cNvSpPr>
          <p:nvPr>
            <p:ph idx="1"/>
          </p:nvPr>
        </p:nvSpPr>
        <p:spPr>
          <a:xfrm>
            <a:off x="457200" y="1600200"/>
            <a:ext cx="8229600" cy="4724400"/>
          </a:xfrm>
          <a:blipFill dpi="0" rotWithShape="1">
            <a:blip r:embed="rId4">
              <a:alphaModFix amt="41000"/>
            </a:blip>
            <a:srcRect/>
            <a:tile tx="0" ty="0" sx="100000" sy="100000" flip="none" algn="tl"/>
          </a:blipFill>
        </p:spPr>
        <p:txBody>
          <a:bodyPr>
            <a:normAutofit fontScale="92500" lnSpcReduction="10000"/>
          </a:bodyPr>
          <a:lstStyle/>
          <a:p>
            <a:pPr marL="0" lvl="0" indent="0" algn="just" fontAlgn="base">
              <a:lnSpc>
                <a:spcPct val="150000"/>
              </a:lnSpc>
              <a:spcAft>
                <a:spcPct val="0"/>
              </a:spcAft>
              <a:buNone/>
            </a:pPr>
            <a:r>
              <a:rPr lang="fa-IR" sz="2800" b="1" kern="0" dirty="0" smtClean="0">
                <a:latin typeface="Times New Roman"/>
                <a:cs typeface="B Nazanin" pitchFamily="2" charset="-78"/>
              </a:rPr>
              <a:t>خواندن كتاب با لحن مناسب</a:t>
            </a:r>
          </a:p>
          <a:p>
            <a:pPr marL="0" lvl="0" indent="0" algn="just" fontAlgn="base">
              <a:lnSpc>
                <a:spcPct val="150000"/>
              </a:lnSpc>
              <a:spcAft>
                <a:spcPct val="0"/>
              </a:spcAft>
              <a:buNone/>
            </a:pPr>
            <a:r>
              <a:rPr lang="fa-IR" sz="2800" b="1" kern="0" dirty="0" smtClean="0">
                <a:latin typeface="Times New Roman"/>
                <a:cs typeface="B Nazanin" pitchFamily="2" charset="-78"/>
              </a:rPr>
              <a:t>معمولاً كتاب توسط درمانگر يا همكارش خوانده مي‌شود.</a:t>
            </a:r>
          </a:p>
          <a:p>
            <a:pPr lvl="0" algn="just" fontAlgn="base">
              <a:lnSpc>
                <a:spcPct val="150000"/>
              </a:lnSpc>
              <a:spcAft>
                <a:spcPct val="0"/>
              </a:spcAft>
              <a:buFont typeface="Wingdings" pitchFamily="2" charset="2"/>
              <a:buChar char="ü"/>
            </a:pPr>
            <a:r>
              <a:rPr lang="fa-IR" sz="2800" b="1" kern="0" dirty="0" smtClean="0">
                <a:solidFill>
                  <a:srgbClr val="5204DE"/>
                </a:solidFill>
                <a:latin typeface="Times New Roman"/>
                <a:cs typeface="B Nazanin" pitchFamily="2" charset="-78"/>
              </a:rPr>
              <a:t>پيشگيري از تلاش و تقلاي كودك براي خواندن متن.</a:t>
            </a:r>
          </a:p>
          <a:p>
            <a:pPr lvl="0" algn="just" fontAlgn="base">
              <a:lnSpc>
                <a:spcPct val="150000"/>
              </a:lnSpc>
              <a:spcAft>
                <a:spcPct val="0"/>
              </a:spcAft>
              <a:buFont typeface="Wingdings" pitchFamily="2" charset="2"/>
              <a:buChar char="ü"/>
            </a:pPr>
            <a:r>
              <a:rPr lang="fa-IR" sz="2800" b="1" kern="0" dirty="0" smtClean="0">
                <a:solidFill>
                  <a:srgbClr val="5204DE"/>
                </a:solidFill>
                <a:latin typeface="Times New Roman"/>
                <a:cs typeface="B Nazanin" pitchFamily="2" charset="-78"/>
              </a:rPr>
              <a:t>انتقال اين احساس كه كودك براي درمانگر مهم است.</a:t>
            </a:r>
          </a:p>
          <a:p>
            <a:pPr lvl="0" algn="just" fontAlgn="base">
              <a:lnSpc>
                <a:spcPct val="150000"/>
              </a:lnSpc>
              <a:spcAft>
                <a:spcPct val="0"/>
              </a:spcAft>
              <a:buFont typeface="Wingdings" pitchFamily="2" charset="2"/>
              <a:buChar char="ü"/>
            </a:pPr>
            <a:r>
              <a:rPr lang="fa-IR" sz="2800" b="1" kern="0" dirty="0" smtClean="0">
                <a:solidFill>
                  <a:srgbClr val="5204DE"/>
                </a:solidFill>
                <a:latin typeface="Times New Roman"/>
                <a:cs typeface="B Nazanin" pitchFamily="2" charset="-78"/>
              </a:rPr>
              <a:t>تصوير سازي ذهني مناسب.</a:t>
            </a:r>
          </a:p>
          <a:p>
            <a:pPr lvl="0" algn="just" fontAlgn="base">
              <a:lnSpc>
                <a:spcPct val="150000"/>
              </a:lnSpc>
              <a:spcAft>
                <a:spcPct val="0"/>
              </a:spcAft>
              <a:buFont typeface="Wingdings" pitchFamily="2" charset="2"/>
              <a:buChar char="ü"/>
            </a:pPr>
            <a:r>
              <a:rPr lang="fa-IR" sz="2800" b="1" kern="0" dirty="0" smtClean="0">
                <a:solidFill>
                  <a:srgbClr val="5204DE"/>
                </a:solidFill>
                <a:latin typeface="Times New Roman"/>
                <a:cs typeface="B Nazanin" pitchFamily="2" charset="-78"/>
              </a:rPr>
              <a:t>ايجاد پيوند عاطفي بين درمانگر و كودك و بين داستان و كودك </a:t>
            </a:r>
          </a:p>
          <a:p>
            <a:pPr marL="0" lvl="0" indent="0" algn="just" fontAlgn="base">
              <a:lnSpc>
                <a:spcPct val="150000"/>
              </a:lnSpc>
              <a:spcAft>
                <a:spcPct val="0"/>
              </a:spcAft>
              <a:buNone/>
            </a:pPr>
            <a:r>
              <a:rPr lang="fa-IR" sz="2800" b="1" kern="0" dirty="0" smtClean="0">
                <a:latin typeface="Times New Roman"/>
                <a:cs typeface="B Nazanin" pitchFamily="2" charset="-78"/>
              </a:rPr>
              <a:t> </a:t>
            </a:r>
            <a:endParaRPr lang="fa-IR" sz="2800" b="1" kern="0" dirty="0">
              <a:latin typeface="Times New Roman"/>
              <a:cs typeface="B Nazanin" pitchFamily="2" charset="-78"/>
            </a:endParaRPr>
          </a:p>
        </p:txBody>
      </p:sp>
    </p:spTree>
    <p:extLst>
      <p:ext uri="{BB962C8B-B14F-4D97-AF65-F5344CB8AC3E}">
        <p14:creationId xmlns:p14="http://schemas.microsoft.com/office/powerpoint/2010/main" val="2852918367"/>
      </p:ext>
    </p:extLst>
  </p:cSld>
  <p:clrMapOvr>
    <a:masterClrMapping/>
  </p:clrMapOvr>
  <mc:AlternateContent xmlns:mc="http://schemas.openxmlformats.org/markup-compatibility/2006" xmlns:p14="http://schemas.microsoft.com/office/powerpoint/2010/main">
    <mc:Choice Requires="p14">
      <p:transition>
        <p14:honeycomb/>
      </p:transition>
    </mc:Choice>
    <mc:Fallback xmlns="">
      <p:transition>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r="-10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solidFill>
            <a:srgbClr val="0BC6CF">
              <a:alpha val="77000"/>
            </a:srgbClr>
          </a:solidFill>
          <a:scene3d>
            <a:camera prst="orthographicFront"/>
            <a:lightRig rig="threePt" dir="t"/>
          </a:scene3d>
          <a:sp3d>
            <a:bevelT/>
            <a:bevelB w="114300" prst="artDeco"/>
          </a:sp3d>
        </p:spPr>
        <p:txBody>
          <a:bodyPr>
            <a:normAutofit/>
          </a:bodyPr>
          <a:lstStyle/>
          <a:p>
            <a:r>
              <a:rPr lang="fa-IR" sz="3200" b="1" kern="0" dirty="0">
                <a:latin typeface="Times New Roman"/>
                <a:cs typeface="B Nazanin" pitchFamily="2" charset="-78"/>
              </a:rPr>
              <a:t>گام اول: خواندن داستان</a:t>
            </a:r>
            <a:endParaRPr lang="fa-IR" sz="3200" b="1" dirty="0">
              <a:latin typeface="ب"/>
              <a:cs typeface="B Nazanin" pitchFamily="2" charset="-78"/>
            </a:endParaRPr>
          </a:p>
        </p:txBody>
      </p:sp>
      <p:sp>
        <p:nvSpPr>
          <p:cNvPr id="6" name="Content Placeholder 4"/>
          <p:cNvSpPr txBox="1">
            <a:spLocks/>
          </p:cNvSpPr>
          <p:nvPr/>
        </p:nvSpPr>
        <p:spPr>
          <a:xfrm>
            <a:off x="457200" y="1524000"/>
            <a:ext cx="8229600" cy="4724400"/>
          </a:xfrm>
          <a:prstGeom prst="rect">
            <a:avLst/>
          </a:prstGeom>
          <a:gradFill>
            <a:gsLst>
              <a:gs pos="0">
                <a:schemeClr val="accent2">
                  <a:shade val="51000"/>
                  <a:satMod val="130000"/>
                  <a:alpha val="33000"/>
                </a:schemeClr>
              </a:gs>
              <a:gs pos="80000">
                <a:schemeClr val="accent2">
                  <a:shade val="93000"/>
                  <a:satMod val="130000"/>
                </a:schemeClr>
              </a:gs>
              <a:gs pos="100000">
                <a:schemeClr val="accent2">
                  <a:shade val="94000"/>
                  <a:satMod val="135000"/>
                </a:schemeClr>
              </a:gs>
            </a:gsLst>
          </a:gradFill>
          <a:ln/>
        </p:spPr>
        <p:style>
          <a:lnRef idx="0">
            <a:schemeClr val="accent2"/>
          </a:lnRef>
          <a:fillRef idx="3">
            <a:schemeClr val="accent2"/>
          </a:fillRef>
          <a:effectRef idx="3">
            <a:schemeClr val="accent2"/>
          </a:effectRef>
          <a:fontRef idx="minor">
            <a:schemeClr val="lt1"/>
          </a:fontRef>
        </p:style>
        <p:txBody>
          <a:bodyPr vert="horz" lIns="91440" tIns="45720" rIns="91440" bIns="45720" rtlCol="1">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50000"/>
              </a:lnSpc>
              <a:buFont typeface="Arial" pitchFamily="34" charset="0"/>
              <a:buNone/>
            </a:pPr>
            <a:r>
              <a:rPr lang="fa-IR" sz="2800" b="1" dirty="0" smtClean="0">
                <a:solidFill>
                  <a:prstClr val="black"/>
                </a:solidFill>
                <a:cs typeface="B Nazanin" pitchFamily="2" charset="-78"/>
              </a:rPr>
              <a:t>توقف اجرا و سؤال در مورد محتواي داستان</a:t>
            </a:r>
          </a:p>
          <a:p>
            <a:pPr marL="0" indent="0" algn="just">
              <a:lnSpc>
                <a:spcPct val="150000"/>
              </a:lnSpc>
              <a:buFont typeface="Arial" pitchFamily="34" charset="0"/>
              <a:buNone/>
            </a:pPr>
            <a:r>
              <a:rPr lang="fa-IR" sz="2800" b="1" dirty="0" smtClean="0">
                <a:solidFill>
                  <a:prstClr val="black"/>
                </a:solidFill>
                <a:cs typeface="B Nazanin" pitchFamily="2" charset="-78"/>
              </a:rPr>
              <a:t>هدف: فهم بهتر دلايل رفتار شخصيت داستان و وقايع موجود در داستان. </a:t>
            </a:r>
          </a:p>
          <a:p>
            <a:pPr marL="0" indent="0" algn="just">
              <a:lnSpc>
                <a:spcPct val="150000"/>
              </a:lnSpc>
              <a:buFont typeface="Arial" pitchFamily="34" charset="0"/>
              <a:buNone/>
            </a:pPr>
            <a:endParaRPr lang="fa-IR" sz="2800" b="1" dirty="0" smtClean="0">
              <a:solidFill>
                <a:prstClr val="black"/>
              </a:solidFill>
              <a:cs typeface="B Nazanin" pitchFamily="2" charset="-78"/>
            </a:endParaRPr>
          </a:p>
          <a:p>
            <a:pPr marL="0" indent="0" algn="ctr">
              <a:lnSpc>
                <a:spcPct val="150000"/>
              </a:lnSpc>
              <a:buNone/>
            </a:pPr>
            <a:endParaRPr lang="fa-IR" sz="2800" b="1" dirty="0">
              <a:solidFill>
                <a:srgbClr val="FFFF00"/>
              </a:solidFill>
              <a:cs typeface="B Nazanin" pitchFamily="2" charset="-78"/>
            </a:endParaRPr>
          </a:p>
        </p:txBody>
      </p:sp>
    </p:spTree>
    <p:extLst>
      <p:ext uri="{BB962C8B-B14F-4D97-AF65-F5344CB8AC3E}">
        <p14:creationId xmlns:p14="http://schemas.microsoft.com/office/powerpoint/2010/main" val="3695337452"/>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r="-10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solidFill>
            <a:srgbClr val="0BC6CF">
              <a:alpha val="77000"/>
            </a:srgbClr>
          </a:solidFill>
          <a:scene3d>
            <a:camera prst="orthographicFront"/>
            <a:lightRig rig="threePt" dir="t"/>
          </a:scene3d>
          <a:sp3d>
            <a:bevelT/>
            <a:bevelB w="114300" prst="artDeco"/>
          </a:sp3d>
        </p:spPr>
        <p:txBody>
          <a:bodyPr>
            <a:normAutofit/>
          </a:bodyPr>
          <a:lstStyle/>
          <a:p>
            <a:r>
              <a:rPr lang="fa-IR" sz="3200" b="1" kern="0" dirty="0">
                <a:latin typeface="Times New Roman"/>
                <a:cs typeface="B Nazanin" pitchFamily="2" charset="-78"/>
              </a:rPr>
              <a:t>گام اول: خواندن داستان</a:t>
            </a:r>
            <a:endParaRPr lang="fa-IR" sz="3200" b="1" dirty="0">
              <a:latin typeface="ب"/>
              <a:cs typeface="B Nazanin" pitchFamily="2" charset="-78"/>
            </a:endParaRPr>
          </a:p>
        </p:txBody>
      </p:sp>
      <p:sp>
        <p:nvSpPr>
          <p:cNvPr id="6" name="Content Placeholder 4"/>
          <p:cNvSpPr txBox="1">
            <a:spLocks/>
          </p:cNvSpPr>
          <p:nvPr/>
        </p:nvSpPr>
        <p:spPr>
          <a:xfrm>
            <a:off x="457200" y="1524000"/>
            <a:ext cx="8229600" cy="4724400"/>
          </a:xfrm>
          <a:prstGeom prst="rect">
            <a:avLst/>
          </a:prstGeom>
          <a:gradFill>
            <a:gsLst>
              <a:gs pos="0">
                <a:schemeClr val="accent2">
                  <a:shade val="51000"/>
                  <a:satMod val="130000"/>
                  <a:alpha val="33000"/>
                </a:schemeClr>
              </a:gs>
              <a:gs pos="80000">
                <a:schemeClr val="accent2">
                  <a:shade val="93000"/>
                  <a:satMod val="130000"/>
                </a:schemeClr>
              </a:gs>
              <a:gs pos="100000">
                <a:schemeClr val="accent2">
                  <a:shade val="94000"/>
                  <a:satMod val="135000"/>
                </a:schemeClr>
              </a:gs>
            </a:gsLst>
          </a:gradFill>
          <a:ln/>
        </p:spPr>
        <p:style>
          <a:lnRef idx="0">
            <a:schemeClr val="accent2"/>
          </a:lnRef>
          <a:fillRef idx="3">
            <a:schemeClr val="accent2"/>
          </a:fillRef>
          <a:effectRef idx="3">
            <a:schemeClr val="accent2"/>
          </a:effectRef>
          <a:fontRef idx="minor">
            <a:schemeClr val="lt1"/>
          </a:fontRef>
        </p:style>
        <p:txBody>
          <a:bodyPr vert="horz" lIns="91440" tIns="45720" rIns="91440" bIns="45720" rtlCol="1">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50000"/>
              </a:lnSpc>
              <a:buFont typeface="Arial" pitchFamily="34" charset="0"/>
              <a:buNone/>
            </a:pPr>
            <a:r>
              <a:rPr lang="fa-IR" sz="2800" b="1" dirty="0" smtClean="0">
                <a:solidFill>
                  <a:prstClr val="black"/>
                </a:solidFill>
                <a:cs typeface="B Nazanin" pitchFamily="2" charset="-78"/>
              </a:rPr>
              <a:t>سؤال در مورد برداشت‌ها، تجارب و عواطف كودك</a:t>
            </a:r>
          </a:p>
          <a:p>
            <a:pPr marL="0" indent="0" algn="just">
              <a:lnSpc>
                <a:spcPct val="150000"/>
              </a:lnSpc>
              <a:buFont typeface="Arial" pitchFamily="34" charset="0"/>
              <a:buNone/>
            </a:pPr>
            <a:r>
              <a:rPr lang="fa-IR" sz="2800" b="1" dirty="0" smtClean="0">
                <a:solidFill>
                  <a:prstClr val="black"/>
                </a:solidFill>
                <a:cs typeface="B Nazanin" pitchFamily="2" charset="-78"/>
              </a:rPr>
              <a:t>هدف: افزايش شناخت كودك نسبت به موقعيت خود، مسئله‌ي خود و هيجانات خود.</a:t>
            </a:r>
          </a:p>
          <a:p>
            <a:pPr marL="0" indent="0" algn="just">
              <a:lnSpc>
                <a:spcPct val="150000"/>
              </a:lnSpc>
              <a:buFont typeface="Arial" pitchFamily="34" charset="0"/>
              <a:buNone/>
            </a:pPr>
            <a:r>
              <a:rPr lang="fa-IR" sz="2800" b="1" dirty="0" smtClean="0">
                <a:solidFill>
                  <a:prstClr val="black"/>
                </a:solidFill>
                <a:cs typeface="B Nazanin" pitchFamily="2" charset="-78"/>
              </a:rPr>
              <a:t> </a:t>
            </a:r>
          </a:p>
        </p:txBody>
      </p:sp>
    </p:spTree>
    <p:extLst>
      <p:ext uri="{BB962C8B-B14F-4D97-AF65-F5344CB8AC3E}">
        <p14:creationId xmlns:p14="http://schemas.microsoft.com/office/powerpoint/2010/main" val="1381316534"/>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81000" y="228600"/>
            <a:ext cx="8229600" cy="1143000"/>
          </a:xfrm>
          <a:gradFill>
            <a:gsLst>
              <a:gs pos="0">
                <a:srgbClr val="FFFF00">
                  <a:alpha val="62000"/>
                </a:srgbClr>
              </a:gs>
              <a:gs pos="80000">
                <a:schemeClr val="accent6">
                  <a:shade val="93000"/>
                  <a:satMod val="130000"/>
                </a:schemeClr>
              </a:gs>
              <a:gs pos="100000">
                <a:schemeClr val="accent6">
                  <a:shade val="94000"/>
                  <a:satMod val="135000"/>
                </a:schemeClr>
              </a:gs>
            </a:gsLst>
          </a:gradFill>
        </p:spPr>
        <p:style>
          <a:lnRef idx="0">
            <a:schemeClr val="accent6"/>
          </a:lnRef>
          <a:fillRef idx="3">
            <a:schemeClr val="accent6"/>
          </a:fillRef>
          <a:effectRef idx="3">
            <a:schemeClr val="accent6"/>
          </a:effectRef>
          <a:fontRef idx="minor">
            <a:schemeClr val="lt1"/>
          </a:fontRef>
        </p:style>
        <p:txBody>
          <a:bodyPr>
            <a:normAutofit/>
          </a:bodyPr>
          <a:lstStyle/>
          <a:p>
            <a:r>
              <a:rPr lang="fa-IR" sz="3200" b="1" kern="0" dirty="0" smtClean="0">
                <a:solidFill>
                  <a:schemeClr val="tx1"/>
                </a:solidFill>
                <a:latin typeface="Times New Roman"/>
                <a:cs typeface="B Nazanin" pitchFamily="2" charset="-78"/>
              </a:rPr>
              <a:t>گام دوم: شناسايي هيجانات </a:t>
            </a:r>
            <a:endParaRPr lang="fa-IR" sz="3200" b="1" dirty="0">
              <a:solidFill>
                <a:schemeClr val="tx1"/>
              </a:solidFill>
              <a:latin typeface="ب"/>
              <a:cs typeface="B Nazanin" pitchFamily="2" charset="-78"/>
            </a:endParaRPr>
          </a:p>
        </p:txBody>
      </p:sp>
      <p:sp>
        <p:nvSpPr>
          <p:cNvPr id="5" name="Content Placeholder 4"/>
          <p:cNvSpPr>
            <a:spLocks noGrp="1"/>
          </p:cNvSpPr>
          <p:nvPr>
            <p:ph idx="1"/>
          </p:nvPr>
        </p:nvSpPr>
        <p:spPr>
          <a:xfrm>
            <a:off x="381000" y="1676400"/>
            <a:ext cx="8229600" cy="4525963"/>
          </a:xfrm>
          <a:gradFill>
            <a:gsLst>
              <a:gs pos="29000">
                <a:schemeClr val="dk1">
                  <a:shade val="51000"/>
                  <a:satMod val="130000"/>
                  <a:alpha val="0"/>
                </a:schemeClr>
              </a:gs>
              <a:gs pos="80000">
                <a:schemeClr val="dk1">
                  <a:shade val="93000"/>
                  <a:satMod val="130000"/>
                </a:schemeClr>
              </a:gs>
              <a:gs pos="100000">
                <a:schemeClr val="dk1">
                  <a:shade val="94000"/>
                  <a:satMod val="135000"/>
                </a:schemeClr>
              </a:gs>
            </a:gsLst>
          </a:gradFill>
        </p:spPr>
        <p:style>
          <a:lnRef idx="0">
            <a:schemeClr val="dk1"/>
          </a:lnRef>
          <a:fillRef idx="3">
            <a:schemeClr val="dk1"/>
          </a:fillRef>
          <a:effectRef idx="3">
            <a:schemeClr val="dk1"/>
          </a:effectRef>
          <a:fontRef idx="minor">
            <a:schemeClr val="lt1"/>
          </a:fontRef>
        </p:style>
        <p:txBody>
          <a:bodyPr>
            <a:normAutofit/>
          </a:bodyPr>
          <a:lstStyle/>
          <a:p>
            <a:pPr marL="0" indent="0" algn="just">
              <a:lnSpc>
                <a:spcPct val="150000"/>
              </a:lnSpc>
              <a:buNone/>
            </a:pPr>
            <a:r>
              <a:rPr lang="fa-IR" sz="2800" b="1" dirty="0" smtClean="0">
                <a:cs typeface="B Nazanin" pitchFamily="2" charset="-78"/>
              </a:rPr>
              <a:t>شخصيت اصلي داستان را شناسايي كرده و مي‌پرسيم او چه احساسي دارد.</a:t>
            </a:r>
          </a:p>
          <a:p>
            <a:pPr marL="0" indent="0" algn="ctr">
              <a:lnSpc>
                <a:spcPct val="150000"/>
              </a:lnSpc>
              <a:buNone/>
            </a:pPr>
            <a:r>
              <a:rPr lang="fa-IR" sz="2800" b="1" dirty="0">
                <a:solidFill>
                  <a:srgbClr val="FFFF00"/>
                </a:solidFill>
                <a:cs typeface="B Nazanin" pitchFamily="2" charset="-78"/>
              </a:rPr>
              <a:t>لزوم پرهيز از ارزيابي و قضاوت رفتارها و احساسات شخصيت داستان</a:t>
            </a:r>
          </a:p>
          <a:p>
            <a:pPr marL="0" indent="0" algn="ctr">
              <a:lnSpc>
                <a:spcPct val="150000"/>
              </a:lnSpc>
              <a:buNone/>
            </a:pPr>
            <a:r>
              <a:rPr lang="fa-IR" sz="2800" b="1" dirty="0">
                <a:solidFill>
                  <a:srgbClr val="FFFF00"/>
                </a:solidFill>
                <a:cs typeface="B Nazanin" pitchFamily="2" charset="-78"/>
              </a:rPr>
              <a:t>پيام: عواطف پذيرفتني است.</a:t>
            </a:r>
          </a:p>
          <a:p>
            <a:pPr marL="0" indent="0" algn="ctr">
              <a:lnSpc>
                <a:spcPct val="150000"/>
              </a:lnSpc>
              <a:buNone/>
            </a:pPr>
            <a:endParaRPr lang="fa-IR" sz="2800" b="1" dirty="0">
              <a:solidFill>
                <a:srgbClr val="FFFF00"/>
              </a:solidFill>
              <a:cs typeface="B Nazanin" pitchFamily="2" charset="-78"/>
            </a:endParaRPr>
          </a:p>
          <a:p>
            <a:pPr marL="0" indent="0" algn="just">
              <a:lnSpc>
                <a:spcPct val="150000"/>
              </a:lnSpc>
              <a:buNone/>
            </a:pPr>
            <a:endParaRPr lang="fa-IR" sz="2800" b="1" dirty="0" smtClean="0">
              <a:cs typeface="B Nazanin" pitchFamily="2" charset="-78"/>
            </a:endParaRPr>
          </a:p>
          <a:p>
            <a:pPr marL="0" indent="0" algn="just">
              <a:lnSpc>
                <a:spcPct val="150000"/>
              </a:lnSpc>
              <a:buNone/>
            </a:pPr>
            <a:endParaRPr lang="fa-IR" sz="2800" b="1" dirty="0" smtClean="0">
              <a:cs typeface="B Nazanin" pitchFamily="2" charset="-78"/>
            </a:endParaRPr>
          </a:p>
        </p:txBody>
      </p:sp>
    </p:spTree>
    <p:extLst>
      <p:ext uri="{BB962C8B-B14F-4D97-AF65-F5344CB8AC3E}">
        <p14:creationId xmlns:p14="http://schemas.microsoft.com/office/powerpoint/2010/main" val="4158838660"/>
      </p:ext>
    </p:extLst>
  </p:cSld>
  <p:clrMapOvr>
    <a:masterClrMapping/>
  </p:clrMapOvr>
  <mc:AlternateContent xmlns:mc="http://schemas.openxmlformats.org/markup-compatibility/2006" xmlns:p14="http://schemas.microsoft.com/office/powerpoint/2010/main">
    <mc:Choice Requires="p14">
      <p:transition>
        <p14:warp dir="in"/>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81000" y="228600"/>
            <a:ext cx="8229600" cy="1143000"/>
          </a:xfrm>
          <a:gradFill>
            <a:gsLst>
              <a:gs pos="0">
                <a:srgbClr val="FFFF00">
                  <a:alpha val="62000"/>
                </a:srgbClr>
              </a:gs>
              <a:gs pos="80000">
                <a:schemeClr val="accent6">
                  <a:shade val="93000"/>
                  <a:satMod val="130000"/>
                </a:schemeClr>
              </a:gs>
              <a:gs pos="100000">
                <a:schemeClr val="accent6">
                  <a:shade val="94000"/>
                  <a:satMod val="135000"/>
                </a:schemeClr>
              </a:gs>
            </a:gsLst>
          </a:gradFill>
        </p:spPr>
        <p:style>
          <a:lnRef idx="0">
            <a:schemeClr val="accent6"/>
          </a:lnRef>
          <a:fillRef idx="3">
            <a:schemeClr val="accent6"/>
          </a:fillRef>
          <a:effectRef idx="3">
            <a:schemeClr val="accent6"/>
          </a:effectRef>
          <a:fontRef idx="minor">
            <a:schemeClr val="lt1"/>
          </a:fontRef>
        </p:style>
        <p:txBody>
          <a:bodyPr>
            <a:normAutofit/>
          </a:bodyPr>
          <a:lstStyle/>
          <a:p>
            <a:r>
              <a:rPr lang="fa-IR" sz="3200" b="1" kern="0" dirty="0" smtClean="0">
                <a:solidFill>
                  <a:schemeClr val="tx1"/>
                </a:solidFill>
                <a:latin typeface="Times New Roman"/>
                <a:cs typeface="B Nazanin" pitchFamily="2" charset="-78"/>
              </a:rPr>
              <a:t>گام دوم: شناسايي هيجانات </a:t>
            </a:r>
            <a:endParaRPr lang="fa-IR" sz="3200" b="1" dirty="0">
              <a:solidFill>
                <a:schemeClr val="tx1"/>
              </a:solidFill>
              <a:latin typeface="ب"/>
              <a:cs typeface="B Nazanin" pitchFamily="2" charset="-78"/>
            </a:endParaRPr>
          </a:p>
        </p:txBody>
      </p:sp>
      <p:sp>
        <p:nvSpPr>
          <p:cNvPr id="5" name="Content Placeholder 4"/>
          <p:cNvSpPr>
            <a:spLocks noGrp="1"/>
          </p:cNvSpPr>
          <p:nvPr>
            <p:ph idx="1"/>
          </p:nvPr>
        </p:nvSpPr>
        <p:spPr>
          <a:xfrm>
            <a:off x="381000" y="1676400"/>
            <a:ext cx="8229600" cy="4525963"/>
          </a:xfrm>
          <a:gradFill>
            <a:gsLst>
              <a:gs pos="29000">
                <a:schemeClr val="dk1">
                  <a:shade val="51000"/>
                  <a:satMod val="130000"/>
                  <a:alpha val="0"/>
                </a:schemeClr>
              </a:gs>
              <a:gs pos="80000">
                <a:schemeClr val="dk1">
                  <a:shade val="93000"/>
                  <a:satMod val="130000"/>
                </a:schemeClr>
              </a:gs>
              <a:gs pos="100000">
                <a:schemeClr val="dk1">
                  <a:shade val="94000"/>
                  <a:satMod val="135000"/>
                </a:schemeClr>
              </a:gs>
            </a:gsLst>
          </a:gradFill>
        </p:spPr>
        <p:style>
          <a:lnRef idx="0">
            <a:schemeClr val="dk1"/>
          </a:lnRef>
          <a:fillRef idx="3">
            <a:schemeClr val="dk1"/>
          </a:fillRef>
          <a:effectRef idx="3">
            <a:schemeClr val="dk1"/>
          </a:effectRef>
          <a:fontRef idx="minor">
            <a:schemeClr val="lt1"/>
          </a:fontRef>
        </p:style>
        <p:txBody>
          <a:bodyPr>
            <a:normAutofit/>
          </a:bodyPr>
          <a:lstStyle/>
          <a:p>
            <a:pPr marL="0" indent="0" algn="just">
              <a:lnSpc>
                <a:spcPct val="150000"/>
              </a:lnSpc>
              <a:buNone/>
            </a:pPr>
            <a:r>
              <a:rPr lang="fa-IR" sz="2800" b="1" dirty="0" smtClean="0">
                <a:cs typeface="B Nazanin" pitchFamily="2" charset="-78"/>
              </a:rPr>
              <a:t>افزايش خزانه لغات كودكان در مورد احساسات و ياري دادن به آن‌ها </a:t>
            </a:r>
          </a:p>
          <a:p>
            <a:pPr marL="0" indent="0" algn="just">
              <a:lnSpc>
                <a:spcPct val="150000"/>
              </a:lnSpc>
              <a:buNone/>
            </a:pPr>
            <a:r>
              <a:rPr lang="fa-IR" sz="2800" b="1" dirty="0" smtClean="0">
                <a:cs typeface="B Nazanin" pitchFamily="2" charset="-78"/>
              </a:rPr>
              <a:t>براي شناسايي و اكتشاف احساسات خود. </a:t>
            </a:r>
          </a:p>
          <a:p>
            <a:pPr marL="0" indent="0" algn="just">
              <a:lnSpc>
                <a:spcPct val="150000"/>
              </a:lnSpc>
              <a:buNone/>
            </a:pPr>
            <a:r>
              <a:rPr lang="fa-IR" sz="2800" b="1" dirty="0" smtClean="0">
                <a:cs typeface="B Nazanin" pitchFamily="2" charset="-78"/>
              </a:rPr>
              <a:t>تمركز بر هيجانات شخصيت داستان موجب تخليه، بينش و افزايش همدلي مي‌شود. </a:t>
            </a:r>
          </a:p>
        </p:txBody>
      </p:sp>
    </p:spTree>
    <p:extLst>
      <p:ext uri="{BB962C8B-B14F-4D97-AF65-F5344CB8AC3E}">
        <p14:creationId xmlns:p14="http://schemas.microsoft.com/office/powerpoint/2010/main" val="866016453"/>
      </p:ext>
    </p:extLst>
  </p:cSld>
  <p:clrMapOvr>
    <a:masterClrMapping/>
  </p:clrMapOvr>
  <mc:AlternateContent xmlns:mc="http://schemas.openxmlformats.org/markup-compatibility/2006" xmlns:p14="http://schemas.microsoft.com/office/powerpoint/2010/main">
    <mc:Choice Requires="p14">
      <p:transition>
        <p14:warp dir="in"/>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solidFill>
            <a:srgbClr val="0BC6CF">
              <a:alpha val="77000"/>
            </a:srgbClr>
          </a:solidFill>
          <a:scene3d>
            <a:camera prst="orthographicFront"/>
            <a:lightRig rig="threePt" dir="t"/>
          </a:scene3d>
          <a:sp3d>
            <a:bevelT/>
            <a:bevelB w="114300" prst="artDeco"/>
          </a:sp3d>
        </p:spPr>
        <p:txBody>
          <a:bodyPr>
            <a:normAutofit/>
          </a:bodyPr>
          <a:lstStyle/>
          <a:p>
            <a:r>
              <a:rPr lang="fa-IR" sz="3200" b="1" kern="0" dirty="0" smtClean="0">
                <a:solidFill>
                  <a:prstClr val="black"/>
                </a:solidFill>
                <a:latin typeface="Times New Roman"/>
                <a:cs typeface="B Nazanin" pitchFamily="2" charset="-78"/>
              </a:rPr>
              <a:t>گام سوم: بررسي دلايل رفتار شخصيت داستان</a:t>
            </a:r>
            <a:endParaRPr lang="fa-IR" sz="2000" b="1" dirty="0">
              <a:latin typeface="ب"/>
              <a:cs typeface="B Nazanin" pitchFamily="2" charset="-78"/>
            </a:endParaRPr>
          </a:p>
        </p:txBody>
      </p:sp>
      <p:sp>
        <p:nvSpPr>
          <p:cNvPr id="6" name="Content Placeholder 4"/>
          <p:cNvSpPr txBox="1">
            <a:spLocks/>
          </p:cNvSpPr>
          <p:nvPr/>
        </p:nvSpPr>
        <p:spPr>
          <a:xfrm>
            <a:off x="457200" y="1524000"/>
            <a:ext cx="8229600" cy="4648200"/>
          </a:xfrm>
          <a:prstGeom prst="rect">
            <a:avLst/>
          </a:prstGeom>
          <a:gradFill>
            <a:gsLst>
              <a:gs pos="0">
                <a:schemeClr val="accent2">
                  <a:shade val="51000"/>
                  <a:satMod val="130000"/>
                  <a:alpha val="33000"/>
                </a:schemeClr>
              </a:gs>
              <a:gs pos="80000">
                <a:schemeClr val="accent2">
                  <a:shade val="93000"/>
                  <a:satMod val="130000"/>
                </a:schemeClr>
              </a:gs>
              <a:gs pos="100000">
                <a:schemeClr val="accent2">
                  <a:shade val="94000"/>
                  <a:satMod val="135000"/>
                </a:schemeClr>
              </a:gs>
            </a:gsLst>
          </a:gradFill>
          <a:ln/>
        </p:spPr>
        <p:style>
          <a:lnRef idx="0">
            <a:schemeClr val="accent2"/>
          </a:lnRef>
          <a:fillRef idx="3">
            <a:schemeClr val="accent2"/>
          </a:fillRef>
          <a:effectRef idx="3">
            <a:schemeClr val="accent2"/>
          </a:effectRef>
          <a:fontRef idx="minor">
            <a:schemeClr val="lt1"/>
          </a:fontRef>
        </p:style>
        <p:txBody>
          <a:bodyPr vert="horz" lIns="91440" tIns="45720" rIns="91440" bIns="45720" rtlCol="1">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50000"/>
              </a:lnSpc>
              <a:buNone/>
            </a:pPr>
            <a:r>
              <a:rPr lang="fa-IR" sz="2800" b="1" dirty="0">
                <a:solidFill>
                  <a:prstClr val="black"/>
                </a:solidFill>
                <a:cs typeface="B Nazanin" pitchFamily="2" charset="-78"/>
              </a:rPr>
              <a:t>يك متن خوب بايد دلايل و انگيزه‌هاي زيربنايي رفتار آدمي و احساساتي كه منجر به رفتار معيني مي‌شود را به خوبي نشان </a:t>
            </a:r>
            <a:r>
              <a:rPr lang="fa-IR" sz="2800" b="1" dirty="0" smtClean="0">
                <a:solidFill>
                  <a:prstClr val="black"/>
                </a:solidFill>
                <a:cs typeface="B Nazanin" pitchFamily="2" charset="-78"/>
              </a:rPr>
              <a:t>دهد.</a:t>
            </a:r>
          </a:p>
          <a:p>
            <a:pPr marL="0" indent="0" algn="just">
              <a:lnSpc>
                <a:spcPct val="150000"/>
              </a:lnSpc>
              <a:buNone/>
            </a:pPr>
            <a:r>
              <a:rPr lang="fa-IR" sz="2800" b="1" dirty="0" smtClean="0">
                <a:solidFill>
                  <a:prstClr val="black"/>
                </a:solidFill>
                <a:cs typeface="B Nazanin" pitchFamily="2" charset="-78"/>
              </a:rPr>
              <a:t>سؤال پرسيدن در مورد دلايل احتمالي رفتار شخصيت داستان فرصت خوبي براي برون فكني است.</a:t>
            </a:r>
            <a:endParaRPr lang="fa-IR" sz="2800" b="1" dirty="0">
              <a:solidFill>
                <a:prstClr val="black"/>
              </a:solidFill>
              <a:cs typeface="B Nazanin" pitchFamily="2" charset="-78"/>
            </a:endParaRPr>
          </a:p>
        </p:txBody>
      </p:sp>
    </p:spTree>
    <p:extLst>
      <p:ext uri="{BB962C8B-B14F-4D97-AF65-F5344CB8AC3E}">
        <p14:creationId xmlns:p14="http://schemas.microsoft.com/office/powerpoint/2010/main" val="847898434"/>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7000"/>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solidFill>
            <a:srgbClr val="FFFF00">
              <a:alpha val="28000"/>
            </a:srgbClr>
          </a:solidFill>
        </p:spPr>
        <p:txBody>
          <a:bodyPr>
            <a:normAutofit/>
          </a:bodyPr>
          <a:lstStyle/>
          <a:p>
            <a:pPr lvl="0" fontAlgn="base">
              <a:spcBef>
                <a:spcPct val="20000"/>
              </a:spcBef>
              <a:spcAft>
                <a:spcPct val="0"/>
              </a:spcAft>
            </a:pPr>
            <a:r>
              <a:rPr lang="fa-IR" sz="2800" b="1" kern="0" dirty="0" smtClean="0">
                <a:latin typeface="Times New Roman"/>
                <a:ea typeface="+mn-ea"/>
                <a:cs typeface="B Nazanin" pitchFamily="2" charset="-78"/>
              </a:rPr>
              <a:t>گام چهارم: اكتشاف خود</a:t>
            </a:r>
            <a:endParaRPr lang="fa-IR" sz="2800" b="1" kern="0" dirty="0">
              <a:latin typeface="Times New Roman"/>
              <a:ea typeface="+mn-ea"/>
              <a:cs typeface="B Nazanin" pitchFamily="2" charset="-78"/>
            </a:endParaRPr>
          </a:p>
        </p:txBody>
      </p:sp>
      <p:sp>
        <p:nvSpPr>
          <p:cNvPr id="5" name="Content Placeholder 4"/>
          <p:cNvSpPr>
            <a:spLocks noGrp="1"/>
          </p:cNvSpPr>
          <p:nvPr>
            <p:ph idx="1"/>
          </p:nvPr>
        </p:nvSpPr>
        <p:spPr>
          <a:xfrm>
            <a:off x="457200" y="1600200"/>
            <a:ext cx="8229600" cy="4724400"/>
          </a:xfrm>
          <a:blipFill dpi="0" rotWithShape="1">
            <a:blip r:embed="rId4">
              <a:alphaModFix amt="41000"/>
            </a:blip>
            <a:srcRect/>
            <a:tile tx="0" ty="0" sx="100000" sy="100000" flip="none" algn="tl"/>
          </a:blipFill>
        </p:spPr>
        <p:txBody>
          <a:bodyPr>
            <a:normAutofit lnSpcReduction="10000"/>
          </a:bodyPr>
          <a:lstStyle/>
          <a:p>
            <a:pPr marL="0" indent="0" algn="justLow">
              <a:lnSpc>
                <a:spcPct val="115000"/>
              </a:lnSpc>
              <a:buClr>
                <a:srgbClr val="5204DE"/>
              </a:buClr>
              <a:buNone/>
            </a:pPr>
            <a:r>
              <a:rPr lang="fa-IR" sz="2800" b="1" kern="0" dirty="0" smtClean="0">
                <a:solidFill>
                  <a:prstClr val="black"/>
                </a:solidFill>
                <a:latin typeface="Times New Roman"/>
                <a:cs typeface="B Nazanin" pitchFamily="2" charset="-78"/>
              </a:rPr>
              <a:t>جهت رعايت غير مستقيم بودن، اين گام در آخر قرار مي‌گيرد. </a:t>
            </a:r>
          </a:p>
          <a:p>
            <a:pPr marL="0" lvl="0" indent="0" algn="just" fontAlgn="base">
              <a:lnSpc>
                <a:spcPct val="150000"/>
              </a:lnSpc>
              <a:spcAft>
                <a:spcPct val="0"/>
              </a:spcAft>
              <a:buNone/>
            </a:pPr>
            <a:r>
              <a:rPr lang="fa-IR" sz="2800" b="1" kern="0" dirty="0" smtClean="0">
                <a:solidFill>
                  <a:prstClr val="black"/>
                </a:solidFill>
                <a:latin typeface="Times New Roman"/>
                <a:cs typeface="B Nazanin" pitchFamily="2" charset="-78"/>
              </a:rPr>
              <a:t>ميتونيد </a:t>
            </a:r>
            <a:r>
              <a:rPr lang="fa-IR" sz="2800" b="1" kern="0" dirty="0">
                <a:solidFill>
                  <a:prstClr val="black"/>
                </a:solidFill>
                <a:latin typeface="Times New Roman"/>
                <a:cs typeface="B Nazanin" pitchFamily="2" charset="-78"/>
              </a:rPr>
              <a:t>راجع به تجارب خودتون در ارتباط با اين شعر حرف بزنيد؟ در اين مرحله اكتشاف خود حالت </a:t>
            </a:r>
            <a:r>
              <a:rPr lang="fa-IR" sz="2800" b="1" kern="0" dirty="0" smtClean="0">
                <a:solidFill>
                  <a:prstClr val="black"/>
                </a:solidFill>
                <a:latin typeface="Times New Roman"/>
                <a:cs typeface="B Nazanin" pitchFamily="2" charset="-78"/>
              </a:rPr>
              <a:t>مستقيم‌تري </a:t>
            </a:r>
            <a:r>
              <a:rPr lang="fa-IR" sz="2800" b="1" kern="0" dirty="0">
                <a:solidFill>
                  <a:prstClr val="black"/>
                </a:solidFill>
                <a:latin typeface="Times New Roman"/>
                <a:cs typeface="B Nazanin" pitchFamily="2" charset="-78"/>
              </a:rPr>
              <a:t>به خود </a:t>
            </a:r>
            <a:r>
              <a:rPr lang="fa-IR" sz="2800" b="1" kern="0" dirty="0" smtClean="0">
                <a:solidFill>
                  <a:prstClr val="black"/>
                </a:solidFill>
                <a:latin typeface="Times New Roman"/>
                <a:cs typeface="B Nazanin" pitchFamily="2" charset="-78"/>
              </a:rPr>
              <a:t>مي‌گيرد </a:t>
            </a:r>
            <a:r>
              <a:rPr lang="fa-IR" sz="2800" b="1" kern="0" dirty="0">
                <a:solidFill>
                  <a:prstClr val="black"/>
                </a:solidFill>
                <a:latin typeface="Times New Roman"/>
                <a:cs typeface="B Nazanin" pitchFamily="2" charset="-78"/>
              </a:rPr>
              <a:t>و شخص تامل بيشتري روي رفتار خود خواهد داشت</a:t>
            </a:r>
            <a:r>
              <a:rPr lang="fa-IR" sz="2800" b="1" kern="0" dirty="0" smtClean="0">
                <a:solidFill>
                  <a:prstClr val="black"/>
                </a:solidFill>
                <a:latin typeface="Times New Roman"/>
                <a:cs typeface="B Nazanin" pitchFamily="2" charset="-78"/>
              </a:rPr>
              <a:t>.</a:t>
            </a:r>
          </a:p>
          <a:p>
            <a:pPr marL="0" lvl="0" indent="0" algn="ctr" fontAlgn="base">
              <a:lnSpc>
                <a:spcPct val="150000"/>
              </a:lnSpc>
              <a:spcAft>
                <a:spcPct val="0"/>
              </a:spcAft>
              <a:buNone/>
            </a:pPr>
            <a:r>
              <a:rPr lang="fa-IR" sz="2800" b="1" kern="0" dirty="0">
                <a:solidFill>
                  <a:srgbClr val="FF0000"/>
                </a:solidFill>
                <a:latin typeface="Times New Roman"/>
                <a:cs typeface="B Nazanin" pitchFamily="2" charset="-78"/>
              </a:rPr>
              <a:t>لزوم پرهيز از ارزيابي و قضاوت احساسات كودك</a:t>
            </a:r>
          </a:p>
          <a:p>
            <a:pPr marL="0" lvl="0" indent="0" algn="just" fontAlgn="base">
              <a:lnSpc>
                <a:spcPct val="150000"/>
              </a:lnSpc>
              <a:spcAft>
                <a:spcPct val="0"/>
              </a:spcAft>
              <a:buNone/>
            </a:pPr>
            <a:r>
              <a:rPr lang="fa-IR" sz="2800" b="1" kern="0" dirty="0" smtClean="0">
                <a:solidFill>
                  <a:prstClr val="black"/>
                </a:solidFill>
                <a:latin typeface="Times New Roman"/>
                <a:cs typeface="B Nazanin" pitchFamily="2" charset="-78"/>
              </a:rPr>
              <a:t> </a:t>
            </a:r>
          </a:p>
          <a:p>
            <a:pPr marL="0" lvl="0" indent="0" algn="just" fontAlgn="base">
              <a:lnSpc>
                <a:spcPct val="150000"/>
              </a:lnSpc>
              <a:spcAft>
                <a:spcPct val="0"/>
              </a:spcAft>
              <a:buNone/>
            </a:pPr>
            <a:r>
              <a:rPr lang="fa-IR" sz="2800" dirty="0" smtClean="0">
                <a:latin typeface="Times New Roman"/>
                <a:ea typeface="Calibri"/>
                <a:cs typeface="B Nazanin"/>
              </a:rPr>
              <a:t> </a:t>
            </a:r>
            <a:endParaRPr lang="en-US" sz="2800" b="1" kern="0" dirty="0">
              <a:latin typeface="Times New Roman"/>
              <a:cs typeface="B Nazanin" pitchFamily="2" charset="-78"/>
            </a:endParaRPr>
          </a:p>
          <a:p>
            <a:pPr marL="0" lvl="0" indent="0" algn="just" rtl="0" fontAlgn="base">
              <a:lnSpc>
                <a:spcPct val="150000"/>
              </a:lnSpc>
              <a:spcAft>
                <a:spcPct val="0"/>
              </a:spcAft>
              <a:buNone/>
            </a:pPr>
            <a:endParaRPr lang="fa-IR" sz="2800" b="1" kern="0" dirty="0">
              <a:latin typeface="Times New Roman"/>
              <a:cs typeface="B Nazanin" pitchFamily="2" charset="-78"/>
            </a:endParaRPr>
          </a:p>
        </p:txBody>
      </p:sp>
    </p:spTree>
    <p:extLst>
      <p:ext uri="{BB962C8B-B14F-4D97-AF65-F5344CB8AC3E}">
        <p14:creationId xmlns:p14="http://schemas.microsoft.com/office/powerpoint/2010/main" val="2852918367"/>
      </p:ext>
    </p:extLst>
  </p:cSld>
  <p:clrMapOvr>
    <a:masterClrMapping/>
  </p:clrMapOvr>
  <mc:AlternateContent xmlns:mc="http://schemas.openxmlformats.org/markup-compatibility/2006" xmlns:p14="http://schemas.microsoft.com/office/powerpoint/2010/main">
    <mc:Choice Requires="p14">
      <p:transition>
        <p14:honeycomb/>
      </p:transition>
    </mc:Choice>
    <mc:Fallback xmlns="">
      <p:transition>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228600" y="892175"/>
            <a:ext cx="7772400" cy="1470025"/>
          </a:xfrm>
          <a:prstGeom prst="rect">
            <a:avLst/>
          </a:prstGeom>
        </p:spPr>
        <p:txBody>
          <a:bodyPr vert="horz" lIns="0" rIns="0" bIns="0" anchor="b">
            <a:normAutofit/>
          </a:bodyPr>
          <a:lstStyle/>
          <a:p>
            <a:pPr marL="0" marR="0" lvl="0" indent="0" algn="just" defTabSz="914400" rtl="1" eaLnBrk="1" fontAlgn="auto" latinLnBrk="0" hangingPunct="1">
              <a:lnSpc>
                <a:spcPct val="100000"/>
              </a:lnSpc>
              <a:spcBef>
                <a:spcPct val="0"/>
              </a:spcBef>
              <a:spcAft>
                <a:spcPts val="0"/>
              </a:spcAft>
              <a:buClrTx/>
              <a:buSzTx/>
              <a:buFontTx/>
              <a:buNone/>
              <a:tabLst/>
              <a:defRPr/>
            </a:pPr>
            <a:r>
              <a:rPr kumimoji="0" lang="fa-IR" sz="6600" b="0" i="0" u="none" strike="noStrike" kern="1200" cap="none" spc="0" normalizeH="0" baseline="0" noProof="0" dirty="0" smtClean="0">
                <a:ln>
                  <a:noFill/>
                </a:ln>
                <a:solidFill>
                  <a:srgbClr val="FFC000"/>
                </a:solidFill>
                <a:effectLst/>
                <a:uLnTx/>
                <a:uFillTx/>
                <a:latin typeface="+mj-lt"/>
                <a:ea typeface="+mj-ea"/>
                <a:cs typeface="B Nazanin" pitchFamily="2" charset="-78"/>
              </a:rPr>
              <a:t>هوش هیجانی</a:t>
            </a:r>
            <a:r>
              <a:rPr kumimoji="0" lang="en-US" sz="6600" b="0" i="0" u="none" strike="noStrike" kern="1200" cap="none" spc="0" normalizeH="0" baseline="0" noProof="0" dirty="0" smtClean="0">
                <a:ln>
                  <a:noFill/>
                </a:ln>
                <a:solidFill>
                  <a:srgbClr val="FFC000"/>
                </a:solidFill>
                <a:effectLst/>
                <a:uLnTx/>
                <a:uFillTx/>
                <a:latin typeface="+mj-lt"/>
                <a:ea typeface="+mj-ea"/>
                <a:cs typeface="B Nazanin" pitchFamily="2" charset="-78"/>
              </a:rPr>
              <a:t> </a:t>
            </a:r>
            <a:r>
              <a:rPr kumimoji="0" lang="fa-IR" sz="6600" b="0" i="0" u="none" strike="noStrike" kern="1200" cap="none" spc="0" normalizeH="0" baseline="0" noProof="0" dirty="0" smtClean="0">
                <a:ln>
                  <a:noFill/>
                </a:ln>
                <a:solidFill>
                  <a:srgbClr val="FFC000"/>
                </a:solidFill>
                <a:effectLst/>
                <a:uLnTx/>
                <a:uFillTx/>
                <a:latin typeface="+mj-lt"/>
                <a:ea typeface="+mj-ea"/>
                <a:cs typeface="B Nazanin" pitchFamily="2" charset="-78"/>
              </a:rPr>
              <a:t>چیست؟</a:t>
            </a:r>
            <a:endParaRPr kumimoji="0" lang="en-US" sz="6600" b="0" i="0" u="none" strike="noStrike" kern="1200" cap="none" spc="0" normalizeH="0" baseline="0" noProof="0" dirty="0">
              <a:ln>
                <a:noFill/>
              </a:ln>
              <a:solidFill>
                <a:srgbClr val="FFC000"/>
              </a:solidFill>
              <a:effectLst/>
              <a:uLnTx/>
              <a:uFillTx/>
              <a:latin typeface="+mj-lt"/>
              <a:ea typeface="+mj-ea"/>
              <a:cs typeface="B Nazanin" pitchFamily="2" charset="-78"/>
            </a:endParaRPr>
          </a:p>
        </p:txBody>
      </p:sp>
      <p:pic>
        <p:nvPicPr>
          <p:cNvPr id="1027" name="Picture 3" descr="C:\Users\Asus\Desktop\child_question_884116312-445x330.jpg"/>
          <p:cNvPicPr>
            <a:picLocks noChangeAspect="1" noChangeArrowheads="1"/>
          </p:cNvPicPr>
          <p:nvPr/>
        </p:nvPicPr>
        <p:blipFill>
          <a:blip r:embed="rId2" cstate="print"/>
          <a:srcRect/>
          <a:stretch>
            <a:fillRect/>
          </a:stretch>
        </p:blipFill>
        <p:spPr bwMode="auto">
          <a:xfrm>
            <a:off x="2209800" y="2743200"/>
            <a:ext cx="4876800" cy="3616503"/>
          </a:xfrm>
          <a:prstGeom prst="rect">
            <a:avLst/>
          </a:prstGeom>
          <a:noFill/>
        </p:spPr>
      </p:pic>
    </p:spTree>
    <p:extLst>
      <p:ext uri="{BB962C8B-B14F-4D97-AF65-F5344CB8AC3E}">
        <p14:creationId xmlns:p14="http://schemas.microsoft.com/office/powerpoint/2010/main" val="49000679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935480"/>
            <a:ext cx="8229600" cy="4389120"/>
          </a:xfrm>
        </p:spPr>
        <p:txBody>
          <a:bodyPr/>
          <a:lstStyle/>
          <a:p>
            <a:endParaRPr lang="en-US"/>
          </a:p>
        </p:txBody>
      </p:sp>
      <p:sp>
        <p:nvSpPr>
          <p:cNvPr id="5" name="Subtitle 2"/>
          <p:cNvSpPr txBox="1">
            <a:spLocks/>
          </p:cNvSpPr>
          <p:nvPr/>
        </p:nvSpPr>
        <p:spPr>
          <a:xfrm>
            <a:off x="0" y="1295400"/>
            <a:ext cx="8915400" cy="5105400"/>
          </a:xfrm>
          <a:prstGeom prst="rect">
            <a:avLst/>
          </a:prstGeom>
        </p:spPr>
        <p:txBody>
          <a:bodyPr vert="horz">
            <a:normAutofit/>
          </a:bodyPr>
          <a:lstStyle/>
          <a:p>
            <a:pPr marL="274320" marR="0" lvl="0" indent="-274320" algn="just" defTabSz="914400" rtl="1" eaLnBrk="1" fontAlgn="auto" latinLnBrk="0" hangingPunct="1">
              <a:lnSpc>
                <a:spcPct val="150000"/>
              </a:lnSpc>
              <a:spcBef>
                <a:spcPct val="20000"/>
              </a:spcBef>
              <a:spcAft>
                <a:spcPts val="0"/>
              </a:spcAft>
              <a:buClr>
                <a:schemeClr val="accent3"/>
              </a:buClr>
              <a:buSzPct val="95000"/>
              <a:tabLst/>
              <a:defRPr/>
            </a:pPr>
            <a:r>
              <a:rPr kumimoji="0" lang="fa-IR" sz="3200" b="0" i="0" u="none" strike="noStrike" kern="1200" cap="none" spc="0" normalizeH="0" baseline="0" noProof="0" dirty="0" smtClean="0">
                <a:ln>
                  <a:noFill/>
                </a:ln>
                <a:solidFill>
                  <a:schemeClr val="accent1">
                    <a:lumMod val="75000"/>
                  </a:schemeClr>
                </a:solidFill>
                <a:effectLst>
                  <a:outerShdw blurRad="38100" dist="38100" dir="2700000" algn="tl">
                    <a:srgbClr val="000000">
                      <a:alpha val="43137"/>
                    </a:srgbClr>
                  </a:outerShdw>
                </a:effectLst>
                <a:uLnTx/>
                <a:uFillTx/>
                <a:latin typeface="+mn-lt"/>
                <a:ea typeface="+mn-ea"/>
                <a:cs typeface="B Nazanin" pitchFamily="2" charset="-78"/>
              </a:rPr>
              <a:t>هوش هیجانی سه  مولفه دارد</a:t>
            </a:r>
          </a:p>
          <a:p>
            <a:pPr marL="274320" marR="0" lvl="0" indent="-274320" algn="just" defTabSz="914400" rtl="1" eaLnBrk="1" fontAlgn="auto" latinLnBrk="0" hangingPunct="1">
              <a:lnSpc>
                <a:spcPct val="150000"/>
              </a:lnSpc>
              <a:spcBef>
                <a:spcPct val="20000"/>
              </a:spcBef>
              <a:spcAft>
                <a:spcPts val="0"/>
              </a:spcAft>
              <a:buClr>
                <a:schemeClr val="accent3"/>
              </a:buClr>
              <a:buSzPct val="95000"/>
              <a:buFont typeface="Wingdings 2"/>
              <a:buChar char=""/>
              <a:tabLst/>
              <a:defRPr/>
            </a:pPr>
            <a:r>
              <a:rPr kumimoji="0" lang="fa-IR" sz="3200" b="0" i="0" u="none" strike="noStrike" kern="1200" cap="none" spc="0" normalizeH="0" baseline="0" noProof="0" dirty="0" smtClean="0">
                <a:ln>
                  <a:noFill/>
                </a:ln>
                <a:solidFill>
                  <a:schemeClr val="accent1">
                    <a:lumMod val="75000"/>
                  </a:schemeClr>
                </a:solidFill>
                <a:effectLst>
                  <a:outerShdw blurRad="38100" dist="38100" dir="2700000" algn="tl">
                    <a:srgbClr val="000000">
                      <a:alpha val="43137"/>
                    </a:srgbClr>
                  </a:outerShdw>
                </a:effectLst>
                <a:uLnTx/>
                <a:uFillTx/>
                <a:latin typeface="+mn-lt"/>
                <a:ea typeface="+mn-ea"/>
                <a:cs typeface="B Nazanin" pitchFamily="2" charset="-78"/>
              </a:rPr>
              <a:t>1- شناخت احساسات خود و توانایی نشان دادن احساسات</a:t>
            </a:r>
          </a:p>
          <a:p>
            <a:pPr marL="274320" marR="0" lvl="0" indent="-274320" algn="just" defTabSz="914400" rtl="1" eaLnBrk="1" fontAlgn="auto" latinLnBrk="0" hangingPunct="1">
              <a:lnSpc>
                <a:spcPct val="150000"/>
              </a:lnSpc>
              <a:spcBef>
                <a:spcPct val="20000"/>
              </a:spcBef>
              <a:spcAft>
                <a:spcPts val="0"/>
              </a:spcAft>
              <a:buClr>
                <a:schemeClr val="accent3"/>
              </a:buClr>
              <a:buSzPct val="95000"/>
              <a:buFont typeface="Wingdings 2"/>
              <a:buChar char=""/>
              <a:tabLst/>
              <a:defRPr/>
            </a:pPr>
            <a:r>
              <a:rPr kumimoji="0" lang="fa-IR" sz="3200" b="0" i="0" u="none" strike="noStrike" kern="1200" cap="none" spc="0" normalizeH="0" baseline="0" noProof="0" dirty="0" smtClean="0">
                <a:ln>
                  <a:noFill/>
                </a:ln>
                <a:solidFill>
                  <a:schemeClr val="accent1">
                    <a:lumMod val="75000"/>
                  </a:schemeClr>
                </a:solidFill>
                <a:effectLst>
                  <a:outerShdw blurRad="38100" dist="38100" dir="2700000" algn="tl">
                    <a:srgbClr val="000000">
                      <a:alpha val="43137"/>
                    </a:srgbClr>
                  </a:outerShdw>
                </a:effectLst>
                <a:uLnTx/>
                <a:uFillTx/>
                <a:latin typeface="+mn-lt"/>
                <a:ea typeface="+mn-ea"/>
                <a:cs typeface="B Nazanin" pitchFamily="2" charset="-78"/>
              </a:rPr>
              <a:t> 2- شناخت احساسات دیگری و توانایی همدلی کردن</a:t>
            </a:r>
          </a:p>
          <a:p>
            <a:pPr marL="274320" marR="0" lvl="0" indent="-274320" algn="just" defTabSz="914400" rtl="1" eaLnBrk="1" fontAlgn="auto" latinLnBrk="0" hangingPunct="1">
              <a:lnSpc>
                <a:spcPct val="150000"/>
              </a:lnSpc>
              <a:spcBef>
                <a:spcPct val="20000"/>
              </a:spcBef>
              <a:spcAft>
                <a:spcPts val="0"/>
              </a:spcAft>
              <a:buClr>
                <a:schemeClr val="accent3"/>
              </a:buClr>
              <a:buSzPct val="95000"/>
              <a:buFont typeface="Wingdings 2"/>
              <a:buChar char=""/>
              <a:tabLst/>
              <a:defRPr/>
            </a:pPr>
            <a:r>
              <a:rPr kumimoji="0" lang="fa-IR" sz="3200" b="0" i="0" u="none" strike="noStrike" kern="1200" cap="none" spc="0" normalizeH="0" baseline="0" noProof="0" dirty="0" smtClean="0">
                <a:ln>
                  <a:noFill/>
                </a:ln>
                <a:solidFill>
                  <a:schemeClr val="accent1">
                    <a:lumMod val="75000"/>
                  </a:schemeClr>
                </a:solidFill>
                <a:effectLst>
                  <a:outerShdw blurRad="38100" dist="38100" dir="2700000" algn="tl">
                    <a:srgbClr val="000000">
                      <a:alpha val="43137"/>
                    </a:srgbClr>
                  </a:outerShdw>
                </a:effectLst>
                <a:uLnTx/>
                <a:uFillTx/>
                <a:latin typeface="+mn-lt"/>
                <a:ea typeface="+mn-ea"/>
                <a:cs typeface="B Nazanin" pitchFamily="2" charset="-78"/>
              </a:rPr>
              <a:t>3- شناخت موقعیت هایی که تعارض احساسات اتفاق می افتد و توانایی به کارگیری دانش و مهارت در حل چنین موقعیت هایی</a:t>
            </a:r>
            <a:endParaRPr kumimoji="0" lang="en-US" sz="3200" b="0" i="0" u="none" strike="noStrike" kern="120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mn-lt"/>
              <a:ea typeface="+mn-ea"/>
              <a:cs typeface="B Nazanin" pitchFamily="2" charset="-78"/>
            </a:endParaRPr>
          </a:p>
        </p:txBody>
      </p:sp>
    </p:spTree>
    <p:extLst>
      <p:ext uri="{BB962C8B-B14F-4D97-AF65-F5344CB8AC3E}">
        <p14:creationId xmlns:p14="http://schemas.microsoft.com/office/powerpoint/2010/main" val="1812872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additive="base">
                                        <p:cTn id="12" dur="20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 calcmode="lin" valueType="num">
                                      <p:cBhvr additive="base">
                                        <p:cTn id="18" dur="20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19" dur="20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9" fill="hold" nodeType="click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 calcmode="lin" valueType="num">
                                      <p:cBhvr additive="base">
                                        <p:cTn id="24" dur="20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5" dur="2000" fill="hold"/>
                                        <p:tgtEl>
                                          <p:spTgt spid="5">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8" name="Picture 14" descr="C:\Users\Asus\Desktop\658.jpg"/>
          <p:cNvPicPr>
            <a:picLocks noChangeAspect="1" noChangeArrowheads="1"/>
          </p:cNvPicPr>
          <p:nvPr/>
        </p:nvPicPr>
        <p:blipFill>
          <a:blip r:embed="rId2" cstate="print"/>
          <a:srcRect/>
          <a:stretch>
            <a:fillRect/>
          </a:stretch>
        </p:blipFill>
        <p:spPr bwMode="auto">
          <a:xfrm>
            <a:off x="6934200" y="1990013"/>
            <a:ext cx="1601762" cy="2124787"/>
          </a:xfrm>
          <a:prstGeom prst="rect">
            <a:avLst/>
          </a:prstGeom>
          <a:noFill/>
        </p:spPr>
      </p:pic>
      <p:pic>
        <p:nvPicPr>
          <p:cNvPr id="1039" name="Picture 15" descr="C:\Users\Asus\Desktop\عصبانی.jpg"/>
          <p:cNvPicPr>
            <a:picLocks noChangeAspect="1" noChangeArrowheads="1"/>
          </p:cNvPicPr>
          <p:nvPr/>
        </p:nvPicPr>
        <p:blipFill>
          <a:blip r:embed="rId3" cstate="print"/>
          <a:srcRect/>
          <a:stretch>
            <a:fillRect/>
          </a:stretch>
        </p:blipFill>
        <p:spPr bwMode="auto">
          <a:xfrm>
            <a:off x="381000" y="2895600"/>
            <a:ext cx="2561586" cy="2561586"/>
          </a:xfrm>
          <a:prstGeom prst="rect">
            <a:avLst/>
          </a:prstGeom>
          <a:noFill/>
        </p:spPr>
      </p:pic>
      <p:sp>
        <p:nvSpPr>
          <p:cNvPr id="2" name="Title 1"/>
          <p:cNvSpPr>
            <a:spLocks noGrp="1"/>
          </p:cNvSpPr>
          <p:nvPr>
            <p:ph type="title"/>
          </p:nvPr>
        </p:nvSpPr>
        <p:spPr>
          <a:xfrm>
            <a:off x="1752600" y="1371600"/>
            <a:ext cx="8229600" cy="1143000"/>
          </a:xfrm>
        </p:spPr>
        <p:txBody>
          <a:bodyPr>
            <a:noAutofit/>
          </a:bodyPr>
          <a:lstStyle/>
          <a:p>
            <a:pPr algn="ctr" rtl="1"/>
            <a:r>
              <a:rPr lang="fa-IR" sz="5400" dirty="0" smtClean="0">
                <a:effectLst>
                  <a:outerShdw blurRad="38100" dist="38100" dir="2700000" algn="tl">
                    <a:srgbClr val="000000">
                      <a:alpha val="43137"/>
                    </a:srgbClr>
                  </a:outerShdw>
                </a:effectLst>
                <a:cs typeface="B Nazanin" pitchFamily="2" charset="-78"/>
              </a:rPr>
              <a:t>شناخت احساسات خود  </a:t>
            </a:r>
            <a:br>
              <a:rPr lang="fa-IR" sz="5400" dirty="0" smtClean="0">
                <a:effectLst>
                  <a:outerShdw blurRad="38100" dist="38100" dir="2700000" algn="tl">
                    <a:srgbClr val="000000">
                      <a:alpha val="43137"/>
                    </a:srgbClr>
                  </a:outerShdw>
                </a:effectLst>
                <a:cs typeface="B Nazanin" pitchFamily="2" charset="-78"/>
              </a:rPr>
            </a:br>
            <a:endParaRPr lang="en-US" sz="5400" dirty="0">
              <a:effectLst>
                <a:outerShdw blurRad="38100" dist="38100" dir="2700000" algn="tl">
                  <a:srgbClr val="000000">
                    <a:alpha val="43137"/>
                  </a:srgbClr>
                </a:outerShdw>
              </a:effectLst>
              <a:cs typeface="B Nazanin" pitchFamily="2" charset="-78"/>
            </a:endParaRPr>
          </a:p>
        </p:txBody>
      </p:sp>
      <p:pic>
        <p:nvPicPr>
          <p:cNvPr id="1037" name="Picture 13" descr="C:\Users\Asus\Desktop\657.jpg"/>
          <p:cNvPicPr>
            <a:picLocks noGrp="1" noChangeAspect="1" noChangeArrowheads="1"/>
          </p:cNvPicPr>
          <p:nvPr>
            <p:ph idx="1"/>
          </p:nvPr>
        </p:nvPicPr>
        <p:blipFill>
          <a:blip r:embed="rId4" cstate="print"/>
          <a:stretch>
            <a:fillRect/>
          </a:stretch>
        </p:blipFill>
        <p:spPr bwMode="auto">
          <a:xfrm>
            <a:off x="7239000" y="3962400"/>
            <a:ext cx="1656272" cy="2110936"/>
          </a:xfrm>
          <a:prstGeom prst="rect">
            <a:avLst/>
          </a:prstGeom>
          <a:noFill/>
        </p:spPr>
      </p:pic>
      <p:pic>
        <p:nvPicPr>
          <p:cNvPr id="1040" name="Picture 16" descr="C:\Users\Asus\Desktop\images.jpg"/>
          <p:cNvPicPr>
            <a:picLocks noChangeAspect="1" noChangeArrowheads="1"/>
          </p:cNvPicPr>
          <p:nvPr/>
        </p:nvPicPr>
        <p:blipFill>
          <a:blip r:embed="rId5" cstate="print"/>
          <a:srcRect/>
          <a:stretch>
            <a:fillRect/>
          </a:stretch>
        </p:blipFill>
        <p:spPr bwMode="auto">
          <a:xfrm>
            <a:off x="2895600" y="2514600"/>
            <a:ext cx="1897471" cy="1621770"/>
          </a:xfrm>
          <a:prstGeom prst="rect">
            <a:avLst/>
          </a:prstGeom>
          <a:noFill/>
        </p:spPr>
      </p:pic>
      <p:pic>
        <p:nvPicPr>
          <p:cNvPr id="1041" name="Picture 17" descr="C:\Users\Asus\Desktop\images (1).jpg"/>
          <p:cNvPicPr>
            <a:picLocks noChangeAspect="1" noChangeArrowheads="1"/>
          </p:cNvPicPr>
          <p:nvPr/>
        </p:nvPicPr>
        <p:blipFill>
          <a:blip r:embed="rId6" cstate="print"/>
          <a:srcRect/>
          <a:stretch>
            <a:fillRect/>
          </a:stretch>
        </p:blipFill>
        <p:spPr bwMode="auto">
          <a:xfrm>
            <a:off x="533400" y="1752600"/>
            <a:ext cx="1707725" cy="1738219"/>
          </a:xfrm>
          <a:prstGeom prst="rect">
            <a:avLst/>
          </a:prstGeom>
          <a:noFill/>
        </p:spPr>
      </p:pic>
      <p:pic>
        <p:nvPicPr>
          <p:cNvPr id="1042" name="Picture 18" descr="C:\Users\Asus\Desktop\download (1).jpg"/>
          <p:cNvPicPr>
            <a:picLocks noChangeAspect="1" noChangeArrowheads="1"/>
          </p:cNvPicPr>
          <p:nvPr/>
        </p:nvPicPr>
        <p:blipFill>
          <a:blip r:embed="rId7" cstate="print"/>
          <a:srcRect/>
          <a:stretch>
            <a:fillRect/>
          </a:stretch>
        </p:blipFill>
        <p:spPr bwMode="auto">
          <a:xfrm>
            <a:off x="304800" y="4724400"/>
            <a:ext cx="1814456" cy="1840254"/>
          </a:xfrm>
          <a:prstGeom prst="rect">
            <a:avLst/>
          </a:prstGeom>
          <a:noFill/>
        </p:spPr>
      </p:pic>
      <p:pic>
        <p:nvPicPr>
          <p:cNvPr id="1043" name="Picture 19" descr="C:\Users\Asus\Desktop\images (2).jpg"/>
          <p:cNvPicPr>
            <a:picLocks noChangeAspect="1" noChangeArrowheads="1"/>
          </p:cNvPicPr>
          <p:nvPr/>
        </p:nvPicPr>
        <p:blipFill>
          <a:blip r:embed="rId8" cstate="print"/>
          <a:srcRect/>
          <a:stretch>
            <a:fillRect/>
          </a:stretch>
        </p:blipFill>
        <p:spPr bwMode="auto">
          <a:xfrm>
            <a:off x="3200400" y="4648200"/>
            <a:ext cx="1897471" cy="1671781"/>
          </a:xfrm>
          <a:prstGeom prst="rect">
            <a:avLst/>
          </a:prstGeom>
          <a:noFill/>
        </p:spPr>
      </p:pic>
      <p:pic>
        <p:nvPicPr>
          <p:cNvPr id="1029" name="Picture 5" descr="C:\Users\Asus\Desktop\664.jpg"/>
          <p:cNvPicPr>
            <a:picLocks noChangeAspect="1" noChangeArrowheads="1"/>
          </p:cNvPicPr>
          <p:nvPr/>
        </p:nvPicPr>
        <p:blipFill>
          <a:blip r:embed="rId9" cstate="print"/>
          <a:srcRect/>
          <a:stretch>
            <a:fillRect/>
          </a:stretch>
        </p:blipFill>
        <p:spPr bwMode="auto">
          <a:xfrm>
            <a:off x="5180037" y="2759138"/>
            <a:ext cx="1601763" cy="2041462"/>
          </a:xfrm>
          <a:prstGeom prst="rect">
            <a:avLst/>
          </a:prstGeom>
          <a:noFill/>
        </p:spPr>
      </p:pic>
      <p:pic>
        <p:nvPicPr>
          <p:cNvPr id="1036" name="Picture 12" descr="C:\Users\Asus\Desktop\660.jpg"/>
          <p:cNvPicPr>
            <a:picLocks noChangeAspect="1" noChangeArrowheads="1"/>
          </p:cNvPicPr>
          <p:nvPr/>
        </p:nvPicPr>
        <p:blipFill>
          <a:blip r:embed="rId10" cstate="print"/>
          <a:srcRect/>
          <a:stretch>
            <a:fillRect/>
          </a:stretch>
        </p:blipFill>
        <p:spPr bwMode="auto">
          <a:xfrm>
            <a:off x="5943600" y="4572000"/>
            <a:ext cx="1601763" cy="2041463"/>
          </a:xfrm>
          <a:prstGeom prst="rect">
            <a:avLst/>
          </a:prstGeom>
          <a:noFill/>
        </p:spPr>
      </p:pic>
    </p:spTree>
    <p:extLst>
      <p:ext uri="{BB962C8B-B14F-4D97-AF65-F5344CB8AC3E}">
        <p14:creationId xmlns:p14="http://schemas.microsoft.com/office/powerpoint/2010/main" val="3078288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41"/>
                                        </p:tgtEl>
                                        <p:attrNameLst>
                                          <p:attrName>style.visibility</p:attrName>
                                        </p:attrNameLst>
                                      </p:cBhvr>
                                      <p:to>
                                        <p:strVal val="visible"/>
                                      </p:to>
                                    </p:set>
                                    <p:anim calcmode="lin" valueType="num">
                                      <p:cBhvr additive="base">
                                        <p:cTn id="7" dur="2000" fill="hold"/>
                                        <p:tgtEl>
                                          <p:spTgt spid="1041"/>
                                        </p:tgtEl>
                                        <p:attrNameLst>
                                          <p:attrName>ppt_x</p:attrName>
                                        </p:attrNameLst>
                                      </p:cBhvr>
                                      <p:tavLst>
                                        <p:tav tm="0">
                                          <p:val>
                                            <p:strVal val="#ppt_x"/>
                                          </p:val>
                                        </p:tav>
                                        <p:tav tm="100000">
                                          <p:val>
                                            <p:strVal val="#ppt_x"/>
                                          </p:val>
                                        </p:tav>
                                      </p:tavLst>
                                    </p:anim>
                                    <p:anim calcmode="lin" valueType="num">
                                      <p:cBhvr additive="base">
                                        <p:cTn id="8" dur="2000" fill="hold"/>
                                        <p:tgtEl>
                                          <p:spTgt spid="104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39"/>
                                        </p:tgtEl>
                                        <p:attrNameLst>
                                          <p:attrName>style.visibility</p:attrName>
                                        </p:attrNameLst>
                                      </p:cBhvr>
                                      <p:to>
                                        <p:strVal val="visible"/>
                                      </p:to>
                                    </p:set>
                                    <p:anim calcmode="lin" valueType="num">
                                      <p:cBhvr additive="base">
                                        <p:cTn id="11" dur="2000" fill="hold"/>
                                        <p:tgtEl>
                                          <p:spTgt spid="1039"/>
                                        </p:tgtEl>
                                        <p:attrNameLst>
                                          <p:attrName>ppt_x</p:attrName>
                                        </p:attrNameLst>
                                      </p:cBhvr>
                                      <p:tavLst>
                                        <p:tav tm="0">
                                          <p:val>
                                            <p:strVal val="#ppt_x"/>
                                          </p:val>
                                        </p:tav>
                                        <p:tav tm="100000">
                                          <p:val>
                                            <p:strVal val="#ppt_x"/>
                                          </p:val>
                                        </p:tav>
                                      </p:tavLst>
                                    </p:anim>
                                    <p:anim calcmode="lin" valueType="num">
                                      <p:cBhvr additive="base">
                                        <p:cTn id="12" dur="2000" fill="hold"/>
                                        <p:tgtEl>
                                          <p:spTgt spid="103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42"/>
                                        </p:tgtEl>
                                        <p:attrNameLst>
                                          <p:attrName>style.visibility</p:attrName>
                                        </p:attrNameLst>
                                      </p:cBhvr>
                                      <p:to>
                                        <p:strVal val="visible"/>
                                      </p:to>
                                    </p:set>
                                    <p:anim calcmode="lin" valueType="num">
                                      <p:cBhvr additive="base">
                                        <p:cTn id="15" dur="2000" fill="hold"/>
                                        <p:tgtEl>
                                          <p:spTgt spid="1042"/>
                                        </p:tgtEl>
                                        <p:attrNameLst>
                                          <p:attrName>ppt_x</p:attrName>
                                        </p:attrNameLst>
                                      </p:cBhvr>
                                      <p:tavLst>
                                        <p:tav tm="0">
                                          <p:val>
                                            <p:strVal val="#ppt_x"/>
                                          </p:val>
                                        </p:tav>
                                        <p:tav tm="100000">
                                          <p:val>
                                            <p:strVal val="#ppt_x"/>
                                          </p:val>
                                        </p:tav>
                                      </p:tavLst>
                                    </p:anim>
                                    <p:anim calcmode="lin" valueType="num">
                                      <p:cBhvr additive="base">
                                        <p:cTn id="16" dur="2000" fill="hold"/>
                                        <p:tgtEl>
                                          <p:spTgt spid="1042"/>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2" fill="hold" nodeType="afterEffect">
                                  <p:stCondLst>
                                    <p:cond delay="0"/>
                                  </p:stCondLst>
                                  <p:childTnLst>
                                    <p:set>
                                      <p:cBhvr>
                                        <p:cTn id="19" dur="1" fill="hold">
                                          <p:stCondLst>
                                            <p:cond delay="0"/>
                                          </p:stCondLst>
                                        </p:cTn>
                                        <p:tgtEl>
                                          <p:spTgt spid="1040"/>
                                        </p:tgtEl>
                                        <p:attrNameLst>
                                          <p:attrName>style.visibility</p:attrName>
                                        </p:attrNameLst>
                                      </p:cBhvr>
                                      <p:to>
                                        <p:strVal val="visible"/>
                                      </p:to>
                                    </p:set>
                                    <p:anim calcmode="lin" valueType="num">
                                      <p:cBhvr additive="base">
                                        <p:cTn id="20" dur="3000" fill="hold"/>
                                        <p:tgtEl>
                                          <p:spTgt spid="1040"/>
                                        </p:tgtEl>
                                        <p:attrNameLst>
                                          <p:attrName>ppt_x</p:attrName>
                                        </p:attrNameLst>
                                      </p:cBhvr>
                                      <p:tavLst>
                                        <p:tav tm="0">
                                          <p:val>
                                            <p:strVal val="1+#ppt_w/2"/>
                                          </p:val>
                                        </p:tav>
                                        <p:tav tm="100000">
                                          <p:val>
                                            <p:strVal val="#ppt_x"/>
                                          </p:val>
                                        </p:tav>
                                      </p:tavLst>
                                    </p:anim>
                                    <p:anim calcmode="lin" valueType="num">
                                      <p:cBhvr additive="base">
                                        <p:cTn id="21" dur="3000" fill="hold"/>
                                        <p:tgtEl>
                                          <p:spTgt spid="1040"/>
                                        </p:tgtEl>
                                        <p:attrNameLst>
                                          <p:attrName>ppt_y</p:attrName>
                                        </p:attrNameLst>
                                      </p:cBhvr>
                                      <p:tavLst>
                                        <p:tav tm="0">
                                          <p:val>
                                            <p:strVal val="#ppt_y"/>
                                          </p:val>
                                        </p:tav>
                                        <p:tav tm="100000">
                                          <p:val>
                                            <p:strVal val="#ppt_y"/>
                                          </p:val>
                                        </p:tav>
                                      </p:tavLst>
                                    </p:anim>
                                  </p:childTnLst>
                                </p:cTn>
                              </p:par>
                            </p:childTnLst>
                          </p:cTn>
                        </p:par>
                        <p:par>
                          <p:cTn id="22" fill="hold">
                            <p:stCondLst>
                              <p:cond delay="5000"/>
                            </p:stCondLst>
                            <p:childTnLst>
                              <p:par>
                                <p:cTn id="23" presetID="2" presetClass="entr" presetSubtype="2" fill="hold" nodeType="afterEffect">
                                  <p:stCondLst>
                                    <p:cond delay="0"/>
                                  </p:stCondLst>
                                  <p:childTnLst>
                                    <p:set>
                                      <p:cBhvr>
                                        <p:cTn id="24" dur="1" fill="hold">
                                          <p:stCondLst>
                                            <p:cond delay="0"/>
                                          </p:stCondLst>
                                        </p:cTn>
                                        <p:tgtEl>
                                          <p:spTgt spid="1043"/>
                                        </p:tgtEl>
                                        <p:attrNameLst>
                                          <p:attrName>style.visibility</p:attrName>
                                        </p:attrNameLst>
                                      </p:cBhvr>
                                      <p:to>
                                        <p:strVal val="visible"/>
                                      </p:to>
                                    </p:set>
                                    <p:anim calcmode="lin" valueType="num">
                                      <p:cBhvr additive="base">
                                        <p:cTn id="25" dur="3000" fill="hold"/>
                                        <p:tgtEl>
                                          <p:spTgt spid="1043"/>
                                        </p:tgtEl>
                                        <p:attrNameLst>
                                          <p:attrName>ppt_x</p:attrName>
                                        </p:attrNameLst>
                                      </p:cBhvr>
                                      <p:tavLst>
                                        <p:tav tm="0">
                                          <p:val>
                                            <p:strVal val="1+#ppt_w/2"/>
                                          </p:val>
                                        </p:tav>
                                        <p:tav tm="100000">
                                          <p:val>
                                            <p:strVal val="#ppt_x"/>
                                          </p:val>
                                        </p:tav>
                                      </p:tavLst>
                                    </p:anim>
                                    <p:anim calcmode="lin" valueType="num">
                                      <p:cBhvr additive="base">
                                        <p:cTn id="26" dur="3000" fill="hold"/>
                                        <p:tgtEl>
                                          <p:spTgt spid="1043"/>
                                        </p:tgtEl>
                                        <p:attrNameLst>
                                          <p:attrName>ppt_y</p:attrName>
                                        </p:attrNameLst>
                                      </p:cBhvr>
                                      <p:tavLst>
                                        <p:tav tm="0">
                                          <p:val>
                                            <p:strVal val="#ppt_y"/>
                                          </p:val>
                                        </p:tav>
                                        <p:tav tm="100000">
                                          <p:val>
                                            <p:strVal val="#ppt_y"/>
                                          </p:val>
                                        </p:tav>
                                      </p:tavLst>
                                    </p:anim>
                                  </p:childTnLst>
                                </p:cTn>
                              </p:par>
                            </p:childTnLst>
                          </p:cTn>
                        </p:par>
                        <p:par>
                          <p:cTn id="27" fill="hold">
                            <p:stCondLst>
                              <p:cond delay="8000"/>
                            </p:stCondLst>
                            <p:childTnLst>
                              <p:par>
                                <p:cTn id="28" presetID="2" presetClass="entr" presetSubtype="4" fill="hold" nodeType="afterEffect">
                                  <p:stCondLst>
                                    <p:cond delay="0"/>
                                  </p:stCondLst>
                                  <p:childTnLst>
                                    <p:set>
                                      <p:cBhvr>
                                        <p:cTn id="29" dur="1" fill="hold">
                                          <p:stCondLst>
                                            <p:cond delay="0"/>
                                          </p:stCondLst>
                                        </p:cTn>
                                        <p:tgtEl>
                                          <p:spTgt spid="1029"/>
                                        </p:tgtEl>
                                        <p:attrNameLst>
                                          <p:attrName>style.visibility</p:attrName>
                                        </p:attrNameLst>
                                      </p:cBhvr>
                                      <p:to>
                                        <p:strVal val="visible"/>
                                      </p:to>
                                    </p:set>
                                    <p:anim calcmode="lin" valueType="num">
                                      <p:cBhvr additive="base">
                                        <p:cTn id="30" dur="3000" fill="hold"/>
                                        <p:tgtEl>
                                          <p:spTgt spid="1029"/>
                                        </p:tgtEl>
                                        <p:attrNameLst>
                                          <p:attrName>ppt_x</p:attrName>
                                        </p:attrNameLst>
                                      </p:cBhvr>
                                      <p:tavLst>
                                        <p:tav tm="0">
                                          <p:val>
                                            <p:strVal val="#ppt_x"/>
                                          </p:val>
                                        </p:tav>
                                        <p:tav tm="100000">
                                          <p:val>
                                            <p:strVal val="#ppt_x"/>
                                          </p:val>
                                        </p:tav>
                                      </p:tavLst>
                                    </p:anim>
                                    <p:anim calcmode="lin" valueType="num">
                                      <p:cBhvr additive="base">
                                        <p:cTn id="31" dur="3000" fill="hold"/>
                                        <p:tgtEl>
                                          <p:spTgt spid="1029"/>
                                        </p:tgtEl>
                                        <p:attrNameLst>
                                          <p:attrName>ppt_y</p:attrName>
                                        </p:attrNameLst>
                                      </p:cBhvr>
                                      <p:tavLst>
                                        <p:tav tm="0">
                                          <p:val>
                                            <p:strVal val="1+#ppt_h/2"/>
                                          </p:val>
                                        </p:tav>
                                        <p:tav tm="100000">
                                          <p:val>
                                            <p:strVal val="#ppt_y"/>
                                          </p:val>
                                        </p:tav>
                                      </p:tavLst>
                                    </p:anim>
                                  </p:childTnLst>
                                </p:cTn>
                              </p:par>
                            </p:childTnLst>
                          </p:cTn>
                        </p:par>
                        <p:par>
                          <p:cTn id="32" fill="hold">
                            <p:stCondLst>
                              <p:cond delay="11000"/>
                            </p:stCondLst>
                            <p:childTnLst>
                              <p:par>
                                <p:cTn id="33" presetID="2" presetClass="entr" presetSubtype="4" fill="hold" nodeType="afterEffect">
                                  <p:stCondLst>
                                    <p:cond delay="0"/>
                                  </p:stCondLst>
                                  <p:childTnLst>
                                    <p:set>
                                      <p:cBhvr>
                                        <p:cTn id="34" dur="1" fill="hold">
                                          <p:stCondLst>
                                            <p:cond delay="0"/>
                                          </p:stCondLst>
                                        </p:cTn>
                                        <p:tgtEl>
                                          <p:spTgt spid="1038"/>
                                        </p:tgtEl>
                                        <p:attrNameLst>
                                          <p:attrName>style.visibility</p:attrName>
                                        </p:attrNameLst>
                                      </p:cBhvr>
                                      <p:to>
                                        <p:strVal val="visible"/>
                                      </p:to>
                                    </p:set>
                                    <p:anim calcmode="lin" valueType="num">
                                      <p:cBhvr additive="base">
                                        <p:cTn id="35" dur="3000" fill="hold"/>
                                        <p:tgtEl>
                                          <p:spTgt spid="1038"/>
                                        </p:tgtEl>
                                        <p:attrNameLst>
                                          <p:attrName>ppt_x</p:attrName>
                                        </p:attrNameLst>
                                      </p:cBhvr>
                                      <p:tavLst>
                                        <p:tav tm="0">
                                          <p:val>
                                            <p:strVal val="#ppt_x"/>
                                          </p:val>
                                        </p:tav>
                                        <p:tav tm="100000">
                                          <p:val>
                                            <p:strVal val="#ppt_x"/>
                                          </p:val>
                                        </p:tav>
                                      </p:tavLst>
                                    </p:anim>
                                    <p:anim calcmode="lin" valueType="num">
                                      <p:cBhvr additive="base">
                                        <p:cTn id="36" dur="3000" fill="hold"/>
                                        <p:tgtEl>
                                          <p:spTgt spid="1038"/>
                                        </p:tgtEl>
                                        <p:attrNameLst>
                                          <p:attrName>ppt_y</p:attrName>
                                        </p:attrNameLst>
                                      </p:cBhvr>
                                      <p:tavLst>
                                        <p:tav tm="0">
                                          <p:val>
                                            <p:strVal val="1+#ppt_h/2"/>
                                          </p:val>
                                        </p:tav>
                                        <p:tav tm="100000">
                                          <p:val>
                                            <p:strVal val="#ppt_y"/>
                                          </p:val>
                                        </p:tav>
                                      </p:tavLst>
                                    </p:anim>
                                  </p:childTnLst>
                                </p:cTn>
                              </p:par>
                            </p:childTnLst>
                          </p:cTn>
                        </p:par>
                        <p:par>
                          <p:cTn id="37" fill="hold">
                            <p:stCondLst>
                              <p:cond delay="14000"/>
                            </p:stCondLst>
                            <p:childTnLst>
                              <p:par>
                                <p:cTn id="38" presetID="2" presetClass="entr" presetSubtype="4" fill="hold" nodeType="afterEffect">
                                  <p:stCondLst>
                                    <p:cond delay="0"/>
                                  </p:stCondLst>
                                  <p:childTnLst>
                                    <p:set>
                                      <p:cBhvr>
                                        <p:cTn id="39" dur="1" fill="hold">
                                          <p:stCondLst>
                                            <p:cond delay="0"/>
                                          </p:stCondLst>
                                        </p:cTn>
                                        <p:tgtEl>
                                          <p:spTgt spid="1036"/>
                                        </p:tgtEl>
                                        <p:attrNameLst>
                                          <p:attrName>style.visibility</p:attrName>
                                        </p:attrNameLst>
                                      </p:cBhvr>
                                      <p:to>
                                        <p:strVal val="visible"/>
                                      </p:to>
                                    </p:set>
                                    <p:anim calcmode="lin" valueType="num">
                                      <p:cBhvr additive="base">
                                        <p:cTn id="40" dur="3000" fill="hold"/>
                                        <p:tgtEl>
                                          <p:spTgt spid="1036"/>
                                        </p:tgtEl>
                                        <p:attrNameLst>
                                          <p:attrName>ppt_x</p:attrName>
                                        </p:attrNameLst>
                                      </p:cBhvr>
                                      <p:tavLst>
                                        <p:tav tm="0">
                                          <p:val>
                                            <p:strVal val="#ppt_x"/>
                                          </p:val>
                                        </p:tav>
                                        <p:tav tm="100000">
                                          <p:val>
                                            <p:strVal val="#ppt_x"/>
                                          </p:val>
                                        </p:tav>
                                      </p:tavLst>
                                    </p:anim>
                                    <p:anim calcmode="lin" valueType="num">
                                      <p:cBhvr additive="base">
                                        <p:cTn id="41" dur="3000" fill="hold"/>
                                        <p:tgtEl>
                                          <p:spTgt spid="1036"/>
                                        </p:tgtEl>
                                        <p:attrNameLst>
                                          <p:attrName>ppt_y</p:attrName>
                                        </p:attrNameLst>
                                      </p:cBhvr>
                                      <p:tavLst>
                                        <p:tav tm="0">
                                          <p:val>
                                            <p:strVal val="1+#ppt_h/2"/>
                                          </p:val>
                                        </p:tav>
                                        <p:tav tm="100000">
                                          <p:val>
                                            <p:strVal val="#ppt_y"/>
                                          </p:val>
                                        </p:tav>
                                      </p:tavLst>
                                    </p:anim>
                                  </p:childTnLst>
                                </p:cTn>
                              </p:par>
                            </p:childTnLst>
                          </p:cTn>
                        </p:par>
                        <p:par>
                          <p:cTn id="42" fill="hold">
                            <p:stCondLst>
                              <p:cond delay="17000"/>
                            </p:stCondLst>
                            <p:childTnLst>
                              <p:par>
                                <p:cTn id="43" presetID="2" presetClass="entr" presetSubtype="4" fill="hold" nodeType="afterEffect">
                                  <p:stCondLst>
                                    <p:cond delay="0"/>
                                  </p:stCondLst>
                                  <p:childTnLst>
                                    <p:set>
                                      <p:cBhvr>
                                        <p:cTn id="44" dur="1" fill="hold">
                                          <p:stCondLst>
                                            <p:cond delay="0"/>
                                          </p:stCondLst>
                                        </p:cTn>
                                        <p:tgtEl>
                                          <p:spTgt spid="1037"/>
                                        </p:tgtEl>
                                        <p:attrNameLst>
                                          <p:attrName>style.visibility</p:attrName>
                                        </p:attrNameLst>
                                      </p:cBhvr>
                                      <p:to>
                                        <p:strVal val="visible"/>
                                      </p:to>
                                    </p:set>
                                    <p:anim calcmode="lin" valueType="num">
                                      <p:cBhvr additive="base">
                                        <p:cTn id="45" dur="3000" fill="hold"/>
                                        <p:tgtEl>
                                          <p:spTgt spid="1037"/>
                                        </p:tgtEl>
                                        <p:attrNameLst>
                                          <p:attrName>ppt_x</p:attrName>
                                        </p:attrNameLst>
                                      </p:cBhvr>
                                      <p:tavLst>
                                        <p:tav tm="0">
                                          <p:val>
                                            <p:strVal val="#ppt_x"/>
                                          </p:val>
                                        </p:tav>
                                        <p:tav tm="100000">
                                          <p:val>
                                            <p:strVal val="#ppt_x"/>
                                          </p:val>
                                        </p:tav>
                                      </p:tavLst>
                                    </p:anim>
                                    <p:anim calcmode="lin" valueType="num">
                                      <p:cBhvr additive="base">
                                        <p:cTn id="46" dur="3000" fill="hold"/>
                                        <p:tgtEl>
                                          <p:spTgt spid="10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r="-10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solidFill>
            <a:srgbClr val="0BC6CF">
              <a:alpha val="77000"/>
            </a:srgbClr>
          </a:solidFill>
          <a:scene3d>
            <a:camera prst="orthographicFront"/>
            <a:lightRig rig="threePt" dir="t"/>
          </a:scene3d>
          <a:sp3d>
            <a:bevelT/>
            <a:bevelB w="114300" prst="artDeco"/>
          </a:sp3d>
        </p:spPr>
        <p:txBody>
          <a:bodyPr>
            <a:normAutofit/>
          </a:bodyPr>
          <a:lstStyle/>
          <a:p>
            <a:r>
              <a:rPr lang="fa-IR" sz="3200" b="1" dirty="0" smtClean="0">
                <a:latin typeface="ب"/>
                <a:cs typeface="B Nazanin" pitchFamily="2" charset="-78"/>
              </a:rPr>
              <a:t>تعريف كتاب درماني</a:t>
            </a:r>
            <a:endParaRPr lang="fa-IR" sz="3200" b="1" dirty="0">
              <a:latin typeface="ب"/>
              <a:cs typeface="B Nazanin" pitchFamily="2" charset="-78"/>
            </a:endParaRPr>
          </a:p>
        </p:txBody>
      </p:sp>
      <p:sp>
        <p:nvSpPr>
          <p:cNvPr id="6" name="Content Placeholder 4"/>
          <p:cNvSpPr txBox="1">
            <a:spLocks/>
          </p:cNvSpPr>
          <p:nvPr/>
        </p:nvSpPr>
        <p:spPr>
          <a:xfrm>
            <a:off x="457200" y="1524000"/>
            <a:ext cx="8229600" cy="4724400"/>
          </a:xfrm>
          <a:prstGeom prst="rect">
            <a:avLst/>
          </a:prstGeom>
          <a:gradFill>
            <a:gsLst>
              <a:gs pos="0">
                <a:schemeClr val="accent2">
                  <a:shade val="51000"/>
                  <a:satMod val="130000"/>
                  <a:alpha val="33000"/>
                </a:schemeClr>
              </a:gs>
              <a:gs pos="80000">
                <a:schemeClr val="accent2">
                  <a:shade val="93000"/>
                  <a:satMod val="130000"/>
                </a:schemeClr>
              </a:gs>
              <a:gs pos="100000">
                <a:schemeClr val="accent2">
                  <a:shade val="94000"/>
                  <a:satMod val="135000"/>
                </a:schemeClr>
              </a:gs>
            </a:gsLst>
          </a:gradFill>
          <a:ln/>
        </p:spPr>
        <p:style>
          <a:lnRef idx="0">
            <a:schemeClr val="accent2"/>
          </a:lnRef>
          <a:fillRef idx="3">
            <a:schemeClr val="accent2"/>
          </a:fillRef>
          <a:effectRef idx="3">
            <a:schemeClr val="accent2"/>
          </a:effectRef>
          <a:fontRef idx="minor">
            <a:schemeClr val="lt1"/>
          </a:fontRef>
        </p:style>
        <p:txBody>
          <a:bodyPr vert="horz" lIns="91440" tIns="45720" rIns="91440" bIns="45720" rtlCol="1">
            <a:normAutofit lnSpcReduction="10000"/>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50000"/>
              </a:lnSpc>
              <a:buNone/>
            </a:pPr>
            <a:r>
              <a:rPr lang="fa-IR" sz="2800" b="1" dirty="0">
                <a:solidFill>
                  <a:prstClr val="black"/>
                </a:solidFill>
                <a:cs typeface="B Nazanin" pitchFamily="2" charset="-78"/>
              </a:rPr>
              <a:t>فرهنگ وبستر: كتاب درماني عبارت است از راهيابي به يك راه حل مربوط به مشكلات شخصي از طريق خواندن</a:t>
            </a:r>
            <a:r>
              <a:rPr lang="fa-IR" sz="2800" b="1" dirty="0" smtClean="0">
                <a:solidFill>
                  <a:prstClr val="black"/>
                </a:solidFill>
                <a:cs typeface="B Nazanin" pitchFamily="2" charset="-78"/>
              </a:rPr>
              <a:t>.</a:t>
            </a:r>
          </a:p>
          <a:p>
            <a:pPr marL="0" indent="0" algn="just">
              <a:lnSpc>
                <a:spcPct val="150000"/>
              </a:lnSpc>
              <a:buNone/>
            </a:pPr>
            <a:r>
              <a:rPr lang="fa-IR" sz="2800" b="1" dirty="0">
                <a:solidFill>
                  <a:srgbClr val="FFFF00"/>
                </a:solidFill>
                <a:cs typeface="B Nazanin" pitchFamily="2" charset="-78"/>
              </a:rPr>
              <a:t>مجموعه اي از تكينك‌ها براي سازماندهي تعامل بين يك تسهيل‌گر و يك مشاركت كننده بر اساس سهيم شدن متقابل در </a:t>
            </a:r>
            <a:r>
              <a:rPr lang="fa-IR" sz="2800" b="1" dirty="0" smtClean="0">
                <a:solidFill>
                  <a:srgbClr val="FFFF00"/>
                </a:solidFill>
                <a:cs typeface="B Nazanin" pitchFamily="2" charset="-78"/>
              </a:rPr>
              <a:t>ادبيات (بري، 1987). </a:t>
            </a:r>
          </a:p>
          <a:p>
            <a:pPr marL="0" indent="0" algn="just">
              <a:lnSpc>
                <a:spcPct val="150000"/>
              </a:lnSpc>
              <a:buNone/>
            </a:pPr>
            <a:r>
              <a:rPr lang="fa-IR" sz="2800" b="1" dirty="0" smtClean="0">
                <a:solidFill>
                  <a:prstClr val="black"/>
                </a:solidFill>
                <a:cs typeface="B Nazanin" pitchFamily="2" charset="-78"/>
              </a:rPr>
              <a:t>به كارگيري ادبيات و شعر براي درمان افراد داراي اختلال عاطفي يا ذهني (بكر، 1987). </a:t>
            </a:r>
          </a:p>
        </p:txBody>
      </p:sp>
    </p:spTree>
    <p:extLst>
      <p:ext uri="{BB962C8B-B14F-4D97-AF65-F5344CB8AC3E}">
        <p14:creationId xmlns:p14="http://schemas.microsoft.com/office/powerpoint/2010/main" val="3849798841"/>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Asus\Desktop\جلد کتاب\download (10).jpg"/>
          <p:cNvPicPr>
            <a:picLocks noGrp="1" noChangeAspect="1" noChangeArrowheads="1"/>
          </p:cNvPicPr>
          <p:nvPr>
            <p:ph idx="1"/>
          </p:nvPr>
        </p:nvPicPr>
        <p:blipFill>
          <a:blip r:embed="rId2" cstate="print"/>
          <a:srcRect/>
          <a:stretch>
            <a:fillRect/>
          </a:stretch>
        </p:blipFill>
        <p:spPr bwMode="auto">
          <a:xfrm>
            <a:off x="4114800" y="2057400"/>
            <a:ext cx="2819400" cy="3002661"/>
          </a:xfrm>
          <a:prstGeom prst="rect">
            <a:avLst/>
          </a:prstGeom>
          <a:noFill/>
        </p:spPr>
      </p:pic>
      <p:sp>
        <p:nvSpPr>
          <p:cNvPr id="6" name="Title 1"/>
          <p:cNvSpPr>
            <a:spLocks noGrp="1"/>
          </p:cNvSpPr>
          <p:nvPr>
            <p:ph type="title"/>
          </p:nvPr>
        </p:nvSpPr>
        <p:spPr>
          <a:xfrm>
            <a:off x="2286000" y="1447800"/>
            <a:ext cx="8229600" cy="1143000"/>
          </a:xfrm>
        </p:spPr>
        <p:txBody>
          <a:bodyPr>
            <a:noAutofit/>
          </a:bodyPr>
          <a:lstStyle/>
          <a:p>
            <a:pPr algn="ctr" rtl="1"/>
            <a:r>
              <a:rPr lang="fa-IR" sz="5400" dirty="0" smtClean="0">
                <a:effectLst>
                  <a:outerShdw blurRad="38100" dist="38100" dir="2700000" algn="tl">
                    <a:srgbClr val="000000">
                      <a:alpha val="43137"/>
                    </a:srgbClr>
                  </a:outerShdw>
                </a:effectLst>
                <a:cs typeface="B Nazanin" pitchFamily="2" charset="-78"/>
              </a:rPr>
              <a:t>شناخت احساسات خود  </a:t>
            </a:r>
            <a:br>
              <a:rPr lang="fa-IR" sz="5400" dirty="0" smtClean="0">
                <a:effectLst>
                  <a:outerShdw blurRad="38100" dist="38100" dir="2700000" algn="tl">
                    <a:srgbClr val="000000">
                      <a:alpha val="43137"/>
                    </a:srgbClr>
                  </a:outerShdw>
                </a:effectLst>
                <a:cs typeface="B Nazanin" pitchFamily="2" charset="-78"/>
              </a:rPr>
            </a:br>
            <a:endParaRPr lang="en-US" sz="5400" dirty="0">
              <a:effectLst>
                <a:outerShdw blurRad="38100" dist="38100" dir="2700000" algn="tl">
                  <a:srgbClr val="000000">
                    <a:alpha val="43137"/>
                  </a:srgbClr>
                </a:outerShdw>
              </a:effectLst>
              <a:cs typeface="B Nazanin" pitchFamily="2" charset="-78"/>
            </a:endParaRPr>
          </a:p>
        </p:txBody>
      </p:sp>
      <p:pic>
        <p:nvPicPr>
          <p:cNvPr id="4" name="Picture 21" descr="C:\Users\Asus\Desktop\funny-facepng.png"/>
          <p:cNvPicPr>
            <a:picLocks noChangeAspect="1" noChangeArrowheads="1"/>
          </p:cNvPicPr>
          <p:nvPr/>
        </p:nvPicPr>
        <p:blipFill>
          <a:blip r:embed="rId3" cstate="print"/>
          <a:srcRect/>
          <a:stretch>
            <a:fillRect/>
          </a:stretch>
        </p:blipFill>
        <p:spPr bwMode="auto">
          <a:xfrm>
            <a:off x="2286000" y="3472052"/>
            <a:ext cx="2514600" cy="3004947"/>
          </a:xfrm>
          <a:prstGeom prst="rect">
            <a:avLst/>
          </a:prstGeom>
          <a:noFill/>
        </p:spPr>
      </p:pic>
    </p:spTree>
    <p:extLst>
      <p:ext uri="{BB962C8B-B14F-4D97-AF65-F5344CB8AC3E}">
        <p14:creationId xmlns:p14="http://schemas.microsoft.com/office/powerpoint/2010/main" val="2089803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2000"/>
                                        <p:tgtEl>
                                          <p:spTgt spid="4"/>
                                        </p:tgtEl>
                                      </p:cBhvr>
                                    </p:animEffect>
                                  </p:childTnLst>
                                </p:cTn>
                              </p:par>
                            </p:childTnLst>
                          </p:cTn>
                        </p:par>
                        <p:par>
                          <p:cTn id="8" fill="hold">
                            <p:stCondLst>
                              <p:cond delay="2000"/>
                            </p:stCondLst>
                            <p:childTnLst>
                              <p:par>
                                <p:cTn id="9" presetID="14" presetClass="entr" presetSubtype="10" fill="hold" nodeType="afterEffect">
                                  <p:stCondLst>
                                    <p:cond delay="0"/>
                                  </p:stCondLst>
                                  <p:childTnLst>
                                    <p:set>
                                      <p:cBhvr>
                                        <p:cTn id="10" dur="1" fill="hold">
                                          <p:stCondLst>
                                            <p:cond delay="0"/>
                                          </p:stCondLst>
                                        </p:cTn>
                                        <p:tgtEl>
                                          <p:spTgt spid="18434"/>
                                        </p:tgtEl>
                                        <p:attrNameLst>
                                          <p:attrName>style.visibility</p:attrName>
                                        </p:attrNameLst>
                                      </p:cBhvr>
                                      <p:to>
                                        <p:strVal val="visible"/>
                                      </p:to>
                                    </p:set>
                                    <p:animEffect transition="in" filter="randombar(horizontal)">
                                      <p:cBhvr>
                                        <p:cTn id="11" dur="2000"/>
                                        <p:tgtEl>
                                          <p:spTgt spid="18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686800" cy="1143000"/>
          </a:xfrm>
        </p:spPr>
        <p:txBody>
          <a:bodyPr>
            <a:normAutofit fontScale="90000"/>
          </a:bodyPr>
          <a:lstStyle/>
          <a:p>
            <a:r>
              <a:rPr lang="fa-IR" dirty="0" smtClean="0">
                <a:effectLst>
                  <a:outerShdw blurRad="38100" dist="38100" dir="2700000" algn="tl">
                    <a:srgbClr val="000000">
                      <a:alpha val="43137"/>
                    </a:srgbClr>
                  </a:outerShdw>
                </a:effectLst>
                <a:cs typeface="B Nazanin" pitchFamily="2" charset="-78"/>
              </a:rPr>
              <a:t>شناخت احساسات دیگری و توانایی همدلی کردن</a:t>
            </a:r>
            <a:endParaRPr lang="en-US" dirty="0">
              <a:effectLst>
                <a:outerShdw blurRad="38100" dist="38100" dir="2700000" algn="tl">
                  <a:srgbClr val="000000">
                    <a:alpha val="43137"/>
                  </a:srgbClr>
                </a:outerShdw>
              </a:effectLst>
              <a:cs typeface="B Nazanin" pitchFamily="2" charset="-78"/>
            </a:endParaRPr>
          </a:p>
        </p:txBody>
      </p:sp>
      <p:pic>
        <p:nvPicPr>
          <p:cNvPr id="3073" name="Picture 1"/>
          <p:cNvPicPr>
            <a:picLocks noGrp="1" noChangeAspect="1" noChangeArrowheads="1"/>
          </p:cNvPicPr>
          <p:nvPr>
            <p:ph idx="1"/>
          </p:nvPr>
        </p:nvPicPr>
        <p:blipFill>
          <a:blip r:embed="rId2" cstate="print"/>
          <a:srcRect/>
          <a:stretch>
            <a:fillRect/>
          </a:stretch>
        </p:blipFill>
        <p:spPr bwMode="auto">
          <a:xfrm>
            <a:off x="5638800" y="1752600"/>
            <a:ext cx="2743200" cy="1983922"/>
          </a:xfrm>
          <a:prstGeom prst="rect">
            <a:avLst/>
          </a:prstGeom>
          <a:noFill/>
          <a:ln w="9525">
            <a:noFill/>
            <a:miter lim="800000"/>
            <a:headEnd/>
            <a:tailEnd/>
          </a:ln>
        </p:spPr>
      </p:pic>
      <p:pic>
        <p:nvPicPr>
          <p:cNvPr id="3074" name="Picture 2" descr="C:\Users\Asus\Desktop\download (8).jpg"/>
          <p:cNvPicPr>
            <a:picLocks noChangeAspect="1" noChangeArrowheads="1"/>
          </p:cNvPicPr>
          <p:nvPr/>
        </p:nvPicPr>
        <p:blipFill>
          <a:blip r:embed="rId3" cstate="print"/>
          <a:srcRect/>
          <a:stretch>
            <a:fillRect/>
          </a:stretch>
        </p:blipFill>
        <p:spPr bwMode="auto">
          <a:xfrm>
            <a:off x="3276600" y="3200400"/>
            <a:ext cx="2809874" cy="2809874"/>
          </a:xfrm>
          <a:prstGeom prst="rect">
            <a:avLst/>
          </a:prstGeom>
          <a:noFill/>
        </p:spPr>
      </p:pic>
      <p:pic>
        <p:nvPicPr>
          <p:cNvPr id="3075" name="Picture 3" descr="C:\Users\Asus\Desktop\download (11).jpg"/>
          <p:cNvPicPr>
            <a:picLocks noChangeAspect="1" noChangeArrowheads="1"/>
          </p:cNvPicPr>
          <p:nvPr/>
        </p:nvPicPr>
        <p:blipFill>
          <a:blip r:embed="rId4" cstate="print"/>
          <a:srcRect/>
          <a:stretch>
            <a:fillRect/>
          </a:stretch>
        </p:blipFill>
        <p:spPr bwMode="auto">
          <a:xfrm>
            <a:off x="2133600" y="1828800"/>
            <a:ext cx="1895475" cy="2619924"/>
          </a:xfrm>
          <a:prstGeom prst="rect">
            <a:avLst/>
          </a:prstGeom>
          <a:noFill/>
        </p:spPr>
      </p:pic>
      <p:pic>
        <p:nvPicPr>
          <p:cNvPr id="3076" name="Picture 4" descr="C:\Users\Asus\Desktop\images (2).jpg"/>
          <p:cNvPicPr>
            <a:picLocks noChangeAspect="1" noChangeArrowheads="1"/>
          </p:cNvPicPr>
          <p:nvPr/>
        </p:nvPicPr>
        <p:blipFill>
          <a:blip r:embed="rId5" cstate="print"/>
          <a:srcRect/>
          <a:stretch>
            <a:fillRect/>
          </a:stretch>
        </p:blipFill>
        <p:spPr bwMode="auto">
          <a:xfrm>
            <a:off x="330200" y="4107873"/>
            <a:ext cx="2565400" cy="2098963"/>
          </a:xfrm>
          <a:prstGeom prst="rect">
            <a:avLst/>
          </a:prstGeom>
          <a:noFill/>
        </p:spPr>
      </p:pic>
      <p:pic>
        <p:nvPicPr>
          <p:cNvPr id="3077" name="Picture 5" descr="C:\Users\Asus\Desktop\images.jpg"/>
          <p:cNvPicPr>
            <a:picLocks noChangeAspect="1" noChangeArrowheads="1"/>
          </p:cNvPicPr>
          <p:nvPr/>
        </p:nvPicPr>
        <p:blipFill>
          <a:blip r:embed="rId6" cstate="print"/>
          <a:srcRect/>
          <a:stretch>
            <a:fillRect/>
          </a:stretch>
        </p:blipFill>
        <p:spPr bwMode="auto">
          <a:xfrm>
            <a:off x="5715000" y="4114800"/>
            <a:ext cx="2133600" cy="2572871"/>
          </a:xfrm>
          <a:prstGeom prst="rect">
            <a:avLst/>
          </a:prstGeom>
          <a:noFill/>
        </p:spPr>
      </p:pic>
    </p:spTree>
    <p:extLst>
      <p:ext uri="{BB962C8B-B14F-4D97-AF65-F5344CB8AC3E}">
        <p14:creationId xmlns:p14="http://schemas.microsoft.com/office/powerpoint/2010/main" val="1031042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plus(in)">
                                      <p:cBhvr>
                                        <p:cTn id="7" dur="2000"/>
                                        <p:tgtEl>
                                          <p:spTgt spid="3075"/>
                                        </p:tgtEl>
                                      </p:cBhvr>
                                    </p:animEffect>
                                  </p:childTnLst>
                                </p:cTn>
                              </p:par>
                            </p:childTnLst>
                          </p:cTn>
                        </p:par>
                        <p:par>
                          <p:cTn id="8" fill="hold">
                            <p:stCondLst>
                              <p:cond delay="2000"/>
                            </p:stCondLst>
                            <p:childTnLst>
                              <p:par>
                                <p:cTn id="9" presetID="13" presetClass="entr" presetSubtype="16" fill="hold" nodeType="afterEffect">
                                  <p:stCondLst>
                                    <p:cond delay="0"/>
                                  </p:stCondLst>
                                  <p:childTnLst>
                                    <p:set>
                                      <p:cBhvr>
                                        <p:cTn id="10" dur="1" fill="hold">
                                          <p:stCondLst>
                                            <p:cond delay="0"/>
                                          </p:stCondLst>
                                        </p:cTn>
                                        <p:tgtEl>
                                          <p:spTgt spid="3076"/>
                                        </p:tgtEl>
                                        <p:attrNameLst>
                                          <p:attrName>style.visibility</p:attrName>
                                        </p:attrNameLst>
                                      </p:cBhvr>
                                      <p:to>
                                        <p:strVal val="visible"/>
                                      </p:to>
                                    </p:set>
                                    <p:animEffect transition="in" filter="plus(in)">
                                      <p:cBhvr>
                                        <p:cTn id="11" dur="2000"/>
                                        <p:tgtEl>
                                          <p:spTgt spid="3076"/>
                                        </p:tgtEl>
                                      </p:cBhvr>
                                    </p:animEffect>
                                  </p:childTnLst>
                                </p:cTn>
                              </p:par>
                            </p:childTnLst>
                          </p:cTn>
                        </p:par>
                        <p:par>
                          <p:cTn id="12" fill="hold">
                            <p:stCondLst>
                              <p:cond delay="4000"/>
                            </p:stCondLst>
                            <p:childTnLst>
                              <p:par>
                                <p:cTn id="13" presetID="13" presetClass="entr" presetSubtype="16" fill="hold" nodeType="afterEffect">
                                  <p:stCondLst>
                                    <p:cond delay="0"/>
                                  </p:stCondLst>
                                  <p:childTnLst>
                                    <p:set>
                                      <p:cBhvr>
                                        <p:cTn id="14" dur="1" fill="hold">
                                          <p:stCondLst>
                                            <p:cond delay="0"/>
                                          </p:stCondLst>
                                        </p:cTn>
                                        <p:tgtEl>
                                          <p:spTgt spid="3074"/>
                                        </p:tgtEl>
                                        <p:attrNameLst>
                                          <p:attrName>style.visibility</p:attrName>
                                        </p:attrNameLst>
                                      </p:cBhvr>
                                      <p:to>
                                        <p:strVal val="visible"/>
                                      </p:to>
                                    </p:set>
                                    <p:animEffect transition="in" filter="plus(in)">
                                      <p:cBhvr>
                                        <p:cTn id="15" dur="2000"/>
                                        <p:tgtEl>
                                          <p:spTgt spid="3074"/>
                                        </p:tgtEl>
                                      </p:cBhvr>
                                    </p:animEffect>
                                  </p:childTnLst>
                                </p:cTn>
                              </p:par>
                            </p:childTnLst>
                          </p:cTn>
                        </p:par>
                        <p:par>
                          <p:cTn id="16" fill="hold">
                            <p:stCondLst>
                              <p:cond delay="6000"/>
                            </p:stCondLst>
                            <p:childTnLst>
                              <p:par>
                                <p:cTn id="17" presetID="13" presetClass="entr" presetSubtype="16" fill="hold" nodeType="afterEffect">
                                  <p:stCondLst>
                                    <p:cond delay="0"/>
                                  </p:stCondLst>
                                  <p:childTnLst>
                                    <p:set>
                                      <p:cBhvr>
                                        <p:cTn id="18" dur="1" fill="hold">
                                          <p:stCondLst>
                                            <p:cond delay="0"/>
                                          </p:stCondLst>
                                        </p:cTn>
                                        <p:tgtEl>
                                          <p:spTgt spid="3077"/>
                                        </p:tgtEl>
                                        <p:attrNameLst>
                                          <p:attrName>style.visibility</p:attrName>
                                        </p:attrNameLst>
                                      </p:cBhvr>
                                      <p:to>
                                        <p:strVal val="visible"/>
                                      </p:to>
                                    </p:set>
                                    <p:animEffect transition="in" filter="plus(in)">
                                      <p:cBhvr>
                                        <p:cTn id="19" dur="2000"/>
                                        <p:tgtEl>
                                          <p:spTgt spid="3077"/>
                                        </p:tgtEl>
                                      </p:cBhvr>
                                    </p:animEffect>
                                  </p:childTnLst>
                                </p:cTn>
                              </p:par>
                            </p:childTnLst>
                          </p:cTn>
                        </p:par>
                        <p:par>
                          <p:cTn id="20" fill="hold">
                            <p:stCondLst>
                              <p:cond delay="8000"/>
                            </p:stCondLst>
                            <p:childTnLst>
                              <p:par>
                                <p:cTn id="21" presetID="13" presetClass="entr" presetSubtype="16" fill="hold" nodeType="afterEffect">
                                  <p:stCondLst>
                                    <p:cond delay="0"/>
                                  </p:stCondLst>
                                  <p:childTnLst>
                                    <p:set>
                                      <p:cBhvr>
                                        <p:cTn id="22" dur="1" fill="hold">
                                          <p:stCondLst>
                                            <p:cond delay="0"/>
                                          </p:stCondLst>
                                        </p:cTn>
                                        <p:tgtEl>
                                          <p:spTgt spid="3073"/>
                                        </p:tgtEl>
                                        <p:attrNameLst>
                                          <p:attrName>style.visibility</p:attrName>
                                        </p:attrNameLst>
                                      </p:cBhvr>
                                      <p:to>
                                        <p:strVal val="visible"/>
                                      </p:to>
                                    </p:set>
                                    <p:animEffect transition="in" filter="plus(in)">
                                      <p:cBhvr>
                                        <p:cTn id="23" dur="2000"/>
                                        <p:tgtEl>
                                          <p:spTgt spid="30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9" name="Picture 11" descr="C:\Users\Asus\Desktop\images (3).jpg"/>
          <p:cNvPicPr>
            <a:picLocks noChangeAspect="1" noChangeArrowheads="1"/>
          </p:cNvPicPr>
          <p:nvPr/>
        </p:nvPicPr>
        <p:blipFill>
          <a:blip r:embed="rId2" cstate="print"/>
          <a:srcRect/>
          <a:stretch>
            <a:fillRect/>
          </a:stretch>
        </p:blipFill>
        <p:spPr bwMode="auto">
          <a:xfrm>
            <a:off x="3657600" y="3733800"/>
            <a:ext cx="1789405" cy="2047875"/>
          </a:xfrm>
          <a:prstGeom prst="rect">
            <a:avLst/>
          </a:prstGeom>
          <a:noFill/>
        </p:spPr>
      </p:pic>
      <p:sp>
        <p:nvSpPr>
          <p:cNvPr id="2" name="Title 1"/>
          <p:cNvSpPr>
            <a:spLocks noGrp="1"/>
          </p:cNvSpPr>
          <p:nvPr>
            <p:ph type="title"/>
          </p:nvPr>
        </p:nvSpPr>
        <p:spPr>
          <a:xfrm>
            <a:off x="0" y="381000"/>
            <a:ext cx="9144000" cy="1143000"/>
          </a:xfrm>
        </p:spPr>
        <p:txBody>
          <a:bodyPr>
            <a:noAutofit/>
          </a:bodyPr>
          <a:lstStyle/>
          <a:p>
            <a:pPr algn="ctr"/>
            <a:r>
              <a:rPr lang="fa-IR" sz="4000" dirty="0" smtClean="0">
                <a:effectLst>
                  <a:outerShdw blurRad="38100" dist="38100" dir="2700000" algn="tl">
                    <a:srgbClr val="000000">
                      <a:alpha val="43137"/>
                    </a:srgbClr>
                  </a:outerShdw>
                </a:effectLst>
                <a:cs typeface="B Nazanin" pitchFamily="2" charset="-78"/>
              </a:rPr>
              <a:t>شناخت موقعیت هایی که تعارض احساسات اتفاق می افتد </a:t>
            </a:r>
            <a:endParaRPr lang="en-US" sz="4000" dirty="0">
              <a:effectLst>
                <a:outerShdw blurRad="38100" dist="38100" dir="2700000" algn="tl">
                  <a:srgbClr val="000000">
                    <a:alpha val="43137"/>
                  </a:srgbClr>
                </a:outerShdw>
              </a:effectLst>
              <a:cs typeface="B Nazanin" pitchFamily="2" charset="-78"/>
            </a:endParaRPr>
          </a:p>
        </p:txBody>
      </p:sp>
      <p:sp>
        <p:nvSpPr>
          <p:cNvPr id="2050" name="AutoShape 2" descr="Image result for ‫دوستان خوب قدیانی‬‎"/>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Image result for ‫دوستان خوب قدیانی‬‎"/>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4" name="AutoShape 6" descr="Image result for ‫دوستان خوب قدیانی‬‎"/>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6" name="AutoShape 8" descr="Image result for ‫دوستان خوب قدیانی‬‎"/>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57" name="Picture 9" descr="C:\Users\Asus\Desktop\download (2).jpg"/>
          <p:cNvPicPr>
            <a:picLocks noChangeAspect="1" noChangeArrowheads="1"/>
          </p:cNvPicPr>
          <p:nvPr/>
        </p:nvPicPr>
        <p:blipFill>
          <a:blip r:embed="rId3" cstate="print"/>
          <a:srcRect/>
          <a:stretch>
            <a:fillRect/>
          </a:stretch>
        </p:blipFill>
        <p:spPr bwMode="auto">
          <a:xfrm>
            <a:off x="6858000" y="4114800"/>
            <a:ext cx="1914525" cy="2390775"/>
          </a:xfrm>
          <a:prstGeom prst="rect">
            <a:avLst/>
          </a:prstGeom>
          <a:noFill/>
        </p:spPr>
      </p:pic>
      <p:pic>
        <p:nvPicPr>
          <p:cNvPr id="2058" name="Picture 10" descr="C:\Users\Asus\Desktop\download (5).jpg"/>
          <p:cNvPicPr>
            <a:picLocks noChangeAspect="1" noChangeArrowheads="1"/>
          </p:cNvPicPr>
          <p:nvPr/>
        </p:nvPicPr>
        <p:blipFill>
          <a:blip r:embed="rId4" cstate="print"/>
          <a:srcRect/>
          <a:stretch>
            <a:fillRect/>
          </a:stretch>
        </p:blipFill>
        <p:spPr bwMode="auto">
          <a:xfrm>
            <a:off x="4419600" y="2133600"/>
            <a:ext cx="2133600" cy="2133600"/>
          </a:xfrm>
          <a:prstGeom prst="rect">
            <a:avLst/>
          </a:prstGeom>
          <a:noFill/>
        </p:spPr>
      </p:pic>
      <p:pic>
        <p:nvPicPr>
          <p:cNvPr id="2060" name="Picture 12" descr="C:\Users\Asus\Desktop\download (3).jpg"/>
          <p:cNvPicPr>
            <a:picLocks noChangeAspect="1" noChangeArrowheads="1"/>
          </p:cNvPicPr>
          <p:nvPr/>
        </p:nvPicPr>
        <p:blipFill>
          <a:blip r:embed="rId5" cstate="print"/>
          <a:srcRect/>
          <a:stretch>
            <a:fillRect/>
          </a:stretch>
        </p:blipFill>
        <p:spPr bwMode="auto">
          <a:xfrm>
            <a:off x="5029200" y="4419600"/>
            <a:ext cx="1685925" cy="2105309"/>
          </a:xfrm>
          <a:prstGeom prst="rect">
            <a:avLst/>
          </a:prstGeom>
          <a:noFill/>
        </p:spPr>
      </p:pic>
      <p:pic>
        <p:nvPicPr>
          <p:cNvPr id="2061" name="Picture 13" descr="C:\Users\Asus\Desktop\download (4).jpg"/>
          <p:cNvPicPr>
            <a:picLocks noChangeAspect="1" noChangeArrowheads="1"/>
          </p:cNvPicPr>
          <p:nvPr/>
        </p:nvPicPr>
        <p:blipFill>
          <a:blip r:embed="rId6" cstate="print"/>
          <a:srcRect/>
          <a:stretch>
            <a:fillRect/>
          </a:stretch>
        </p:blipFill>
        <p:spPr bwMode="auto">
          <a:xfrm>
            <a:off x="6400800" y="1981200"/>
            <a:ext cx="2143125" cy="2143125"/>
          </a:xfrm>
          <a:prstGeom prst="rect">
            <a:avLst/>
          </a:prstGeom>
          <a:noFill/>
        </p:spPr>
      </p:pic>
      <p:pic>
        <p:nvPicPr>
          <p:cNvPr id="2062" name="Picture 14" descr="C:\Users\Asus\Desktop\download (6).jpg"/>
          <p:cNvPicPr>
            <a:picLocks noChangeAspect="1" noChangeArrowheads="1"/>
          </p:cNvPicPr>
          <p:nvPr/>
        </p:nvPicPr>
        <p:blipFill>
          <a:blip r:embed="rId7" cstate="print"/>
          <a:srcRect/>
          <a:stretch>
            <a:fillRect/>
          </a:stretch>
        </p:blipFill>
        <p:spPr bwMode="auto">
          <a:xfrm>
            <a:off x="533400" y="2057400"/>
            <a:ext cx="2514600" cy="1826192"/>
          </a:xfrm>
          <a:prstGeom prst="rect">
            <a:avLst/>
          </a:prstGeom>
          <a:noFill/>
        </p:spPr>
      </p:pic>
      <p:pic>
        <p:nvPicPr>
          <p:cNvPr id="13" name="Picture 22" descr="C:\Users\Asus\Desktop\جلد کتاب\download (19).jpg"/>
          <p:cNvPicPr>
            <a:picLocks noChangeAspect="1" noChangeArrowheads="1"/>
          </p:cNvPicPr>
          <p:nvPr/>
        </p:nvPicPr>
        <p:blipFill>
          <a:blip r:embed="rId8" cstate="print"/>
          <a:srcRect/>
          <a:stretch>
            <a:fillRect/>
          </a:stretch>
        </p:blipFill>
        <p:spPr bwMode="auto">
          <a:xfrm>
            <a:off x="685800" y="4191000"/>
            <a:ext cx="1676400" cy="2328333"/>
          </a:xfrm>
          <a:prstGeom prst="rect">
            <a:avLst/>
          </a:prstGeom>
          <a:noFill/>
        </p:spPr>
      </p:pic>
    </p:spTree>
    <p:extLst>
      <p:ext uri="{BB962C8B-B14F-4D97-AF65-F5344CB8AC3E}">
        <p14:creationId xmlns:p14="http://schemas.microsoft.com/office/powerpoint/2010/main" val="303193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062"/>
                                        </p:tgtEl>
                                        <p:attrNameLst>
                                          <p:attrName>style.visibility</p:attrName>
                                        </p:attrNameLst>
                                      </p:cBhvr>
                                      <p:to>
                                        <p:strVal val="visible"/>
                                      </p:to>
                                    </p:set>
                                    <p:animEffect transition="in" filter="dissolve">
                                      <p:cBhvr>
                                        <p:cTn id="7" dur="2000"/>
                                        <p:tgtEl>
                                          <p:spTgt spid="2062"/>
                                        </p:tgtEl>
                                      </p:cBhvr>
                                    </p:animEffect>
                                  </p:childTnLst>
                                </p:cTn>
                              </p:par>
                            </p:childTnLst>
                          </p:cTn>
                        </p:par>
                        <p:par>
                          <p:cTn id="8" fill="hold">
                            <p:stCondLst>
                              <p:cond delay="2000"/>
                            </p:stCondLst>
                            <p:childTnLst>
                              <p:par>
                                <p:cTn id="9" presetID="9"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dissolve">
                                      <p:cBhvr>
                                        <p:cTn id="11" dur="2000"/>
                                        <p:tgtEl>
                                          <p:spTgt spid="13"/>
                                        </p:tgtEl>
                                      </p:cBhvr>
                                    </p:animEffect>
                                  </p:childTnLst>
                                </p:cTn>
                              </p:par>
                            </p:childTnLst>
                          </p:cTn>
                        </p:par>
                        <p:par>
                          <p:cTn id="12" fill="hold">
                            <p:stCondLst>
                              <p:cond delay="4000"/>
                            </p:stCondLst>
                            <p:childTnLst>
                              <p:par>
                                <p:cTn id="13" presetID="9" presetClass="entr" presetSubtype="0" fill="hold" nodeType="afterEffect">
                                  <p:stCondLst>
                                    <p:cond delay="0"/>
                                  </p:stCondLst>
                                  <p:childTnLst>
                                    <p:set>
                                      <p:cBhvr>
                                        <p:cTn id="14" dur="1" fill="hold">
                                          <p:stCondLst>
                                            <p:cond delay="0"/>
                                          </p:stCondLst>
                                        </p:cTn>
                                        <p:tgtEl>
                                          <p:spTgt spid="2059"/>
                                        </p:tgtEl>
                                        <p:attrNameLst>
                                          <p:attrName>style.visibility</p:attrName>
                                        </p:attrNameLst>
                                      </p:cBhvr>
                                      <p:to>
                                        <p:strVal val="visible"/>
                                      </p:to>
                                    </p:set>
                                    <p:animEffect transition="in" filter="dissolve">
                                      <p:cBhvr>
                                        <p:cTn id="15" dur="2000"/>
                                        <p:tgtEl>
                                          <p:spTgt spid="2059"/>
                                        </p:tgtEl>
                                      </p:cBhvr>
                                    </p:animEffect>
                                  </p:childTnLst>
                                </p:cTn>
                              </p:par>
                            </p:childTnLst>
                          </p:cTn>
                        </p:par>
                        <p:par>
                          <p:cTn id="16" fill="hold">
                            <p:stCondLst>
                              <p:cond delay="6000"/>
                            </p:stCondLst>
                            <p:childTnLst>
                              <p:par>
                                <p:cTn id="17" presetID="9" presetClass="entr" presetSubtype="0" fill="hold" nodeType="afterEffect">
                                  <p:stCondLst>
                                    <p:cond delay="0"/>
                                  </p:stCondLst>
                                  <p:childTnLst>
                                    <p:set>
                                      <p:cBhvr>
                                        <p:cTn id="18" dur="1" fill="hold">
                                          <p:stCondLst>
                                            <p:cond delay="0"/>
                                          </p:stCondLst>
                                        </p:cTn>
                                        <p:tgtEl>
                                          <p:spTgt spid="2058"/>
                                        </p:tgtEl>
                                        <p:attrNameLst>
                                          <p:attrName>style.visibility</p:attrName>
                                        </p:attrNameLst>
                                      </p:cBhvr>
                                      <p:to>
                                        <p:strVal val="visible"/>
                                      </p:to>
                                    </p:set>
                                    <p:animEffect transition="in" filter="dissolve">
                                      <p:cBhvr>
                                        <p:cTn id="19" dur="2000"/>
                                        <p:tgtEl>
                                          <p:spTgt spid="2058"/>
                                        </p:tgtEl>
                                      </p:cBhvr>
                                    </p:animEffect>
                                  </p:childTnLst>
                                </p:cTn>
                              </p:par>
                            </p:childTnLst>
                          </p:cTn>
                        </p:par>
                        <p:par>
                          <p:cTn id="20" fill="hold">
                            <p:stCondLst>
                              <p:cond delay="8000"/>
                            </p:stCondLst>
                            <p:childTnLst>
                              <p:par>
                                <p:cTn id="21" presetID="9" presetClass="entr" presetSubtype="0" fill="hold" nodeType="afterEffect">
                                  <p:stCondLst>
                                    <p:cond delay="0"/>
                                  </p:stCondLst>
                                  <p:childTnLst>
                                    <p:set>
                                      <p:cBhvr>
                                        <p:cTn id="22" dur="1" fill="hold">
                                          <p:stCondLst>
                                            <p:cond delay="0"/>
                                          </p:stCondLst>
                                        </p:cTn>
                                        <p:tgtEl>
                                          <p:spTgt spid="2061"/>
                                        </p:tgtEl>
                                        <p:attrNameLst>
                                          <p:attrName>style.visibility</p:attrName>
                                        </p:attrNameLst>
                                      </p:cBhvr>
                                      <p:to>
                                        <p:strVal val="visible"/>
                                      </p:to>
                                    </p:set>
                                    <p:animEffect transition="in" filter="dissolve">
                                      <p:cBhvr>
                                        <p:cTn id="23" dur="2000"/>
                                        <p:tgtEl>
                                          <p:spTgt spid="2061"/>
                                        </p:tgtEl>
                                      </p:cBhvr>
                                    </p:animEffect>
                                  </p:childTnLst>
                                </p:cTn>
                              </p:par>
                            </p:childTnLst>
                          </p:cTn>
                        </p:par>
                        <p:par>
                          <p:cTn id="24" fill="hold">
                            <p:stCondLst>
                              <p:cond delay="10000"/>
                            </p:stCondLst>
                            <p:childTnLst>
                              <p:par>
                                <p:cTn id="25" presetID="9" presetClass="entr" presetSubtype="0" fill="hold" nodeType="afterEffect">
                                  <p:stCondLst>
                                    <p:cond delay="0"/>
                                  </p:stCondLst>
                                  <p:childTnLst>
                                    <p:set>
                                      <p:cBhvr>
                                        <p:cTn id="26" dur="1" fill="hold">
                                          <p:stCondLst>
                                            <p:cond delay="0"/>
                                          </p:stCondLst>
                                        </p:cTn>
                                        <p:tgtEl>
                                          <p:spTgt spid="2057"/>
                                        </p:tgtEl>
                                        <p:attrNameLst>
                                          <p:attrName>style.visibility</p:attrName>
                                        </p:attrNameLst>
                                      </p:cBhvr>
                                      <p:to>
                                        <p:strVal val="visible"/>
                                      </p:to>
                                    </p:set>
                                    <p:animEffect transition="in" filter="dissolve">
                                      <p:cBhvr>
                                        <p:cTn id="27" dur="2000"/>
                                        <p:tgtEl>
                                          <p:spTgt spid="2057"/>
                                        </p:tgtEl>
                                      </p:cBhvr>
                                    </p:animEffect>
                                  </p:childTnLst>
                                </p:cTn>
                              </p:par>
                            </p:childTnLst>
                          </p:cTn>
                        </p:par>
                        <p:par>
                          <p:cTn id="28" fill="hold">
                            <p:stCondLst>
                              <p:cond delay="12000"/>
                            </p:stCondLst>
                            <p:childTnLst>
                              <p:par>
                                <p:cTn id="29" presetID="9" presetClass="entr" presetSubtype="0" fill="hold" nodeType="afterEffect">
                                  <p:stCondLst>
                                    <p:cond delay="0"/>
                                  </p:stCondLst>
                                  <p:childTnLst>
                                    <p:set>
                                      <p:cBhvr>
                                        <p:cTn id="30" dur="1" fill="hold">
                                          <p:stCondLst>
                                            <p:cond delay="0"/>
                                          </p:stCondLst>
                                        </p:cTn>
                                        <p:tgtEl>
                                          <p:spTgt spid="2060"/>
                                        </p:tgtEl>
                                        <p:attrNameLst>
                                          <p:attrName>style.visibility</p:attrName>
                                        </p:attrNameLst>
                                      </p:cBhvr>
                                      <p:to>
                                        <p:strVal val="visible"/>
                                      </p:to>
                                    </p:set>
                                    <p:animEffect transition="in" filter="dissolve">
                                      <p:cBhvr>
                                        <p:cTn id="31" dur="2000"/>
                                        <p:tgtEl>
                                          <p:spTgt spid="20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Asus\Desktop\download (7).jpg"/>
          <p:cNvPicPr>
            <a:picLocks noChangeAspect="1" noChangeArrowheads="1"/>
          </p:cNvPicPr>
          <p:nvPr/>
        </p:nvPicPr>
        <p:blipFill>
          <a:blip r:embed="rId2" cstate="print"/>
          <a:srcRect/>
          <a:stretch>
            <a:fillRect/>
          </a:stretch>
        </p:blipFill>
        <p:spPr bwMode="auto">
          <a:xfrm>
            <a:off x="6400800" y="1143000"/>
            <a:ext cx="2362200" cy="3153659"/>
          </a:xfrm>
          <a:prstGeom prst="rect">
            <a:avLst/>
          </a:prstGeom>
          <a:noFill/>
        </p:spPr>
      </p:pic>
      <p:pic>
        <p:nvPicPr>
          <p:cNvPr id="17413" name="Picture 5"/>
          <p:cNvPicPr>
            <a:picLocks noChangeAspect="1" noChangeArrowheads="1"/>
          </p:cNvPicPr>
          <p:nvPr/>
        </p:nvPicPr>
        <p:blipFill>
          <a:blip r:embed="rId3" cstate="print"/>
          <a:srcRect/>
          <a:stretch>
            <a:fillRect/>
          </a:stretch>
        </p:blipFill>
        <p:spPr bwMode="auto">
          <a:xfrm>
            <a:off x="2286000" y="914400"/>
            <a:ext cx="2742127" cy="2972382"/>
          </a:xfrm>
          <a:prstGeom prst="rect">
            <a:avLst/>
          </a:prstGeom>
          <a:noFill/>
          <a:ln w="9525">
            <a:noFill/>
            <a:miter lim="800000"/>
            <a:headEnd/>
            <a:tailEnd/>
          </a:ln>
        </p:spPr>
      </p:pic>
      <p:pic>
        <p:nvPicPr>
          <p:cNvPr id="17414" name="Picture 6" descr="C:\Users\Asus\Desktop\download (3).jpg"/>
          <p:cNvPicPr>
            <a:picLocks noChangeAspect="1" noChangeArrowheads="1"/>
          </p:cNvPicPr>
          <p:nvPr/>
        </p:nvPicPr>
        <p:blipFill>
          <a:blip r:embed="rId4" cstate="print"/>
          <a:srcRect/>
          <a:stretch>
            <a:fillRect/>
          </a:stretch>
        </p:blipFill>
        <p:spPr bwMode="auto">
          <a:xfrm>
            <a:off x="4495800" y="3657600"/>
            <a:ext cx="2743200" cy="3063240"/>
          </a:xfrm>
          <a:prstGeom prst="rect">
            <a:avLst/>
          </a:prstGeom>
          <a:noFill/>
        </p:spPr>
      </p:pic>
      <p:pic>
        <p:nvPicPr>
          <p:cNvPr id="17412" name="Picture 4" descr="C:\Users\Asus\Desktop\download (9).jpg"/>
          <p:cNvPicPr>
            <a:picLocks noChangeAspect="1" noChangeArrowheads="1"/>
          </p:cNvPicPr>
          <p:nvPr/>
        </p:nvPicPr>
        <p:blipFill>
          <a:blip r:embed="rId5" cstate="print"/>
          <a:srcRect/>
          <a:stretch>
            <a:fillRect/>
          </a:stretch>
        </p:blipFill>
        <p:spPr bwMode="auto">
          <a:xfrm>
            <a:off x="609600" y="3581400"/>
            <a:ext cx="2674620" cy="2743200"/>
          </a:xfrm>
          <a:prstGeom prst="rect">
            <a:avLst/>
          </a:prstGeom>
          <a:noFill/>
        </p:spPr>
      </p:pic>
    </p:spTree>
    <p:extLst>
      <p:ext uri="{BB962C8B-B14F-4D97-AF65-F5344CB8AC3E}">
        <p14:creationId xmlns:p14="http://schemas.microsoft.com/office/powerpoint/2010/main" val="1644164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413"/>
                                        </p:tgtEl>
                                        <p:attrNameLst>
                                          <p:attrName>style.visibility</p:attrName>
                                        </p:attrNameLst>
                                      </p:cBhvr>
                                      <p:to>
                                        <p:strVal val="visible"/>
                                      </p:to>
                                    </p:set>
                                    <p:animEffect transition="in" filter="fade">
                                      <p:cBhvr>
                                        <p:cTn id="7" dur="3000"/>
                                        <p:tgtEl>
                                          <p:spTgt spid="17413"/>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17412"/>
                                        </p:tgtEl>
                                        <p:attrNameLst>
                                          <p:attrName>style.visibility</p:attrName>
                                        </p:attrNameLst>
                                      </p:cBhvr>
                                      <p:to>
                                        <p:strVal val="visible"/>
                                      </p:to>
                                    </p:set>
                                    <p:animEffect transition="in" filter="fade">
                                      <p:cBhvr>
                                        <p:cTn id="11" dur="3000"/>
                                        <p:tgtEl>
                                          <p:spTgt spid="17412"/>
                                        </p:tgtEl>
                                      </p:cBhvr>
                                    </p:animEffect>
                                  </p:childTnLst>
                                </p:cTn>
                              </p:par>
                            </p:childTnLst>
                          </p:cTn>
                        </p:par>
                        <p:par>
                          <p:cTn id="12" fill="hold">
                            <p:stCondLst>
                              <p:cond delay="6000"/>
                            </p:stCondLst>
                            <p:childTnLst>
                              <p:par>
                                <p:cTn id="13" presetID="10" presetClass="entr" presetSubtype="0" fill="hold" nodeType="afterEffect">
                                  <p:stCondLst>
                                    <p:cond delay="0"/>
                                  </p:stCondLst>
                                  <p:childTnLst>
                                    <p:set>
                                      <p:cBhvr>
                                        <p:cTn id="14" dur="1" fill="hold">
                                          <p:stCondLst>
                                            <p:cond delay="0"/>
                                          </p:stCondLst>
                                        </p:cTn>
                                        <p:tgtEl>
                                          <p:spTgt spid="17414"/>
                                        </p:tgtEl>
                                        <p:attrNameLst>
                                          <p:attrName>style.visibility</p:attrName>
                                        </p:attrNameLst>
                                      </p:cBhvr>
                                      <p:to>
                                        <p:strVal val="visible"/>
                                      </p:to>
                                    </p:set>
                                    <p:animEffect transition="in" filter="fade">
                                      <p:cBhvr>
                                        <p:cTn id="15" dur="3000"/>
                                        <p:tgtEl>
                                          <p:spTgt spid="17414"/>
                                        </p:tgtEl>
                                      </p:cBhvr>
                                    </p:animEffect>
                                  </p:childTnLst>
                                </p:cTn>
                              </p:par>
                            </p:childTnLst>
                          </p:cTn>
                        </p:par>
                        <p:par>
                          <p:cTn id="16" fill="hold">
                            <p:stCondLst>
                              <p:cond delay="9000"/>
                            </p:stCondLst>
                            <p:childTnLst>
                              <p:par>
                                <p:cTn id="17" presetID="10" presetClass="entr" presetSubtype="0" fill="hold" nodeType="afterEffect">
                                  <p:stCondLst>
                                    <p:cond delay="0"/>
                                  </p:stCondLst>
                                  <p:childTnLst>
                                    <p:set>
                                      <p:cBhvr>
                                        <p:cTn id="18" dur="1" fill="hold">
                                          <p:stCondLst>
                                            <p:cond delay="0"/>
                                          </p:stCondLst>
                                        </p:cTn>
                                        <p:tgtEl>
                                          <p:spTgt spid="17410"/>
                                        </p:tgtEl>
                                        <p:attrNameLst>
                                          <p:attrName>style.visibility</p:attrName>
                                        </p:attrNameLst>
                                      </p:cBhvr>
                                      <p:to>
                                        <p:strVal val="visible"/>
                                      </p:to>
                                    </p:set>
                                    <p:animEffect transition="in" filter="fade">
                                      <p:cBhvr>
                                        <p:cTn id="19" dur="30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04800"/>
            <a:ext cx="8229600" cy="1143000"/>
          </a:xfrm>
          <a:solidFill>
            <a:srgbClr val="00FF00">
              <a:alpha val="86000"/>
            </a:srgbClr>
          </a:solidFill>
          <a:scene3d>
            <a:camera prst="orthographicFront"/>
            <a:lightRig rig="threePt" dir="t"/>
          </a:scene3d>
          <a:sp3d>
            <a:bevelT/>
          </a:sp3d>
        </p:spPr>
        <p:txBody>
          <a:bodyPr>
            <a:noAutofit/>
          </a:bodyPr>
          <a:lstStyle/>
          <a:p>
            <a:pPr marL="137160" lvl="0" fontAlgn="base">
              <a:lnSpc>
                <a:spcPct val="150000"/>
              </a:lnSpc>
              <a:spcBef>
                <a:spcPct val="20000"/>
              </a:spcBef>
              <a:spcAft>
                <a:spcPct val="0"/>
              </a:spcAft>
            </a:pPr>
            <a:r>
              <a:rPr lang="fa-IR" sz="3200" b="1" dirty="0" smtClean="0">
                <a:latin typeface="ب"/>
                <a:cs typeface="B Nazanin" pitchFamily="2" charset="-78"/>
              </a:rPr>
              <a:t>منابع مفيد</a:t>
            </a:r>
            <a:endParaRPr lang="fa-IR" sz="3200" b="1" dirty="0">
              <a:latin typeface="ب"/>
              <a:cs typeface="B Nazanin" pitchFamily="2" charset="-78"/>
            </a:endParaRPr>
          </a:p>
        </p:txBody>
      </p:sp>
      <p:pic>
        <p:nvPicPr>
          <p:cNvPr id="1026" name="Picture 2" descr="I:\كتاب درماني\منابع قابل استفاده\نقش قصه.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24000"/>
            <a:ext cx="8153401" cy="4419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479053277"/>
      </p:ext>
    </p:extLst>
  </p:cSld>
  <p:clrMapOvr>
    <a:masterClrMapping/>
  </p:clrMapOvr>
  <p:transition>
    <p:pull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04800"/>
            <a:ext cx="8229600" cy="1143000"/>
          </a:xfrm>
          <a:solidFill>
            <a:srgbClr val="00FF00">
              <a:alpha val="86000"/>
            </a:srgbClr>
          </a:solidFill>
          <a:scene3d>
            <a:camera prst="orthographicFront"/>
            <a:lightRig rig="threePt" dir="t"/>
          </a:scene3d>
          <a:sp3d>
            <a:bevelT/>
          </a:sp3d>
        </p:spPr>
        <p:txBody>
          <a:bodyPr>
            <a:noAutofit/>
          </a:bodyPr>
          <a:lstStyle/>
          <a:p>
            <a:pPr marL="137160" lvl="0" fontAlgn="base">
              <a:lnSpc>
                <a:spcPct val="150000"/>
              </a:lnSpc>
              <a:spcBef>
                <a:spcPct val="20000"/>
              </a:spcBef>
              <a:spcAft>
                <a:spcPct val="0"/>
              </a:spcAft>
            </a:pPr>
            <a:r>
              <a:rPr lang="fa-IR" sz="3200" b="1" dirty="0" smtClean="0">
                <a:latin typeface="ب"/>
                <a:cs typeface="B Nazanin" pitchFamily="2" charset="-78"/>
              </a:rPr>
              <a:t>منابع مفيد</a:t>
            </a:r>
            <a:endParaRPr lang="fa-IR" sz="3200" b="1" dirty="0">
              <a:latin typeface="ب"/>
              <a:cs typeface="B Nazanin" pitchFamily="2" charset="-78"/>
            </a:endParaRPr>
          </a:p>
        </p:txBody>
      </p:sp>
      <p:pic>
        <p:nvPicPr>
          <p:cNvPr id="2050" name="Picture 2" descr="I:\كتاب درماني\منابع قابل استفاده\كتاب درماني.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600200"/>
            <a:ext cx="8153400" cy="4495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884359493"/>
      </p:ext>
    </p:extLst>
  </p:cSld>
  <p:clrMapOvr>
    <a:masterClrMapping/>
  </p:clrMapOvr>
  <p:transition>
    <p:pull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04800"/>
            <a:ext cx="8229600" cy="1143000"/>
          </a:xfrm>
          <a:solidFill>
            <a:srgbClr val="00FF00">
              <a:alpha val="86000"/>
            </a:srgbClr>
          </a:solidFill>
          <a:scene3d>
            <a:camera prst="orthographicFront"/>
            <a:lightRig rig="threePt" dir="t"/>
          </a:scene3d>
          <a:sp3d>
            <a:bevelT/>
          </a:sp3d>
        </p:spPr>
        <p:txBody>
          <a:bodyPr>
            <a:noAutofit/>
          </a:bodyPr>
          <a:lstStyle/>
          <a:p>
            <a:pPr marL="137160" lvl="0" fontAlgn="base">
              <a:lnSpc>
                <a:spcPct val="150000"/>
              </a:lnSpc>
              <a:spcBef>
                <a:spcPct val="20000"/>
              </a:spcBef>
              <a:spcAft>
                <a:spcPct val="0"/>
              </a:spcAft>
            </a:pPr>
            <a:r>
              <a:rPr lang="fa-IR" sz="3200" b="1" dirty="0" smtClean="0">
                <a:latin typeface="ب"/>
                <a:cs typeface="B Nazanin" pitchFamily="2" charset="-78"/>
              </a:rPr>
              <a:t>منابع مفيد</a:t>
            </a:r>
            <a:endParaRPr lang="fa-IR" sz="3200" b="1" dirty="0">
              <a:latin typeface="ب"/>
              <a:cs typeface="B Nazanin" pitchFamily="2" charset="-78"/>
            </a:endParaRPr>
          </a:p>
        </p:txBody>
      </p:sp>
      <p:pic>
        <p:nvPicPr>
          <p:cNvPr id="3074" name="Picture 2" descr="I:\كتاب درماني\منابع قابل استفاده\قصه درماني.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28534"/>
            <a:ext cx="8153400" cy="42388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4197152895"/>
      </p:ext>
    </p:extLst>
  </p:cSld>
  <p:clrMapOvr>
    <a:masterClrMapping/>
  </p:clrMapOvr>
  <p:transition>
    <p:pull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304800"/>
            <a:ext cx="8229600" cy="1143000"/>
          </a:xfrm>
          <a:solidFill>
            <a:srgbClr val="00FF00">
              <a:alpha val="86000"/>
            </a:srgbClr>
          </a:solidFill>
          <a:scene3d>
            <a:camera prst="orthographicFront"/>
            <a:lightRig rig="threePt" dir="t"/>
          </a:scene3d>
          <a:sp3d>
            <a:bevelT/>
          </a:sp3d>
        </p:spPr>
        <p:txBody>
          <a:bodyPr>
            <a:noAutofit/>
          </a:bodyPr>
          <a:lstStyle/>
          <a:p>
            <a:pPr marL="137160" lvl="0" fontAlgn="base">
              <a:lnSpc>
                <a:spcPct val="150000"/>
              </a:lnSpc>
              <a:spcBef>
                <a:spcPct val="20000"/>
              </a:spcBef>
              <a:spcAft>
                <a:spcPct val="0"/>
              </a:spcAft>
            </a:pPr>
            <a:r>
              <a:rPr lang="fa-IR" sz="3200" b="1" dirty="0" smtClean="0">
                <a:latin typeface="ب"/>
                <a:cs typeface="B Nazanin" pitchFamily="2" charset="-78"/>
              </a:rPr>
              <a:t>منابع مفيد</a:t>
            </a:r>
            <a:endParaRPr lang="fa-IR" sz="3200" b="1" dirty="0">
              <a:latin typeface="ب"/>
              <a:cs typeface="B Nazanin" pitchFamily="2" charset="-78"/>
            </a:endParaRPr>
          </a:p>
        </p:txBody>
      </p:sp>
      <p:pic>
        <p:nvPicPr>
          <p:cNvPr id="1026" name="Picture 2" descr="I:\كتاب درماني\منابع قابل استفاده\نقش قصه.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524000"/>
            <a:ext cx="8153401" cy="4419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610415578"/>
      </p:ext>
    </p:extLst>
  </p:cSld>
  <p:clrMapOvr>
    <a:masterClrMapping/>
  </p:clrMapOvr>
  <p:transition>
    <p:pull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304800"/>
            <a:ext cx="8229600" cy="1143000"/>
          </a:xfrm>
          <a:solidFill>
            <a:srgbClr val="00FF00">
              <a:alpha val="86000"/>
            </a:srgbClr>
          </a:solidFill>
          <a:scene3d>
            <a:camera prst="orthographicFront"/>
            <a:lightRig rig="threePt" dir="t"/>
          </a:scene3d>
          <a:sp3d>
            <a:bevelT/>
          </a:sp3d>
        </p:spPr>
        <p:txBody>
          <a:bodyPr>
            <a:noAutofit/>
          </a:bodyPr>
          <a:lstStyle/>
          <a:p>
            <a:pPr marL="137160" lvl="0" fontAlgn="base">
              <a:lnSpc>
                <a:spcPct val="150000"/>
              </a:lnSpc>
              <a:spcBef>
                <a:spcPct val="20000"/>
              </a:spcBef>
              <a:spcAft>
                <a:spcPct val="0"/>
              </a:spcAft>
            </a:pPr>
            <a:r>
              <a:rPr lang="fa-IR" sz="3200" b="1" dirty="0" smtClean="0">
                <a:latin typeface="ب"/>
                <a:cs typeface="B Nazanin" pitchFamily="2" charset="-78"/>
              </a:rPr>
              <a:t>منابع مفيد</a:t>
            </a:r>
            <a:endParaRPr lang="fa-IR" sz="3200" b="1" dirty="0">
              <a:latin typeface="ب"/>
              <a:cs typeface="B Nazanin" pitchFamily="2" charset="-78"/>
            </a:endParaRPr>
          </a:p>
        </p:txBody>
      </p:sp>
      <p:pic>
        <p:nvPicPr>
          <p:cNvPr id="2050" name="Picture 2" descr="I:\كتاب درماني\منابع قابل استفاده\كتاب درماني.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600200"/>
            <a:ext cx="8153400" cy="4495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03719435"/>
      </p:ext>
    </p:extLst>
  </p:cSld>
  <p:clrMapOvr>
    <a:masterClrMapping/>
  </p:clrMapOvr>
  <p:transition>
    <p:pull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304800"/>
            <a:ext cx="8229600" cy="1143000"/>
          </a:xfrm>
          <a:solidFill>
            <a:srgbClr val="00FF00">
              <a:alpha val="86000"/>
            </a:srgbClr>
          </a:solidFill>
          <a:scene3d>
            <a:camera prst="orthographicFront"/>
            <a:lightRig rig="threePt" dir="t"/>
          </a:scene3d>
          <a:sp3d>
            <a:bevelT/>
          </a:sp3d>
        </p:spPr>
        <p:txBody>
          <a:bodyPr>
            <a:noAutofit/>
          </a:bodyPr>
          <a:lstStyle/>
          <a:p>
            <a:pPr marL="137160" lvl="0" fontAlgn="base">
              <a:lnSpc>
                <a:spcPct val="150000"/>
              </a:lnSpc>
              <a:spcBef>
                <a:spcPct val="20000"/>
              </a:spcBef>
              <a:spcAft>
                <a:spcPct val="0"/>
              </a:spcAft>
            </a:pPr>
            <a:r>
              <a:rPr lang="fa-IR" sz="3200" b="1" dirty="0" smtClean="0">
                <a:latin typeface="ب"/>
                <a:cs typeface="B Nazanin" pitchFamily="2" charset="-78"/>
              </a:rPr>
              <a:t>منابع مفيد</a:t>
            </a:r>
            <a:endParaRPr lang="fa-IR" sz="3200" b="1" dirty="0">
              <a:latin typeface="ب"/>
              <a:cs typeface="B Nazanin" pitchFamily="2" charset="-78"/>
            </a:endParaRPr>
          </a:p>
        </p:txBody>
      </p:sp>
      <p:pic>
        <p:nvPicPr>
          <p:cNvPr id="3074" name="Picture 2" descr="I:\كتاب درماني\منابع قابل استفاده\قصه درماني.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628534"/>
            <a:ext cx="8153400" cy="42388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818435770"/>
      </p:ext>
    </p:extLst>
  </p:cSld>
  <p:clrMapOvr>
    <a:masterClrMapping/>
  </p:clrMapOvr>
  <p:transition>
    <p:pull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81000" y="228600"/>
            <a:ext cx="8229600" cy="1143000"/>
          </a:xfrm>
          <a:gradFill>
            <a:gsLst>
              <a:gs pos="0">
                <a:srgbClr val="FFFF00">
                  <a:alpha val="62000"/>
                </a:srgbClr>
              </a:gs>
              <a:gs pos="80000">
                <a:schemeClr val="accent6">
                  <a:shade val="93000"/>
                  <a:satMod val="130000"/>
                </a:schemeClr>
              </a:gs>
              <a:gs pos="100000">
                <a:schemeClr val="accent6">
                  <a:shade val="94000"/>
                  <a:satMod val="135000"/>
                </a:schemeClr>
              </a:gs>
            </a:gsLst>
          </a:gradFill>
        </p:spPr>
        <p:style>
          <a:lnRef idx="0">
            <a:schemeClr val="accent6"/>
          </a:lnRef>
          <a:fillRef idx="3">
            <a:schemeClr val="accent6"/>
          </a:fillRef>
          <a:effectRef idx="3">
            <a:schemeClr val="accent6"/>
          </a:effectRef>
          <a:fontRef idx="minor">
            <a:schemeClr val="lt1"/>
          </a:fontRef>
        </p:style>
        <p:txBody>
          <a:bodyPr>
            <a:normAutofit/>
          </a:bodyPr>
          <a:lstStyle/>
          <a:p>
            <a:r>
              <a:rPr lang="fa-IR" sz="3200" b="1" kern="0" dirty="0" smtClean="0">
                <a:solidFill>
                  <a:schemeClr val="tx1"/>
                </a:solidFill>
                <a:latin typeface="Times New Roman"/>
                <a:cs typeface="B Nazanin" pitchFamily="2" charset="-78"/>
              </a:rPr>
              <a:t>كاربران كتاب درماني</a:t>
            </a:r>
            <a:endParaRPr lang="fa-IR" sz="3200" b="1" dirty="0">
              <a:solidFill>
                <a:schemeClr val="tx1"/>
              </a:solidFill>
              <a:latin typeface="ب"/>
              <a:cs typeface="B Nazanin" pitchFamily="2" charset="-78"/>
            </a:endParaRPr>
          </a:p>
        </p:txBody>
      </p:sp>
      <p:sp>
        <p:nvSpPr>
          <p:cNvPr id="5" name="Content Placeholder 4"/>
          <p:cNvSpPr>
            <a:spLocks noGrp="1"/>
          </p:cNvSpPr>
          <p:nvPr>
            <p:ph idx="1"/>
          </p:nvPr>
        </p:nvSpPr>
        <p:spPr>
          <a:xfrm>
            <a:off x="381000" y="1676400"/>
            <a:ext cx="8229600" cy="4525963"/>
          </a:xfrm>
          <a:gradFill>
            <a:gsLst>
              <a:gs pos="29000">
                <a:schemeClr val="dk1">
                  <a:shade val="51000"/>
                  <a:satMod val="130000"/>
                  <a:alpha val="0"/>
                </a:schemeClr>
              </a:gs>
              <a:gs pos="80000">
                <a:schemeClr val="dk1">
                  <a:shade val="93000"/>
                  <a:satMod val="130000"/>
                </a:schemeClr>
              </a:gs>
              <a:gs pos="100000">
                <a:schemeClr val="dk1">
                  <a:shade val="94000"/>
                  <a:satMod val="135000"/>
                </a:schemeClr>
              </a:gs>
            </a:gsLst>
          </a:gradFill>
        </p:spPr>
        <p:style>
          <a:lnRef idx="0">
            <a:schemeClr val="dk1"/>
          </a:lnRef>
          <a:fillRef idx="3">
            <a:schemeClr val="dk1"/>
          </a:fillRef>
          <a:effectRef idx="3">
            <a:schemeClr val="dk1"/>
          </a:effectRef>
          <a:fontRef idx="minor">
            <a:schemeClr val="lt1"/>
          </a:fontRef>
        </p:style>
        <p:txBody>
          <a:bodyPr>
            <a:normAutofit/>
          </a:bodyPr>
          <a:lstStyle/>
          <a:p>
            <a:pPr marL="0" indent="0" algn="just">
              <a:lnSpc>
                <a:spcPct val="150000"/>
              </a:lnSpc>
              <a:buNone/>
            </a:pPr>
            <a:r>
              <a:rPr lang="fa-IR" sz="2800" b="1" dirty="0" smtClean="0">
                <a:cs typeface="B Nazanin" pitchFamily="2" charset="-78"/>
              </a:rPr>
              <a:t>كتابداران</a:t>
            </a:r>
          </a:p>
          <a:p>
            <a:pPr marL="0" indent="0" algn="just">
              <a:lnSpc>
                <a:spcPct val="150000"/>
              </a:lnSpc>
              <a:buNone/>
            </a:pPr>
            <a:r>
              <a:rPr lang="fa-IR" sz="2800" b="1" dirty="0" smtClean="0">
                <a:cs typeface="B Nazanin" pitchFamily="2" charset="-78"/>
              </a:rPr>
              <a:t>مشاوران مدرسه</a:t>
            </a:r>
          </a:p>
          <a:p>
            <a:pPr marL="0" indent="0" algn="just">
              <a:lnSpc>
                <a:spcPct val="150000"/>
              </a:lnSpc>
              <a:buNone/>
            </a:pPr>
            <a:r>
              <a:rPr lang="fa-IR" sz="2800" b="1" dirty="0" smtClean="0">
                <a:cs typeface="B Nazanin" pitchFamily="2" charset="-78"/>
              </a:rPr>
              <a:t>مددكاران اجتماعي</a:t>
            </a:r>
          </a:p>
          <a:p>
            <a:pPr marL="0" indent="0" algn="just">
              <a:lnSpc>
                <a:spcPct val="150000"/>
              </a:lnSpc>
              <a:buNone/>
            </a:pPr>
            <a:r>
              <a:rPr lang="fa-IR" sz="2800" b="1" dirty="0" smtClean="0">
                <a:cs typeface="B Nazanin" pitchFamily="2" charset="-78"/>
              </a:rPr>
              <a:t>روان‌پرستاران</a:t>
            </a:r>
          </a:p>
          <a:p>
            <a:pPr marL="0" indent="0" algn="just">
              <a:lnSpc>
                <a:spcPct val="150000"/>
              </a:lnSpc>
              <a:buNone/>
            </a:pPr>
            <a:r>
              <a:rPr lang="fa-IR" sz="2800" b="1" dirty="0" smtClean="0">
                <a:cs typeface="B Nazanin" pitchFamily="2" charset="-78"/>
              </a:rPr>
              <a:t>معلمان</a:t>
            </a:r>
            <a:endParaRPr lang="fa-IR" sz="2800" b="1" dirty="0">
              <a:cs typeface="B Nazanin" pitchFamily="2" charset="-78"/>
            </a:endParaRPr>
          </a:p>
          <a:p>
            <a:pPr marL="0" indent="0" algn="just">
              <a:buNone/>
            </a:pPr>
            <a:endParaRPr lang="fa-IR" sz="2800" b="1" i="1" dirty="0" smtClean="0">
              <a:cs typeface="B Nazanin" pitchFamily="2" charset="-78"/>
            </a:endParaRPr>
          </a:p>
        </p:txBody>
      </p:sp>
    </p:spTree>
    <p:extLst>
      <p:ext uri="{BB962C8B-B14F-4D97-AF65-F5344CB8AC3E}">
        <p14:creationId xmlns:p14="http://schemas.microsoft.com/office/powerpoint/2010/main" val="4208022464"/>
      </p:ext>
    </p:extLst>
  </p:cSld>
  <p:clrMapOvr>
    <a:masterClrMapping/>
  </p:clrMapOvr>
  <mc:AlternateContent xmlns:mc="http://schemas.openxmlformats.org/markup-compatibility/2006" xmlns:p14="http://schemas.microsoft.com/office/powerpoint/2010/main">
    <mc:Choice Requires="p14">
      <p:transition>
        <p14:warp dir="in"/>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additive="base">
                                        <p:cTn id="2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itle 3"/>
          <p:cNvSpPr txBox="1">
            <a:spLocks/>
          </p:cNvSpPr>
          <p:nvPr/>
        </p:nvSpPr>
        <p:spPr>
          <a:xfrm>
            <a:off x="649605" y="1447800"/>
            <a:ext cx="8229600" cy="1828800"/>
          </a:xfrm>
          <a:prstGeom prst="rect">
            <a:avLst/>
          </a:prstGeom>
        </p:spPr>
        <p:txBody>
          <a:bodyPr vert="horz" lIns="91440" tIns="45720" rIns="91440" bIns="45720" rtlCol="1"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a:lnSpc>
                <a:spcPct val="200000"/>
              </a:lnSpc>
            </a:pPr>
            <a:r>
              <a:rPr lang="fa-IR" sz="6600" b="1" dirty="0" smtClean="0">
                <a:solidFill>
                  <a:srgbClr val="FF0000"/>
                </a:solidFill>
                <a:latin typeface="ب"/>
                <a:cs typeface="B Nazanin" pitchFamily="2" charset="-78"/>
              </a:rPr>
              <a:t>پايان</a:t>
            </a:r>
          </a:p>
        </p:txBody>
      </p:sp>
    </p:spTree>
    <p:extLst>
      <p:ext uri="{BB962C8B-B14F-4D97-AF65-F5344CB8AC3E}">
        <p14:creationId xmlns:p14="http://schemas.microsoft.com/office/powerpoint/2010/main" val="1379651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304800"/>
            <a:ext cx="8229600" cy="1143000"/>
          </a:xfrm>
          <a:solidFill>
            <a:srgbClr val="00FF00">
              <a:alpha val="94000"/>
            </a:srgbClr>
          </a:solidFill>
          <a:scene3d>
            <a:camera prst="orthographicFront"/>
            <a:lightRig rig="threePt" dir="t"/>
          </a:scene3d>
          <a:sp3d>
            <a:bevelT/>
          </a:sp3d>
        </p:spPr>
        <p:txBody>
          <a:bodyPr>
            <a:noAutofit/>
          </a:bodyPr>
          <a:lstStyle/>
          <a:p>
            <a:pPr marL="137160" lvl="0" fontAlgn="base">
              <a:lnSpc>
                <a:spcPct val="150000"/>
              </a:lnSpc>
              <a:spcBef>
                <a:spcPct val="20000"/>
              </a:spcBef>
              <a:spcAft>
                <a:spcPct val="0"/>
              </a:spcAft>
            </a:pPr>
            <a:r>
              <a:rPr lang="fa-IR" sz="3200" b="1" kern="0" dirty="0" smtClean="0">
                <a:latin typeface="Times New Roman"/>
                <a:cs typeface="B Nazanin" pitchFamily="2" charset="-78"/>
              </a:rPr>
              <a:t>انواع كتاب درماني</a:t>
            </a:r>
            <a:endParaRPr lang="fa-IR" sz="3200" b="1" dirty="0">
              <a:latin typeface="ب"/>
              <a:cs typeface="B Nazanin" pitchFamily="2" charset="-78"/>
            </a:endParaRPr>
          </a:p>
        </p:txBody>
      </p:sp>
      <p:sp>
        <p:nvSpPr>
          <p:cNvPr id="5" name="Content Placeholder 4"/>
          <p:cNvSpPr>
            <a:spLocks noGrp="1"/>
          </p:cNvSpPr>
          <p:nvPr>
            <p:ph idx="1"/>
          </p:nvPr>
        </p:nvSpPr>
        <p:spPr>
          <a:xfrm>
            <a:off x="457200" y="1676400"/>
            <a:ext cx="8229600" cy="4525963"/>
          </a:xfrm>
          <a:solidFill>
            <a:srgbClr val="00FF00">
              <a:alpha val="53000"/>
            </a:srgbClr>
          </a:solidFill>
          <a:scene3d>
            <a:camera prst="orthographicFront"/>
            <a:lightRig rig="threePt" dir="t"/>
          </a:scene3d>
          <a:sp3d>
            <a:bevelT/>
          </a:sp3d>
        </p:spPr>
        <p:txBody>
          <a:bodyPr>
            <a:normAutofit/>
          </a:bodyPr>
          <a:lstStyle/>
          <a:p>
            <a:pPr marL="137160" lvl="0" indent="0" algn="just" fontAlgn="base">
              <a:lnSpc>
                <a:spcPct val="150000"/>
              </a:lnSpc>
              <a:spcAft>
                <a:spcPct val="0"/>
              </a:spcAft>
              <a:buNone/>
            </a:pPr>
            <a:r>
              <a:rPr lang="fa-IR" sz="2800" b="1" kern="0" dirty="0" smtClean="0">
                <a:latin typeface="Times New Roman"/>
                <a:cs typeface="B Nazanin" pitchFamily="2" charset="-78"/>
              </a:rPr>
              <a:t>كتاب درماني باليني (درمان اختلالات: نظير افسردگي، اعتياد، اختلال استرس پس آسيبي، پرخاشگري)</a:t>
            </a:r>
          </a:p>
          <a:p>
            <a:pPr marL="137160" lvl="0" indent="0" algn="just" fontAlgn="base">
              <a:lnSpc>
                <a:spcPct val="150000"/>
              </a:lnSpc>
              <a:spcAft>
                <a:spcPct val="0"/>
              </a:spcAft>
              <a:buNone/>
            </a:pPr>
            <a:r>
              <a:rPr lang="fa-IR" sz="2800" b="1" kern="0" dirty="0" smtClean="0">
                <a:latin typeface="Times New Roman"/>
                <a:cs typeface="B Nazanin" pitchFamily="2" charset="-78"/>
              </a:rPr>
              <a:t>كتاب درماني تحولي يا رشدي (افزايش سازگاري اجتماعي، عاطفي، افزايش مهارتهاي مختلف از جمله هوش هيجاني و حل مسئله، پرورش منش، مواجه با مشكلات خاص نظير مرگ بستگان، طلاق والدين و سوانح ).</a:t>
            </a:r>
            <a:endParaRPr lang="fa-IR" sz="2800" b="1" kern="0" dirty="0">
              <a:latin typeface="Times New Roman"/>
              <a:cs typeface="B Nazanin" pitchFamily="2" charset="-78"/>
            </a:endParaRPr>
          </a:p>
        </p:txBody>
      </p:sp>
    </p:spTree>
    <p:extLst>
      <p:ext uri="{BB962C8B-B14F-4D97-AF65-F5344CB8AC3E}">
        <p14:creationId xmlns:p14="http://schemas.microsoft.com/office/powerpoint/2010/main" val="3427337779"/>
      </p:ext>
    </p:extLst>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blipFill dpi="0" rotWithShape="1">
            <a:blip r:embed="rId4">
              <a:alphaModFix amt="20000"/>
            </a:blip>
            <a:srcRect/>
            <a:tile tx="0" ty="0" sx="100000" sy="100000" flip="none" algn="tl"/>
          </a:blipFill>
          <a:scene3d>
            <a:camera prst="orthographicFront"/>
            <a:lightRig rig="threePt" dir="t"/>
          </a:scene3d>
          <a:sp3d>
            <a:bevelT/>
          </a:sp3d>
        </p:spPr>
        <p:txBody>
          <a:bodyPr/>
          <a:lstStyle/>
          <a:p>
            <a:r>
              <a:rPr lang="fa-IR" sz="3200" b="1" dirty="0" smtClean="0">
                <a:solidFill>
                  <a:srgbClr val="FFFF00"/>
                </a:solidFill>
                <a:latin typeface="ب"/>
                <a:cs typeface="B Nazanin" pitchFamily="2" charset="-78"/>
              </a:rPr>
              <a:t>انواع كتاب درماني</a:t>
            </a:r>
            <a:endParaRPr lang="fa-IR" sz="3200" b="1" dirty="0">
              <a:solidFill>
                <a:srgbClr val="FFFF00"/>
              </a:solidFill>
              <a:latin typeface="ب"/>
              <a:cs typeface="B Nazanin" pitchFamily="2" charset="-78"/>
            </a:endParaRPr>
          </a:p>
        </p:txBody>
      </p:sp>
      <p:sp>
        <p:nvSpPr>
          <p:cNvPr id="5" name="Content Placeholder 4"/>
          <p:cNvSpPr>
            <a:spLocks noGrp="1"/>
          </p:cNvSpPr>
          <p:nvPr>
            <p:ph idx="1"/>
          </p:nvPr>
        </p:nvSpPr>
        <p:spPr>
          <a:xfrm>
            <a:off x="457200" y="1676400"/>
            <a:ext cx="8229600" cy="4648199"/>
          </a:xfrm>
          <a:solidFill>
            <a:schemeClr val="bg1">
              <a:alpha val="35000"/>
            </a:schemeClr>
          </a:solidFill>
          <a:scene3d>
            <a:camera prst="orthographicFront"/>
            <a:lightRig rig="threePt" dir="t"/>
          </a:scene3d>
          <a:sp3d>
            <a:bevelT/>
          </a:sp3d>
        </p:spPr>
        <p:txBody>
          <a:bodyPr>
            <a:normAutofit/>
          </a:bodyPr>
          <a:lstStyle/>
          <a:p>
            <a:pPr marL="0" indent="0" algn="just">
              <a:lnSpc>
                <a:spcPct val="150000"/>
              </a:lnSpc>
              <a:buNone/>
            </a:pPr>
            <a:r>
              <a:rPr lang="fa-IR" sz="2800" b="1" dirty="0" smtClean="0">
                <a:solidFill>
                  <a:schemeClr val="bg1"/>
                </a:solidFill>
                <a:cs typeface="B Nazanin" pitchFamily="2" charset="-78"/>
              </a:rPr>
              <a:t>كتاب درماني شناختي</a:t>
            </a:r>
          </a:p>
          <a:p>
            <a:pPr marL="0" indent="0" algn="just">
              <a:lnSpc>
                <a:spcPct val="150000"/>
              </a:lnSpc>
              <a:buNone/>
            </a:pPr>
            <a:r>
              <a:rPr lang="fa-IR" sz="2800" b="1" dirty="0" smtClean="0">
                <a:solidFill>
                  <a:schemeClr val="bg1"/>
                </a:solidFill>
                <a:cs typeface="B Nazanin" pitchFamily="2" charset="-78"/>
              </a:rPr>
              <a:t>كتاب درماني عاطفي</a:t>
            </a:r>
          </a:p>
          <a:p>
            <a:pPr marL="0" indent="0" algn="ctr">
              <a:lnSpc>
                <a:spcPct val="150000"/>
              </a:lnSpc>
              <a:buNone/>
            </a:pPr>
            <a:r>
              <a:rPr lang="fa-IR" sz="2800" b="1" kern="0" dirty="0" smtClean="0">
                <a:solidFill>
                  <a:srgbClr val="FFFF00"/>
                </a:solidFill>
                <a:latin typeface="Times New Roman"/>
                <a:cs typeface="B Nazanin" pitchFamily="2" charset="-78"/>
              </a:rPr>
              <a:t>ميزان </a:t>
            </a:r>
            <a:r>
              <a:rPr lang="fa-IR" sz="2800" b="1" kern="0" dirty="0">
                <a:solidFill>
                  <a:srgbClr val="FFFF00"/>
                </a:solidFill>
                <a:latin typeface="Times New Roman"/>
                <a:cs typeface="B Nazanin" pitchFamily="2" charset="-78"/>
              </a:rPr>
              <a:t>مشاركت </a:t>
            </a:r>
            <a:r>
              <a:rPr lang="fa-IR" sz="2800" b="1" kern="0" dirty="0" smtClean="0">
                <a:solidFill>
                  <a:srgbClr val="FFFF00"/>
                </a:solidFill>
                <a:latin typeface="Times New Roman"/>
                <a:cs typeface="B Nazanin" pitchFamily="2" charset="-78"/>
              </a:rPr>
              <a:t>درمانگر</a:t>
            </a:r>
            <a:endParaRPr lang="fa-IR" sz="2800" b="1" dirty="0" smtClean="0">
              <a:solidFill>
                <a:schemeClr val="bg1"/>
              </a:solidFill>
              <a:cs typeface="B Nazanin" pitchFamily="2" charset="-78"/>
            </a:endParaRPr>
          </a:p>
        </p:txBody>
      </p:sp>
      <p:sp>
        <p:nvSpPr>
          <p:cNvPr id="6" name="Rectangle 4"/>
          <p:cNvSpPr/>
          <p:nvPr/>
        </p:nvSpPr>
        <p:spPr>
          <a:xfrm>
            <a:off x="533400" y="3581400"/>
            <a:ext cx="8153400" cy="1371600"/>
          </a:xfrm>
          <a:custGeom>
            <a:avLst/>
            <a:gdLst>
              <a:gd name="connsiteX0" fmla="*/ 0 w 5943600"/>
              <a:gd name="connsiteY0" fmla="*/ 0 h 1371600"/>
              <a:gd name="connsiteX1" fmla="*/ 5943600 w 5943600"/>
              <a:gd name="connsiteY1" fmla="*/ 0 h 1371600"/>
              <a:gd name="connsiteX2" fmla="*/ 5943600 w 5943600"/>
              <a:gd name="connsiteY2" fmla="*/ 1371600 h 1371600"/>
              <a:gd name="connsiteX3" fmla="*/ 0 w 5943600"/>
              <a:gd name="connsiteY3" fmla="*/ 1371600 h 1371600"/>
              <a:gd name="connsiteX4" fmla="*/ 0 w 5943600"/>
              <a:gd name="connsiteY4" fmla="*/ 0 h 1371600"/>
              <a:gd name="connsiteX0" fmla="*/ 783771 w 5943600"/>
              <a:gd name="connsiteY0" fmla="*/ 1190172 h 1371600"/>
              <a:gd name="connsiteX1" fmla="*/ 5943600 w 5943600"/>
              <a:gd name="connsiteY1" fmla="*/ 0 h 1371600"/>
              <a:gd name="connsiteX2" fmla="*/ 5943600 w 5943600"/>
              <a:gd name="connsiteY2" fmla="*/ 1371600 h 1371600"/>
              <a:gd name="connsiteX3" fmla="*/ 0 w 5943600"/>
              <a:gd name="connsiteY3" fmla="*/ 1371600 h 1371600"/>
              <a:gd name="connsiteX4" fmla="*/ 783771 w 5943600"/>
              <a:gd name="connsiteY4" fmla="*/ 1190172 h 137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3600" h="1371600">
                <a:moveTo>
                  <a:pt x="783771" y="1190172"/>
                </a:moveTo>
                <a:lnTo>
                  <a:pt x="5943600" y="0"/>
                </a:lnTo>
                <a:lnTo>
                  <a:pt x="5943600" y="1371600"/>
                </a:lnTo>
                <a:lnTo>
                  <a:pt x="0" y="1371600"/>
                </a:lnTo>
                <a:lnTo>
                  <a:pt x="783771" y="1190172"/>
                </a:lnTo>
                <a:close/>
              </a:path>
            </a:pathLst>
          </a:custGeom>
        </p:spPr>
        <p:style>
          <a:lnRef idx="0">
            <a:schemeClr val="accent3"/>
          </a:lnRef>
          <a:fillRef idx="3">
            <a:schemeClr val="accent3"/>
          </a:fillRef>
          <a:effectRef idx="3">
            <a:schemeClr val="accent3"/>
          </a:effectRef>
          <a:fontRef idx="minor">
            <a:schemeClr val="lt1"/>
          </a:fontRef>
        </p:style>
        <p:txBody>
          <a:bodyPr rtlCol="1" anchor="ctr"/>
          <a:lstStyle/>
          <a:p>
            <a:r>
              <a:rPr lang="fa-IR" sz="2400" b="1" dirty="0" smtClean="0">
                <a:solidFill>
                  <a:schemeClr val="tx1"/>
                </a:solidFill>
                <a:cs typeface="B Nazanin" pitchFamily="2" charset="-78"/>
              </a:rPr>
              <a:t>كتاب درماني عاطفي                                                       </a:t>
            </a:r>
            <a:r>
              <a:rPr lang="fa-IR" sz="2400" b="1" dirty="0" smtClean="0">
                <a:solidFill>
                  <a:srgbClr val="FFFF00"/>
                </a:solidFill>
                <a:cs typeface="B Nazanin" pitchFamily="2" charset="-78"/>
              </a:rPr>
              <a:t>كتاب درماني شناختي</a:t>
            </a:r>
          </a:p>
          <a:p>
            <a:r>
              <a:rPr lang="fa-IR" sz="1600" b="1" dirty="0" smtClean="0">
                <a:solidFill>
                  <a:srgbClr val="FFFF00"/>
                </a:solidFill>
                <a:cs typeface="B Nazanin" pitchFamily="2" charset="-78"/>
              </a:rPr>
              <a:t>(حداكثر مشاركت درمانگر)                                                                                           (حداقل مشاركت درمانگر)      </a:t>
            </a:r>
            <a:endParaRPr lang="fa-IR" sz="1600" b="1" dirty="0">
              <a:solidFill>
                <a:srgbClr val="FFFF00"/>
              </a:solidFill>
              <a:cs typeface="B Nazanin" pitchFamily="2" charset="-78"/>
            </a:endParaRPr>
          </a:p>
        </p:txBody>
      </p:sp>
    </p:spTree>
    <p:extLst>
      <p:ext uri="{BB962C8B-B14F-4D97-AF65-F5344CB8AC3E}">
        <p14:creationId xmlns:p14="http://schemas.microsoft.com/office/powerpoint/2010/main" val="1850684990"/>
      </p:ext>
    </p:extLst>
  </p:cSld>
  <p:clrMapOvr>
    <a:masterClrMapping/>
  </p:clrMapOvr>
  <mc:AlternateContent xmlns:mc="http://schemas.openxmlformats.org/markup-compatibility/2006" xmlns:p14="http://schemas.microsoft.com/office/powerpoint/2010/main">
    <mc:Choice Requires="p14">
      <p:transition>
        <p14:window dir="ver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blipFill dpi="0" rotWithShape="1">
            <a:blip r:embed="rId4">
              <a:alphaModFix amt="20000"/>
            </a:blip>
            <a:srcRect/>
            <a:tile tx="0" ty="0" sx="100000" sy="100000" flip="none" algn="tl"/>
          </a:blipFill>
          <a:scene3d>
            <a:camera prst="orthographicFront"/>
            <a:lightRig rig="threePt" dir="t"/>
          </a:scene3d>
          <a:sp3d>
            <a:bevelT/>
          </a:sp3d>
        </p:spPr>
        <p:txBody>
          <a:bodyPr/>
          <a:lstStyle/>
          <a:p>
            <a:r>
              <a:rPr lang="fa-IR" sz="3200" b="1" kern="0" dirty="0">
                <a:solidFill>
                  <a:srgbClr val="FFFF00"/>
                </a:solidFill>
                <a:latin typeface="Times New Roman"/>
                <a:cs typeface="B Nazanin" pitchFamily="2" charset="-78"/>
              </a:rPr>
              <a:t>كتاب درماني شناختي</a:t>
            </a:r>
            <a:endParaRPr lang="fa-IR" sz="3200" b="1" dirty="0">
              <a:solidFill>
                <a:srgbClr val="FFFF00"/>
              </a:solidFill>
              <a:latin typeface="ب"/>
              <a:cs typeface="B Nazanin" pitchFamily="2" charset="-78"/>
            </a:endParaRPr>
          </a:p>
        </p:txBody>
      </p:sp>
      <p:sp>
        <p:nvSpPr>
          <p:cNvPr id="5" name="Content Placeholder 4"/>
          <p:cNvSpPr>
            <a:spLocks noGrp="1"/>
          </p:cNvSpPr>
          <p:nvPr>
            <p:ph idx="1"/>
          </p:nvPr>
        </p:nvSpPr>
        <p:spPr>
          <a:xfrm>
            <a:off x="457200" y="1676400"/>
            <a:ext cx="8229600" cy="4648199"/>
          </a:xfrm>
          <a:solidFill>
            <a:schemeClr val="bg1">
              <a:alpha val="35000"/>
            </a:schemeClr>
          </a:solidFill>
          <a:scene3d>
            <a:camera prst="orthographicFront"/>
            <a:lightRig rig="threePt" dir="t"/>
          </a:scene3d>
          <a:sp3d>
            <a:bevelT/>
          </a:sp3d>
        </p:spPr>
        <p:txBody>
          <a:bodyPr>
            <a:normAutofit/>
          </a:bodyPr>
          <a:lstStyle/>
          <a:p>
            <a:pPr marL="0" indent="0" algn="just">
              <a:lnSpc>
                <a:spcPct val="150000"/>
              </a:lnSpc>
              <a:buNone/>
            </a:pPr>
            <a:r>
              <a:rPr lang="fa-IR" sz="2800" b="1" dirty="0" smtClean="0">
                <a:solidFill>
                  <a:schemeClr val="bg1"/>
                </a:solidFill>
                <a:cs typeface="B Nazanin" pitchFamily="2" charset="-78"/>
              </a:rPr>
              <a:t>كتاب درماني شناختي</a:t>
            </a:r>
            <a:r>
              <a:rPr lang="fa-IR" sz="2800" b="1" dirty="0">
                <a:solidFill>
                  <a:schemeClr val="bg1"/>
                </a:solidFill>
                <a:cs typeface="B Nazanin" pitchFamily="2" charset="-78"/>
              </a:rPr>
              <a:t>: درمانگر حداقل مشاركت را در فرايند درمان شناختي </a:t>
            </a:r>
            <a:r>
              <a:rPr lang="fa-IR" sz="2800" b="1" dirty="0" smtClean="0">
                <a:solidFill>
                  <a:schemeClr val="bg1"/>
                </a:solidFill>
                <a:cs typeface="B Nazanin" pitchFamily="2" charset="-78"/>
              </a:rPr>
              <a:t>دارد. </a:t>
            </a:r>
          </a:p>
          <a:p>
            <a:pPr marL="0" indent="0" algn="just">
              <a:lnSpc>
                <a:spcPct val="150000"/>
              </a:lnSpc>
              <a:buNone/>
            </a:pPr>
            <a:r>
              <a:rPr lang="fa-IR" sz="2800" b="1" dirty="0">
                <a:solidFill>
                  <a:schemeClr val="bg1"/>
                </a:solidFill>
                <a:cs typeface="B Nazanin" pitchFamily="2" charset="-78"/>
              </a:rPr>
              <a:t>معمولاً منابعي را انتخاب يا طراحي مي‌كنند كه شخص به صورت خودياري مي‌تواند براي حل مسائل و مشكلات خود از آن‌ها استفاده </a:t>
            </a:r>
            <a:r>
              <a:rPr lang="fa-IR" sz="2800" b="1" dirty="0" smtClean="0">
                <a:solidFill>
                  <a:schemeClr val="bg1"/>
                </a:solidFill>
                <a:cs typeface="B Nazanin" pitchFamily="2" charset="-78"/>
              </a:rPr>
              <a:t>كند.</a:t>
            </a:r>
          </a:p>
        </p:txBody>
      </p:sp>
    </p:spTree>
    <p:extLst>
      <p:ext uri="{BB962C8B-B14F-4D97-AF65-F5344CB8AC3E}">
        <p14:creationId xmlns:p14="http://schemas.microsoft.com/office/powerpoint/2010/main" val="43239594"/>
      </p:ext>
    </p:extLst>
  </p:cSld>
  <p:clrMapOvr>
    <a:masterClrMapping/>
  </p:clrMapOvr>
  <mc:AlternateContent xmlns:mc="http://schemas.openxmlformats.org/markup-compatibility/2006" xmlns:p14="http://schemas.microsoft.com/office/powerpoint/2010/main">
    <mc:Choice Requires="p14">
      <p:transition>
        <p14:window dir="ver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533400" y="381000"/>
            <a:ext cx="8153400" cy="1143000"/>
          </a:xfrm>
          <a:blipFill dpi="0" rotWithShape="1">
            <a:blip r:embed="rId4">
              <a:alphaModFix amt="49000"/>
            </a:blip>
            <a:srcRect/>
            <a:tile tx="0" ty="0" sx="100000" sy="100000" flip="none" algn="tl"/>
          </a:blipFill>
          <a:effectLst>
            <a:glow rad="228600">
              <a:schemeClr val="bg1">
                <a:lumMod val="65000"/>
                <a:alpha val="40000"/>
              </a:schemeClr>
            </a:glow>
            <a:outerShdw blurRad="850900" dist="38100" dir="2700000" algn="tl" rotWithShape="0">
              <a:schemeClr val="accent2">
                <a:lumMod val="50000"/>
                <a:alpha val="40000"/>
              </a:schemeClr>
            </a:outerShdw>
            <a:reflection blurRad="6350" stA="52000" endA="300" endPos="35000" dir="5400000" sy="-100000" algn="bl" rotWithShape="0"/>
          </a:effectLst>
          <a:scene3d>
            <a:camera prst="orthographicFront"/>
            <a:lightRig rig="threePt" dir="t"/>
          </a:scene3d>
          <a:sp3d>
            <a:bevelT/>
          </a:sp3d>
        </p:spPr>
        <p:txBody>
          <a:bodyPr/>
          <a:lstStyle/>
          <a:p>
            <a:r>
              <a:rPr lang="fa-IR" sz="3200" b="1" kern="0" dirty="0" smtClean="0">
                <a:solidFill>
                  <a:srgbClr val="FFFF00"/>
                </a:solidFill>
                <a:latin typeface="Times New Roman"/>
                <a:cs typeface="B Nazanin" pitchFamily="2" charset="-78"/>
              </a:rPr>
              <a:t>كتاب درماني شناختي</a:t>
            </a:r>
            <a:endParaRPr lang="fa-IR" sz="3200" b="1" dirty="0">
              <a:latin typeface="ب"/>
              <a:cs typeface="B Nazanin" pitchFamily="2" charset="-78"/>
            </a:endParaRPr>
          </a:p>
        </p:txBody>
      </p:sp>
      <p:sp>
        <p:nvSpPr>
          <p:cNvPr id="5" name="Content Placeholder 4"/>
          <p:cNvSpPr>
            <a:spLocks noGrp="1"/>
          </p:cNvSpPr>
          <p:nvPr>
            <p:ph idx="1"/>
          </p:nvPr>
        </p:nvSpPr>
        <p:spPr>
          <a:xfrm>
            <a:off x="457200" y="1676400"/>
            <a:ext cx="8229600" cy="4648200"/>
          </a:xfrm>
          <a:gradFill>
            <a:gsLst>
              <a:gs pos="0">
                <a:schemeClr val="accent5">
                  <a:shade val="51000"/>
                  <a:satMod val="130000"/>
                  <a:alpha val="12000"/>
                </a:schemeClr>
              </a:gs>
              <a:gs pos="66000">
                <a:schemeClr val="accent5">
                  <a:shade val="93000"/>
                  <a:satMod val="130000"/>
                </a:schemeClr>
              </a:gs>
              <a:gs pos="86000">
                <a:schemeClr val="accent5">
                  <a:shade val="94000"/>
                  <a:satMod val="135000"/>
                </a:schemeClr>
              </a:gs>
            </a:gsLst>
          </a:gradFill>
        </p:spPr>
        <p:style>
          <a:lnRef idx="0">
            <a:schemeClr val="accent5"/>
          </a:lnRef>
          <a:fillRef idx="3">
            <a:schemeClr val="accent5"/>
          </a:fillRef>
          <a:effectRef idx="3">
            <a:schemeClr val="accent5"/>
          </a:effectRef>
          <a:fontRef idx="minor">
            <a:schemeClr val="lt1"/>
          </a:fontRef>
        </p:style>
        <p:txBody>
          <a:bodyPr>
            <a:normAutofit lnSpcReduction="10000"/>
          </a:bodyPr>
          <a:lstStyle/>
          <a:p>
            <a:pPr marL="137160" lvl="0" indent="0" fontAlgn="base">
              <a:lnSpc>
                <a:spcPct val="150000"/>
              </a:lnSpc>
              <a:spcAft>
                <a:spcPct val="0"/>
              </a:spcAft>
              <a:buNone/>
            </a:pPr>
            <a:r>
              <a:rPr lang="fa-IR" sz="2800" b="1" kern="0" dirty="0">
                <a:solidFill>
                  <a:srgbClr val="FFFF00"/>
                </a:solidFill>
                <a:latin typeface="Times New Roman"/>
                <a:cs typeface="B Nazanin" pitchFamily="2" charset="-78"/>
              </a:rPr>
              <a:t>فرايندهاي يادگيري سازوكار اصلي تغيير </a:t>
            </a:r>
            <a:r>
              <a:rPr lang="fa-IR" sz="2800" b="1" kern="0" dirty="0" smtClean="0">
                <a:solidFill>
                  <a:srgbClr val="FFFF00"/>
                </a:solidFill>
                <a:latin typeface="Times New Roman"/>
                <a:cs typeface="B Nazanin" pitchFamily="2" charset="-78"/>
              </a:rPr>
              <a:t>هستند (رويكرد شناختي رفتاري).</a:t>
            </a:r>
          </a:p>
          <a:p>
            <a:pPr marL="137160" lvl="0" indent="0" fontAlgn="base">
              <a:lnSpc>
                <a:spcPct val="150000"/>
              </a:lnSpc>
              <a:spcAft>
                <a:spcPct val="0"/>
              </a:spcAft>
              <a:buNone/>
            </a:pPr>
            <a:r>
              <a:rPr lang="fa-IR" sz="2800" b="1" kern="0" dirty="0" smtClean="0">
                <a:solidFill>
                  <a:srgbClr val="FFFF00"/>
                </a:solidFill>
                <a:latin typeface="Times New Roman"/>
                <a:cs typeface="B Nazanin" pitchFamily="2" charset="-78"/>
              </a:rPr>
              <a:t>نقش اصلي درمان، بر عهده‌ي متن كتاب است و درمانگر مشاركت حداقلي دارد. </a:t>
            </a:r>
          </a:p>
          <a:p>
            <a:pPr marL="137160" lvl="0" indent="0" fontAlgn="base">
              <a:lnSpc>
                <a:spcPct val="150000"/>
              </a:lnSpc>
              <a:spcAft>
                <a:spcPct val="0"/>
              </a:spcAft>
              <a:buNone/>
            </a:pPr>
            <a:r>
              <a:rPr lang="fa-IR" sz="2800" b="1" kern="0" dirty="0" smtClean="0">
                <a:solidFill>
                  <a:srgbClr val="FFFF00"/>
                </a:solidFill>
                <a:latin typeface="Times New Roman"/>
                <a:cs typeface="B Nazanin" pitchFamily="2" charset="-78"/>
              </a:rPr>
              <a:t>محتوا بايد ربط مستقيم </a:t>
            </a:r>
            <a:r>
              <a:rPr lang="fa-IR" sz="2800" b="1" kern="0" dirty="0">
                <a:solidFill>
                  <a:srgbClr val="FFFF00"/>
                </a:solidFill>
                <a:latin typeface="Times New Roman"/>
                <a:cs typeface="B Nazanin" pitchFamily="2" charset="-78"/>
              </a:rPr>
              <a:t>با مشكل مراجع داشته باشد</a:t>
            </a:r>
            <a:r>
              <a:rPr lang="fa-IR" sz="2800" b="1" kern="0" dirty="0" smtClean="0">
                <a:solidFill>
                  <a:srgbClr val="FFFF00"/>
                </a:solidFill>
                <a:latin typeface="Times New Roman"/>
                <a:cs typeface="B Nazanin" pitchFamily="2" charset="-78"/>
              </a:rPr>
              <a:t>.</a:t>
            </a:r>
          </a:p>
          <a:p>
            <a:pPr marL="137160" indent="0" fontAlgn="base">
              <a:lnSpc>
                <a:spcPct val="150000"/>
              </a:lnSpc>
              <a:spcAft>
                <a:spcPct val="0"/>
              </a:spcAft>
              <a:buNone/>
            </a:pPr>
            <a:r>
              <a:rPr lang="fa-IR" sz="2800" b="1" dirty="0" smtClean="0">
                <a:solidFill>
                  <a:schemeClr val="bg1"/>
                </a:solidFill>
                <a:cs typeface="B Nazanin" pitchFamily="2" charset="-78"/>
              </a:rPr>
              <a:t>مراجع بايد مهارت كافي جهت مطالعه و درك كتاب را داشته باشد. </a:t>
            </a:r>
            <a:endParaRPr lang="fa-IR" sz="2800" b="1" dirty="0">
              <a:solidFill>
                <a:schemeClr val="bg1"/>
              </a:solidFill>
              <a:cs typeface="B Nazanin" pitchFamily="2" charset="-78"/>
            </a:endParaRPr>
          </a:p>
          <a:p>
            <a:pPr marL="137160" lvl="0" indent="0" fontAlgn="base">
              <a:lnSpc>
                <a:spcPct val="150000"/>
              </a:lnSpc>
              <a:spcAft>
                <a:spcPct val="0"/>
              </a:spcAft>
              <a:buNone/>
            </a:pPr>
            <a:r>
              <a:rPr lang="fa-IR" sz="2800" b="1" kern="0" dirty="0" smtClean="0">
                <a:solidFill>
                  <a:srgbClr val="FFFF00"/>
                </a:solidFill>
                <a:latin typeface="Times New Roman"/>
                <a:cs typeface="B Nazanin" pitchFamily="2" charset="-78"/>
              </a:rPr>
              <a:t> </a:t>
            </a:r>
            <a:endParaRPr lang="en-US" sz="2800" b="1" kern="0" dirty="0">
              <a:solidFill>
                <a:srgbClr val="FFFF00"/>
              </a:solidFill>
              <a:latin typeface="Times New Roman"/>
              <a:cs typeface="B Nazanin" pitchFamily="2" charset="-78"/>
            </a:endParaRPr>
          </a:p>
        </p:txBody>
      </p:sp>
    </p:spTree>
    <p:extLst>
      <p:ext uri="{BB962C8B-B14F-4D97-AF65-F5344CB8AC3E}">
        <p14:creationId xmlns:p14="http://schemas.microsoft.com/office/powerpoint/2010/main" val="3047527421"/>
      </p:ext>
    </p:extLst>
  </p:cSld>
  <p:clrMapOvr>
    <a:masterClrMapping/>
  </p:clrMapOvr>
  <mc:AlternateContent xmlns:mc="http://schemas.openxmlformats.org/markup-compatibility/2006" xmlns:p14="http://schemas.microsoft.com/office/powerpoint/2010/main">
    <mc:Choice Requires="p14">
      <p:transition>
        <p14:switch dir="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additive="base">
                                        <p:cTn id="7" dur="500" fill="hold"/>
                                        <p:tgtEl>
                                          <p:spTgt spid="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5">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 calcmode="lin" valueType="num">
                                      <p:cBhvr additive="base">
                                        <p:cTn id="15"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 calcmode="lin" valueType="num">
                                      <p:cBhvr additive="base">
                                        <p:cTn id="2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 calcmode="lin" valueType="num">
                                      <p:cBhvr additive="base">
                                        <p:cTn id="2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2564</TotalTime>
  <Words>1634</Words>
  <Application>Microsoft Office PowerPoint</Application>
  <PresentationFormat>On-screen Show (4:3)</PresentationFormat>
  <Paragraphs>199</Paragraphs>
  <Slides>50</Slides>
  <Notes>43</Notes>
  <HiddenSlides>0</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50</vt:i4>
      </vt:variant>
    </vt:vector>
  </HeadingPairs>
  <TitlesOfParts>
    <vt:vector size="63" baseType="lpstr">
      <vt:lpstr>Arial</vt:lpstr>
      <vt:lpstr>Calibri</vt:lpstr>
      <vt:lpstr>B Nazanin</vt:lpstr>
      <vt:lpstr>Times New Roman</vt:lpstr>
      <vt:lpstr>Wingdings 2</vt:lpstr>
      <vt:lpstr>Wingdings</vt:lpstr>
      <vt:lpstr>ب</vt:lpstr>
      <vt:lpstr>Office Theme</vt:lpstr>
      <vt:lpstr>2_Office Theme</vt:lpstr>
      <vt:lpstr>3_Office Theme</vt:lpstr>
      <vt:lpstr>1_Office Theme</vt:lpstr>
      <vt:lpstr>4_Office Theme</vt:lpstr>
      <vt:lpstr>5_Office Theme</vt:lpstr>
      <vt:lpstr> كتاب‌درماني (Bibliotherapy) براي كودكان </vt:lpstr>
      <vt:lpstr>مقدمه</vt:lpstr>
      <vt:lpstr>تاريخچه</vt:lpstr>
      <vt:lpstr>تعريف كتاب درماني</vt:lpstr>
      <vt:lpstr>كاربران كتاب درماني</vt:lpstr>
      <vt:lpstr>انواع كتاب درماني</vt:lpstr>
      <vt:lpstr>انواع كتاب درماني</vt:lpstr>
      <vt:lpstr>كتاب درماني شناختي</vt:lpstr>
      <vt:lpstr>كتاب درماني شناختي</vt:lpstr>
      <vt:lpstr>كتاب درماني شناختي براي كودكان؟</vt:lpstr>
      <vt:lpstr>كتاب درماني شناختي براي چه كساني مناسب نيست</vt:lpstr>
      <vt:lpstr>كتاب درماني عاطفي</vt:lpstr>
      <vt:lpstr>كتاب درماني عاطفي</vt:lpstr>
      <vt:lpstr>كتاب درماني عاطفي</vt:lpstr>
      <vt:lpstr>كتاب درماني عاطفي</vt:lpstr>
      <vt:lpstr>فرايند كتاب درماني عاطفي</vt:lpstr>
      <vt:lpstr>همانندسازي</vt:lpstr>
      <vt:lpstr>تخليه‌ي هيجاني</vt:lpstr>
      <vt:lpstr>تخليه‌ي هيجاني</vt:lpstr>
      <vt:lpstr>مثال</vt:lpstr>
      <vt:lpstr>بينش</vt:lpstr>
      <vt:lpstr>هدف كتاب درماني</vt:lpstr>
      <vt:lpstr>نحوه‌ي اجراي كتاب درماني  و نقش درمانگر</vt:lpstr>
      <vt:lpstr>قبل از اجراي كتاب درماني </vt:lpstr>
      <vt:lpstr>انتخاب كتاب‌هاي مناسب</vt:lpstr>
      <vt:lpstr>انتخاب كتاب‌هاي مناسب</vt:lpstr>
      <vt:lpstr>انتخاب كتاب‌هاي مناسب</vt:lpstr>
      <vt:lpstr>انتخاب كتاب‌هاي مناسب</vt:lpstr>
      <vt:lpstr>برقراري ارتباط با كودك و آغاز جلسه كتابخواني</vt:lpstr>
      <vt:lpstr>گام اول: خواندن داستان</vt:lpstr>
      <vt:lpstr>گام اول: خواندن داستان</vt:lpstr>
      <vt:lpstr>گام اول: خواندن داستان</vt:lpstr>
      <vt:lpstr>گام دوم: شناسايي هيجانات </vt:lpstr>
      <vt:lpstr>گام دوم: شناسايي هيجانات </vt:lpstr>
      <vt:lpstr>گام سوم: بررسي دلايل رفتار شخصيت داستان</vt:lpstr>
      <vt:lpstr>گام چهارم: اكتشاف خود</vt:lpstr>
      <vt:lpstr>PowerPoint Presentation</vt:lpstr>
      <vt:lpstr>PowerPoint Presentation</vt:lpstr>
      <vt:lpstr>شناخت احساسات خود   </vt:lpstr>
      <vt:lpstr>شناخت احساسات خود   </vt:lpstr>
      <vt:lpstr>شناخت احساسات دیگری و توانایی همدلی کردن</vt:lpstr>
      <vt:lpstr>شناخت موقعیت هایی که تعارض احساسات اتفاق می افتد </vt:lpstr>
      <vt:lpstr>PowerPoint Presentation</vt:lpstr>
      <vt:lpstr>منابع مفيد</vt:lpstr>
      <vt:lpstr>منابع مفيد</vt:lpstr>
      <vt:lpstr>منابع مفيد</vt:lpstr>
      <vt:lpstr>منابع مفيد</vt:lpstr>
      <vt:lpstr>منابع مفيد</vt:lpstr>
      <vt:lpstr>منابع مفيد</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dc:title>
  <dc:creator>A</dc:creator>
  <cp:lastModifiedBy>E531</cp:lastModifiedBy>
  <cp:revision>225</cp:revision>
  <dcterms:created xsi:type="dcterms:W3CDTF">2013-06-30T10:30:14Z</dcterms:created>
  <dcterms:modified xsi:type="dcterms:W3CDTF">2015-12-18T12:13:41Z</dcterms:modified>
</cp:coreProperties>
</file>