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32" r:id="rId3"/>
  </p:sldMasterIdLst>
  <p:notesMasterIdLst>
    <p:notesMasterId r:id="rId34"/>
  </p:notesMasterIdLst>
  <p:handoutMasterIdLst>
    <p:handoutMasterId r:id="rId35"/>
  </p:handoutMasterIdLst>
  <p:sldIdLst>
    <p:sldId id="256" r:id="rId4"/>
    <p:sldId id="268" r:id="rId5"/>
    <p:sldId id="261" r:id="rId6"/>
    <p:sldId id="257" r:id="rId7"/>
    <p:sldId id="265" r:id="rId8"/>
    <p:sldId id="259" r:id="rId9"/>
    <p:sldId id="260" r:id="rId10"/>
    <p:sldId id="262" r:id="rId11"/>
    <p:sldId id="263" r:id="rId12"/>
    <p:sldId id="264" r:id="rId13"/>
    <p:sldId id="266" r:id="rId14"/>
    <p:sldId id="267" r:id="rId15"/>
    <p:sldId id="269" r:id="rId16"/>
    <p:sldId id="273"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31027-DC9B-4422-A4ED-88D6B5FE3B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IN"/>
        </a:p>
      </dgm:t>
    </dgm:pt>
    <dgm:pt modelId="{A1D1DD53-47C1-42C5-99C0-49BA5EE80EB5}">
      <dgm:prSet phldrT="[Text]"/>
      <dgm:spPr/>
      <dgm:t>
        <a:bodyPr/>
        <a:lstStyle/>
        <a:p>
          <a:endParaRPr lang="en-IN" dirty="0"/>
        </a:p>
      </dgm:t>
    </dgm:pt>
    <dgm:pt modelId="{0076DA60-03C7-4084-888E-165F737A5864}" type="parTrans" cxnId="{BD57D116-4E23-477C-8E5E-771B9478C7C9}">
      <dgm:prSet/>
      <dgm:spPr/>
      <dgm:t>
        <a:bodyPr/>
        <a:lstStyle/>
        <a:p>
          <a:endParaRPr lang="en-IN"/>
        </a:p>
      </dgm:t>
    </dgm:pt>
    <dgm:pt modelId="{7A27AC33-8556-4B4C-9B78-AAE04A7CC7BD}" type="sibTrans" cxnId="{BD57D116-4E23-477C-8E5E-771B9478C7C9}">
      <dgm:prSet/>
      <dgm:spPr/>
      <dgm:t>
        <a:bodyPr/>
        <a:lstStyle/>
        <a:p>
          <a:endParaRPr lang="en-IN"/>
        </a:p>
      </dgm:t>
    </dgm:pt>
    <dgm:pt modelId="{E617CB9E-A7CC-407D-A602-76D8E91EEF8D}">
      <dgm:prSet phldrT="[Text]" custT="1"/>
      <dgm:spPr/>
      <dgm:t>
        <a:bodyPr/>
        <a:lstStyle/>
        <a:p>
          <a:r>
            <a:rPr lang="en-US" sz="3200" b="1" i="1" dirty="0" smtClean="0">
              <a:latin typeface="Arial Black" pitchFamily="34" charset="0"/>
            </a:rPr>
            <a:t>CLOUD</a:t>
          </a:r>
          <a:r>
            <a:rPr lang="en-US" sz="3200" b="1" i="1" dirty="0" smtClean="0"/>
            <a:t> </a:t>
          </a:r>
          <a:r>
            <a:rPr lang="en-US" sz="3200" b="1" i="1" dirty="0" smtClean="0">
              <a:latin typeface="Arial Black" pitchFamily="34" charset="0"/>
            </a:rPr>
            <a:t>COMPUTING</a:t>
          </a:r>
          <a:endParaRPr lang="en-IN" sz="3200" b="1" i="1" dirty="0">
            <a:latin typeface="Arial Black" pitchFamily="34" charset="0"/>
          </a:endParaRPr>
        </a:p>
      </dgm:t>
    </dgm:pt>
    <dgm:pt modelId="{AC1C9E24-56FC-4FA5-81FC-D4CD1FFEFDDA}" type="parTrans" cxnId="{B9021B72-7440-4380-8B6E-52D20F5EDF27}">
      <dgm:prSet/>
      <dgm:spPr/>
      <dgm:t>
        <a:bodyPr/>
        <a:lstStyle/>
        <a:p>
          <a:endParaRPr lang="en-IN"/>
        </a:p>
      </dgm:t>
    </dgm:pt>
    <dgm:pt modelId="{70AD8F6D-C921-4A57-A5ED-7F9CDA7DD64A}" type="sibTrans" cxnId="{B9021B72-7440-4380-8B6E-52D20F5EDF27}">
      <dgm:prSet/>
      <dgm:spPr/>
      <dgm:t>
        <a:bodyPr/>
        <a:lstStyle/>
        <a:p>
          <a:endParaRPr lang="en-IN"/>
        </a:p>
      </dgm:t>
    </dgm:pt>
    <dgm:pt modelId="{1CA9BEAB-C331-436F-96EC-14ABBC902238}">
      <dgm:prSet phldrT="[Text]"/>
      <dgm:spPr/>
      <dgm:t>
        <a:bodyPr/>
        <a:lstStyle/>
        <a:p>
          <a:r>
            <a:rPr lang="en-US" b="1" i="1" dirty="0" smtClean="0">
              <a:latin typeface="Arial Black" pitchFamily="34" charset="0"/>
            </a:rPr>
            <a:t>OPEN STACK</a:t>
          </a:r>
          <a:endParaRPr lang="en-IN" b="1" i="1" dirty="0">
            <a:latin typeface="Arial Black" pitchFamily="34" charset="0"/>
          </a:endParaRPr>
        </a:p>
      </dgm:t>
    </dgm:pt>
    <dgm:pt modelId="{6F658B47-E166-4392-8A7E-D15D62B2688B}" type="parTrans" cxnId="{A40F0C6F-2AD3-449F-ADD9-2E560953DF55}">
      <dgm:prSet/>
      <dgm:spPr/>
      <dgm:t>
        <a:bodyPr/>
        <a:lstStyle/>
        <a:p>
          <a:endParaRPr lang="en-IN"/>
        </a:p>
      </dgm:t>
    </dgm:pt>
    <dgm:pt modelId="{CF38C392-CA37-4190-980C-AE2FBE1F6288}" type="sibTrans" cxnId="{A40F0C6F-2AD3-449F-ADD9-2E560953DF55}">
      <dgm:prSet/>
      <dgm:spPr/>
      <dgm:t>
        <a:bodyPr/>
        <a:lstStyle/>
        <a:p>
          <a:endParaRPr lang="en-IN"/>
        </a:p>
      </dgm:t>
    </dgm:pt>
    <dgm:pt modelId="{C4BA8210-B774-473C-8580-8800B43D0BFE}">
      <dgm:prSet phldrT="[Text]"/>
      <dgm:spPr/>
      <dgm:t>
        <a:bodyPr/>
        <a:lstStyle/>
        <a:p>
          <a:r>
            <a:rPr lang="en-US" i="1" dirty="0" smtClean="0">
              <a:latin typeface="Arial Black" pitchFamily="34" charset="0"/>
            </a:rPr>
            <a:t>COMPUTE NODE</a:t>
          </a:r>
          <a:endParaRPr lang="en-IN" i="1" dirty="0">
            <a:latin typeface="Arial Black" pitchFamily="34" charset="0"/>
          </a:endParaRPr>
        </a:p>
      </dgm:t>
    </dgm:pt>
    <dgm:pt modelId="{FBCBF268-C49E-4599-AC5F-89EA582A1C39}" type="parTrans" cxnId="{AD336014-CA51-4C1D-B9FC-C6811ADD9990}">
      <dgm:prSet/>
      <dgm:spPr/>
      <dgm:t>
        <a:bodyPr/>
        <a:lstStyle/>
        <a:p>
          <a:endParaRPr lang="en-IN"/>
        </a:p>
      </dgm:t>
    </dgm:pt>
    <dgm:pt modelId="{1DA4B9CB-B1E4-4F99-BED9-E486F5757231}" type="sibTrans" cxnId="{AD336014-CA51-4C1D-B9FC-C6811ADD9990}">
      <dgm:prSet/>
      <dgm:spPr/>
      <dgm:t>
        <a:bodyPr/>
        <a:lstStyle/>
        <a:p>
          <a:endParaRPr lang="en-IN"/>
        </a:p>
      </dgm:t>
    </dgm:pt>
    <dgm:pt modelId="{69BBE1EF-7333-4D17-AF5E-75683247A27B}">
      <dgm:prSet phldrT="[Text]"/>
      <dgm:spPr/>
      <dgm:t>
        <a:bodyPr/>
        <a:lstStyle/>
        <a:p>
          <a:endParaRPr lang="en-IN" dirty="0"/>
        </a:p>
      </dgm:t>
    </dgm:pt>
    <dgm:pt modelId="{841DE209-8DF2-4E8A-8378-41C05EC4007E}" type="sibTrans" cxnId="{A66CAD32-9891-4E14-BD4D-9691962919BE}">
      <dgm:prSet/>
      <dgm:spPr/>
      <dgm:t>
        <a:bodyPr/>
        <a:lstStyle/>
        <a:p>
          <a:endParaRPr lang="en-IN"/>
        </a:p>
      </dgm:t>
    </dgm:pt>
    <dgm:pt modelId="{CD5DF052-12DF-4651-B376-B94DA1CFCFE3}" type="parTrans" cxnId="{A66CAD32-9891-4E14-BD4D-9691962919BE}">
      <dgm:prSet/>
      <dgm:spPr/>
      <dgm:t>
        <a:bodyPr/>
        <a:lstStyle/>
        <a:p>
          <a:endParaRPr lang="en-IN"/>
        </a:p>
      </dgm:t>
    </dgm:pt>
    <dgm:pt modelId="{8161C160-6C04-4562-92CF-DAEDA0C0B8E5}">
      <dgm:prSet phldrT="[Text]"/>
      <dgm:spPr/>
      <dgm:t>
        <a:bodyPr/>
        <a:lstStyle/>
        <a:p>
          <a:endParaRPr lang="en-IN" dirty="0"/>
        </a:p>
      </dgm:t>
    </dgm:pt>
    <dgm:pt modelId="{8C527240-3A53-4EEB-86B1-1FD3D75ECDFC}" type="sibTrans" cxnId="{953310D4-F5C8-41D5-AA19-247FEA145819}">
      <dgm:prSet/>
      <dgm:spPr/>
      <dgm:t>
        <a:bodyPr/>
        <a:lstStyle/>
        <a:p>
          <a:endParaRPr lang="en-IN"/>
        </a:p>
      </dgm:t>
    </dgm:pt>
    <dgm:pt modelId="{E589C5E9-FF34-4989-99A8-0FF09B350C40}" type="parTrans" cxnId="{953310D4-F5C8-41D5-AA19-247FEA145819}">
      <dgm:prSet/>
      <dgm:spPr/>
      <dgm:t>
        <a:bodyPr/>
        <a:lstStyle/>
        <a:p>
          <a:endParaRPr lang="en-IN"/>
        </a:p>
      </dgm:t>
    </dgm:pt>
    <dgm:pt modelId="{34F64C67-A12C-41CE-BEA2-8CE57A4654A4}" type="pres">
      <dgm:prSet presAssocID="{EDB31027-DC9B-4422-A4ED-88D6B5FE3BA4}" presName="Name0" presStyleCnt="0">
        <dgm:presLayoutVars>
          <dgm:dir/>
          <dgm:animLvl val="lvl"/>
          <dgm:resizeHandles val="exact"/>
        </dgm:presLayoutVars>
      </dgm:prSet>
      <dgm:spPr/>
      <dgm:t>
        <a:bodyPr/>
        <a:lstStyle/>
        <a:p>
          <a:endParaRPr lang="en-IN"/>
        </a:p>
      </dgm:t>
    </dgm:pt>
    <dgm:pt modelId="{F55519BE-C3D8-4F77-BE34-F77BF6CADF11}" type="pres">
      <dgm:prSet presAssocID="{69BBE1EF-7333-4D17-AF5E-75683247A27B}" presName="boxAndChildren" presStyleCnt="0"/>
      <dgm:spPr/>
    </dgm:pt>
    <dgm:pt modelId="{748BFF24-FA10-49F2-B03C-79A9A749CF96}" type="pres">
      <dgm:prSet presAssocID="{69BBE1EF-7333-4D17-AF5E-75683247A27B}" presName="parentTextBox" presStyleLbl="node1" presStyleIdx="0" presStyleCnt="3"/>
      <dgm:spPr/>
      <dgm:t>
        <a:bodyPr/>
        <a:lstStyle/>
        <a:p>
          <a:endParaRPr lang="en-IN"/>
        </a:p>
      </dgm:t>
    </dgm:pt>
    <dgm:pt modelId="{2546EBE1-29A9-4E41-822E-F4E525234BAA}" type="pres">
      <dgm:prSet presAssocID="{69BBE1EF-7333-4D17-AF5E-75683247A27B}" presName="entireBox" presStyleLbl="node1" presStyleIdx="0" presStyleCnt="3"/>
      <dgm:spPr/>
      <dgm:t>
        <a:bodyPr/>
        <a:lstStyle/>
        <a:p>
          <a:endParaRPr lang="en-IN"/>
        </a:p>
      </dgm:t>
    </dgm:pt>
    <dgm:pt modelId="{24DC924A-9C65-45E5-8845-24F4804D0ADB}" type="pres">
      <dgm:prSet presAssocID="{69BBE1EF-7333-4D17-AF5E-75683247A27B}" presName="descendantBox" presStyleCnt="0"/>
      <dgm:spPr/>
    </dgm:pt>
    <dgm:pt modelId="{B83204B7-A92C-4537-BEB1-FDF428B995E4}" type="pres">
      <dgm:prSet presAssocID="{C4BA8210-B774-473C-8580-8800B43D0BFE}" presName="childTextBox" presStyleLbl="fgAccFollowNode1" presStyleIdx="0" presStyleCnt="3" custScaleX="2000000">
        <dgm:presLayoutVars>
          <dgm:bulletEnabled val="1"/>
        </dgm:presLayoutVars>
      </dgm:prSet>
      <dgm:spPr/>
      <dgm:t>
        <a:bodyPr/>
        <a:lstStyle/>
        <a:p>
          <a:endParaRPr lang="en-IN"/>
        </a:p>
      </dgm:t>
    </dgm:pt>
    <dgm:pt modelId="{1981D97E-42FF-42CC-A7EE-3938C6B65FA1}" type="pres">
      <dgm:prSet presAssocID="{8C527240-3A53-4EEB-86B1-1FD3D75ECDFC}" presName="sp" presStyleCnt="0"/>
      <dgm:spPr/>
    </dgm:pt>
    <dgm:pt modelId="{442252BE-3F78-4AAD-B79C-81BF2CC3EBB0}" type="pres">
      <dgm:prSet presAssocID="{8161C160-6C04-4562-92CF-DAEDA0C0B8E5}" presName="arrowAndChildren" presStyleCnt="0"/>
      <dgm:spPr/>
    </dgm:pt>
    <dgm:pt modelId="{A171E2EF-F8AB-4952-A39D-091443107B52}" type="pres">
      <dgm:prSet presAssocID="{8161C160-6C04-4562-92CF-DAEDA0C0B8E5}" presName="parentTextArrow" presStyleLbl="node1" presStyleIdx="0" presStyleCnt="3"/>
      <dgm:spPr/>
      <dgm:t>
        <a:bodyPr/>
        <a:lstStyle/>
        <a:p>
          <a:endParaRPr lang="en-IN"/>
        </a:p>
      </dgm:t>
    </dgm:pt>
    <dgm:pt modelId="{DD72BF7C-7AD6-4FE1-B19A-845470550510}" type="pres">
      <dgm:prSet presAssocID="{8161C160-6C04-4562-92CF-DAEDA0C0B8E5}" presName="arrow" presStyleLbl="node1" presStyleIdx="1" presStyleCnt="3"/>
      <dgm:spPr/>
      <dgm:t>
        <a:bodyPr/>
        <a:lstStyle/>
        <a:p>
          <a:endParaRPr lang="en-IN"/>
        </a:p>
      </dgm:t>
    </dgm:pt>
    <dgm:pt modelId="{A51BB160-A4CB-402D-A942-B1515EEF8E00}" type="pres">
      <dgm:prSet presAssocID="{8161C160-6C04-4562-92CF-DAEDA0C0B8E5}" presName="descendantArrow" presStyleCnt="0"/>
      <dgm:spPr/>
    </dgm:pt>
    <dgm:pt modelId="{34FF89A7-E56A-41B8-88E3-E183165A5C02}" type="pres">
      <dgm:prSet presAssocID="{1CA9BEAB-C331-436F-96EC-14ABBC902238}" presName="childTextArrow" presStyleLbl="fgAccFollowNode1" presStyleIdx="1" presStyleCnt="3" custScaleX="2000000" custLinFactX="188537" custLinFactNeighborX="200000" custLinFactNeighborY="3561">
        <dgm:presLayoutVars>
          <dgm:bulletEnabled val="1"/>
        </dgm:presLayoutVars>
      </dgm:prSet>
      <dgm:spPr/>
      <dgm:t>
        <a:bodyPr/>
        <a:lstStyle/>
        <a:p>
          <a:endParaRPr lang="en-IN"/>
        </a:p>
      </dgm:t>
    </dgm:pt>
    <dgm:pt modelId="{469B61BA-C222-4B19-A082-0F8E14ADFBE6}" type="pres">
      <dgm:prSet presAssocID="{7A27AC33-8556-4B4C-9B78-AAE04A7CC7BD}" presName="sp" presStyleCnt="0"/>
      <dgm:spPr/>
    </dgm:pt>
    <dgm:pt modelId="{852130CF-B4C9-498F-97BD-D9709BBAF100}" type="pres">
      <dgm:prSet presAssocID="{A1D1DD53-47C1-42C5-99C0-49BA5EE80EB5}" presName="arrowAndChildren" presStyleCnt="0"/>
      <dgm:spPr/>
    </dgm:pt>
    <dgm:pt modelId="{62315D7F-54AE-4869-96F3-7D7E608DA9A7}" type="pres">
      <dgm:prSet presAssocID="{A1D1DD53-47C1-42C5-99C0-49BA5EE80EB5}" presName="parentTextArrow" presStyleLbl="node1" presStyleIdx="1" presStyleCnt="3"/>
      <dgm:spPr/>
      <dgm:t>
        <a:bodyPr/>
        <a:lstStyle/>
        <a:p>
          <a:endParaRPr lang="en-IN"/>
        </a:p>
      </dgm:t>
    </dgm:pt>
    <dgm:pt modelId="{69FBCB38-F277-4847-B9D7-FD1A3502B9CF}" type="pres">
      <dgm:prSet presAssocID="{A1D1DD53-47C1-42C5-99C0-49BA5EE80EB5}" presName="arrow" presStyleLbl="node1" presStyleIdx="2" presStyleCnt="3" custLinFactNeighborX="22123" custLinFactNeighborY="-34965"/>
      <dgm:spPr/>
      <dgm:t>
        <a:bodyPr/>
        <a:lstStyle/>
        <a:p>
          <a:endParaRPr lang="en-IN"/>
        </a:p>
      </dgm:t>
    </dgm:pt>
    <dgm:pt modelId="{97892D72-4DD9-4259-A106-4CDC69407EC8}" type="pres">
      <dgm:prSet presAssocID="{A1D1DD53-47C1-42C5-99C0-49BA5EE80EB5}" presName="descendantArrow" presStyleCnt="0"/>
      <dgm:spPr/>
    </dgm:pt>
    <dgm:pt modelId="{D1BD595F-0EAD-4003-8745-F22817B8BA38}" type="pres">
      <dgm:prSet presAssocID="{E617CB9E-A7CC-407D-A602-76D8E91EEF8D}" presName="childTextArrow" presStyleLbl="fgAccFollowNode1" presStyleIdx="2" presStyleCnt="3" custScaleX="2000000">
        <dgm:presLayoutVars>
          <dgm:bulletEnabled val="1"/>
        </dgm:presLayoutVars>
      </dgm:prSet>
      <dgm:spPr/>
      <dgm:t>
        <a:bodyPr/>
        <a:lstStyle/>
        <a:p>
          <a:endParaRPr lang="en-IN"/>
        </a:p>
      </dgm:t>
    </dgm:pt>
  </dgm:ptLst>
  <dgm:cxnLst>
    <dgm:cxn modelId="{4B16987B-4D1C-45B4-AB0E-69A0CCDD5BDC}" type="presOf" srcId="{1CA9BEAB-C331-436F-96EC-14ABBC902238}" destId="{34FF89A7-E56A-41B8-88E3-E183165A5C02}" srcOrd="0" destOrd="0" presId="urn:microsoft.com/office/officeart/2005/8/layout/process4"/>
    <dgm:cxn modelId="{FE203BB7-F0C9-4B21-A95E-7E1544892185}" type="presOf" srcId="{69BBE1EF-7333-4D17-AF5E-75683247A27B}" destId="{2546EBE1-29A9-4E41-822E-F4E525234BAA}" srcOrd="1" destOrd="0" presId="urn:microsoft.com/office/officeart/2005/8/layout/process4"/>
    <dgm:cxn modelId="{F903265D-C939-480B-9BE9-FF93674CEBA3}" type="presOf" srcId="{EDB31027-DC9B-4422-A4ED-88D6B5FE3BA4}" destId="{34F64C67-A12C-41CE-BEA2-8CE57A4654A4}" srcOrd="0" destOrd="0" presId="urn:microsoft.com/office/officeart/2005/8/layout/process4"/>
    <dgm:cxn modelId="{A3A85B18-BBDC-4543-B53A-8C73B46260EB}" type="presOf" srcId="{A1D1DD53-47C1-42C5-99C0-49BA5EE80EB5}" destId="{62315D7F-54AE-4869-96F3-7D7E608DA9A7}" srcOrd="0" destOrd="0" presId="urn:microsoft.com/office/officeart/2005/8/layout/process4"/>
    <dgm:cxn modelId="{01B2B53C-5656-440F-B869-99BBCAFA6201}" type="presOf" srcId="{C4BA8210-B774-473C-8580-8800B43D0BFE}" destId="{B83204B7-A92C-4537-BEB1-FDF428B995E4}" srcOrd="0" destOrd="0" presId="urn:microsoft.com/office/officeart/2005/8/layout/process4"/>
    <dgm:cxn modelId="{42B55987-59CE-4A7E-8EB9-581E30093B52}" type="presOf" srcId="{69BBE1EF-7333-4D17-AF5E-75683247A27B}" destId="{748BFF24-FA10-49F2-B03C-79A9A749CF96}" srcOrd="0" destOrd="0" presId="urn:microsoft.com/office/officeart/2005/8/layout/process4"/>
    <dgm:cxn modelId="{A40F0C6F-2AD3-449F-ADD9-2E560953DF55}" srcId="{8161C160-6C04-4562-92CF-DAEDA0C0B8E5}" destId="{1CA9BEAB-C331-436F-96EC-14ABBC902238}" srcOrd="0" destOrd="0" parTransId="{6F658B47-E166-4392-8A7E-D15D62B2688B}" sibTransId="{CF38C392-CA37-4190-980C-AE2FBE1F6288}"/>
    <dgm:cxn modelId="{F4E822F7-956D-4CFD-8A41-AD97EFDBD947}" type="presOf" srcId="{8161C160-6C04-4562-92CF-DAEDA0C0B8E5}" destId="{A171E2EF-F8AB-4952-A39D-091443107B52}" srcOrd="0" destOrd="0" presId="urn:microsoft.com/office/officeart/2005/8/layout/process4"/>
    <dgm:cxn modelId="{B9021B72-7440-4380-8B6E-52D20F5EDF27}" srcId="{A1D1DD53-47C1-42C5-99C0-49BA5EE80EB5}" destId="{E617CB9E-A7CC-407D-A602-76D8E91EEF8D}" srcOrd="0" destOrd="0" parTransId="{AC1C9E24-56FC-4FA5-81FC-D4CD1FFEFDDA}" sibTransId="{70AD8F6D-C921-4A57-A5ED-7F9CDA7DD64A}"/>
    <dgm:cxn modelId="{BD57D116-4E23-477C-8E5E-771B9478C7C9}" srcId="{EDB31027-DC9B-4422-A4ED-88D6B5FE3BA4}" destId="{A1D1DD53-47C1-42C5-99C0-49BA5EE80EB5}" srcOrd="0" destOrd="0" parTransId="{0076DA60-03C7-4084-888E-165F737A5864}" sibTransId="{7A27AC33-8556-4B4C-9B78-AAE04A7CC7BD}"/>
    <dgm:cxn modelId="{953310D4-F5C8-41D5-AA19-247FEA145819}" srcId="{EDB31027-DC9B-4422-A4ED-88D6B5FE3BA4}" destId="{8161C160-6C04-4562-92CF-DAEDA0C0B8E5}" srcOrd="1" destOrd="0" parTransId="{E589C5E9-FF34-4989-99A8-0FF09B350C40}" sibTransId="{8C527240-3A53-4EEB-86B1-1FD3D75ECDFC}"/>
    <dgm:cxn modelId="{A66CAD32-9891-4E14-BD4D-9691962919BE}" srcId="{EDB31027-DC9B-4422-A4ED-88D6B5FE3BA4}" destId="{69BBE1EF-7333-4D17-AF5E-75683247A27B}" srcOrd="2" destOrd="0" parTransId="{CD5DF052-12DF-4651-B376-B94DA1CFCFE3}" sibTransId="{841DE209-8DF2-4E8A-8378-41C05EC4007E}"/>
    <dgm:cxn modelId="{F5D79588-8DFC-4A05-AC22-9E7E8F51FF08}" type="presOf" srcId="{E617CB9E-A7CC-407D-A602-76D8E91EEF8D}" destId="{D1BD595F-0EAD-4003-8745-F22817B8BA38}" srcOrd="0" destOrd="0" presId="urn:microsoft.com/office/officeart/2005/8/layout/process4"/>
    <dgm:cxn modelId="{FF581511-C79D-431D-B6A4-75462FAB50C6}" type="presOf" srcId="{8161C160-6C04-4562-92CF-DAEDA0C0B8E5}" destId="{DD72BF7C-7AD6-4FE1-B19A-845470550510}" srcOrd="1" destOrd="0" presId="urn:microsoft.com/office/officeart/2005/8/layout/process4"/>
    <dgm:cxn modelId="{AD336014-CA51-4C1D-B9FC-C6811ADD9990}" srcId="{69BBE1EF-7333-4D17-AF5E-75683247A27B}" destId="{C4BA8210-B774-473C-8580-8800B43D0BFE}" srcOrd="0" destOrd="0" parTransId="{FBCBF268-C49E-4599-AC5F-89EA582A1C39}" sibTransId="{1DA4B9CB-B1E4-4F99-BED9-E486F5757231}"/>
    <dgm:cxn modelId="{62AD99DD-C43F-4A1A-9A8F-2FBBEDEEF8C1}" type="presOf" srcId="{A1D1DD53-47C1-42C5-99C0-49BA5EE80EB5}" destId="{69FBCB38-F277-4847-B9D7-FD1A3502B9CF}" srcOrd="1" destOrd="0" presId="urn:microsoft.com/office/officeart/2005/8/layout/process4"/>
    <dgm:cxn modelId="{AEFAA28B-0A22-4085-8CF4-77DE1900D35C}" type="presParOf" srcId="{34F64C67-A12C-41CE-BEA2-8CE57A4654A4}" destId="{F55519BE-C3D8-4F77-BE34-F77BF6CADF11}" srcOrd="0" destOrd="0" presId="urn:microsoft.com/office/officeart/2005/8/layout/process4"/>
    <dgm:cxn modelId="{9E7C9263-8690-42AD-BC06-E26E65148F17}" type="presParOf" srcId="{F55519BE-C3D8-4F77-BE34-F77BF6CADF11}" destId="{748BFF24-FA10-49F2-B03C-79A9A749CF96}" srcOrd="0" destOrd="0" presId="urn:microsoft.com/office/officeart/2005/8/layout/process4"/>
    <dgm:cxn modelId="{7B004D5F-DE7F-4D20-9ED9-0931425239F2}" type="presParOf" srcId="{F55519BE-C3D8-4F77-BE34-F77BF6CADF11}" destId="{2546EBE1-29A9-4E41-822E-F4E525234BAA}" srcOrd="1" destOrd="0" presId="urn:microsoft.com/office/officeart/2005/8/layout/process4"/>
    <dgm:cxn modelId="{991C06D0-EFD3-4993-9CD3-9B6EFC51B358}" type="presParOf" srcId="{F55519BE-C3D8-4F77-BE34-F77BF6CADF11}" destId="{24DC924A-9C65-45E5-8845-24F4804D0ADB}" srcOrd="2" destOrd="0" presId="urn:microsoft.com/office/officeart/2005/8/layout/process4"/>
    <dgm:cxn modelId="{B6FD1FFA-8FC4-4FCB-9F55-77D49FB21959}" type="presParOf" srcId="{24DC924A-9C65-45E5-8845-24F4804D0ADB}" destId="{B83204B7-A92C-4537-BEB1-FDF428B995E4}" srcOrd="0" destOrd="0" presId="urn:microsoft.com/office/officeart/2005/8/layout/process4"/>
    <dgm:cxn modelId="{E166C47A-93FE-4C2B-A80C-F83C47D04DF5}" type="presParOf" srcId="{34F64C67-A12C-41CE-BEA2-8CE57A4654A4}" destId="{1981D97E-42FF-42CC-A7EE-3938C6B65FA1}" srcOrd="1" destOrd="0" presId="urn:microsoft.com/office/officeart/2005/8/layout/process4"/>
    <dgm:cxn modelId="{42E42584-135E-46F6-8136-AD9E063F7C7B}" type="presParOf" srcId="{34F64C67-A12C-41CE-BEA2-8CE57A4654A4}" destId="{442252BE-3F78-4AAD-B79C-81BF2CC3EBB0}" srcOrd="2" destOrd="0" presId="urn:microsoft.com/office/officeart/2005/8/layout/process4"/>
    <dgm:cxn modelId="{A271BB30-F8DF-4611-8378-9FEEFBD0FB12}" type="presParOf" srcId="{442252BE-3F78-4AAD-B79C-81BF2CC3EBB0}" destId="{A171E2EF-F8AB-4952-A39D-091443107B52}" srcOrd="0" destOrd="0" presId="urn:microsoft.com/office/officeart/2005/8/layout/process4"/>
    <dgm:cxn modelId="{25A288A9-935D-4EEB-905F-1ADCC60CB7FD}" type="presParOf" srcId="{442252BE-3F78-4AAD-B79C-81BF2CC3EBB0}" destId="{DD72BF7C-7AD6-4FE1-B19A-845470550510}" srcOrd="1" destOrd="0" presId="urn:microsoft.com/office/officeart/2005/8/layout/process4"/>
    <dgm:cxn modelId="{9CACF498-30DD-45B5-90D7-63E53E06FEF3}" type="presParOf" srcId="{442252BE-3F78-4AAD-B79C-81BF2CC3EBB0}" destId="{A51BB160-A4CB-402D-A942-B1515EEF8E00}" srcOrd="2" destOrd="0" presId="urn:microsoft.com/office/officeart/2005/8/layout/process4"/>
    <dgm:cxn modelId="{26253D8D-F177-4407-B729-67900F7731F1}" type="presParOf" srcId="{A51BB160-A4CB-402D-A942-B1515EEF8E00}" destId="{34FF89A7-E56A-41B8-88E3-E183165A5C02}" srcOrd="0" destOrd="0" presId="urn:microsoft.com/office/officeart/2005/8/layout/process4"/>
    <dgm:cxn modelId="{E4F88955-616E-49AD-8ABA-8904DC26C1DB}" type="presParOf" srcId="{34F64C67-A12C-41CE-BEA2-8CE57A4654A4}" destId="{469B61BA-C222-4B19-A082-0F8E14ADFBE6}" srcOrd="3" destOrd="0" presId="urn:microsoft.com/office/officeart/2005/8/layout/process4"/>
    <dgm:cxn modelId="{3032733B-7643-40FB-A14D-4973828FBF1B}" type="presParOf" srcId="{34F64C67-A12C-41CE-BEA2-8CE57A4654A4}" destId="{852130CF-B4C9-498F-97BD-D9709BBAF100}" srcOrd="4" destOrd="0" presId="urn:microsoft.com/office/officeart/2005/8/layout/process4"/>
    <dgm:cxn modelId="{356791E5-329C-4D5F-9C52-CFE86FF5106C}" type="presParOf" srcId="{852130CF-B4C9-498F-97BD-D9709BBAF100}" destId="{62315D7F-54AE-4869-96F3-7D7E608DA9A7}" srcOrd="0" destOrd="0" presId="urn:microsoft.com/office/officeart/2005/8/layout/process4"/>
    <dgm:cxn modelId="{836A375A-2859-4C06-91C3-634D77A1672A}" type="presParOf" srcId="{852130CF-B4C9-498F-97BD-D9709BBAF100}" destId="{69FBCB38-F277-4847-B9D7-FD1A3502B9CF}" srcOrd="1" destOrd="0" presId="urn:microsoft.com/office/officeart/2005/8/layout/process4"/>
    <dgm:cxn modelId="{3075A4DC-E3E5-420F-A1A8-CC6FA939193A}" type="presParOf" srcId="{852130CF-B4C9-498F-97BD-D9709BBAF100}" destId="{97892D72-4DD9-4259-A106-4CDC69407EC8}" srcOrd="2" destOrd="0" presId="urn:microsoft.com/office/officeart/2005/8/layout/process4"/>
    <dgm:cxn modelId="{B05F97B1-F236-4FF0-9BAF-25F2FC297F0C}" type="presParOf" srcId="{97892D72-4DD9-4259-A106-4CDC69407EC8}" destId="{D1BD595F-0EAD-4003-8745-F22817B8BA38}"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46EBE1-29A9-4E41-822E-F4E525234BAA}">
      <dsp:nvSpPr>
        <dsp:cNvPr id="0" name=""/>
        <dsp:cNvSpPr/>
      </dsp:nvSpPr>
      <dsp:spPr>
        <a:xfrm>
          <a:off x="0" y="3577479"/>
          <a:ext cx="5928320" cy="1174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IN" sz="2200" kern="1200" dirty="0"/>
        </a:p>
      </dsp:txBody>
      <dsp:txXfrm>
        <a:off x="0" y="3577479"/>
        <a:ext cx="5928320" cy="634072"/>
      </dsp:txXfrm>
    </dsp:sp>
    <dsp:sp modelId="{B83204B7-A92C-4537-BEB1-FDF428B995E4}">
      <dsp:nvSpPr>
        <dsp:cNvPr id="0" name=""/>
        <dsp:cNvSpPr/>
      </dsp:nvSpPr>
      <dsp:spPr>
        <a:xfrm>
          <a:off x="723" y="4188067"/>
          <a:ext cx="5926872" cy="540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i="1" kern="1200" dirty="0" smtClean="0">
              <a:latin typeface="Arial Black" pitchFamily="34" charset="0"/>
            </a:rPr>
            <a:t>COMPUTE NODE</a:t>
          </a:r>
          <a:endParaRPr lang="en-IN" sz="2800" i="1" kern="1200" dirty="0">
            <a:latin typeface="Arial Black" pitchFamily="34" charset="0"/>
          </a:endParaRPr>
        </a:p>
      </dsp:txBody>
      <dsp:txXfrm>
        <a:off x="723" y="4188067"/>
        <a:ext cx="5926872" cy="540135"/>
      </dsp:txXfrm>
    </dsp:sp>
    <dsp:sp modelId="{DD72BF7C-7AD6-4FE1-B19A-845470550510}">
      <dsp:nvSpPr>
        <dsp:cNvPr id="0" name=""/>
        <dsp:cNvSpPr/>
      </dsp:nvSpPr>
      <dsp:spPr>
        <a:xfrm rot="10800000">
          <a:off x="0" y="1789159"/>
          <a:ext cx="5928320" cy="180593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IN" sz="2200" kern="1200" dirty="0"/>
        </a:p>
      </dsp:txBody>
      <dsp:txXfrm>
        <a:off x="0" y="1789159"/>
        <a:ext cx="5928320" cy="633882"/>
      </dsp:txXfrm>
    </dsp:sp>
    <dsp:sp modelId="{34FF89A7-E56A-41B8-88E3-E183165A5C02}">
      <dsp:nvSpPr>
        <dsp:cNvPr id="0" name=""/>
        <dsp:cNvSpPr/>
      </dsp:nvSpPr>
      <dsp:spPr>
        <a:xfrm>
          <a:off x="1447" y="2442270"/>
          <a:ext cx="5926872" cy="5399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b="1" i="1" kern="1200" dirty="0" smtClean="0">
              <a:latin typeface="Arial Black" pitchFamily="34" charset="0"/>
            </a:rPr>
            <a:t>OPEN STACK</a:t>
          </a:r>
          <a:endParaRPr lang="en-IN" sz="2800" b="1" i="1" kern="1200" dirty="0">
            <a:latin typeface="Arial Black" pitchFamily="34" charset="0"/>
          </a:endParaRPr>
        </a:p>
      </dsp:txBody>
      <dsp:txXfrm>
        <a:off x="1447" y="2442270"/>
        <a:ext cx="5926872" cy="539973"/>
      </dsp:txXfrm>
    </dsp:sp>
    <dsp:sp modelId="{69FBCB38-F277-4847-B9D7-FD1A3502B9CF}">
      <dsp:nvSpPr>
        <dsp:cNvPr id="0" name=""/>
        <dsp:cNvSpPr/>
      </dsp:nvSpPr>
      <dsp:spPr>
        <a:xfrm rot="10800000">
          <a:off x="0" y="0"/>
          <a:ext cx="5928320" cy="180593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IN" sz="2200" kern="1200" dirty="0"/>
        </a:p>
      </dsp:txBody>
      <dsp:txXfrm>
        <a:off x="0" y="0"/>
        <a:ext cx="5928320" cy="633882"/>
      </dsp:txXfrm>
    </dsp:sp>
    <dsp:sp modelId="{D1BD595F-0EAD-4003-8745-F22817B8BA38}">
      <dsp:nvSpPr>
        <dsp:cNvPr id="0" name=""/>
        <dsp:cNvSpPr/>
      </dsp:nvSpPr>
      <dsp:spPr>
        <a:xfrm>
          <a:off x="723" y="634722"/>
          <a:ext cx="5926872" cy="5399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n-US" sz="3200" b="1" i="1" kern="1200" dirty="0" smtClean="0">
              <a:latin typeface="Arial Black" pitchFamily="34" charset="0"/>
            </a:rPr>
            <a:t>CLOUD</a:t>
          </a:r>
          <a:r>
            <a:rPr lang="en-US" sz="3200" b="1" i="1" kern="1200" dirty="0" smtClean="0"/>
            <a:t> </a:t>
          </a:r>
          <a:r>
            <a:rPr lang="en-US" sz="3200" b="1" i="1" kern="1200" dirty="0" smtClean="0">
              <a:latin typeface="Arial Black" pitchFamily="34" charset="0"/>
            </a:rPr>
            <a:t>COMPUTING</a:t>
          </a:r>
          <a:endParaRPr lang="en-IN" sz="3200" b="1" i="1" kern="1200" dirty="0">
            <a:latin typeface="Arial Black" pitchFamily="34" charset="0"/>
          </a:endParaRPr>
        </a:p>
      </dsp:txBody>
      <dsp:txXfrm>
        <a:off x="723" y="634722"/>
        <a:ext cx="5926872" cy="5399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COMPUTE NODE</a:t>
            </a:r>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F904AF-E20D-465C-A0A2-AB890CB5ABAC}" type="datetimeFigureOut">
              <a:rPr lang="en-IN" smtClean="0"/>
              <a:pPr/>
              <a:t>15-10-2014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BY NAMITA, PALAK, SABI</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B60A19-2959-4B6F-908E-F6ABE0FD7295}" type="slidenum">
              <a:rPr lang="en-IN" smtClean="0"/>
              <a:pPr/>
              <a:t>‹#›</a:t>
            </a:fld>
            <a:endParaRPr lang="en-IN"/>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smtClean="0"/>
              <a:t>COMPUTE NODE</a:t>
            </a: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255C0-9F59-4CF8-A635-ABB93DB48764}" type="datetimeFigureOut">
              <a:rPr lang="en-IN" smtClean="0"/>
              <a:pPr/>
              <a:t>15-10-2014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BY NAMITA, PALAK, SABI</a:t>
            </a: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2CA21-3A58-4C62-80FF-ED2D88C9AD03}" type="slidenum">
              <a:rPr lang="en-IN" smtClean="0"/>
              <a:pPr/>
              <a:t>‹#›</a:t>
            </a:fld>
            <a:endParaRPr lang="en-IN"/>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5" name="Footer Placeholder 4"/>
          <p:cNvSpPr>
            <a:spLocks noGrp="1"/>
          </p:cNvSpPr>
          <p:nvPr>
            <p:ph type="ftr" sz="quarter" idx="10"/>
          </p:nvPr>
        </p:nvSpPr>
        <p:spPr/>
        <p:txBody>
          <a:bodyPr/>
          <a:lstStyle/>
          <a:p>
            <a:r>
              <a:rPr lang="en-IN" smtClean="0"/>
              <a:t>BY NAMITA, PALAK, SABI</a:t>
            </a:r>
            <a:endParaRPr lang="en-IN"/>
          </a:p>
        </p:txBody>
      </p:sp>
      <p:sp>
        <p:nvSpPr>
          <p:cNvPr id="6" name="Header Placeholder 5"/>
          <p:cNvSpPr>
            <a:spLocks noGrp="1"/>
          </p:cNvSpPr>
          <p:nvPr>
            <p:ph type="hdr" sz="quarter" idx="11"/>
          </p:nvPr>
        </p:nvSpPr>
        <p:spPr/>
        <p:txBody>
          <a:bodyPr/>
          <a:lstStyle/>
          <a:p>
            <a:r>
              <a:rPr lang="en-IN" smtClean="0"/>
              <a:t>COMPUTE NODE</a:t>
            </a:r>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C5C6F0F-DC5D-4590-ACB0-7899172EB72C}" type="datetime1">
              <a:rPr lang="en-IN" smtClean="0"/>
              <a:pPr/>
              <a:t>15-10-2014</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IN" smtClean="0"/>
              <a:t>BY NAMITA PALAK SABI </a:t>
            </a:r>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8394760-4152-48AA-A98C-3D5CC49F1FF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02A8B-F880-49D9-B89D-202FB2FF8AD4}" type="datetime1">
              <a:rPr lang="en-IN" smtClean="0"/>
              <a:pPr/>
              <a:t>15-10-2014</a:t>
            </a:fld>
            <a:endParaRPr lang="en-IN"/>
          </a:p>
        </p:txBody>
      </p:sp>
      <p:sp>
        <p:nvSpPr>
          <p:cNvPr id="5" name="Footer Placeholder 4"/>
          <p:cNvSpPr>
            <a:spLocks noGrp="1"/>
          </p:cNvSpPr>
          <p:nvPr>
            <p:ph type="ftr" sz="quarter" idx="11"/>
          </p:nvPr>
        </p:nvSpPr>
        <p:spPr/>
        <p:txBody>
          <a:bodyPr/>
          <a:lstStyle/>
          <a:p>
            <a:r>
              <a:rPr lang="en-IN" smtClean="0"/>
              <a:t>BY NAMITA PALAK SABI </a:t>
            </a:r>
            <a:endParaRPr lang="en-IN"/>
          </a:p>
        </p:txBody>
      </p:sp>
      <p:sp>
        <p:nvSpPr>
          <p:cNvPr id="6" name="Slide Number Placeholder 5"/>
          <p:cNvSpPr>
            <a:spLocks noGrp="1"/>
          </p:cNvSpPr>
          <p:nvPr>
            <p:ph type="sldNum" sz="quarter" idx="12"/>
          </p:nvPr>
        </p:nvSpPr>
        <p:spPr/>
        <p:txBody>
          <a:bodyPr/>
          <a:lstStyle/>
          <a:p>
            <a:fld id="{C8394760-4152-48AA-A98C-3D5CC49F1FF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9EA0F1-961C-4E6A-9611-8F36C03B89DB}" type="datetime1">
              <a:rPr lang="en-IN" smtClean="0"/>
              <a:pPr/>
              <a:t>15-10-2014</a:t>
            </a:fld>
            <a:endParaRPr lang="en-IN"/>
          </a:p>
        </p:txBody>
      </p:sp>
      <p:sp>
        <p:nvSpPr>
          <p:cNvPr id="5" name="Footer Placeholder 4"/>
          <p:cNvSpPr>
            <a:spLocks noGrp="1"/>
          </p:cNvSpPr>
          <p:nvPr>
            <p:ph type="ftr" sz="quarter" idx="11"/>
          </p:nvPr>
        </p:nvSpPr>
        <p:spPr/>
        <p:txBody>
          <a:bodyPr/>
          <a:lstStyle/>
          <a:p>
            <a:r>
              <a:rPr lang="en-IN" smtClean="0"/>
              <a:t>BY NAMITA PALAK SABI </a:t>
            </a:r>
            <a:endParaRPr lang="en-IN"/>
          </a:p>
        </p:txBody>
      </p:sp>
      <p:sp>
        <p:nvSpPr>
          <p:cNvPr id="6" name="Slide Number Placeholder 5"/>
          <p:cNvSpPr>
            <a:spLocks noGrp="1"/>
          </p:cNvSpPr>
          <p:nvPr>
            <p:ph type="sldNum" sz="quarter" idx="12"/>
          </p:nvPr>
        </p:nvSpPr>
        <p:spPr/>
        <p:txBody>
          <a:bodyPr/>
          <a:lstStyle/>
          <a:p>
            <a:fld id="{C8394760-4152-48AA-A98C-3D5CC49F1FF1}"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C5C6F0F-DC5D-4590-ACB0-7899172EB72C}" type="datetime1">
              <a:rPr lang="en-IN" smtClean="0"/>
              <a:pPr/>
              <a:t>15-10-2014</a:t>
            </a:fld>
            <a:endParaRPr lang="en-IN"/>
          </a:p>
        </p:txBody>
      </p:sp>
      <p:sp>
        <p:nvSpPr>
          <p:cNvPr id="17" name="Footer Placeholder 16"/>
          <p:cNvSpPr>
            <a:spLocks noGrp="1"/>
          </p:cNvSpPr>
          <p:nvPr>
            <p:ph type="ftr" sz="quarter" idx="11"/>
          </p:nvPr>
        </p:nvSpPr>
        <p:spPr/>
        <p:txBody>
          <a:bodyPr/>
          <a:lstStyle/>
          <a:p>
            <a:r>
              <a:rPr lang="en-IN" smtClean="0"/>
              <a:t>BY NAMITA PALAK SABI </a:t>
            </a:r>
            <a:endParaRPr lang="en-IN"/>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394760-4152-48AA-A98C-3D5CC49F1FF1}" type="slidenum">
              <a:rPr lang="en-IN" smtClean="0"/>
              <a:pPr/>
              <a:t>‹#›</a:t>
            </a:fld>
            <a:endParaRPr lang="en-IN"/>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83D4C9-FA7E-4E98-B7AE-98A76A64560C}" type="datetime1">
              <a:rPr lang="en-IN" smtClean="0"/>
              <a:pPr/>
              <a:t>15-10-2014</a:t>
            </a:fld>
            <a:endParaRPr lang="en-IN"/>
          </a:p>
        </p:txBody>
      </p:sp>
      <p:sp>
        <p:nvSpPr>
          <p:cNvPr id="5" name="Footer Placeholder 4"/>
          <p:cNvSpPr>
            <a:spLocks noGrp="1"/>
          </p:cNvSpPr>
          <p:nvPr>
            <p:ph type="ftr" sz="quarter" idx="11"/>
          </p:nvPr>
        </p:nvSpPr>
        <p:spPr/>
        <p:txBody>
          <a:bodyPr/>
          <a:lstStyle/>
          <a:p>
            <a:r>
              <a:rPr lang="en-IN" smtClean="0"/>
              <a:t>BY NAMITA PALAK SABI </a:t>
            </a:r>
            <a:endParaRPr lang="en-IN"/>
          </a:p>
        </p:txBody>
      </p:sp>
      <p:sp>
        <p:nvSpPr>
          <p:cNvPr id="6" name="Slide Number Placeholder 5"/>
          <p:cNvSpPr>
            <a:spLocks noGrp="1"/>
          </p:cNvSpPr>
          <p:nvPr>
            <p:ph type="sldNum" sz="quarter" idx="12"/>
          </p:nvPr>
        </p:nvSpPr>
        <p:spPr>
          <a:xfrm>
            <a:off x="4361688" y="1026372"/>
            <a:ext cx="457200" cy="441325"/>
          </a:xfrm>
        </p:spPr>
        <p:txBody>
          <a:bodyPr/>
          <a:lstStyle/>
          <a:p>
            <a:fld id="{C8394760-4152-48AA-A98C-3D5CC49F1FF1}" type="slidenum">
              <a:rPr lang="en-IN" smtClean="0"/>
              <a:pPr/>
              <a:t>‹#›</a:t>
            </a:fld>
            <a:endParaRPr lang="en-IN"/>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IN" smtClean="0"/>
              <a:t>BY NAMITA PALAK SABI </a:t>
            </a:r>
            <a:endParaRPr lang="en-IN"/>
          </a:p>
        </p:txBody>
      </p:sp>
      <p:sp>
        <p:nvSpPr>
          <p:cNvPr id="4" name="Date Placeholder 3"/>
          <p:cNvSpPr>
            <a:spLocks noGrp="1"/>
          </p:cNvSpPr>
          <p:nvPr>
            <p:ph type="dt" sz="half" idx="10"/>
          </p:nvPr>
        </p:nvSpPr>
        <p:spPr/>
        <p:txBody>
          <a:bodyPr/>
          <a:lstStyle/>
          <a:p>
            <a:fld id="{94164B7A-0E1B-4026-8994-94E522790336}" type="datetime1">
              <a:rPr lang="en-IN" smtClean="0"/>
              <a:pPr/>
              <a:t>15-10-2014</a:t>
            </a:fld>
            <a:endParaRPr lang="en-IN"/>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394760-4152-48AA-A98C-3D5CC49F1FF1}" type="slidenum">
              <a:rPr lang="en-IN" smtClean="0"/>
              <a:pPr/>
              <a:t>‹#›</a:t>
            </a:fld>
            <a:endParaRPr lang="en-IN"/>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7FBC50C-27D3-48A8-B1C4-33AAC55B096E}" type="datetime1">
              <a:rPr lang="en-IN" smtClean="0"/>
              <a:pPr/>
              <a:t>15-10-2014</a:t>
            </a:fld>
            <a:endParaRPr lang="en-IN"/>
          </a:p>
        </p:txBody>
      </p:sp>
      <p:sp>
        <p:nvSpPr>
          <p:cNvPr id="6" name="Footer Placeholder 5"/>
          <p:cNvSpPr>
            <a:spLocks noGrp="1"/>
          </p:cNvSpPr>
          <p:nvPr>
            <p:ph type="ftr" sz="quarter" idx="11"/>
          </p:nvPr>
        </p:nvSpPr>
        <p:spPr/>
        <p:txBody>
          <a:bodyPr/>
          <a:lstStyle/>
          <a:p>
            <a:r>
              <a:rPr lang="en-IN" smtClean="0"/>
              <a:t>BY NAMITA PALAK SABI </a:t>
            </a:r>
            <a:endParaRPr lang="en-IN"/>
          </a:p>
        </p:txBody>
      </p:sp>
      <p:sp>
        <p:nvSpPr>
          <p:cNvPr id="7" name="Slide Number Placeholder 6"/>
          <p:cNvSpPr>
            <a:spLocks noGrp="1"/>
          </p:cNvSpPr>
          <p:nvPr>
            <p:ph type="sldNum" sz="quarter" idx="12"/>
          </p:nvPr>
        </p:nvSpPr>
        <p:spPr/>
        <p:txBody>
          <a:bodyPr/>
          <a:lstStyle/>
          <a:p>
            <a:fld id="{C8394760-4152-48AA-A98C-3D5CC49F1FF1}" type="slidenum">
              <a:rPr lang="en-IN" smtClean="0"/>
              <a:pPr/>
              <a:t>‹#›</a:t>
            </a:fld>
            <a:endParaRPr lang="en-IN"/>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EC234E-87CE-42C9-ABDB-2DFADCDE767A}" type="datetime1">
              <a:rPr lang="en-IN" smtClean="0"/>
              <a:pPr/>
              <a:t>15-10-2014</a:t>
            </a:fld>
            <a:endParaRPr lang="en-IN"/>
          </a:p>
        </p:txBody>
      </p:sp>
      <p:sp>
        <p:nvSpPr>
          <p:cNvPr id="8" name="Footer Placeholder 7"/>
          <p:cNvSpPr>
            <a:spLocks noGrp="1"/>
          </p:cNvSpPr>
          <p:nvPr>
            <p:ph type="ftr" sz="quarter" idx="11"/>
          </p:nvPr>
        </p:nvSpPr>
        <p:spPr>
          <a:xfrm>
            <a:off x="304800" y="6409944"/>
            <a:ext cx="3581400" cy="365760"/>
          </a:xfrm>
        </p:spPr>
        <p:txBody>
          <a:bodyPr/>
          <a:lstStyle/>
          <a:p>
            <a:r>
              <a:rPr lang="en-IN" smtClean="0"/>
              <a:t>BY NAMITA PALAK SABI </a:t>
            </a:r>
            <a:endParaRPr lang="en-IN"/>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8394760-4152-48AA-A98C-3D5CC49F1FF1}" type="slidenum">
              <a:rPr lang="en-IN" smtClean="0"/>
              <a:pPr/>
              <a:t>‹#›</a:t>
            </a:fld>
            <a:endParaRPr lang="en-IN"/>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6CA76-BC55-45C8-85EB-C81053FE7E3A}" type="datetime1">
              <a:rPr lang="en-IN" smtClean="0"/>
              <a:pPr/>
              <a:t>15-10-2014</a:t>
            </a:fld>
            <a:endParaRPr lang="en-IN"/>
          </a:p>
        </p:txBody>
      </p:sp>
      <p:sp>
        <p:nvSpPr>
          <p:cNvPr id="4" name="Footer Placeholder 3"/>
          <p:cNvSpPr>
            <a:spLocks noGrp="1"/>
          </p:cNvSpPr>
          <p:nvPr>
            <p:ph type="ftr" sz="quarter" idx="11"/>
          </p:nvPr>
        </p:nvSpPr>
        <p:spPr/>
        <p:txBody>
          <a:bodyPr/>
          <a:lstStyle/>
          <a:p>
            <a:r>
              <a:rPr lang="en-IN" smtClean="0"/>
              <a:t>BY NAMITA PALAK SABI </a:t>
            </a:r>
            <a:endParaRPr lang="en-IN"/>
          </a:p>
        </p:txBody>
      </p:sp>
      <p:sp>
        <p:nvSpPr>
          <p:cNvPr id="5" name="Slide Number Placeholder 4"/>
          <p:cNvSpPr>
            <a:spLocks noGrp="1"/>
          </p:cNvSpPr>
          <p:nvPr>
            <p:ph type="sldNum" sz="quarter" idx="12"/>
          </p:nvPr>
        </p:nvSpPr>
        <p:spPr>
          <a:xfrm>
            <a:off x="4343400" y="1036020"/>
            <a:ext cx="457200" cy="441325"/>
          </a:xfrm>
        </p:spPr>
        <p:txBody>
          <a:bodyPr/>
          <a:lstStyle/>
          <a:p>
            <a:fld id="{C8394760-4152-48AA-A98C-3D5CC49F1FF1}"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E0EA804-32DD-4DC4-878B-E176213E6248}" type="datetime1">
              <a:rPr lang="en-IN" smtClean="0"/>
              <a:pPr/>
              <a:t>15-10-2014</a:t>
            </a:fld>
            <a:endParaRPr lang="en-IN"/>
          </a:p>
        </p:txBody>
      </p:sp>
      <p:sp>
        <p:nvSpPr>
          <p:cNvPr id="3" name="Footer Placeholder 2"/>
          <p:cNvSpPr>
            <a:spLocks noGrp="1"/>
          </p:cNvSpPr>
          <p:nvPr>
            <p:ph type="ftr" sz="quarter" idx="11"/>
          </p:nvPr>
        </p:nvSpPr>
        <p:spPr/>
        <p:txBody>
          <a:bodyPr/>
          <a:lstStyle/>
          <a:p>
            <a:r>
              <a:rPr lang="en-IN" smtClean="0"/>
              <a:t>BY NAMITA PALAK SABI </a:t>
            </a:r>
            <a:endParaRPr lang="en-IN"/>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8394760-4152-48AA-A98C-3D5CC49F1FF1}"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8394760-4152-48AA-A98C-3D5CC49F1FF1}" type="slidenum">
              <a:rPr lang="en-IN" smtClean="0"/>
              <a:pPr/>
              <a:t>‹#›</a:t>
            </a:fld>
            <a:endParaRPr lang="en-IN"/>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2DAA6F4-546A-4280-A4F8-D42BF7178075}" type="datetime1">
              <a:rPr lang="en-IN" smtClean="0"/>
              <a:pPr/>
              <a:t>15-10-2014</a:t>
            </a:fld>
            <a:endParaRPr lang="en-IN"/>
          </a:p>
        </p:txBody>
      </p:sp>
      <p:sp>
        <p:nvSpPr>
          <p:cNvPr id="6" name="Footer Placeholder 5"/>
          <p:cNvSpPr>
            <a:spLocks noGrp="1"/>
          </p:cNvSpPr>
          <p:nvPr>
            <p:ph type="ftr" sz="quarter" idx="11"/>
          </p:nvPr>
        </p:nvSpPr>
        <p:spPr>
          <a:xfrm>
            <a:off x="301752" y="6410848"/>
            <a:ext cx="3383280" cy="365760"/>
          </a:xfrm>
        </p:spPr>
        <p:txBody>
          <a:bodyPr/>
          <a:lstStyle/>
          <a:p>
            <a:r>
              <a:rPr lang="en-IN" smtClean="0"/>
              <a:t>BY NAMITA PALAK SABI </a:t>
            </a:r>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F83D4C9-FA7E-4E98-B7AE-98A76A64560C}" type="datetime1">
              <a:rPr lang="en-IN" smtClean="0"/>
              <a:pPr/>
              <a:t>15-10-2014</a:t>
            </a:fld>
            <a:endParaRPr lang="en-IN"/>
          </a:p>
        </p:txBody>
      </p:sp>
      <p:sp>
        <p:nvSpPr>
          <p:cNvPr id="9" name="Slide Number Placeholder 8"/>
          <p:cNvSpPr>
            <a:spLocks noGrp="1"/>
          </p:cNvSpPr>
          <p:nvPr>
            <p:ph type="sldNum" sz="quarter" idx="15"/>
          </p:nvPr>
        </p:nvSpPr>
        <p:spPr/>
        <p:txBody>
          <a:bodyPr rtlCol="0"/>
          <a:lstStyle/>
          <a:p>
            <a:fld id="{C8394760-4152-48AA-A98C-3D5CC49F1FF1}" type="slidenum">
              <a:rPr lang="en-IN" smtClean="0"/>
              <a:pPr/>
              <a:t>‹#›</a:t>
            </a:fld>
            <a:endParaRPr lang="en-IN"/>
          </a:p>
        </p:txBody>
      </p:sp>
      <p:sp>
        <p:nvSpPr>
          <p:cNvPr id="10" name="Footer Placeholder 9"/>
          <p:cNvSpPr>
            <a:spLocks noGrp="1"/>
          </p:cNvSpPr>
          <p:nvPr>
            <p:ph type="ftr" sz="quarter" idx="16"/>
          </p:nvPr>
        </p:nvSpPr>
        <p:spPr/>
        <p:txBody>
          <a:bodyPr rtlCol="0"/>
          <a:lstStyle/>
          <a:p>
            <a:r>
              <a:rPr lang="en-IN" smtClean="0"/>
              <a:t>BY NAMITA PALAK SABI </a:t>
            </a:r>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8394760-4152-48AA-A98C-3D5CC49F1FF1}" type="slidenum">
              <a:rPr lang="en-IN" smtClean="0"/>
              <a:pPr/>
              <a:t>‹#›</a:t>
            </a:fld>
            <a:endParaRPr lang="en-IN"/>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158DAAB-52B2-44D0-B6DE-BEED1597EA59}" type="datetime1">
              <a:rPr lang="en-IN" smtClean="0"/>
              <a:pPr/>
              <a:t>15-10-2014</a:t>
            </a:fld>
            <a:endParaRPr lang="en-IN"/>
          </a:p>
        </p:txBody>
      </p:sp>
      <p:sp>
        <p:nvSpPr>
          <p:cNvPr id="6" name="Footer Placeholder 5"/>
          <p:cNvSpPr>
            <a:spLocks noGrp="1"/>
          </p:cNvSpPr>
          <p:nvPr>
            <p:ph type="ftr" sz="quarter" idx="11"/>
          </p:nvPr>
        </p:nvSpPr>
        <p:spPr>
          <a:xfrm>
            <a:off x="301752" y="6410848"/>
            <a:ext cx="3584448" cy="365760"/>
          </a:xfrm>
        </p:spPr>
        <p:txBody>
          <a:bodyPr/>
          <a:lstStyle/>
          <a:p>
            <a:r>
              <a:rPr lang="en-IN" smtClean="0"/>
              <a:t>BY NAMITA PALAK SABI </a:t>
            </a:r>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02A8B-F880-49D9-B89D-202FB2FF8AD4}" type="datetime1">
              <a:rPr lang="en-IN" smtClean="0"/>
              <a:pPr/>
              <a:t>15-10-2014</a:t>
            </a:fld>
            <a:endParaRPr lang="en-IN"/>
          </a:p>
        </p:txBody>
      </p:sp>
      <p:sp>
        <p:nvSpPr>
          <p:cNvPr id="5" name="Footer Placeholder 4"/>
          <p:cNvSpPr>
            <a:spLocks noGrp="1"/>
          </p:cNvSpPr>
          <p:nvPr>
            <p:ph type="ftr" sz="quarter" idx="11"/>
          </p:nvPr>
        </p:nvSpPr>
        <p:spPr/>
        <p:txBody>
          <a:bodyPr/>
          <a:lstStyle/>
          <a:p>
            <a:r>
              <a:rPr lang="en-IN" smtClean="0"/>
              <a:t>BY NAMITA PALAK SABI </a:t>
            </a:r>
            <a:endParaRPr lang="en-IN"/>
          </a:p>
        </p:txBody>
      </p:sp>
      <p:sp>
        <p:nvSpPr>
          <p:cNvPr id="6" name="Slide Number Placeholder 5"/>
          <p:cNvSpPr>
            <a:spLocks noGrp="1"/>
          </p:cNvSpPr>
          <p:nvPr>
            <p:ph type="sldNum" sz="quarter" idx="12"/>
          </p:nvPr>
        </p:nvSpPr>
        <p:spPr/>
        <p:txBody>
          <a:bodyPr/>
          <a:lstStyle/>
          <a:p>
            <a:fld id="{C8394760-4152-48AA-A98C-3D5CC49F1FF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8394760-4152-48AA-A98C-3D5CC49F1FF1}" type="slidenum">
              <a:rPr lang="en-IN" smtClean="0"/>
              <a:pPr/>
              <a:t>‹#›</a:t>
            </a:fld>
            <a:endParaRPr lang="en-IN"/>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9EA0F1-961C-4E6A-9611-8F36C03B89DB}" type="datetime1">
              <a:rPr lang="en-IN" smtClean="0"/>
              <a:pPr/>
              <a:t>15-10-2014</a:t>
            </a:fld>
            <a:endParaRPr lang="en-IN"/>
          </a:p>
        </p:txBody>
      </p:sp>
      <p:sp>
        <p:nvSpPr>
          <p:cNvPr id="5" name="Footer Placeholder 4"/>
          <p:cNvSpPr>
            <a:spLocks noGrp="1"/>
          </p:cNvSpPr>
          <p:nvPr>
            <p:ph type="ftr" sz="quarter" idx="11"/>
          </p:nvPr>
        </p:nvSpPr>
        <p:spPr/>
        <p:txBody>
          <a:bodyPr/>
          <a:lstStyle/>
          <a:p>
            <a:r>
              <a:rPr lang="en-IN" smtClean="0"/>
              <a:t>BY NAMITA PALAK SABI </a:t>
            </a:r>
            <a:endParaRPr lang="en-IN"/>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C5C6F0F-DC5D-4590-ACB0-7899172EB72C}" type="datetime1">
              <a:rPr lang="en-IN" smtClean="0"/>
              <a:pPr/>
              <a:t>15-10-2014</a:t>
            </a:fld>
            <a:endParaRPr lang="en-IN"/>
          </a:p>
        </p:txBody>
      </p:sp>
      <p:sp>
        <p:nvSpPr>
          <p:cNvPr id="20" name="Footer Placeholder 19"/>
          <p:cNvSpPr>
            <a:spLocks noGrp="1"/>
          </p:cNvSpPr>
          <p:nvPr>
            <p:ph type="ftr" sz="quarter" idx="11"/>
          </p:nvPr>
        </p:nvSpPr>
        <p:spPr/>
        <p:txBody>
          <a:bodyPr/>
          <a:lstStyle>
            <a:extLst/>
          </a:lstStyle>
          <a:p>
            <a:r>
              <a:rPr lang="en-IN" smtClean="0"/>
              <a:t>BY NAMITA PALAK SABI </a:t>
            </a:r>
            <a:endParaRPr lang="en-IN"/>
          </a:p>
        </p:txBody>
      </p:sp>
      <p:sp>
        <p:nvSpPr>
          <p:cNvPr id="10" name="Slide Number Placeholder 9"/>
          <p:cNvSpPr>
            <a:spLocks noGrp="1"/>
          </p:cNvSpPr>
          <p:nvPr>
            <p:ph type="sldNum" sz="quarter" idx="12"/>
          </p:nvPr>
        </p:nvSpPr>
        <p:spPr/>
        <p:txBody>
          <a:bodyPr/>
          <a:lstStyle>
            <a:extLst/>
          </a:lstStyle>
          <a:p>
            <a:fld id="{C8394760-4152-48AA-A98C-3D5CC49F1FF1}"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83D4C9-FA7E-4E98-B7AE-98A76A64560C}" type="datetime1">
              <a:rPr lang="en-IN" smtClean="0"/>
              <a:pPr/>
              <a:t>15-10-2014</a:t>
            </a:fld>
            <a:endParaRPr lang="en-IN"/>
          </a:p>
        </p:txBody>
      </p:sp>
      <p:sp>
        <p:nvSpPr>
          <p:cNvPr id="5" name="Footer Placeholder 4"/>
          <p:cNvSpPr>
            <a:spLocks noGrp="1"/>
          </p:cNvSpPr>
          <p:nvPr>
            <p:ph type="ftr" sz="quarter" idx="11"/>
          </p:nvPr>
        </p:nvSpPr>
        <p:spPr/>
        <p:txBody>
          <a:bodyPr/>
          <a:lstStyle>
            <a:extLst/>
          </a:lstStyle>
          <a:p>
            <a:r>
              <a:rPr lang="en-IN" smtClean="0"/>
              <a:t>BY NAMITA PALAK SABI </a:t>
            </a:r>
            <a:endParaRPr lang="en-IN"/>
          </a:p>
        </p:txBody>
      </p:sp>
      <p:sp>
        <p:nvSpPr>
          <p:cNvPr id="6" name="Slide Number Placeholder 5"/>
          <p:cNvSpPr>
            <a:spLocks noGrp="1"/>
          </p:cNvSpPr>
          <p:nvPr>
            <p:ph type="sldNum" sz="quarter" idx="12"/>
          </p:nvPr>
        </p:nvSpPr>
        <p:spPr/>
        <p:txBody>
          <a:bodyPr/>
          <a:lstStyle>
            <a:extLst/>
          </a:lstStyle>
          <a:p>
            <a:fld id="{C8394760-4152-48AA-A98C-3D5CC49F1FF1}"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164B7A-0E1B-4026-8994-94E522790336}" type="datetime1">
              <a:rPr lang="en-IN" smtClean="0"/>
              <a:pPr/>
              <a:t>15-10-2014</a:t>
            </a:fld>
            <a:endParaRPr lang="en-IN"/>
          </a:p>
        </p:txBody>
      </p:sp>
      <p:sp>
        <p:nvSpPr>
          <p:cNvPr id="5" name="Footer Placeholder 4"/>
          <p:cNvSpPr>
            <a:spLocks noGrp="1"/>
          </p:cNvSpPr>
          <p:nvPr>
            <p:ph type="ftr" sz="quarter" idx="11"/>
          </p:nvPr>
        </p:nvSpPr>
        <p:spPr/>
        <p:txBody>
          <a:bodyPr/>
          <a:lstStyle>
            <a:extLst/>
          </a:lstStyle>
          <a:p>
            <a:r>
              <a:rPr lang="en-IN" smtClean="0"/>
              <a:t>BY NAMITA PALAK SABI </a:t>
            </a:r>
            <a:endParaRPr lang="en-IN"/>
          </a:p>
        </p:txBody>
      </p:sp>
      <p:sp>
        <p:nvSpPr>
          <p:cNvPr id="6" name="Slide Number Placeholder 5"/>
          <p:cNvSpPr>
            <a:spLocks noGrp="1"/>
          </p:cNvSpPr>
          <p:nvPr>
            <p:ph type="sldNum" sz="quarter" idx="12"/>
          </p:nvPr>
        </p:nvSpPr>
        <p:spPr/>
        <p:txBody>
          <a:bodyPr/>
          <a:lstStyle>
            <a:extLst/>
          </a:lstStyle>
          <a:p>
            <a:fld id="{C8394760-4152-48AA-A98C-3D5CC49F1FF1}"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FBC50C-27D3-48A8-B1C4-33AAC55B096E}" type="datetime1">
              <a:rPr lang="en-IN" smtClean="0"/>
              <a:pPr/>
              <a:t>15-10-2014</a:t>
            </a:fld>
            <a:endParaRPr lang="en-IN"/>
          </a:p>
        </p:txBody>
      </p:sp>
      <p:sp>
        <p:nvSpPr>
          <p:cNvPr id="6" name="Footer Placeholder 5"/>
          <p:cNvSpPr>
            <a:spLocks noGrp="1"/>
          </p:cNvSpPr>
          <p:nvPr>
            <p:ph type="ftr" sz="quarter" idx="11"/>
          </p:nvPr>
        </p:nvSpPr>
        <p:spPr/>
        <p:txBody>
          <a:bodyPr/>
          <a:lstStyle>
            <a:extLst/>
          </a:lstStyle>
          <a:p>
            <a:r>
              <a:rPr lang="en-IN" smtClean="0"/>
              <a:t>BY NAMITA PALAK SABI </a:t>
            </a:r>
            <a:endParaRPr lang="en-IN"/>
          </a:p>
        </p:txBody>
      </p:sp>
      <p:sp>
        <p:nvSpPr>
          <p:cNvPr id="7" name="Slide Number Placeholder 6"/>
          <p:cNvSpPr>
            <a:spLocks noGrp="1"/>
          </p:cNvSpPr>
          <p:nvPr>
            <p:ph type="sldNum" sz="quarter" idx="12"/>
          </p:nvPr>
        </p:nvSpPr>
        <p:spPr/>
        <p:txBody>
          <a:bodyPr/>
          <a:lstStyle>
            <a:extLst/>
          </a:lstStyle>
          <a:p>
            <a:fld id="{C8394760-4152-48AA-A98C-3D5CC49F1FF1}"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BEC234E-87CE-42C9-ABDB-2DFADCDE767A}" type="datetime1">
              <a:rPr lang="en-IN" smtClean="0"/>
              <a:pPr/>
              <a:t>15-10-2014</a:t>
            </a:fld>
            <a:endParaRPr lang="en-IN"/>
          </a:p>
        </p:txBody>
      </p:sp>
      <p:sp>
        <p:nvSpPr>
          <p:cNvPr id="8" name="Footer Placeholder 7"/>
          <p:cNvSpPr>
            <a:spLocks noGrp="1"/>
          </p:cNvSpPr>
          <p:nvPr>
            <p:ph type="ftr" sz="quarter" idx="11"/>
          </p:nvPr>
        </p:nvSpPr>
        <p:spPr/>
        <p:txBody>
          <a:bodyPr/>
          <a:lstStyle>
            <a:extLst/>
          </a:lstStyle>
          <a:p>
            <a:r>
              <a:rPr lang="en-IN" smtClean="0"/>
              <a:t>BY NAMITA PALAK SABI </a:t>
            </a:r>
            <a:endParaRPr lang="en-IN"/>
          </a:p>
        </p:txBody>
      </p:sp>
      <p:sp>
        <p:nvSpPr>
          <p:cNvPr id="9" name="Slide Number Placeholder 8"/>
          <p:cNvSpPr>
            <a:spLocks noGrp="1"/>
          </p:cNvSpPr>
          <p:nvPr>
            <p:ph type="sldNum" sz="quarter" idx="12"/>
          </p:nvPr>
        </p:nvSpPr>
        <p:spPr/>
        <p:txBody>
          <a:bodyPr/>
          <a:lstStyle>
            <a:extLst/>
          </a:lstStyle>
          <a:p>
            <a:fld id="{C8394760-4152-48AA-A98C-3D5CC49F1FF1}" type="slidenum">
              <a:rPr lang="en-IN" smtClean="0"/>
              <a:pPr/>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706CA76-BC55-45C8-85EB-C81053FE7E3A}" type="datetime1">
              <a:rPr lang="en-IN" smtClean="0"/>
              <a:pPr/>
              <a:t>15-10-2014</a:t>
            </a:fld>
            <a:endParaRPr lang="en-IN"/>
          </a:p>
        </p:txBody>
      </p:sp>
      <p:sp>
        <p:nvSpPr>
          <p:cNvPr id="4" name="Footer Placeholder 3"/>
          <p:cNvSpPr>
            <a:spLocks noGrp="1"/>
          </p:cNvSpPr>
          <p:nvPr>
            <p:ph type="ftr" sz="quarter" idx="11"/>
          </p:nvPr>
        </p:nvSpPr>
        <p:spPr/>
        <p:txBody>
          <a:bodyPr/>
          <a:lstStyle>
            <a:extLst/>
          </a:lstStyle>
          <a:p>
            <a:r>
              <a:rPr lang="en-IN" smtClean="0"/>
              <a:t>BY NAMITA PALAK SABI </a:t>
            </a:r>
            <a:endParaRPr lang="en-IN"/>
          </a:p>
        </p:txBody>
      </p:sp>
      <p:sp>
        <p:nvSpPr>
          <p:cNvPr id="5" name="Slide Number Placeholder 4"/>
          <p:cNvSpPr>
            <a:spLocks noGrp="1"/>
          </p:cNvSpPr>
          <p:nvPr>
            <p:ph type="sldNum" sz="quarter" idx="12"/>
          </p:nvPr>
        </p:nvSpPr>
        <p:spPr/>
        <p:txBody>
          <a:bodyPr/>
          <a:lstStyle>
            <a:extLst/>
          </a:lstStyle>
          <a:p>
            <a:fld id="{C8394760-4152-48AA-A98C-3D5CC49F1FF1}"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E0EA804-32DD-4DC4-878B-E176213E6248}" type="datetime1">
              <a:rPr lang="en-IN" smtClean="0"/>
              <a:pPr/>
              <a:t>15-10-2014</a:t>
            </a:fld>
            <a:endParaRPr lang="en-IN"/>
          </a:p>
        </p:txBody>
      </p:sp>
      <p:sp>
        <p:nvSpPr>
          <p:cNvPr id="3" name="Footer Placeholder 2"/>
          <p:cNvSpPr>
            <a:spLocks noGrp="1"/>
          </p:cNvSpPr>
          <p:nvPr>
            <p:ph type="ftr" sz="quarter" idx="11"/>
          </p:nvPr>
        </p:nvSpPr>
        <p:spPr/>
        <p:txBody>
          <a:bodyPr/>
          <a:lstStyle>
            <a:extLst/>
          </a:lstStyle>
          <a:p>
            <a:r>
              <a:rPr lang="en-IN" smtClean="0"/>
              <a:t>BY NAMITA PALAK SABI </a:t>
            </a:r>
            <a:endParaRPr lang="en-IN"/>
          </a:p>
        </p:txBody>
      </p:sp>
      <p:sp>
        <p:nvSpPr>
          <p:cNvPr id="4" name="Slide Number Placeholder 3"/>
          <p:cNvSpPr>
            <a:spLocks noGrp="1"/>
          </p:cNvSpPr>
          <p:nvPr>
            <p:ph type="sldNum" sz="quarter" idx="12"/>
          </p:nvPr>
        </p:nvSpPr>
        <p:spPr/>
        <p:txBody>
          <a:bodyPr/>
          <a:lstStyle>
            <a:extLst/>
          </a:lstStyle>
          <a:p>
            <a:fld id="{C8394760-4152-48AA-A98C-3D5CC49F1FF1}"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4164B7A-0E1B-4026-8994-94E522790336}" type="datetime1">
              <a:rPr lang="en-IN" smtClean="0"/>
              <a:pPr/>
              <a:t>15-10-2014</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IN" smtClean="0"/>
              <a:t>BY NAMITA PALAK SABI </a:t>
            </a:r>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8394760-4152-48AA-A98C-3D5CC49F1FF1}"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DAA6F4-546A-4280-A4F8-D42BF7178075}" type="datetime1">
              <a:rPr lang="en-IN" smtClean="0"/>
              <a:pPr/>
              <a:t>15-10-2014</a:t>
            </a:fld>
            <a:endParaRPr lang="en-IN"/>
          </a:p>
        </p:txBody>
      </p:sp>
      <p:sp>
        <p:nvSpPr>
          <p:cNvPr id="6" name="Footer Placeholder 5"/>
          <p:cNvSpPr>
            <a:spLocks noGrp="1"/>
          </p:cNvSpPr>
          <p:nvPr>
            <p:ph type="ftr" sz="quarter" idx="11"/>
          </p:nvPr>
        </p:nvSpPr>
        <p:spPr/>
        <p:txBody>
          <a:bodyPr/>
          <a:lstStyle>
            <a:extLst/>
          </a:lstStyle>
          <a:p>
            <a:r>
              <a:rPr lang="en-IN" smtClean="0"/>
              <a:t>BY NAMITA PALAK SABI </a:t>
            </a:r>
            <a:endParaRPr lang="en-IN"/>
          </a:p>
        </p:txBody>
      </p:sp>
      <p:sp>
        <p:nvSpPr>
          <p:cNvPr id="7" name="Slide Number Placeholder 6"/>
          <p:cNvSpPr>
            <a:spLocks noGrp="1"/>
          </p:cNvSpPr>
          <p:nvPr>
            <p:ph type="sldNum" sz="quarter" idx="12"/>
          </p:nvPr>
        </p:nvSpPr>
        <p:spPr/>
        <p:txBody>
          <a:bodyPr/>
          <a:lstStyle>
            <a:extLst/>
          </a:lstStyle>
          <a:p>
            <a:fld id="{C8394760-4152-48AA-A98C-3D5CC49F1FF1}"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158DAAB-52B2-44D0-B6DE-BEED1597EA59}" type="datetime1">
              <a:rPr lang="en-IN" smtClean="0"/>
              <a:pPr/>
              <a:t>15-10-2014</a:t>
            </a:fld>
            <a:endParaRPr lang="en-IN"/>
          </a:p>
        </p:txBody>
      </p:sp>
      <p:sp>
        <p:nvSpPr>
          <p:cNvPr id="6" name="Footer Placeholder 5"/>
          <p:cNvSpPr>
            <a:spLocks noGrp="1"/>
          </p:cNvSpPr>
          <p:nvPr>
            <p:ph type="ftr" sz="quarter" idx="11"/>
          </p:nvPr>
        </p:nvSpPr>
        <p:spPr/>
        <p:txBody>
          <a:bodyPr/>
          <a:lstStyle>
            <a:extLst/>
          </a:lstStyle>
          <a:p>
            <a:r>
              <a:rPr lang="en-IN" smtClean="0"/>
              <a:t>BY NAMITA PALAK SABI </a:t>
            </a:r>
            <a:endParaRPr lang="en-IN"/>
          </a:p>
        </p:txBody>
      </p:sp>
      <p:sp>
        <p:nvSpPr>
          <p:cNvPr id="7" name="Slide Number Placeholder 6"/>
          <p:cNvSpPr>
            <a:spLocks noGrp="1"/>
          </p:cNvSpPr>
          <p:nvPr>
            <p:ph type="sldNum" sz="quarter" idx="12"/>
          </p:nvPr>
        </p:nvSpPr>
        <p:spPr/>
        <p:txBody>
          <a:bodyPr/>
          <a:lstStyle>
            <a:extLst/>
          </a:lstStyle>
          <a:p>
            <a:fld id="{C8394760-4152-48AA-A98C-3D5CC49F1FF1}"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02A8B-F880-49D9-B89D-202FB2FF8AD4}" type="datetime1">
              <a:rPr lang="en-IN" smtClean="0"/>
              <a:pPr/>
              <a:t>15-10-2014</a:t>
            </a:fld>
            <a:endParaRPr lang="en-IN"/>
          </a:p>
        </p:txBody>
      </p:sp>
      <p:sp>
        <p:nvSpPr>
          <p:cNvPr id="5" name="Footer Placeholder 4"/>
          <p:cNvSpPr>
            <a:spLocks noGrp="1"/>
          </p:cNvSpPr>
          <p:nvPr>
            <p:ph type="ftr" sz="quarter" idx="11"/>
          </p:nvPr>
        </p:nvSpPr>
        <p:spPr/>
        <p:txBody>
          <a:bodyPr/>
          <a:lstStyle>
            <a:extLst/>
          </a:lstStyle>
          <a:p>
            <a:r>
              <a:rPr lang="en-IN" smtClean="0"/>
              <a:t>BY NAMITA PALAK SABI </a:t>
            </a:r>
            <a:endParaRPr lang="en-IN"/>
          </a:p>
        </p:txBody>
      </p:sp>
      <p:sp>
        <p:nvSpPr>
          <p:cNvPr id="6" name="Slide Number Placeholder 5"/>
          <p:cNvSpPr>
            <a:spLocks noGrp="1"/>
          </p:cNvSpPr>
          <p:nvPr>
            <p:ph type="sldNum" sz="quarter" idx="12"/>
          </p:nvPr>
        </p:nvSpPr>
        <p:spPr/>
        <p:txBody>
          <a:bodyPr/>
          <a:lstStyle>
            <a:extLst/>
          </a:lstStyle>
          <a:p>
            <a:fld id="{C8394760-4152-48AA-A98C-3D5CC49F1FF1}"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9EA0F1-961C-4E6A-9611-8F36C03B89DB}" type="datetime1">
              <a:rPr lang="en-IN" smtClean="0"/>
              <a:pPr/>
              <a:t>15-10-2014</a:t>
            </a:fld>
            <a:endParaRPr lang="en-IN"/>
          </a:p>
        </p:txBody>
      </p:sp>
      <p:sp>
        <p:nvSpPr>
          <p:cNvPr id="5" name="Footer Placeholder 4"/>
          <p:cNvSpPr>
            <a:spLocks noGrp="1"/>
          </p:cNvSpPr>
          <p:nvPr>
            <p:ph type="ftr" sz="quarter" idx="11"/>
          </p:nvPr>
        </p:nvSpPr>
        <p:spPr/>
        <p:txBody>
          <a:bodyPr/>
          <a:lstStyle>
            <a:extLst/>
          </a:lstStyle>
          <a:p>
            <a:r>
              <a:rPr lang="en-IN" smtClean="0"/>
              <a:t>BY NAMITA PALAK SABI </a:t>
            </a:r>
            <a:endParaRPr lang="en-IN"/>
          </a:p>
        </p:txBody>
      </p:sp>
      <p:sp>
        <p:nvSpPr>
          <p:cNvPr id="6" name="Slide Number Placeholder 5"/>
          <p:cNvSpPr>
            <a:spLocks noGrp="1"/>
          </p:cNvSpPr>
          <p:nvPr>
            <p:ph type="sldNum" sz="quarter" idx="12"/>
          </p:nvPr>
        </p:nvSpPr>
        <p:spPr/>
        <p:txBody>
          <a:bodyPr/>
          <a:lstStyle>
            <a:extLst/>
          </a:lstStyle>
          <a:p>
            <a:fld id="{C8394760-4152-48AA-A98C-3D5CC49F1FF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FBC50C-27D3-48A8-B1C4-33AAC55B096E}" type="datetime1">
              <a:rPr lang="en-IN" smtClean="0"/>
              <a:pPr/>
              <a:t>15-10-2014</a:t>
            </a:fld>
            <a:endParaRPr lang="en-IN"/>
          </a:p>
        </p:txBody>
      </p:sp>
      <p:sp>
        <p:nvSpPr>
          <p:cNvPr id="6" name="Footer Placeholder 5"/>
          <p:cNvSpPr>
            <a:spLocks noGrp="1"/>
          </p:cNvSpPr>
          <p:nvPr>
            <p:ph type="ftr" sz="quarter" idx="11"/>
          </p:nvPr>
        </p:nvSpPr>
        <p:spPr/>
        <p:txBody>
          <a:bodyPr/>
          <a:lstStyle/>
          <a:p>
            <a:r>
              <a:rPr lang="en-IN" smtClean="0"/>
              <a:t>BY NAMITA PALAK SABI </a:t>
            </a:r>
            <a:endParaRPr lang="en-IN"/>
          </a:p>
        </p:txBody>
      </p:sp>
      <p:sp>
        <p:nvSpPr>
          <p:cNvPr id="7" name="Slide Number Placeholder 6"/>
          <p:cNvSpPr>
            <a:spLocks noGrp="1"/>
          </p:cNvSpPr>
          <p:nvPr>
            <p:ph type="sldNum" sz="quarter" idx="12"/>
          </p:nvPr>
        </p:nvSpPr>
        <p:spPr/>
        <p:txBody>
          <a:bodyPr/>
          <a:lstStyle/>
          <a:p>
            <a:fld id="{C8394760-4152-48AA-A98C-3D5CC49F1FF1}"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BEC234E-87CE-42C9-ABDB-2DFADCDE767A}" type="datetime1">
              <a:rPr lang="en-IN" smtClean="0"/>
              <a:pPr/>
              <a:t>15-10-2014</a:t>
            </a:fld>
            <a:endParaRPr lang="en-IN"/>
          </a:p>
        </p:txBody>
      </p:sp>
      <p:sp>
        <p:nvSpPr>
          <p:cNvPr id="8" name="Footer Placeholder 7"/>
          <p:cNvSpPr>
            <a:spLocks noGrp="1"/>
          </p:cNvSpPr>
          <p:nvPr>
            <p:ph type="ftr" sz="quarter" idx="11"/>
          </p:nvPr>
        </p:nvSpPr>
        <p:spPr/>
        <p:txBody>
          <a:bodyPr/>
          <a:lstStyle/>
          <a:p>
            <a:r>
              <a:rPr lang="en-IN" smtClean="0"/>
              <a:t>BY NAMITA PALAK SABI </a:t>
            </a:r>
            <a:endParaRPr lang="en-IN"/>
          </a:p>
        </p:txBody>
      </p:sp>
      <p:sp>
        <p:nvSpPr>
          <p:cNvPr id="9" name="Slide Number Placeholder 8"/>
          <p:cNvSpPr>
            <a:spLocks noGrp="1"/>
          </p:cNvSpPr>
          <p:nvPr>
            <p:ph type="sldNum" sz="quarter" idx="12"/>
          </p:nvPr>
        </p:nvSpPr>
        <p:spPr/>
        <p:txBody>
          <a:bodyPr/>
          <a:lstStyle/>
          <a:p>
            <a:fld id="{C8394760-4152-48AA-A98C-3D5CC49F1FF1}"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706CA76-BC55-45C8-85EB-C81053FE7E3A}" type="datetime1">
              <a:rPr lang="en-IN" smtClean="0"/>
              <a:pPr/>
              <a:t>15-10-2014</a:t>
            </a:fld>
            <a:endParaRPr lang="en-IN"/>
          </a:p>
        </p:txBody>
      </p:sp>
      <p:sp>
        <p:nvSpPr>
          <p:cNvPr id="7" name="Slide Number Placeholder 6"/>
          <p:cNvSpPr>
            <a:spLocks noGrp="1"/>
          </p:cNvSpPr>
          <p:nvPr>
            <p:ph type="sldNum" sz="quarter" idx="11"/>
          </p:nvPr>
        </p:nvSpPr>
        <p:spPr/>
        <p:txBody>
          <a:bodyPr rtlCol="0"/>
          <a:lstStyle/>
          <a:p>
            <a:fld id="{C8394760-4152-48AA-A98C-3D5CC49F1FF1}" type="slidenum">
              <a:rPr lang="en-IN" smtClean="0"/>
              <a:pPr/>
              <a:t>‹#›</a:t>
            </a:fld>
            <a:endParaRPr lang="en-IN"/>
          </a:p>
        </p:txBody>
      </p:sp>
      <p:sp>
        <p:nvSpPr>
          <p:cNvPr id="8" name="Footer Placeholder 7"/>
          <p:cNvSpPr>
            <a:spLocks noGrp="1"/>
          </p:cNvSpPr>
          <p:nvPr>
            <p:ph type="ftr" sz="quarter" idx="12"/>
          </p:nvPr>
        </p:nvSpPr>
        <p:spPr/>
        <p:txBody>
          <a:bodyPr rtlCol="0"/>
          <a:lstStyle/>
          <a:p>
            <a:r>
              <a:rPr lang="en-IN" smtClean="0"/>
              <a:t>BY NAMITA PALAK SABI </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EA804-32DD-4DC4-878B-E176213E6248}" type="datetime1">
              <a:rPr lang="en-IN" smtClean="0"/>
              <a:pPr/>
              <a:t>15-10-2014</a:t>
            </a:fld>
            <a:endParaRPr lang="en-IN"/>
          </a:p>
        </p:txBody>
      </p:sp>
      <p:sp>
        <p:nvSpPr>
          <p:cNvPr id="3" name="Footer Placeholder 2"/>
          <p:cNvSpPr>
            <a:spLocks noGrp="1"/>
          </p:cNvSpPr>
          <p:nvPr>
            <p:ph type="ftr" sz="quarter" idx="11"/>
          </p:nvPr>
        </p:nvSpPr>
        <p:spPr/>
        <p:txBody>
          <a:bodyPr/>
          <a:lstStyle/>
          <a:p>
            <a:r>
              <a:rPr lang="en-IN" smtClean="0"/>
              <a:t>BY NAMITA PALAK SABI </a:t>
            </a:r>
            <a:endParaRPr lang="en-IN"/>
          </a:p>
        </p:txBody>
      </p:sp>
      <p:sp>
        <p:nvSpPr>
          <p:cNvPr id="4" name="Slide Number Placeholder 3"/>
          <p:cNvSpPr>
            <a:spLocks noGrp="1"/>
          </p:cNvSpPr>
          <p:nvPr>
            <p:ph type="sldNum" sz="quarter" idx="12"/>
          </p:nvPr>
        </p:nvSpPr>
        <p:spPr/>
        <p:txBody>
          <a:bodyPr/>
          <a:lstStyle/>
          <a:p>
            <a:fld id="{C8394760-4152-48AA-A98C-3D5CC49F1FF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2DAA6F4-546A-4280-A4F8-D42BF7178075}" type="datetime1">
              <a:rPr lang="en-IN" smtClean="0"/>
              <a:pPr/>
              <a:t>15-10-2014</a:t>
            </a:fld>
            <a:endParaRPr lang="en-IN"/>
          </a:p>
        </p:txBody>
      </p:sp>
      <p:sp>
        <p:nvSpPr>
          <p:cNvPr id="22" name="Slide Number Placeholder 21"/>
          <p:cNvSpPr>
            <a:spLocks noGrp="1"/>
          </p:cNvSpPr>
          <p:nvPr>
            <p:ph type="sldNum" sz="quarter" idx="15"/>
          </p:nvPr>
        </p:nvSpPr>
        <p:spPr/>
        <p:txBody>
          <a:bodyPr rtlCol="0"/>
          <a:lstStyle/>
          <a:p>
            <a:fld id="{C8394760-4152-48AA-A98C-3D5CC49F1FF1}" type="slidenum">
              <a:rPr lang="en-IN" smtClean="0"/>
              <a:pPr/>
              <a:t>‹#›</a:t>
            </a:fld>
            <a:endParaRPr lang="en-IN"/>
          </a:p>
        </p:txBody>
      </p:sp>
      <p:sp>
        <p:nvSpPr>
          <p:cNvPr id="23" name="Footer Placeholder 22"/>
          <p:cNvSpPr>
            <a:spLocks noGrp="1"/>
          </p:cNvSpPr>
          <p:nvPr>
            <p:ph type="ftr" sz="quarter" idx="16"/>
          </p:nvPr>
        </p:nvSpPr>
        <p:spPr/>
        <p:txBody>
          <a:bodyPr rtlCol="0"/>
          <a:lstStyle/>
          <a:p>
            <a:r>
              <a:rPr lang="en-IN" smtClean="0"/>
              <a:t>BY NAMITA PALAK SABI </a:t>
            </a:r>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158DAAB-52B2-44D0-B6DE-BEED1597EA59}" type="datetime1">
              <a:rPr lang="en-IN" smtClean="0"/>
              <a:pPr/>
              <a:t>15-10-2014</a:t>
            </a:fld>
            <a:endParaRPr lang="en-IN"/>
          </a:p>
        </p:txBody>
      </p:sp>
      <p:sp>
        <p:nvSpPr>
          <p:cNvPr id="18" name="Slide Number Placeholder 17"/>
          <p:cNvSpPr>
            <a:spLocks noGrp="1"/>
          </p:cNvSpPr>
          <p:nvPr>
            <p:ph type="sldNum" sz="quarter" idx="11"/>
          </p:nvPr>
        </p:nvSpPr>
        <p:spPr/>
        <p:txBody>
          <a:bodyPr rtlCol="0"/>
          <a:lstStyle/>
          <a:p>
            <a:fld id="{C8394760-4152-48AA-A98C-3D5CC49F1FF1}" type="slidenum">
              <a:rPr lang="en-IN" smtClean="0"/>
              <a:pPr/>
              <a:t>‹#›</a:t>
            </a:fld>
            <a:endParaRPr lang="en-IN"/>
          </a:p>
        </p:txBody>
      </p:sp>
      <p:sp>
        <p:nvSpPr>
          <p:cNvPr id="21" name="Footer Placeholder 20"/>
          <p:cNvSpPr>
            <a:spLocks noGrp="1"/>
          </p:cNvSpPr>
          <p:nvPr>
            <p:ph type="ftr" sz="quarter" idx="12"/>
          </p:nvPr>
        </p:nvSpPr>
        <p:spPr/>
        <p:txBody>
          <a:bodyPr rtlCol="0"/>
          <a:lstStyle/>
          <a:p>
            <a:r>
              <a:rPr lang="en-IN" smtClean="0"/>
              <a:t>BY NAMITA PALAK SABI </a:t>
            </a:r>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43893E5-F1D2-42C3-86B8-C2CAA30DB244}" type="datetime1">
              <a:rPr lang="en-IN" smtClean="0"/>
              <a:pPr/>
              <a:t>15-10-2014</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IN" smtClean="0"/>
              <a:t>BY NAMITA PALAK SABI </a:t>
            </a:r>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8394760-4152-48AA-A98C-3D5CC49F1FF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43893E5-F1D2-42C3-86B8-C2CAA30DB244}" type="datetime1">
              <a:rPr lang="en-IN" smtClean="0"/>
              <a:pPr/>
              <a:t>15-10-2014</a:t>
            </a:fld>
            <a:endParaRPr lang="en-IN"/>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IN" smtClean="0"/>
              <a:t>BY NAMITA PALAK SABI </a:t>
            </a:r>
            <a:endParaRPr lang="en-IN"/>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394760-4152-48AA-A98C-3D5CC49F1FF1}" type="slidenum">
              <a:rPr lang="en-IN" smtClean="0"/>
              <a:pPr/>
              <a:t>‹#›</a:t>
            </a:fld>
            <a:endParaRPr lang="en-IN"/>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43893E5-F1D2-42C3-86B8-C2CAA30DB244}" type="datetime1">
              <a:rPr lang="en-IN" smtClean="0"/>
              <a:pPr/>
              <a:t>15-10-2014</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IN" smtClean="0"/>
              <a:t>BY NAMITA PALAK SABI </a:t>
            </a:r>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8394760-4152-48AA-A98C-3D5CC49F1FF1}"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260648"/>
            <a:ext cx="6172200" cy="2664296"/>
          </a:xfrm>
        </p:spPr>
        <p:txBody>
          <a:bodyPr>
            <a:normAutofit/>
          </a:bodyPr>
          <a:lstStyle/>
          <a:p>
            <a:r>
              <a:rPr lang="en-IN" dirty="0" smtClean="0"/>
              <a:t/>
            </a:r>
            <a:br>
              <a:rPr lang="en-IN" dirty="0" smtClean="0"/>
            </a:br>
            <a:endParaRPr lang="en-IN" dirty="0"/>
          </a:p>
        </p:txBody>
      </p:sp>
      <p:sp>
        <p:nvSpPr>
          <p:cNvPr id="3" name="Subtitle 2"/>
          <p:cNvSpPr>
            <a:spLocks noGrp="1"/>
          </p:cNvSpPr>
          <p:nvPr>
            <p:ph type="subTitle" idx="1"/>
          </p:nvPr>
        </p:nvSpPr>
        <p:spPr>
          <a:xfrm flipH="1" flipV="1">
            <a:off x="8458199" y="6374921"/>
            <a:ext cx="45719" cy="45719"/>
          </a:xfrm>
        </p:spPr>
        <p:txBody>
          <a:bodyPr>
            <a:normAutofit fontScale="25000" lnSpcReduction="20000"/>
          </a:bodyPr>
          <a:lstStyle/>
          <a:p>
            <a:r>
              <a:rPr lang="en-US" dirty="0" smtClean="0"/>
              <a:t/>
            </a:r>
            <a:br>
              <a:rPr lang="en-US" dirty="0" smtClean="0"/>
            </a:br>
            <a:r>
              <a:rPr lang="en-US" dirty="0" smtClean="0"/>
              <a:t/>
            </a:r>
            <a:br>
              <a:rPr lang="en-US" dirty="0" smtClean="0"/>
            </a:br>
            <a:r>
              <a:rPr lang="en-US" dirty="0" smtClean="0"/>
              <a:t>   </a:t>
            </a:r>
            <a:endParaRPr lang="en-IN" dirty="0"/>
          </a:p>
        </p:txBody>
      </p:sp>
      <p:graphicFrame>
        <p:nvGraphicFramePr>
          <p:cNvPr id="5" name="Diagram 4"/>
          <p:cNvGraphicFramePr/>
          <p:nvPr/>
        </p:nvGraphicFramePr>
        <p:xfrm>
          <a:off x="2555776" y="404664"/>
          <a:ext cx="592832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427984" y="6237312"/>
            <a:ext cx="4104456" cy="369332"/>
          </a:xfrm>
          <a:prstGeom prst="rect">
            <a:avLst/>
          </a:prstGeom>
          <a:noFill/>
        </p:spPr>
        <p:txBody>
          <a:bodyPr wrap="square" rtlCol="0">
            <a:spAutoFit/>
          </a:bodyPr>
          <a:lstStyle/>
          <a:p>
            <a:r>
              <a:rPr lang="en-US" b="1" dirty="0" smtClean="0"/>
              <a:t>            BY- NAMITA,PALAK,SABI</a:t>
            </a:r>
            <a:endParaRPr lang="en-IN"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NIST Deployment Models</a:t>
            </a:r>
            <a:endParaRPr lang="en-IN" dirty="0"/>
          </a:p>
        </p:txBody>
      </p:sp>
      <p:pic>
        <p:nvPicPr>
          <p:cNvPr id="5" name="Content Placeholder 3" descr="Picture11.png"/>
          <p:cNvPicPr>
            <a:picLocks noGrp="1" noChangeAspect="1"/>
          </p:cNvPicPr>
          <p:nvPr>
            <p:ph sz="quarter" idx="1"/>
          </p:nvPr>
        </p:nvPicPr>
        <p:blipFill>
          <a:blip r:embed="rId2" cstate="print"/>
          <a:srcRect/>
          <a:stretch>
            <a:fillRect/>
          </a:stretch>
        </p:blipFill>
        <p:spPr>
          <a:xfrm>
            <a:off x="179513" y="1340768"/>
            <a:ext cx="8640959" cy="514861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70C0"/>
                </a:solidFill>
                <a:latin typeface="Arial Black" pitchFamily="34" charset="0"/>
              </a:rPr>
              <a:t>Types of Cloud</a:t>
            </a:r>
            <a:endParaRPr lang="en-IN" b="1" i="1" dirty="0">
              <a:solidFill>
                <a:srgbClr val="0070C0"/>
              </a:solidFill>
              <a:latin typeface="Arial Black" pitchFamily="34" charset="0"/>
            </a:endParaRPr>
          </a:p>
        </p:txBody>
      </p:sp>
      <p:sp>
        <p:nvSpPr>
          <p:cNvPr id="3" name="Content Placeholder 2"/>
          <p:cNvSpPr>
            <a:spLocks noGrp="1"/>
          </p:cNvSpPr>
          <p:nvPr>
            <p:ph sz="quarter" idx="1"/>
          </p:nvPr>
        </p:nvSpPr>
        <p:spPr/>
        <p:txBody>
          <a:bodyPr/>
          <a:lstStyle/>
          <a:p>
            <a:r>
              <a:rPr lang="en-US" dirty="0" smtClean="0"/>
              <a:t>Public Cloud-It allows systems &amp; services to be easily accessible to general public</a:t>
            </a:r>
          </a:p>
          <a:p>
            <a:r>
              <a:rPr lang="en-US" dirty="0" smtClean="0"/>
              <a:t>Private Cloud- It allows systems &amp; services to be easily accessible within an organization</a:t>
            </a:r>
          </a:p>
          <a:p>
            <a:r>
              <a:rPr lang="en-US" dirty="0" smtClean="0"/>
              <a:t>Community Cloud- It allows systems &amp; services to be easily accessible to group of organizations serving the same purpose</a:t>
            </a:r>
          </a:p>
          <a:p>
            <a:r>
              <a:rPr lang="en-US" dirty="0" smtClean="0"/>
              <a:t>Hybrid Cloud-It’s a mixture of public and private cloud.</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latin typeface="Arial Black" pitchFamily="34" charset="0"/>
              </a:rPr>
              <a:t>Open Stack</a:t>
            </a:r>
            <a:endParaRPr lang="en-IN" b="1" dirty="0">
              <a:solidFill>
                <a:srgbClr val="C00000"/>
              </a:solidFill>
              <a:latin typeface="Arial Black" pitchFamily="34" charset="0"/>
            </a:endParaRPr>
          </a:p>
        </p:txBody>
      </p:sp>
      <p:sp>
        <p:nvSpPr>
          <p:cNvPr id="3" name="Content Placeholder 2"/>
          <p:cNvSpPr>
            <a:spLocks noGrp="1"/>
          </p:cNvSpPr>
          <p:nvPr>
            <p:ph sz="quarter" idx="1"/>
          </p:nvPr>
        </p:nvSpPr>
        <p:spPr>
          <a:xfrm>
            <a:off x="301752" y="1628800"/>
            <a:ext cx="8503920" cy="4248472"/>
          </a:xfrm>
        </p:spPr>
        <p:txBody>
          <a:bodyPr>
            <a:normAutofit fontScale="77500" lnSpcReduction="20000"/>
          </a:bodyPr>
          <a:lstStyle/>
          <a:p>
            <a:endParaRPr lang="en-US" dirty="0" smtClean="0">
              <a:solidFill>
                <a:srgbClr val="000000"/>
              </a:solidFill>
              <a:latin typeface="Arial" pitchFamily="34" charset="0"/>
              <a:ea typeface="ＭＳ Ｐゴシック" pitchFamily="34" charset="-128"/>
            </a:endParaRPr>
          </a:p>
          <a:p>
            <a:r>
              <a:rPr lang="en-US" dirty="0" err="1" smtClean="0">
                <a:solidFill>
                  <a:srgbClr val="000000"/>
                </a:solidFill>
                <a:latin typeface="Arial" pitchFamily="34" charset="0"/>
                <a:ea typeface="ＭＳ Ｐゴシック" pitchFamily="34" charset="-128"/>
              </a:rPr>
              <a:t>OpenStack</a:t>
            </a:r>
            <a:r>
              <a:rPr lang="en-US" dirty="0" smtClean="0">
                <a:solidFill>
                  <a:srgbClr val="000000"/>
                </a:solidFill>
                <a:latin typeface="Arial" pitchFamily="34" charset="0"/>
                <a:ea typeface="ＭＳ Ｐゴシック" pitchFamily="34" charset="-128"/>
              </a:rPr>
              <a:t> is a collection of open source technologies delivering a massively scalable cloud operating system (</a:t>
            </a:r>
            <a:r>
              <a:rPr lang="en-US" dirty="0" err="1" smtClean="0">
                <a:solidFill>
                  <a:srgbClr val="000000"/>
                </a:solidFill>
                <a:latin typeface="Arial" pitchFamily="34" charset="0"/>
                <a:ea typeface="ＭＳ Ｐゴシック" pitchFamily="34" charset="-128"/>
              </a:rPr>
              <a:t>IaaS</a:t>
            </a:r>
            <a:r>
              <a:rPr lang="en-US" dirty="0" smtClean="0">
                <a:solidFill>
                  <a:srgbClr val="000000"/>
                </a:solidFill>
                <a:latin typeface="Arial" pitchFamily="34" charset="0"/>
                <a:ea typeface="ＭＳ Ｐゴシック" pitchFamily="34" charset="-128"/>
              </a:rPr>
              <a:t>).</a:t>
            </a:r>
          </a:p>
          <a:p>
            <a:pPr>
              <a:buNone/>
            </a:pPr>
            <a:r>
              <a:rPr lang="en-US" dirty="0" smtClean="0">
                <a:solidFill>
                  <a:srgbClr val="C00000"/>
                </a:solidFill>
                <a:latin typeface="Arial" pitchFamily="34" charset="0"/>
                <a:ea typeface="ＭＳ Ｐゴシック" pitchFamily="34" charset="-128"/>
              </a:rPr>
              <a:t>    </a:t>
            </a:r>
            <a:r>
              <a:rPr lang="en-US" b="1" i="1" dirty="0" smtClean="0">
                <a:solidFill>
                  <a:srgbClr val="C00000"/>
                </a:solidFill>
                <a:latin typeface="Arial Black" pitchFamily="34" charset="0"/>
                <a:ea typeface="ＭＳ Ｐゴシック" pitchFamily="34" charset="-128"/>
              </a:rPr>
              <a:t>History</a:t>
            </a:r>
          </a:p>
          <a:p>
            <a:pPr marL="285750" indent="-285750">
              <a:buFont typeface="Arial" pitchFamily="34" charset="0"/>
              <a:buChar char="•"/>
            </a:pPr>
            <a:r>
              <a:rPr lang="en-US" dirty="0" smtClean="0"/>
              <a:t>NASA wanted to host its own high-res images without help from Google, Microsoft or Amazon.</a:t>
            </a:r>
          </a:p>
          <a:p>
            <a:pPr marL="285750" indent="-285750">
              <a:buFont typeface="Arial" pitchFamily="34" charset="0"/>
              <a:buChar char="•"/>
            </a:pPr>
            <a:r>
              <a:rPr lang="en-US" dirty="0" smtClean="0"/>
              <a:t>Several freethinkers worked with NASA to bring up a distributed computing environment named NASA Nebula.</a:t>
            </a:r>
          </a:p>
          <a:p>
            <a:pPr marL="285750" indent="-285750">
              <a:buFont typeface="Arial" pitchFamily="34" charset="0"/>
              <a:buChar char="•"/>
            </a:pPr>
            <a:r>
              <a:rPr lang="en-US" dirty="0" smtClean="0"/>
              <a:t>A key component of that effort was named </a:t>
            </a:r>
            <a:r>
              <a:rPr lang="en-US" altLang="en-US" dirty="0" smtClean="0"/>
              <a:t>‘</a:t>
            </a:r>
            <a:r>
              <a:rPr lang="en-US" dirty="0" smtClean="0"/>
              <a:t>Nova</a:t>
            </a:r>
            <a:r>
              <a:rPr lang="en-US" altLang="en-US" dirty="0" smtClean="0"/>
              <a:t>’</a:t>
            </a:r>
            <a:endParaRPr lang="en-US" dirty="0" smtClean="0">
              <a:solidFill>
                <a:srgbClr val="000000"/>
              </a:solidFill>
            </a:endParaRPr>
          </a:p>
          <a:p>
            <a:pPr marL="285750" indent="-285750">
              <a:buFont typeface="Arial" pitchFamily="34" charset="0"/>
              <a:buChar char="•"/>
            </a:pPr>
            <a:r>
              <a:rPr lang="en-US" dirty="0" smtClean="0">
                <a:solidFill>
                  <a:srgbClr val="000000"/>
                </a:solidFill>
              </a:rPr>
              <a:t>While NASA contributed </a:t>
            </a:r>
            <a:r>
              <a:rPr lang="en-US" altLang="en-US" dirty="0" smtClean="0">
                <a:solidFill>
                  <a:srgbClr val="000000"/>
                </a:solidFill>
              </a:rPr>
              <a:t>‘</a:t>
            </a:r>
            <a:r>
              <a:rPr lang="en-US" dirty="0" smtClean="0">
                <a:solidFill>
                  <a:srgbClr val="000000"/>
                </a:solidFill>
              </a:rPr>
              <a:t>Nova</a:t>
            </a:r>
            <a:r>
              <a:rPr lang="en-US" altLang="en-US" dirty="0" smtClean="0">
                <a:solidFill>
                  <a:srgbClr val="000000"/>
                </a:solidFill>
              </a:rPr>
              <a:t>’</a:t>
            </a:r>
            <a:r>
              <a:rPr lang="en-US" dirty="0" smtClean="0">
                <a:solidFill>
                  <a:srgbClr val="000000"/>
                </a:solidFill>
              </a:rPr>
              <a:t>, which is  processing power, </a:t>
            </a:r>
            <a:r>
              <a:rPr lang="en-US" dirty="0" err="1" smtClean="0">
                <a:solidFill>
                  <a:srgbClr val="000000"/>
                </a:solidFill>
              </a:rPr>
              <a:t>Rackspace</a:t>
            </a:r>
            <a:r>
              <a:rPr lang="en-US" dirty="0" smtClean="0">
                <a:solidFill>
                  <a:srgbClr val="000000"/>
                </a:solidFill>
              </a:rPr>
              <a:t> contributed </a:t>
            </a:r>
            <a:r>
              <a:rPr lang="en-US" altLang="en-US" dirty="0" smtClean="0">
                <a:solidFill>
                  <a:srgbClr val="000000"/>
                </a:solidFill>
              </a:rPr>
              <a:t>‘</a:t>
            </a:r>
            <a:r>
              <a:rPr lang="en-US" dirty="0" smtClean="0">
                <a:solidFill>
                  <a:srgbClr val="000000"/>
                </a:solidFill>
              </a:rPr>
              <a:t>swift</a:t>
            </a:r>
            <a:r>
              <a:rPr lang="en-US" altLang="en-US" dirty="0" smtClean="0">
                <a:solidFill>
                  <a:srgbClr val="000000"/>
                </a:solidFill>
              </a:rPr>
              <a:t>’</a:t>
            </a:r>
            <a:r>
              <a:rPr lang="en-US" dirty="0" smtClean="0">
                <a:solidFill>
                  <a:srgbClr val="000000"/>
                </a:solidFill>
              </a:rPr>
              <a:t>, which provided storage capacity.</a:t>
            </a:r>
          </a:p>
          <a:p>
            <a:pPr marL="285750" indent="-285750">
              <a:buFont typeface="Arial" pitchFamily="34" charset="0"/>
              <a:buChar char="•"/>
            </a:pPr>
            <a:r>
              <a:rPr lang="en-US" dirty="0" smtClean="0">
                <a:solidFill>
                  <a:srgbClr val="000000"/>
                </a:solidFill>
              </a:rPr>
              <a:t>Nova is similar to Amazon EC2, while swift is similar to Amazon S3</a:t>
            </a:r>
          </a:p>
          <a:p>
            <a:pPr marL="285750" indent="-285750">
              <a:buFont typeface="Arial" pitchFamily="34" charset="0"/>
              <a:buChar char="•"/>
            </a:pPr>
            <a:r>
              <a:rPr lang="en-US" dirty="0" smtClean="0">
                <a:solidFill>
                  <a:srgbClr val="000000"/>
                </a:solidFill>
              </a:rPr>
              <a:t>Along with NASA, </a:t>
            </a:r>
            <a:r>
              <a:rPr lang="en-US" dirty="0" err="1" smtClean="0">
                <a:solidFill>
                  <a:srgbClr val="000000"/>
                </a:solidFill>
              </a:rPr>
              <a:t>Rackspace</a:t>
            </a:r>
            <a:r>
              <a:rPr lang="en-US" dirty="0" smtClean="0">
                <a:solidFill>
                  <a:srgbClr val="000000"/>
                </a:solidFill>
              </a:rPr>
              <a:t>, and a group of freethinkers, Nova emerged into </a:t>
            </a:r>
            <a:r>
              <a:rPr lang="en-US" dirty="0" err="1" smtClean="0">
                <a:solidFill>
                  <a:srgbClr val="000000"/>
                </a:solidFill>
              </a:rPr>
              <a:t>Openstack</a:t>
            </a:r>
            <a:r>
              <a:rPr lang="en-US" dirty="0" smtClean="0">
                <a:solidFill>
                  <a:srgbClr val="000000"/>
                </a:solidFill>
              </a:rPr>
              <a:t> in July 2010</a:t>
            </a:r>
          </a:p>
          <a:p>
            <a:endParaRPr lang="en-IN" dirty="0"/>
          </a:p>
        </p:txBody>
      </p:sp>
      <p:pic>
        <p:nvPicPr>
          <p:cNvPr id="4" name="Picture 1" descr="openstack-cloud-software-vertical-large.png"/>
          <p:cNvPicPr>
            <a:picLocks noChangeAspect="1"/>
          </p:cNvPicPr>
          <p:nvPr/>
        </p:nvPicPr>
        <p:blipFill>
          <a:blip r:embed="rId2" cstate="print"/>
          <a:srcRect/>
          <a:stretch>
            <a:fillRect/>
          </a:stretch>
        </p:blipFill>
        <p:spPr bwMode="auto">
          <a:xfrm>
            <a:off x="5364088" y="188640"/>
            <a:ext cx="3312368"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70C0"/>
                </a:solidFill>
                <a:latin typeface="Arial Black" pitchFamily="34" charset="0"/>
              </a:rPr>
              <a:t>User </a:t>
            </a:r>
            <a:r>
              <a:rPr lang="en-US" b="1" i="1" dirty="0" err="1" smtClean="0">
                <a:solidFill>
                  <a:srgbClr val="0070C0"/>
                </a:solidFill>
                <a:latin typeface="Arial Black" pitchFamily="34" charset="0"/>
              </a:rPr>
              <a:t>vs</a:t>
            </a:r>
            <a:r>
              <a:rPr lang="en-US" b="1" i="1" dirty="0" smtClean="0">
                <a:solidFill>
                  <a:srgbClr val="0070C0"/>
                </a:solidFill>
                <a:latin typeface="Arial Black" pitchFamily="34" charset="0"/>
              </a:rPr>
              <a:t> Vendor</a:t>
            </a:r>
            <a:endParaRPr lang="en-IN" b="1" i="1" dirty="0">
              <a:solidFill>
                <a:srgbClr val="0070C0"/>
              </a:solidFill>
              <a:latin typeface="Arial Black"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99592" y="1412776"/>
            <a:ext cx="7215336" cy="4978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Arial Black" pitchFamily="34" charset="0"/>
              </a:rPr>
              <a:t>Open Stack Architecture</a:t>
            </a:r>
            <a:endParaRPr lang="en-IN" i="1" dirty="0">
              <a:solidFill>
                <a:srgbClr val="0070C0"/>
              </a:solidFill>
              <a:latin typeface="Arial Black" pitchFamily="34" charset="0"/>
            </a:endParaRPr>
          </a:p>
        </p:txBody>
      </p:sp>
      <p:pic>
        <p:nvPicPr>
          <p:cNvPr id="3" name="Picture 2" descr="C:\Users\DIKSHA\Documents\cc2.PNG"/>
          <p:cNvPicPr>
            <a:picLocks noChangeAspect="1" noChangeArrowheads="1"/>
          </p:cNvPicPr>
          <p:nvPr/>
        </p:nvPicPr>
        <p:blipFill>
          <a:blip r:embed="rId2" cstate="print"/>
          <a:srcRect/>
          <a:stretch>
            <a:fillRect/>
          </a:stretch>
        </p:blipFill>
        <p:spPr>
          <a:xfrm>
            <a:off x="827584" y="1340768"/>
            <a:ext cx="7391400" cy="48965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70C0"/>
                </a:solidFill>
                <a:latin typeface="Arial Black" pitchFamily="34" charset="0"/>
              </a:rPr>
              <a:t>Components of </a:t>
            </a:r>
            <a:r>
              <a:rPr lang="en-US" b="1" i="1" dirty="0" err="1" smtClean="0">
                <a:solidFill>
                  <a:srgbClr val="0070C0"/>
                </a:solidFill>
                <a:latin typeface="Arial Black" pitchFamily="34" charset="0"/>
              </a:rPr>
              <a:t>OpenStack</a:t>
            </a:r>
            <a:endParaRPr lang="en-IN" b="1" i="1" dirty="0">
              <a:solidFill>
                <a:srgbClr val="0070C0"/>
              </a:solidFill>
              <a:latin typeface="Arial Black" pitchFamily="34" charset="0"/>
            </a:endParaRPr>
          </a:p>
        </p:txBody>
      </p:sp>
      <p:graphicFrame>
        <p:nvGraphicFramePr>
          <p:cNvPr id="3" name="Content Placeholder 5"/>
          <p:cNvGraphicFramePr>
            <a:graphicFrameLocks/>
          </p:cNvGraphicFramePr>
          <p:nvPr/>
        </p:nvGraphicFramePr>
        <p:xfrm>
          <a:off x="611560" y="1700807"/>
          <a:ext cx="7882880" cy="4133657"/>
        </p:xfrm>
        <a:graphic>
          <a:graphicData uri="http://schemas.openxmlformats.org/drawingml/2006/table">
            <a:tbl>
              <a:tblPr/>
              <a:tblGrid>
                <a:gridCol w="3773719"/>
                <a:gridCol w="4109161"/>
              </a:tblGrid>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inherit" charset="0"/>
                          <a:ea typeface="ＭＳ Ｐゴシック" pitchFamily="34" charset="-128"/>
                        </a:rPr>
                        <a:t>Project                    </a:t>
                      </a:r>
                      <a:endParaRPr kumimoji="0" lang="en-US" sz="1800" b="0" i="0" u="none" strike="noStrike" cap="none" normalizeH="0" baseline="0" dirty="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Codenamed</a:t>
                      </a:r>
                      <a:endParaRPr kumimoji="0" lang="en-US" sz="1800" b="0" i="0" u="none" strike="noStrike" cap="none" normalizeH="0" baseline="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r>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inherit" charset="0"/>
                          <a:ea typeface="ＭＳ Ｐゴシック" pitchFamily="34" charset="-128"/>
                        </a:rPr>
                        <a:t>Dashboard</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Horizon</a:t>
                      </a:r>
                      <a:endParaRPr kumimoji="0" lang="en-US" sz="1800" b="0" i="0" u="none" strike="noStrike" cap="none" normalizeH="0" baseline="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r>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inherit" charset="0"/>
                          <a:ea typeface="ＭＳ Ｐゴシック" pitchFamily="34" charset="-128"/>
                        </a:rPr>
                        <a:t>Compute</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Nova</a:t>
                      </a:r>
                      <a:endParaRPr kumimoji="0" lang="en-US" sz="1800" b="0" i="0" u="none" strike="noStrike" cap="none" normalizeH="0" baseline="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inherit" charset="0"/>
                          <a:ea typeface="ＭＳ Ｐゴシック" pitchFamily="34" charset="-128"/>
                        </a:rPr>
                        <a:t>Identity</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Keystone</a:t>
                      </a:r>
                      <a:endParaRPr kumimoji="0" lang="en-US" sz="1800" b="0" i="0" u="none" strike="noStrike" cap="none" normalizeH="0" baseline="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inherit" charset="0"/>
                          <a:ea typeface="ＭＳ Ｐゴシック" pitchFamily="34" charset="-128"/>
                        </a:rPr>
                        <a:t>Network</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Neutron</a:t>
                      </a:r>
                      <a:endParaRPr kumimoji="0" lang="en-US" sz="1800" b="0" i="0" u="none" strike="noStrike" cap="none" normalizeH="0" baseline="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inherit" charset="0"/>
                          <a:ea typeface="ＭＳ Ｐゴシック" pitchFamily="34" charset="-128"/>
                        </a:rPr>
                        <a:t>Image Service</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inherit" charset="0"/>
                          <a:ea typeface="ＭＳ Ｐゴシック" pitchFamily="34" charset="-128"/>
                        </a:rPr>
                        <a:t>Glance</a:t>
                      </a:r>
                      <a:endParaRPr kumimoji="0" lang="en-US" sz="1800" b="0" i="0" u="none" strike="noStrike" cap="none" normalizeH="0" baseline="0" dirty="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inherit" charset="0"/>
                          <a:ea typeface="ＭＳ Ｐゴシック" pitchFamily="34" charset="-128"/>
                        </a:rPr>
                        <a:t>Block Storage</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Cinder</a:t>
                      </a:r>
                      <a:endParaRPr kumimoji="0" lang="en-US" sz="1800" b="0" i="0" u="none" strike="noStrike" cap="none" normalizeH="0" baseline="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r h="3928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inherit" charset="0"/>
                          <a:ea typeface="ＭＳ Ｐゴシック" pitchFamily="34" charset="-128"/>
                        </a:rPr>
                        <a:t>Object Storage</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Swift</a:t>
                      </a:r>
                      <a:endParaRPr kumimoji="0" lang="en-US" sz="1800" b="0" i="0" u="none" strike="noStrike" cap="none" normalizeH="0" baseline="0" smtClean="0">
                        <a:ln>
                          <a:noFill/>
                        </a:ln>
                        <a:solidFill>
                          <a:schemeClr val="bg1"/>
                        </a:solidFill>
                        <a:effectLst/>
                        <a:latin typeface="inherit" charset="0"/>
                        <a:ea typeface="ＭＳ Ｐゴシック" pitchFamily="34" charset="-128"/>
                      </a:endParaRP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r h="391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inherit" charset="0"/>
                          <a:ea typeface="ＭＳ Ｐゴシック" pitchFamily="34" charset="-128"/>
                        </a:rPr>
                        <a:t>Metering</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inherit" charset="0"/>
                          <a:ea typeface="ＭＳ Ｐゴシック" pitchFamily="34" charset="-128"/>
                        </a:rPr>
                        <a:t>Telemetry</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r h="418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inherit" charset="0"/>
                          <a:ea typeface="ＭＳ Ｐゴシック" pitchFamily="34" charset="-128"/>
                        </a:rPr>
                        <a:t>Orchestration</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inherit" charset="0"/>
                          <a:ea typeface="ＭＳ Ｐゴシック" pitchFamily="34" charset="-128"/>
                        </a:rPr>
                        <a:t>Heat</a:t>
                      </a:r>
                    </a:p>
                  </a:txBody>
                  <a:tcPr marL="0" marR="0" marT="0" marB="0" horzOverflow="overflow">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lnTlToBr>
                      <a:noFill/>
                    </a:lnTlToBr>
                    <a:lnBlToTr>
                      <a:noFill/>
                    </a:lnBlToTr>
                    <a:solidFill>
                      <a:srgbClr val="0D0D0D"/>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Arial Black" pitchFamily="34" charset="0"/>
              </a:rPr>
              <a:t>Different Nodes in Open Stack</a:t>
            </a:r>
            <a:endParaRPr lang="en-IN" i="1" dirty="0">
              <a:solidFill>
                <a:srgbClr val="0070C0"/>
              </a:solidFill>
              <a:latin typeface="Arial Black" pitchFamily="34" charset="0"/>
            </a:endParaRPr>
          </a:p>
        </p:txBody>
      </p:sp>
      <p:pic>
        <p:nvPicPr>
          <p:cNvPr id="3" name="Picture 5"/>
          <p:cNvPicPr>
            <a:picLocks noChangeAspect="1"/>
          </p:cNvPicPr>
          <p:nvPr/>
        </p:nvPicPr>
        <p:blipFill>
          <a:blip r:embed="rId2" cstate="print"/>
          <a:srcRect/>
          <a:stretch>
            <a:fillRect/>
          </a:stretch>
        </p:blipFill>
        <p:spPr bwMode="auto">
          <a:xfrm>
            <a:off x="323528" y="1268761"/>
            <a:ext cx="8482104" cy="5246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Arial Black" pitchFamily="34" charset="0"/>
              </a:rPr>
              <a:t>Conceptual Architecture</a:t>
            </a:r>
            <a:endParaRPr lang="en-IN" i="1" dirty="0">
              <a:solidFill>
                <a:srgbClr val="0070C0"/>
              </a:solidFill>
              <a:latin typeface="Arial Black" pitchFamily="34" charset="0"/>
            </a:endParaRPr>
          </a:p>
        </p:txBody>
      </p:sp>
      <p:pic>
        <p:nvPicPr>
          <p:cNvPr id="3" name="Picture 2"/>
          <p:cNvPicPr>
            <a:picLocks noChangeAspect="1"/>
          </p:cNvPicPr>
          <p:nvPr/>
        </p:nvPicPr>
        <p:blipFill>
          <a:blip r:embed="rId2" cstate="print"/>
          <a:srcRect/>
          <a:stretch>
            <a:fillRect/>
          </a:stretch>
        </p:blipFill>
        <p:spPr>
          <a:xfrm>
            <a:off x="611560" y="1124744"/>
            <a:ext cx="8001000" cy="5486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latin typeface="Arial Black" pitchFamily="34" charset="0"/>
              </a:rPr>
              <a:t>Functions</a:t>
            </a:r>
            <a:endParaRPr lang="en-IN" i="1" dirty="0">
              <a:solidFill>
                <a:srgbClr val="0070C0"/>
              </a:solidFill>
              <a:latin typeface="Arial Black" pitchFamily="34" charset="0"/>
            </a:endParaRPr>
          </a:p>
        </p:txBody>
      </p:sp>
      <p:pic>
        <p:nvPicPr>
          <p:cNvPr id="3" name="Picture 2"/>
          <p:cNvPicPr>
            <a:picLocks noChangeAspect="1"/>
          </p:cNvPicPr>
          <p:nvPr/>
        </p:nvPicPr>
        <p:blipFill>
          <a:blip r:embed="rId2" cstate="print"/>
          <a:srcRect/>
          <a:stretch>
            <a:fillRect/>
          </a:stretch>
        </p:blipFill>
        <p:spPr>
          <a:xfrm>
            <a:off x="755576" y="1196752"/>
            <a:ext cx="7715250" cy="533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200" b="1" dirty="0" smtClean="0">
                <a:solidFill>
                  <a:schemeClr val="accent3"/>
                </a:solidFill>
                <a:latin typeface="Times New Roman" pitchFamily="18" charset="0"/>
                <a:cs typeface="Times New Roman" pitchFamily="18" charset="0"/>
              </a:rPr>
              <a:t>Nova Compute</a:t>
            </a:r>
            <a:endParaRPr lang="en-US" sz="3200" b="1" dirty="0">
              <a:solidFill>
                <a:schemeClr val="accent3"/>
              </a:solidFill>
              <a:latin typeface="Times New Roman" pitchFamily="18" charset="0"/>
              <a:cs typeface="Times New Roman" pitchFamily="18" charset="0"/>
            </a:endParaRPr>
          </a:p>
        </p:txBody>
      </p:sp>
      <p:pic>
        <p:nvPicPr>
          <p:cNvPr id="20483" name="Picture 2"/>
          <p:cNvPicPr>
            <a:picLocks noGrp="1" noChangeAspect="1" noChangeArrowheads="1"/>
          </p:cNvPicPr>
          <p:nvPr>
            <p:ph idx="1"/>
          </p:nvPr>
        </p:nvPicPr>
        <p:blipFill>
          <a:blip r:embed="rId2" cstate="print"/>
          <a:srcRect/>
          <a:stretch>
            <a:fillRect/>
          </a:stretch>
        </p:blipFill>
        <p:spPr>
          <a:xfrm>
            <a:off x="179512" y="1700808"/>
            <a:ext cx="8735888" cy="4776192"/>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70C0"/>
                </a:solidFill>
                <a:latin typeface="Arial Black" pitchFamily="34" charset="0"/>
              </a:rPr>
              <a:t>Why switch to Cloud Computing?</a:t>
            </a:r>
            <a:endParaRPr lang="en-IN" b="1" i="1" dirty="0">
              <a:solidFill>
                <a:srgbClr val="0070C0"/>
              </a:solidFill>
              <a:latin typeface="Arial Black" pitchFamily="34" charset="0"/>
            </a:endParaRPr>
          </a:p>
        </p:txBody>
      </p:sp>
      <p:pic>
        <p:nvPicPr>
          <p:cNvPr id="1026" name="Picture 2" descr="C:\Users\Namita_2\Desktop\New folder\picc 1.png"/>
          <p:cNvPicPr>
            <a:picLocks noGrp="1" noChangeAspect="1" noChangeArrowheads="1"/>
          </p:cNvPicPr>
          <p:nvPr>
            <p:ph sz="quarter" idx="1"/>
          </p:nvPr>
        </p:nvPicPr>
        <p:blipFill>
          <a:blip r:embed="rId2" cstate="print"/>
          <a:srcRect/>
          <a:stretch>
            <a:fillRect/>
          </a:stretch>
        </p:blipFill>
        <p:spPr bwMode="auto">
          <a:xfrm>
            <a:off x="372997" y="1988840"/>
            <a:ext cx="8159443" cy="437714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754938" cy="562074"/>
          </a:xfrm>
        </p:spPr>
        <p:txBody>
          <a:bodyPr>
            <a:normAutofit fontScale="90000"/>
          </a:bodyPr>
          <a:lstStyle/>
          <a:p>
            <a:pPr algn="ctr" eaLnBrk="1" fontAlgn="auto" hangingPunct="1">
              <a:spcAft>
                <a:spcPts val="0"/>
              </a:spcAft>
              <a:defRPr/>
            </a:pPr>
            <a:r>
              <a:rPr lang="en-US" sz="3200" b="1" dirty="0" smtClean="0">
                <a:solidFill>
                  <a:schemeClr val="accent3"/>
                </a:solidFill>
                <a:latin typeface="Times New Roman" pitchFamily="18" charset="0"/>
                <a:cs typeface="Times New Roman" pitchFamily="18" charset="0"/>
              </a:rPr>
              <a:t>Neutron Networking</a:t>
            </a:r>
            <a:endParaRPr lang="en-US" sz="3200" b="1" dirty="0">
              <a:solidFill>
                <a:schemeClr val="accent3"/>
              </a:solidFill>
              <a:latin typeface="Times New Roman" pitchFamily="18" charset="0"/>
              <a:cs typeface="Times New Roman" pitchFamily="18" charset="0"/>
            </a:endParaRPr>
          </a:p>
        </p:txBody>
      </p:sp>
      <p:pic>
        <p:nvPicPr>
          <p:cNvPr id="21507" name="Picture 1"/>
          <p:cNvPicPr>
            <a:picLocks noGrp="1" noChangeAspect="1"/>
          </p:cNvPicPr>
          <p:nvPr>
            <p:ph sz="half" idx="1"/>
          </p:nvPr>
        </p:nvPicPr>
        <p:blipFill>
          <a:blip r:embed="rId2" cstate="print"/>
          <a:srcRect/>
          <a:stretch>
            <a:fillRect/>
          </a:stretch>
        </p:blipFill>
        <p:spPr>
          <a:xfrm>
            <a:off x="990600" y="1143000"/>
            <a:ext cx="3581400" cy="5410200"/>
          </a:xfrm>
          <a:noFill/>
        </p:spPr>
      </p:pic>
      <p:pic>
        <p:nvPicPr>
          <p:cNvPr id="21508" name="Picture 8"/>
          <p:cNvPicPr>
            <a:picLocks noGrp="1" noChangeAspect="1"/>
          </p:cNvPicPr>
          <p:nvPr>
            <p:ph sz="half" idx="2"/>
          </p:nvPr>
        </p:nvPicPr>
        <p:blipFill>
          <a:blip r:embed="rId3" cstate="print"/>
          <a:srcRect/>
          <a:stretch>
            <a:fillRect/>
          </a:stretch>
        </p:blipFill>
        <p:spPr>
          <a:xfrm>
            <a:off x="4572000" y="1412776"/>
            <a:ext cx="4572000" cy="5140424"/>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10922" cy="634082"/>
          </a:xfrm>
        </p:spPr>
        <p:txBody>
          <a:bodyPr/>
          <a:lstStyle/>
          <a:p>
            <a:pPr algn="ctr" eaLnBrk="1" fontAlgn="auto" hangingPunct="1">
              <a:spcAft>
                <a:spcPts val="0"/>
              </a:spcAft>
              <a:defRPr/>
            </a:pPr>
            <a:r>
              <a:rPr lang="en-US" sz="3200" b="1" dirty="0" smtClean="0">
                <a:solidFill>
                  <a:srgbClr val="0070C0"/>
                </a:solidFill>
                <a:latin typeface="Times New Roman" pitchFamily="18" charset="0"/>
                <a:cs typeface="Times New Roman" pitchFamily="18" charset="0"/>
              </a:rPr>
              <a:t>Swift Object Storage</a:t>
            </a:r>
            <a:endParaRPr lang="en-US" sz="3200" b="1" dirty="0">
              <a:solidFill>
                <a:srgbClr val="0070C0"/>
              </a:solidFill>
              <a:latin typeface="Times New Roman" pitchFamily="18" charset="0"/>
              <a:cs typeface="Times New Roman" pitchFamily="18" charset="0"/>
            </a:endParaRPr>
          </a:p>
        </p:txBody>
      </p:sp>
      <p:pic>
        <p:nvPicPr>
          <p:cNvPr id="22532" name="Picture 2"/>
          <p:cNvPicPr>
            <a:picLocks noGrp="1" noChangeAspect="1"/>
          </p:cNvPicPr>
          <p:nvPr>
            <p:ph sz="half" idx="2"/>
          </p:nvPr>
        </p:nvPicPr>
        <p:blipFill>
          <a:blip r:embed="rId2" cstate="print"/>
          <a:srcRect/>
          <a:stretch>
            <a:fillRect/>
          </a:stretch>
        </p:blipFill>
        <p:spPr>
          <a:xfrm>
            <a:off x="755576" y="1593633"/>
            <a:ext cx="7272808" cy="4643679"/>
          </a:xfrm>
          <a:noFill/>
        </p:spPr>
      </p:pic>
      <p:sp>
        <p:nvSpPr>
          <p:cNvPr id="5" name="Content Placeholder 4"/>
          <p:cNvSpPr>
            <a:spLocks noGrp="1"/>
          </p:cNvSpPr>
          <p:nvPr>
            <p:ph sz="half" idx="1"/>
          </p:nvPr>
        </p:nvSpPr>
        <p:spPr/>
        <p:txBody>
          <a:bodyPr/>
          <a:lstStyle/>
          <a:p>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78098"/>
          </a:xfrm>
        </p:spPr>
        <p:txBody>
          <a:bodyPr/>
          <a:lstStyle/>
          <a:p>
            <a:pPr algn="ctr" eaLnBrk="1" fontAlgn="auto" hangingPunct="1">
              <a:spcAft>
                <a:spcPts val="0"/>
              </a:spcAft>
              <a:defRPr/>
            </a:pPr>
            <a:r>
              <a:rPr lang="en-US" sz="3200" b="1" i="1" dirty="0" smtClean="0">
                <a:solidFill>
                  <a:srgbClr val="0070C0"/>
                </a:solidFill>
                <a:latin typeface="Times New Roman" pitchFamily="18" charset="0"/>
                <a:cs typeface="Times New Roman" pitchFamily="18" charset="0"/>
              </a:rPr>
              <a:t>Cinder Block Storage</a:t>
            </a:r>
            <a:endParaRPr lang="en-US" sz="3200" b="1" i="1" dirty="0">
              <a:solidFill>
                <a:srgbClr val="0070C0"/>
              </a:solidFill>
              <a:latin typeface="Times New Roman" pitchFamily="18" charset="0"/>
              <a:cs typeface="Times New Roman" pitchFamily="18" charset="0"/>
            </a:endParaRPr>
          </a:p>
        </p:txBody>
      </p:sp>
      <p:pic>
        <p:nvPicPr>
          <p:cNvPr id="23556" name="Picture 8"/>
          <p:cNvPicPr>
            <a:picLocks noGrp="1" noChangeAspect="1"/>
          </p:cNvPicPr>
          <p:nvPr>
            <p:ph sz="half" idx="2"/>
          </p:nvPr>
        </p:nvPicPr>
        <p:blipFill>
          <a:blip r:embed="rId2" cstate="print"/>
          <a:srcRect/>
          <a:stretch>
            <a:fillRect/>
          </a:stretch>
        </p:blipFill>
        <p:spPr>
          <a:xfrm>
            <a:off x="1043608" y="1772816"/>
            <a:ext cx="7204752" cy="4392488"/>
          </a:xfrm>
          <a:noFill/>
        </p:spPr>
      </p:pic>
      <p:sp>
        <p:nvSpPr>
          <p:cNvPr id="5" name="Content Placeholder 4"/>
          <p:cNvSpPr>
            <a:spLocks noGrp="1"/>
          </p:cNvSpPr>
          <p:nvPr>
            <p:ph sz="half" idx="1"/>
          </p:nvPr>
        </p:nvSpPr>
        <p:spPr/>
        <p:txBody>
          <a:bodyPr/>
          <a:lstStyle/>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sz="3200" b="1" i="1" dirty="0" smtClean="0">
                <a:solidFill>
                  <a:srgbClr val="0070C0"/>
                </a:solidFill>
                <a:latin typeface="Times New Roman" pitchFamily="18" charset="0"/>
                <a:cs typeface="Times New Roman" pitchFamily="18" charset="0"/>
              </a:rPr>
              <a:t>Keystone Identity Management</a:t>
            </a:r>
            <a:endParaRPr lang="en-US" sz="3200" b="1" i="1" dirty="0">
              <a:solidFill>
                <a:srgbClr val="0070C0"/>
              </a:solidFill>
              <a:latin typeface="Times New Roman" pitchFamily="18" charset="0"/>
              <a:cs typeface="Times New Roman" pitchFamily="18" charset="0"/>
            </a:endParaRPr>
          </a:p>
        </p:txBody>
      </p:sp>
      <p:pic>
        <p:nvPicPr>
          <p:cNvPr id="24579" name="Picture 2"/>
          <p:cNvPicPr>
            <a:picLocks noGrp="1" noChangeAspect="1" noChangeArrowheads="1"/>
          </p:cNvPicPr>
          <p:nvPr>
            <p:ph idx="1"/>
          </p:nvPr>
        </p:nvPicPr>
        <p:blipFill>
          <a:blip r:embed="rId2" cstate="print"/>
          <a:srcRect/>
          <a:stretch>
            <a:fillRect/>
          </a:stretch>
        </p:blipFill>
        <p:spPr>
          <a:xfrm>
            <a:off x="1524000" y="1447800"/>
            <a:ext cx="7239000" cy="49530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200" b="1" i="1" dirty="0" smtClean="0">
                <a:solidFill>
                  <a:srgbClr val="0070C0"/>
                </a:solidFill>
                <a:latin typeface="Arial Black" pitchFamily="34" charset="0"/>
                <a:cs typeface="Times New Roman" pitchFamily="18" charset="0"/>
              </a:rPr>
              <a:t>Glance Image Management</a:t>
            </a:r>
            <a:endParaRPr lang="en-US" sz="3200" b="1" i="1" dirty="0">
              <a:solidFill>
                <a:srgbClr val="0070C0"/>
              </a:solidFill>
              <a:latin typeface="Arial Black" pitchFamily="34" charset="0"/>
              <a:cs typeface="Times New Roman" pitchFamily="18" charset="0"/>
            </a:endParaRPr>
          </a:p>
        </p:txBody>
      </p:sp>
      <p:pic>
        <p:nvPicPr>
          <p:cNvPr id="25603" name="Picture 2" descr="C:\Users\DIKSHA\Documents\gl.PNG"/>
          <p:cNvPicPr>
            <a:picLocks noGrp="1" noChangeAspect="1" noChangeArrowheads="1"/>
          </p:cNvPicPr>
          <p:nvPr>
            <p:ph idx="1"/>
          </p:nvPr>
        </p:nvPicPr>
        <p:blipFill>
          <a:blip r:embed="rId2" cstate="print"/>
          <a:srcRect/>
          <a:stretch>
            <a:fillRect/>
          </a:stretch>
        </p:blipFill>
        <p:spPr>
          <a:xfrm>
            <a:off x="1600200" y="1295400"/>
            <a:ext cx="7315200" cy="48006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200" b="1" i="1" dirty="0" err="1" smtClean="0">
                <a:solidFill>
                  <a:srgbClr val="0070C0"/>
                </a:solidFill>
                <a:latin typeface="Arial Black" pitchFamily="34" charset="0"/>
                <a:cs typeface="Times New Roman" pitchFamily="18" charset="0"/>
              </a:rPr>
              <a:t>Ceilometer</a:t>
            </a:r>
            <a:r>
              <a:rPr lang="en-US" sz="3200" b="1" i="1" dirty="0" smtClean="0">
                <a:solidFill>
                  <a:srgbClr val="0070C0"/>
                </a:solidFill>
                <a:latin typeface="Arial Black" pitchFamily="34" charset="0"/>
                <a:cs typeface="Times New Roman" pitchFamily="18" charset="0"/>
              </a:rPr>
              <a:t> Metering and Monitoring</a:t>
            </a:r>
            <a:endParaRPr lang="en-US" sz="3200" b="1" i="1" dirty="0">
              <a:solidFill>
                <a:srgbClr val="0070C0"/>
              </a:solidFill>
              <a:latin typeface="Arial Black" pitchFamily="34" charset="0"/>
              <a:cs typeface="Times New Roman" pitchFamily="18" charset="0"/>
            </a:endParaRPr>
          </a:p>
        </p:txBody>
      </p:sp>
      <p:pic>
        <p:nvPicPr>
          <p:cNvPr id="26627" name="Picture 1"/>
          <p:cNvPicPr>
            <a:picLocks noGrp="1" noChangeAspect="1"/>
          </p:cNvPicPr>
          <p:nvPr>
            <p:ph idx="1"/>
          </p:nvPr>
        </p:nvPicPr>
        <p:blipFill>
          <a:blip r:embed="rId2" cstate="print"/>
          <a:srcRect/>
          <a:stretch>
            <a:fillRect/>
          </a:stretch>
        </p:blipFill>
        <p:spPr>
          <a:xfrm>
            <a:off x="1371600" y="1447800"/>
            <a:ext cx="7620000" cy="48006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754938" cy="778098"/>
          </a:xfrm>
        </p:spPr>
        <p:txBody>
          <a:bodyPr/>
          <a:lstStyle/>
          <a:p>
            <a:pPr algn="ctr" eaLnBrk="1" fontAlgn="auto" hangingPunct="1">
              <a:spcAft>
                <a:spcPts val="0"/>
              </a:spcAft>
              <a:defRPr/>
            </a:pPr>
            <a:r>
              <a:rPr lang="en-US" sz="3200" b="1" i="1" dirty="0" smtClean="0">
                <a:solidFill>
                  <a:srgbClr val="0070C0"/>
                </a:solidFill>
                <a:latin typeface="Arial Black" pitchFamily="34" charset="0"/>
                <a:cs typeface="Times New Roman" pitchFamily="18" charset="0"/>
              </a:rPr>
              <a:t>Heat Orchestration</a:t>
            </a:r>
            <a:endParaRPr lang="en-US" sz="3200" b="1" i="1" dirty="0">
              <a:solidFill>
                <a:srgbClr val="0070C0"/>
              </a:solidFill>
              <a:latin typeface="Arial Black" pitchFamily="34" charset="0"/>
              <a:cs typeface="Times New Roman" pitchFamily="18" charset="0"/>
            </a:endParaRPr>
          </a:p>
        </p:txBody>
      </p:sp>
      <p:pic>
        <p:nvPicPr>
          <p:cNvPr id="27651" name="Picture 3"/>
          <p:cNvPicPr>
            <a:picLocks noGrp="1" noChangeAspect="1"/>
          </p:cNvPicPr>
          <p:nvPr>
            <p:ph sz="half" idx="1"/>
          </p:nvPr>
        </p:nvPicPr>
        <p:blipFill>
          <a:blip r:embed="rId2" cstate="print"/>
          <a:srcRect/>
          <a:stretch>
            <a:fillRect/>
          </a:stretch>
        </p:blipFill>
        <p:spPr>
          <a:xfrm>
            <a:off x="611560" y="1412776"/>
            <a:ext cx="2222500" cy="2057400"/>
          </a:xfrm>
          <a:noFill/>
        </p:spPr>
      </p:pic>
      <p:pic>
        <p:nvPicPr>
          <p:cNvPr id="27652" name="Picture 1"/>
          <p:cNvPicPr>
            <a:picLocks noGrp="1" noChangeAspect="1"/>
          </p:cNvPicPr>
          <p:nvPr>
            <p:ph sz="half" idx="2"/>
          </p:nvPr>
        </p:nvPicPr>
        <p:blipFill>
          <a:blip r:embed="rId3" cstate="print"/>
          <a:srcRect/>
          <a:stretch>
            <a:fillRect/>
          </a:stretch>
        </p:blipFill>
        <p:spPr>
          <a:xfrm>
            <a:off x="3275856" y="2564904"/>
            <a:ext cx="5189538" cy="38100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100" y="274638"/>
            <a:ext cx="7499350" cy="792162"/>
          </a:xfrm>
        </p:spPr>
        <p:txBody>
          <a:bodyPr/>
          <a:lstStyle/>
          <a:p>
            <a:pPr algn="ctr" eaLnBrk="1" fontAlgn="auto" hangingPunct="1">
              <a:spcAft>
                <a:spcPts val="0"/>
              </a:spcAft>
              <a:defRPr/>
            </a:pPr>
            <a:r>
              <a:rPr lang="en-US" sz="3200" b="1" i="1" dirty="0" smtClean="0">
                <a:solidFill>
                  <a:srgbClr val="0070C0"/>
                </a:solidFill>
                <a:latin typeface="Arial Black" pitchFamily="34" charset="0"/>
                <a:cs typeface="Times New Roman" pitchFamily="18" charset="0"/>
              </a:rPr>
              <a:t>Sample Architecture</a:t>
            </a:r>
            <a:endParaRPr lang="en-US" sz="3200" b="1" i="1" dirty="0">
              <a:solidFill>
                <a:srgbClr val="0070C0"/>
              </a:solidFill>
              <a:latin typeface="Arial Black" pitchFamily="34" charset="0"/>
              <a:cs typeface="Times New Roman" pitchFamily="18" charset="0"/>
            </a:endParaRPr>
          </a:p>
        </p:txBody>
      </p:sp>
      <p:pic>
        <p:nvPicPr>
          <p:cNvPr id="28675" name="Picture 2" descr="C:\Users\DIKSHA\Documents\eg.PNG"/>
          <p:cNvPicPr>
            <a:picLocks noGrp="1" noChangeAspect="1" noChangeArrowheads="1"/>
          </p:cNvPicPr>
          <p:nvPr>
            <p:ph sz="half" idx="1"/>
          </p:nvPr>
        </p:nvPicPr>
        <p:blipFill>
          <a:blip r:embed="rId2" cstate="print"/>
          <a:srcRect/>
          <a:stretch>
            <a:fillRect/>
          </a:stretch>
        </p:blipFill>
        <p:spPr>
          <a:xfrm>
            <a:off x="611560" y="1412776"/>
            <a:ext cx="8077200" cy="4724400"/>
          </a:xfrm>
          <a:noFill/>
        </p:spPr>
      </p:pic>
      <p:sp>
        <p:nvSpPr>
          <p:cNvPr id="8" name="Content Placeholder 7"/>
          <p:cNvSpPr>
            <a:spLocks noGrp="1"/>
          </p:cNvSpPr>
          <p:nvPr>
            <p:ph sz="half" idx="2"/>
          </p:nvPr>
        </p:nvSpPr>
        <p:spPr>
          <a:xfrm>
            <a:off x="1219200" y="5943600"/>
            <a:ext cx="7715250" cy="762000"/>
          </a:xfrm>
        </p:spPr>
        <p:txBody>
          <a:bodyPr>
            <a:normAutofit fontScale="92500"/>
          </a:bodyPr>
          <a:lstStyle/>
          <a:p>
            <a:pPr marL="365760" indent="-283464" algn="ctr" eaLnBrk="1" fontAlgn="auto" hangingPunct="1">
              <a:spcAft>
                <a:spcPts val="0"/>
              </a:spcAft>
              <a:buFont typeface="Wingdings 2"/>
              <a:buNone/>
              <a:defRPr/>
            </a:pPr>
            <a:r>
              <a:rPr lang="en-US" dirty="0" smtClean="0">
                <a:latin typeface="Times New Roman" pitchFamily="18" charset="0"/>
                <a:cs typeface="Times New Roman" pitchFamily="18" charset="0"/>
              </a:rPr>
              <a:t>Three node-architecture with </a:t>
            </a:r>
            <a:r>
              <a:rPr lang="en-US" dirty="0" err="1" smtClean="0">
                <a:latin typeface="Times New Roman" pitchFamily="18" charset="0"/>
                <a:cs typeface="Times New Roman" pitchFamily="18" charset="0"/>
              </a:rPr>
              <a:t>OpenStack</a:t>
            </a:r>
            <a:r>
              <a:rPr lang="en-US" dirty="0" smtClean="0">
                <a:latin typeface="Times New Roman" pitchFamily="18" charset="0"/>
                <a:cs typeface="Times New Roman" pitchFamily="18" charset="0"/>
              </a:rPr>
              <a:t> Networking (Neutron)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US" sz="3200" b="1" i="1" dirty="0" smtClean="0">
                <a:solidFill>
                  <a:srgbClr val="0070C0"/>
                </a:solidFill>
                <a:latin typeface="Arial Black" pitchFamily="34" charset="0"/>
                <a:cs typeface="Times New Roman" pitchFamily="18" charset="0"/>
              </a:rPr>
              <a:t>DEVSTACK</a:t>
            </a:r>
            <a:endParaRPr lang="en-US" sz="3200" b="1" i="1" dirty="0">
              <a:solidFill>
                <a:srgbClr val="0070C0"/>
              </a:solidFill>
              <a:latin typeface="Arial Black" pitchFamily="34" charset="0"/>
              <a:cs typeface="Times New Roman" pitchFamily="18" charset="0"/>
            </a:endParaRPr>
          </a:p>
        </p:txBody>
      </p:sp>
      <p:sp>
        <p:nvSpPr>
          <p:cNvPr id="29699" name="Content Placeholder 5"/>
          <p:cNvSpPr>
            <a:spLocks noGrp="1"/>
          </p:cNvSpPr>
          <p:nvPr>
            <p:ph idx="1"/>
          </p:nvPr>
        </p:nvSpPr>
        <p:spPr/>
        <p:txBody>
          <a:bodyPr/>
          <a:lstStyle/>
          <a:p>
            <a:pPr>
              <a:buFont typeface="Wingdings 2" pitchFamily="18" charset="2"/>
              <a:buNone/>
            </a:pPr>
            <a:r>
              <a:rPr lang="en-US" sz="2400" b="1" smtClean="0">
                <a:latin typeface="Times New Roman" pitchFamily="18" charset="0"/>
                <a:cs typeface="Times New Roman" pitchFamily="18" charset="0"/>
              </a:rPr>
              <a:t>DevStack</a:t>
            </a:r>
            <a:r>
              <a:rPr lang="en-US" sz="2400" smtClean="0">
                <a:latin typeface="Times New Roman" pitchFamily="18" charset="0"/>
                <a:cs typeface="Times New Roman" pitchFamily="18" charset="0"/>
              </a:rPr>
              <a:t> is an opinionated script to quickly create an OpenStack development environment. It can also be used to demonstrate starting/running OpenStack services and provide examples of using them from a command line.</a:t>
            </a:r>
          </a:p>
          <a:p>
            <a:pPr>
              <a:buFont typeface="Wingdings 2" pitchFamily="18" charset="2"/>
              <a:buNone/>
            </a:pPr>
            <a:r>
              <a:rPr lang="en-US" sz="2400" smtClean="0">
                <a:latin typeface="Times New Roman" pitchFamily="18" charset="0"/>
                <a:cs typeface="Times New Roman" pitchFamily="18" charset="0"/>
              </a:rPr>
              <a:t>   DevStack's mission is to provide and maintain tools used for the installation of the central OpenStack services from source (git repository master, or specific branches) suitable for development and operational testing. It also demonstrates and documents examples of configuring and running services as well as command line client usage.</a:t>
            </a:r>
          </a:p>
          <a:p>
            <a:pPr>
              <a:buFont typeface="Wingdings 2" pitchFamily="18" charset="2"/>
              <a:buNone/>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rgbClr val="0070C0"/>
                </a:solidFill>
                <a:latin typeface="Arial Black" pitchFamily="34" charset="0"/>
                <a:cs typeface="Times New Roman" pitchFamily="18" charset="0"/>
              </a:rPr>
              <a:t>INSTALLING DEVSTACK</a:t>
            </a:r>
            <a:endParaRPr lang="en-US" sz="3200" b="1" dirty="0">
              <a:solidFill>
                <a:srgbClr val="0070C0"/>
              </a:solidFill>
              <a:latin typeface="Arial Black" pitchFamily="34" charset="0"/>
              <a:cs typeface="Times New Roman" pitchFamily="18" charset="0"/>
            </a:endParaRPr>
          </a:p>
        </p:txBody>
      </p:sp>
      <p:sp>
        <p:nvSpPr>
          <p:cNvPr id="30723" name="Content Placeholder 2"/>
          <p:cNvSpPr>
            <a:spLocks noGrp="1"/>
          </p:cNvSpPr>
          <p:nvPr>
            <p:ph idx="1"/>
          </p:nvPr>
        </p:nvSpPr>
        <p:spPr/>
        <p:txBody>
          <a:bodyPr/>
          <a:lstStyle/>
          <a:p>
            <a:r>
              <a:rPr lang="en-US" sz="2000" smtClean="0">
                <a:latin typeface="Times New Roman" pitchFamily="18" charset="0"/>
                <a:cs typeface="Times New Roman" pitchFamily="18" charset="0"/>
              </a:rPr>
              <a:t>INSTALL OS- DevStack works on selected versions of operating system. So for successful working of DevStack we installed UBUNTU 14.04 LTS(Long Term Support).</a:t>
            </a:r>
          </a:p>
          <a:p>
            <a:r>
              <a:rPr lang="en-US" sz="2000" smtClean="0">
                <a:latin typeface="Times New Roman" pitchFamily="18" charset="0"/>
                <a:cs typeface="Times New Roman" pitchFamily="18" charset="0"/>
              </a:rPr>
              <a:t>DOWNLOAD DEVSTACK-  To download DevStack we need to clone to official website of DevStack using a command terminal:</a:t>
            </a:r>
          </a:p>
          <a:p>
            <a:pPr>
              <a:buFont typeface="Wingdings 2" pitchFamily="18" charset="2"/>
              <a:buNone/>
            </a:pPr>
            <a:r>
              <a:rPr lang="en-US" sz="2000" smtClean="0">
                <a:latin typeface="Times New Roman" pitchFamily="18" charset="0"/>
                <a:cs typeface="Times New Roman" pitchFamily="18" charset="0"/>
              </a:rPr>
              <a:t>    </a:t>
            </a:r>
            <a:r>
              <a:rPr lang="en-US" sz="2000" i="1" smtClean="0">
                <a:latin typeface="Times New Roman" pitchFamily="18" charset="0"/>
                <a:cs typeface="Times New Roman" pitchFamily="18" charset="0"/>
              </a:rPr>
              <a:t>git clone https://github.com/openstack-dev/devstack.git</a:t>
            </a:r>
          </a:p>
          <a:p>
            <a:pPr>
              <a:buFont typeface="Wingdings 2" pitchFamily="18" charset="2"/>
              <a:buNone/>
            </a:pPr>
            <a:r>
              <a:rPr lang="en-US" sz="2000" i="1" smtClean="0">
                <a:latin typeface="Times New Roman" pitchFamily="18" charset="0"/>
                <a:cs typeface="Times New Roman" pitchFamily="18" charset="0"/>
              </a:rPr>
              <a:t>    </a:t>
            </a:r>
            <a:r>
              <a:rPr lang="en-US" sz="2000" smtClean="0">
                <a:latin typeface="Times New Roman" pitchFamily="18" charset="0"/>
                <a:cs typeface="Times New Roman" pitchFamily="18" charset="0"/>
              </a:rPr>
              <a:t>DevStack contains a script that installs OpenStack and templates for configuration files.</a:t>
            </a:r>
          </a:p>
          <a:p>
            <a:r>
              <a:rPr lang="en-US" sz="2000" smtClean="0">
                <a:latin typeface="Times New Roman" pitchFamily="18" charset="0"/>
                <a:cs typeface="Times New Roman" pitchFamily="18" charset="0"/>
              </a:rPr>
              <a:t>START THE INSTALL-  After  successfully downloading DevStack we can easily install DevStack using command:</a:t>
            </a:r>
          </a:p>
          <a:p>
            <a:pPr>
              <a:buFont typeface="Wingdings 2" pitchFamily="18" charset="2"/>
              <a:buNone/>
            </a:pPr>
            <a:r>
              <a:rPr lang="en-US" sz="2000" smtClean="0">
                <a:latin typeface="Times New Roman" pitchFamily="18" charset="0"/>
                <a:cs typeface="Times New Roman" pitchFamily="18" charset="0"/>
              </a:rPr>
              <a:t>    </a:t>
            </a:r>
            <a:r>
              <a:rPr lang="en-US" sz="2000" i="1" smtClean="0">
                <a:latin typeface="Times New Roman" pitchFamily="18" charset="0"/>
                <a:cs typeface="Times New Roman" pitchFamily="18" charset="0"/>
              </a:rPr>
              <a:t>cd devstack; ./stack.sh</a:t>
            </a:r>
          </a:p>
          <a:p>
            <a:pPr>
              <a:buFont typeface="Wingdings 2" pitchFamily="18" charset="2"/>
              <a:buNone/>
            </a:pPr>
            <a:endParaRPr lang="en-US" sz="2000" smtClean="0">
              <a:solidFill>
                <a:schemeClr val="tx2"/>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An Insight into Cloud Computing</a:t>
            </a:r>
            <a:endParaRPr lang="en-IN" b="1" dirty="0">
              <a:solidFill>
                <a:srgbClr val="0070C0"/>
              </a:solidFill>
            </a:endParaRPr>
          </a:p>
        </p:txBody>
      </p:sp>
      <p:sp>
        <p:nvSpPr>
          <p:cNvPr id="4" name="Content Placeholder 3"/>
          <p:cNvSpPr>
            <a:spLocks noGrp="1"/>
          </p:cNvSpPr>
          <p:nvPr>
            <p:ph sz="quarter" idx="1"/>
          </p:nvPr>
        </p:nvSpPr>
        <p:spPr/>
        <p:txBody>
          <a:bodyPr>
            <a:normAutofit lnSpcReduction="10000"/>
          </a:bodyPr>
          <a:lstStyle/>
          <a:p>
            <a:pPr algn="ct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What is Cloud ?</a:t>
            </a:r>
          </a:p>
          <a:p>
            <a:r>
              <a:rPr lang="en-US" dirty="0" smtClean="0">
                <a:latin typeface="Times New Roman" pitchFamily="18" charset="0"/>
                <a:cs typeface="Times New Roman" pitchFamily="18" charset="0"/>
              </a:rPr>
              <a:t> The word cloud is used as a metaphor for  "</a:t>
            </a:r>
            <a:r>
              <a:rPr lang="en-US" i="1" dirty="0" smtClean="0">
                <a:latin typeface="Times New Roman" pitchFamily="18" charset="0"/>
                <a:cs typeface="Times New Roman" pitchFamily="18" charset="0"/>
              </a:rPr>
              <a:t>the Internet</a:t>
            </a:r>
            <a:r>
              <a:rPr lang="en-US" dirty="0" smtClean="0">
                <a:latin typeface="Times New Roman" pitchFamily="18" charset="0"/>
                <a:cs typeface="Times New Roman" pitchFamily="18" charset="0"/>
              </a:rPr>
              <a:t>"</a:t>
            </a:r>
            <a:r>
              <a:rPr lang="en-IN" dirty="0" smtClean="0">
                <a:latin typeface="Times New Roman" pitchFamily="18" charset="0"/>
                <a:cs typeface="Times New Roman" pitchFamily="18" charset="0"/>
              </a:rPr>
              <a:t> </a:t>
            </a:r>
          </a:p>
          <a:p>
            <a:r>
              <a:rPr lang="en-IN" dirty="0" smtClean="0">
                <a:latin typeface="Times New Roman" pitchFamily="18" charset="0"/>
                <a:cs typeface="Times New Roman" pitchFamily="18" charset="0"/>
              </a:rPr>
              <a:t> The expression </a:t>
            </a:r>
            <a:r>
              <a:rPr lang="en-IN" i="1" dirty="0" smtClean="0">
                <a:latin typeface="Times New Roman" pitchFamily="18" charset="0"/>
                <a:cs typeface="Times New Roman" pitchFamily="18" charset="0"/>
              </a:rPr>
              <a:t>cloud</a:t>
            </a:r>
            <a:r>
              <a:rPr lang="en-IN" dirty="0" smtClean="0">
                <a:latin typeface="Times New Roman" pitchFamily="18" charset="0"/>
                <a:cs typeface="Times New Roman" pitchFamily="18" charset="0"/>
              </a:rPr>
              <a:t> is commonly used in science to describe a large agglomeration of objects that visually appear from a distance as a cloud and describes any set of things</a:t>
            </a:r>
            <a:endParaRPr lang="en-US" dirty="0" smtClean="0">
              <a:latin typeface="Times New Roman" pitchFamily="18" charset="0"/>
              <a:cs typeface="Times New Roman" pitchFamily="18" charset="0"/>
            </a:endParaRPr>
          </a:p>
          <a:p>
            <a:r>
              <a:rPr lang="en-IN" dirty="0" smtClean="0"/>
              <a:t>In analogy to above usage the word </a:t>
            </a:r>
            <a:r>
              <a:rPr lang="en-IN" i="1" dirty="0" smtClean="0"/>
              <a:t>cloud</a:t>
            </a:r>
            <a:r>
              <a:rPr lang="en-IN" dirty="0" smtClean="0"/>
              <a:t> was used as a metaphor for the Internet and a standardized cloud-like shape was used to denote a network on telephony schematics and later to depict the Internet in computer network diagrams.</a:t>
            </a:r>
            <a:endParaRPr lang="en-IN" dirty="0">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nk_you_cloud.png"/>
          <p:cNvPicPr>
            <a:picLocks noChangeAspect="1"/>
          </p:cNvPicPr>
          <p:nvPr/>
        </p:nvPicPr>
        <p:blipFill>
          <a:blip r:embed="rId2" cstate="print"/>
          <a:stretch>
            <a:fillRect/>
          </a:stretch>
        </p:blipFill>
        <p:spPr>
          <a:xfrm>
            <a:off x="539552" y="1268760"/>
            <a:ext cx="8212266" cy="40324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jpg"/>
          <p:cNvPicPr>
            <a:picLocks noChangeAspect="1"/>
          </p:cNvPicPr>
          <p:nvPr/>
        </p:nvPicPr>
        <p:blipFill>
          <a:blip r:embed="rId2" cstate="print"/>
          <a:stretch>
            <a:fillRect/>
          </a:stretch>
        </p:blipFill>
        <p:spPr>
          <a:xfrm>
            <a:off x="0" y="5743"/>
            <a:ext cx="9144000" cy="68465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NIST Models</a:t>
            </a:r>
            <a:endParaRPr lang="en-IN" dirty="0"/>
          </a:p>
        </p:txBody>
      </p:sp>
      <p:pic>
        <p:nvPicPr>
          <p:cNvPr id="2050" name="Picture 2" descr="C:\Users\Namita_2\Desktop\New folder\600px-Deployment_Methods.png"/>
          <p:cNvPicPr>
            <a:picLocks noGrp="1" noChangeAspect="1" noChangeArrowheads="1"/>
          </p:cNvPicPr>
          <p:nvPr>
            <p:ph sz="quarter" idx="1"/>
          </p:nvPr>
        </p:nvPicPr>
        <p:blipFill>
          <a:blip r:embed="rId2" cstate="print"/>
          <a:srcRect/>
          <a:stretch>
            <a:fillRect/>
          </a:stretch>
        </p:blipFill>
        <p:spPr bwMode="auto">
          <a:xfrm>
            <a:off x="251520" y="1412776"/>
            <a:ext cx="3635895" cy="4934244"/>
          </a:xfrm>
          <a:prstGeom prst="rect">
            <a:avLst/>
          </a:prstGeom>
          <a:noFill/>
        </p:spPr>
      </p:pic>
      <p:pic>
        <p:nvPicPr>
          <p:cNvPr id="2051" name="Picture 3" descr="C:\Users\Namita_2\Desktop\New folder\600px-Service_Models.png"/>
          <p:cNvPicPr>
            <a:picLocks noChangeAspect="1" noChangeArrowheads="1"/>
          </p:cNvPicPr>
          <p:nvPr/>
        </p:nvPicPr>
        <p:blipFill>
          <a:blip r:embed="rId3" cstate="print"/>
          <a:srcRect/>
          <a:stretch>
            <a:fillRect/>
          </a:stretch>
        </p:blipFill>
        <p:spPr bwMode="auto">
          <a:xfrm>
            <a:off x="3923928" y="1412776"/>
            <a:ext cx="4947319" cy="49685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62664" cy="720080"/>
          </a:xfrm>
        </p:spPr>
        <p:txBody>
          <a:bodyPr>
            <a:noAutofit/>
          </a:bodyPr>
          <a:lstStyle/>
          <a:p>
            <a:r>
              <a:rPr lang="en-US" sz="3200" i="1" dirty="0" smtClean="0">
                <a:solidFill>
                  <a:srgbClr val="0070C0"/>
                </a:solidFill>
                <a:latin typeface="Arial Black" pitchFamily="34" charset="0"/>
              </a:rPr>
              <a:t>           The nist service models</a:t>
            </a:r>
            <a:endParaRPr lang="en-IN" sz="3200" i="1" dirty="0">
              <a:solidFill>
                <a:srgbClr val="0070C0"/>
              </a:solidFill>
              <a:latin typeface="Arial Black" pitchFamily="34" charset="0"/>
            </a:endParaRPr>
          </a:p>
        </p:txBody>
      </p:sp>
      <p:sp>
        <p:nvSpPr>
          <p:cNvPr id="3" name="Text Placeholder 2"/>
          <p:cNvSpPr>
            <a:spLocks noGrp="1"/>
          </p:cNvSpPr>
          <p:nvPr>
            <p:ph type="body" idx="1"/>
          </p:nvPr>
        </p:nvSpPr>
        <p:spPr>
          <a:xfrm>
            <a:off x="2123728" y="6309320"/>
            <a:ext cx="6334472" cy="72430"/>
          </a:xfrm>
        </p:spPr>
        <p:txBody>
          <a:bodyPr>
            <a:normAutofit fontScale="25000" lnSpcReduction="20000"/>
          </a:bodyPr>
          <a:lstStyle/>
          <a:p>
            <a:endParaRPr lang="en-IN" dirty="0"/>
          </a:p>
        </p:txBody>
      </p:sp>
      <p:pic>
        <p:nvPicPr>
          <p:cNvPr id="4" name="Content Placeholder 4" descr="Fig1_citation6.png"/>
          <p:cNvPicPr>
            <a:picLocks noGrp="1" noChangeAspect="1"/>
          </p:cNvPicPr>
          <p:nvPr>
            <p:ph sz="quarter" idx="1"/>
          </p:nvPr>
        </p:nvPicPr>
        <p:blipFill>
          <a:blip r:embed="rId2" cstate="print"/>
          <a:stretch>
            <a:fillRect/>
          </a:stretch>
        </p:blipFill>
        <p:spPr>
          <a:xfrm>
            <a:off x="2339752" y="980728"/>
            <a:ext cx="5915000" cy="5384256"/>
          </a:xfrm>
        </p:spPr>
      </p:pic>
      <p:pic>
        <p:nvPicPr>
          <p:cNvPr id="3074" name="Picture 2"/>
          <p:cNvPicPr>
            <a:picLocks noChangeAspect="1" noChangeArrowheads="1"/>
          </p:cNvPicPr>
          <p:nvPr/>
        </p:nvPicPr>
        <p:blipFill>
          <a:blip r:embed="rId3" cstate="print"/>
          <a:srcRect/>
          <a:stretch>
            <a:fillRect/>
          </a:stretch>
        </p:blipFill>
        <p:spPr bwMode="auto">
          <a:xfrm>
            <a:off x="251520" y="1340768"/>
            <a:ext cx="8691583" cy="4894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pPr algn="ctr"/>
            <a:r>
              <a:rPr lang="en-US" b="1" i="1" dirty="0" smtClean="0">
                <a:latin typeface="Arial Black" pitchFamily="34" charset="0"/>
              </a:rPr>
              <a:t/>
            </a:r>
            <a:br>
              <a:rPr lang="en-US" b="1" i="1" dirty="0" smtClean="0">
                <a:latin typeface="Arial Black" pitchFamily="34" charset="0"/>
              </a:rPr>
            </a:br>
            <a:r>
              <a:rPr lang="en-US" b="1" i="1" dirty="0" smtClean="0">
                <a:latin typeface="Arial Black" pitchFamily="34" charset="0"/>
              </a:rPr>
              <a:t/>
            </a:r>
            <a:br>
              <a:rPr lang="en-US" b="1" i="1" dirty="0" smtClean="0">
                <a:latin typeface="Arial Black" pitchFamily="34" charset="0"/>
              </a:rPr>
            </a:br>
            <a:r>
              <a:rPr lang="en-US" b="1" i="1" dirty="0" smtClean="0">
                <a:latin typeface="Arial Black" pitchFamily="34" charset="0"/>
              </a:rPr>
              <a:t>Software as a Service</a:t>
            </a:r>
            <a:br>
              <a:rPr lang="en-US" b="1" i="1" dirty="0" smtClean="0">
                <a:latin typeface="Arial Black" pitchFamily="34" charset="0"/>
              </a:rPr>
            </a:br>
            <a:r>
              <a:rPr lang="en-US" b="1" i="1" dirty="0" smtClean="0">
                <a:latin typeface="Arial Black" pitchFamily="34" charset="0"/>
              </a:rPr>
              <a:t>(SaaS)</a:t>
            </a:r>
            <a:endParaRPr lang="en-IN" b="1" i="1" dirty="0">
              <a:latin typeface="Arial Black" pitchFamily="34" charset="0"/>
            </a:endParaRPr>
          </a:p>
        </p:txBody>
      </p:sp>
      <p:sp>
        <p:nvSpPr>
          <p:cNvPr id="3" name="Content Placeholder 2"/>
          <p:cNvSpPr>
            <a:spLocks noGrp="1"/>
          </p:cNvSpPr>
          <p:nvPr>
            <p:ph sz="quarter" idx="1"/>
          </p:nvPr>
        </p:nvSpPr>
        <p:spPr>
          <a:xfrm>
            <a:off x="301752" y="1916832"/>
            <a:ext cx="8503920" cy="4182216"/>
          </a:xfrm>
        </p:spPr>
        <p:txBody>
          <a:bodyPr>
            <a:normAutofit fontScale="92500" lnSpcReduction="20000"/>
          </a:bodyPr>
          <a:lstStyle/>
          <a:p>
            <a:pPr marL="319088" indent="-319088">
              <a:spcBef>
                <a:spcPts val="700"/>
              </a:spcBef>
              <a:buClr>
                <a:schemeClr val="accent2"/>
              </a:buClr>
              <a:buSzPct val="60000"/>
              <a:buFont typeface="Wingdings" pitchFamily="2" charset="2"/>
              <a:buChar char="Ø"/>
            </a:pPr>
            <a:r>
              <a:rPr lang="en-US" dirty="0" smtClean="0">
                <a:latin typeface="Century Schoolbook" pitchFamily="18" charset="0"/>
              </a:rPr>
              <a:t>Defined as service-on-demand, where a provider will license software tailored.</a:t>
            </a:r>
          </a:p>
          <a:p>
            <a:pPr marL="319088" indent="-319088">
              <a:spcBef>
                <a:spcPts val="700"/>
              </a:spcBef>
              <a:buClr>
                <a:schemeClr val="accent2"/>
              </a:buClr>
              <a:buSzPct val="60000"/>
              <a:buFont typeface="Wingdings" pitchFamily="2" charset="2"/>
              <a:buChar char="Ø"/>
            </a:pPr>
            <a:r>
              <a:rPr lang="en-US" dirty="0" smtClean="0">
                <a:latin typeface="Century Schoolbook" pitchFamily="18" charset="0"/>
              </a:rPr>
              <a:t>In the SaaS model, cloud providers install and operate application software in the cloud and cloud users access the software from cloud clients. Cloud users do not manage the cloud infrastructure and platform where the application runs. This eliminates the need to install and run the application on the cloud user's own computers, which simplifies maintenance and support.</a:t>
            </a:r>
          </a:p>
          <a:p>
            <a:pPr marL="319088" indent="-319088">
              <a:spcBef>
                <a:spcPts val="700"/>
              </a:spcBef>
              <a:buClr>
                <a:schemeClr val="accent2"/>
              </a:buClr>
              <a:buSzPct val="60000"/>
              <a:buFont typeface="Wingdings" pitchFamily="2" charset="2"/>
              <a:buChar char="Ø"/>
            </a:pPr>
            <a:r>
              <a:rPr lang="en-US" dirty="0" smtClean="0">
                <a:latin typeface="Century Schoolbook" pitchFamily="18" charset="0"/>
              </a:rPr>
              <a:t>Examples of SaaS include: Google Apps, Microsoft </a:t>
            </a:r>
            <a:r>
              <a:rPr lang="en-US" smtClean="0">
                <a:latin typeface="Century Schoolbook" pitchFamily="18" charset="0"/>
              </a:rPr>
              <a:t>Office 365.</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b="1" i="1" dirty="0" smtClean="0">
                <a:latin typeface="Arial Black" pitchFamily="34" charset="0"/>
              </a:rPr>
              <a:t>Platform As A Service</a:t>
            </a:r>
            <a:br>
              <a:rPr lang="en-US" b="1" i="1" dirty="0" smtClean="0">
                <a:latin typeface="Arial Black" pitchFamily="34" charset="0"/>
              </a:rPr>
            </a:br>
            <a:r>
              <a:rPr lang="en-US" b="1" i="1" dirty="0" smtClean="0">
                <a:latin typeface="Arial Black" pitchFamily="34" charset="0"/>
              </a:rPr>
              <a:t>(</a:t>
            </a:r>
            <a:r>
              <a:rPr lang="en-US" b="1" i="1" dirty="0" err="1" smtClean="0">
                <a:latin typeface="Arial Black" pitchFamily="34" charset="0"/>
              </a:rPr>
              <a:t>PaaS</a:t>
            </a:r>
            <a:r>
              <a:rPr lang="en-US" dirty="0" smtClean="0"/>
              <a:t>)</a:t>
            </a:r>
            <a:endParaRPr lang="en-IN" dirty="0"/>
          </a:p>
        </p:txBody>
      </p:sp>
      <p:sp>
        <p:nvSpPr>
          <p:cNvPr id="3" name="Content Placeholder 2"/>
          <p:cNvSpPr>
            <a:spLocks noGrp="1"/>
          </p:cNvSpPr>
          <p:nvPr>
            <p:ph sz="quarter" idx="1"/>
          </p:nvPr>
        </p:nvSpPr>
        <p:spPr/>
        <p:txBody>
          <a:bodyPr>
            <a:normAutofit lnSpcReduction="10000"/>
          </a:bodyPr>
          <a:lstStyle/>
          <a:p>
            <a:r>
              <a:rPr lang="en-US" sz="2800" dirty="0" smtClean="0"/>
              <a:t>In the </a:t>
            </a:r>
            <a:r>
              <a:rPr lang="en-US" sz="2800" dirty="0" err="1" smtClean="0"/>
              <a:t>PaaS</a:t>
            </a:r>
            <a:r>
              <a:rPr lang="en-US" sz="2800" dirty="0" smtClean="0"/>
              <a:t> model, cloud providers deliver a computing platform typically including operating system, programming language execution environment, database, and web server. Application developers can develop and run their software solutions on a cloud platform without the cost and complexity of buying and managing the underlying hardware and software layers.</a:t>
            </a:r>
          </a:p>
          <a:p>
            <a:r>
              <a:rPr lang="en-US" sz="2800" dirty="0" smtClean="0">
                <a:latin typeface="Century Schoolbook" pitchFamily="18" charset="0"/>
              </a:rPr>
              <a:t>Examples of </a:t>
            </a:r>
            <a:r>
              <a:rPr lang="en-US" sz="2800" dirty="0" err="1" smtClean="0">
                <a:latin typeface="Century Schoolbook" pitchFamily="18" charset="0"/>
              </a:rPr>
              <a:t>PaaS</a:t>
            </a:r>
            <a:r>
              <a:rPr lang="en-US" sz="2800" dirty="0" smtClean="0">
                <a:latin typeface="Century Schoolbook" pitchFamily="18" charset="0"/>
              </a:rPr>
              <a:t> include: AWS Elastic Beanstalk, Force.com, Google App Engine, Windows Azure Cloud Services.</a:t>
            </a:r>
            <a:endParaRPr lang="en-IN" sz="2800" dirty="0" smtClean="0">
              <a:latin typeface="Century Schoolbook" pitchFamily="18" charset="0"/>
            </a:endParaRP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b="1" i="1" dirty="0" smtClean="0">
                <a:latin typeface="Arial Black" pitchFamily="34" charset="0"/>
              </a:rPr>
              <a:t>Infrastructure As A Service</a:t>
            </a:r>
            <a:br>
              <a:rPr lang="en-US" b="1" i="1" dirty="0" smtClean="0">
                <a:latin typeface="Arial Black" pitchFamily="34" charset="0"/>
              </a:rPr>
            </a:br>
            <a:r>
              <a:rPr lang="en-US" b="1" i="1" dirty="0" smtClean="0">
                <a:latin typeface="Arial Black" pitchFamily="34" charset="0"/>
              </a:rPr>
              <a:t>(</a:t>
            </a:r>
            <a:r>
              <a:rPr lang="en-US" b="1" i="1" dirty="0" err="1" smtClean="0">
                <a:latin typeface="Arial Black" pitchFamily="34" charset="0"/>
              </a:rPr>
              <a:t>IaaS</a:t>
            </a:r>
            <a:r>
              <a:rPr lang="en-US" b="1" i="1" dirty="0" smtClean="0">
                <a:latin typeface="Arial Black" pitchFamily="34" charset="0"/>
              </a:rPr>
              <a:t>) </a:t>
            </a:r>
            <a:endParaRPr lang="en-IN" b="1" i="1" dirty="0">
              <a:latin typeface="Arial Black" pitchFamily="34" charset="0"/>
            </a:endParaRPr>
          </a:p>
        </p:txBody>
      </p:sp>
      <p:sp>
        <p:nvSpPr>
          <p:cNvPr id="3" name="Content Placeholder 2"/>
          <p:cNvSpPr>
            <a:spLocks noGrp="1"/>
          </p:cNvSpPr>
          <p:nvPr>
            <p:ph sz="quarter" idx="1"/>
          </p:nvPr>
        </p:nvSpPr>
        <p:spPr/>
        <p:txBody>
          <a:bodyPr>
            <a:normAutofit fontScale="85000" lnSpcReduction="10000"/>
          </a:bodyPr>
          <a:lstStyle/>
          <a:p>
            <a:r>
              <a:rPr lang="en-US" sz="2800" dirty="0" smtClean="0">
                <a:latin typeface="Century Schoolbook" pitchFamily="18" charset="0"/>
              </a:rPr>
              <a:t>In the most basic cloud-service model, providers of </a:t>
            </a:r>
            <a:r>
              <a:rPr lang="en-US" sz="2800" dirty="0" err="1" smtClean="0">
                <a:latin typeface="Century Schoolbook" pitchFamily="18" charset="0"/>
              </a:rPr>
              <a:t>IaaS</a:t>
            </a:r>
            <a:r>
              <a:rPr lang="en-US" sz="2800" dirty="0" smtClean="0">
                <a:latin typeface="Century Schoolbook" pitchFamily="18" charset="0"/>
              </a:rPr>
              <a:t> offer computers physical or (more often) virtual machines and other resources. </a:t>
            </a:r>
            <a:r>
              <a:rPr lang="en-US" sz="2800" dirty="0" err="1" smtClean="0">
                <a:latin typeface="Century Schoolbook" pitchFamily="18" charset="0"/>
              </a:rPr>
              <a:t>IaaS</a:t>
            </a:r>
            <a:r>
              <a:rPr lang="en-US" sz="2800" dirty="0" smtClean="0">
                <a:latin typeface="Century Schoolbook" pitchFamily="18" charset="0"/>
              </a:rPr>
              <a:t> clouds often offer additional resources such as a virtual-machine disk image library, raw (block) and file-based storage, firewalls, load balancers, IP addresses, virtual local area networks (VLANs), and software bundles. </a:t>
            </a:r>
            <a:r>
              <a:rPr lang="en-US" sz="2800" dirty="0" err="1" smtClean="0">
                <a:latin typeface="Century Schoolbook" pitchFamily="18" charset="0"/>
              </a:rPr>
              <a:t>IaaS</a:t>
            </a:r>
            <a:r>
              <a:rPr lang="en-US" sz="2800" dirty="0" smtClean="0">
                <a:latin typeface="Century Schoolbook" pitchFamily="18" charset="0"/>
              </a:rPr>
              <a:t>-cloud providers supply these resources on-demand from their large pools installed in data centers.</a:t>
            </a:r>
          </a:p>
          <a:p>
            <a:r>
              <a:rPr lang="en-US" sz="2800" dirty="0" smtClean="0">
                <a:latin typeface="Century Schoolbook" pitchFamily="18" charset="0"/>
              </a:rPr>
              <a:t>Examples of </a:t>
            </a:r>
            <a:r>
              <a:rPr lang="en-US" sz="2800" dirty="0" err="1" smtClean="0">
                <a:latin typeface="Century Schoolbook" pitchFamily="18" charset="0"/>
              </a:rPr>
              <a:t>IaaS</a:t>
            </a:r>
            <a:r>
              <a:rPr lang="en-US" sz="2800" dirty="0" smtClean="0">
                <a:latin typeface="Century Schoolbook" pitchFamily="18" charset="0"/>
              </a:rPr>
              <a:t> providers include: Amazon EC2, Azure Services Platform, Google Compute Engine, HP Cloud, Oracle Infrastructure as a Service, </a:t>
            </a:r>
            <a:r>
              <a:rPr lang="en-US" sz="2800" dirty="0" err="1" smtClean="0">
                <a:latin typeface="Century Schoolbook" pitchFamily="18" charset="0"/>
              </a:rPr>
              <a:t>Rackspace</a:t>
            </a:r>
            <a:r>
              <a:rPr lang="en-US" sz="2800" dirty="0" smtClean="0">
                <a:latin typeface="Century Schoolbook" pitchFamily="18" charset="0"/>
              </a:rPr>
              <a:t> Cloud</a:t>
            </a: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TotalTime>
  <Words>755</Words>
  <Application>Microsoft Office PowerPoint</Application>
  <PresentationFormat>On-screen Show (4:3)</PresentationFormat>
  <Paragraphs>88</Paragraphs>
  <Slides>30</Slides>
  <Notes>1</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Oriel</vt:lpstr>
      <vt:lpstr>Civic</vt:lpstr>
      <vt:lpstr>Solstice</vt:lpstr>
      <vt:lpstr> </vt:lpstr>
      <vt:lpstr>Why switch to Cloud Computing?</vt:lpstr>
      <vt:lpstr>An Insight into Cloud Computing</vt:lpstr>
      <vt:lpstr>Slide 4</vt:lpstr>
      <vt:lpstr>The NIST Models</vt:lpstr>
      <vt:lpstr>           The nist service models</vt:lpstr>
      <vt:lpstr>  Software as a Service (SaaS)</vt:lpstr>
      <vt:lpstr>Platform As A Service (PaaS)</vt:lpstr>
      <vt:lpstr>Infrastructure As A Service (IaaS) </vt:lpstr>
      <vt:lpstr>The NIST Deployment Models</vt:lpstr>
      <vt:lpstr>Types of Cloud</vt:lpstr>
      <vt:lpstr>Open Stack</vt:lpstr>
      <vt:lpstr>User vs Vendor</vt:lpstr>
      <vt:lpstr>Open Stack Architecture</vt:lpstr>
      <vt:lpstr>Components of OpenStack</vt:lpstr>
      <vt:lpstr>Different Nodes in Open Stack</vt:lpstr>
      <vt:lpstr>Conceptual Architecture</vt:lpstr>
      <vt:lpstr>Functions</vt:lpstr>
      <vt:lpstr>Nova Compute</vt:lpstr>
      <vt:lpstr>Neutron Networking</vt:lpstr>
      <vt:lpstr>Swift Object Storage</vt:lpstr>
      <vt:lpstr>Cinder Block Storage</vt:lpstr>
      <vt:lpstr>Keystone Identity Management</vt:lpstr>
      <vt:lpstr>Glance Image Management</vt:lpstr>
      <vt:lpstr>Ceilometer Metering and Monitoring</vt:lpstr>
      <vt:lpstr>Heat Orchestration</vt:lpstr>
      <vt:lpstr>Sample Architecture</vt:lpstr>
      <vt:lpstr>DEVSTACK</vt:lpstr>
      <vt:lpstr>INSTALLING DEVSTACK</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Namita_2</dc:creator>
  <cp:lastModifiedBy>Namita_2</cp:lastModifiedBy>
  <cp:revision>20</cp:revision>
  <dcterms:created xsi:type="dcterms:W3CDTF">2014-10-15T05:58:41Z</dcterms:created>
  <dcterms:modified xsi:type="dcterms:W3CDTF">2014-10-15T08:08:27Z</dcterms:modified>
</cp:coreProperties>
</file>