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4" r:id="rId3"/>
    <p:sldId id="258" r:id="rId4"/>
    <p:sldId id="257" r:id="rId5"/>
    <p:sldId id="259" r:id="rId6"/>
    <p:sldId id="260" r:id="rId7"/>
    <p:sldId id="262" r:id="rId8"/>
    <p:sldId id="261" r:id="rId9"/>
    <p:sldId id="265" r:id="rId10"/>
    <p:sldId id="266" r:id="rId11"/>
    <p:sldId id="272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271" r:id="rId43"/>
  </p:sldIdLst>
  <p:sldSz cx="12801600" cy="9601200" type="A3"/>
  <p:notesSz cx="14355763" cy="9926638"/>
  <p:defaultTextStyle>
    <a:defPPr>
      <a:defRPr lang="fa-IR"/>
    </a:defPPr>
    <a:lvl1pPr marL="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30" d="100"/>
          <a:sy n="30" d="100"/>
        </p:scale>
        <p:origin x="-2076" y="-582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6AF388-978F-4306-ADE7-256A3F22FAE4}" type="doc">
      <dgm:prSet loTypeId="urn:microsoft.com/office/officeart/2005/8/layout/equation2" loCatId="relationship" qsTypeId="urn:microsoft.com/office/officeart/2005/8/quickstyle/3d3" qsCatId="3D" csTypeId="urn:microsoft.com/office/officeart/2005/8/colors/accent5_2" csCatId="accent5" phldr="1"/>
      <dgm:spPr/>
      <dgm:t>
        <a:bodyPr/>
        <a:lstStyle/>
        <a:p>
          <a:pPr rtl="1"/>
          <a:endParaRPr lang="fa-IR"/>
        </a:p>
      </dgm:t>
    </dgm:pt>
    <dgm:pt modelId="{9331EA6A-45FA-41CA-BF6F-214219D1C1D1}">
      <dgm:prSet phldrT="[Text]" custT="1"/>
      <dgm:spPr/>
      <dgm:t>
        <a:bodyPr/>
        <a:lstStyle/>
        <a:p>
          <a:pPr rtl="1"/>
          <a:r>
            <a:rPr lang="fa-IR" sz="2800" smtClean="0">
              <a:cs typeface="B Davat" pitchFamily="2" charset="-78"/>
            </a:rPr>
            <a:t>تحلیل وضع موجود</a:t>
          </a:r>
          <a:endParaRPr lang="fa-IR" sz="2800" dirty="0">
            <a:cs typeface="B Davat" pitchFamily="2" charset="-78"/>
          </a:endParaRPr>
        </a:p>
      </dgm:t>
    </dgm:pt>
    <dgm:pt modelId="{F68C734C-3C25-4822-AB5D-DD70B4C09C90}" type="parTrans" cxnId="{C3FD1B83-B3E9-4C7E-9C18-DBE4510D43C4}">
      <dgm:prSet/>
      <dgm:spPr/>
      <dgm:t>
        <a:bodyPr/>
        <a:lstStyle/>
        <a:p>
          <a:pPr rtl="1"/>
          <a:endParaRPr lang="fa-IR">
            <a:solidFill>
              <a:schemeClr val="tx1"/>
            </a:solidFill>
          </a:endParaRPr>
        </a:p>
      </dgm:t>
    </dgm:pt>
    <dgm:pt modelId="{E3440F6E-811E-4F7B-89C5-500F4E933F09}" type="sibTrans" cxnId="{C3FD1B83-B3E9-4C7E-9C18-DBE4510D43C4}">
      <dgm:prSet/>
      <dgm:spPr/>
      <dgm:t>
        <a:bodyPr/>
        <a:lstStyle/>
        <a:p>
          <a:pPr rtl="1"/>
          <a:endParaRPr lang="fa-IR">
            <a:solidFill>
              <a:schemeClr val="tx1"/>
            </a:solidFill>
          </a:endParaRPr>
        </a:p>
      </dgm:t>
    </dgm:pt>
    <dgm:pt modelId="{C817BECD-AC90-43F5-B50A-2F0C3F2DC095}">
      <dgm:prSet phldrT="[Text]" custT="1"/>
      <dgm:spPr/>
      <dgm:t>
        <a:bodyPr/>
        <a:lstStyle/>
        <a:p>
          <a:pPr rtl="1"/>
          <a:r>
            <a:rPr lang="fa-IR" sz="3200" smtClean="0">
              <a:cs typeface="B Davat" pitchFamily="2" charset="-78"/>
            </a:rPr>
            <a:t>پیش بینی وضع آتی</a:t>
          </a:r>
          <a:endParaRPr lang="fa-IR" sz="3200" dirty="0">
            <a:cs typeface="B Davat" pitchFamily="2" charset="-78"/>
          </a:endParaRPr>
        </a:p>
      </dgm:t>
    </dgm:pt>
    <dgm:pt modelId="{AACE6F1E-FF04-4411-ADD2-EC46E39AB960}" type="parTrans" cxnId="{8675E604-E72F-48BA-9C55-CA376B7594A7}">
      <dgm:prSet/>
      <dgm:spPr/>
      <dgm:t>
        <a:bodyPr/>
        <a:lstStyle/>
        <a:p>
          <a:pPr rtl="1"/>
          <a:endParaRPr lang="fa-IR">
            <a:solidFill>
              <a:schemeClr val="tx1"/>
            </a:solidFill>
          </a:endParaRPr>
        </a:p>
      </dgm:t>
    </dgm:pt>
    <dgm:pt modelId="{7BDFFB1A-1DE1-4B9F-BA9D-D55AEC1F0431}" type="sibTrans" cxnId="{8675E604-E72F-48BA-9C55-CA376B7594A7}">
      <dgm:prSet/>
      <dgm:spPr/>
      <dgm:t>
        <a:bodyPr/>
        <a:lstStyle/>
        <a:p>
          <a:pPr rtl="1"/>
          <a:endParaRPr lang="fa-IR">
            <a:solidFill>
              <a:schemeClr val="tx1"/>
            </a:solidFill>
          </a:endParaRPr>
        </a:p>
      </dgm:t>
    </dgm:pt>
    <dgm:pt modelId="{3D4615B1-3A03-4931-B1E4-66040F67601B}">
      <dgm:prSet phldrT="[Text]" custT="1"/>
      <dgm:spPr/>
      <dgm:t>
        <a:bodyPr/>
        <a:lstStyle/>
        <a:p>
          <a:pPr rtl="1"/>
          <a:r>
            <a:rPr lang="fa-IR" sz="5400" dirty="0" smtClean="0">
              <a:cs typeface="B Davat" pitchFamily="2" charset="-78"/>
            </a:rPr>
            <a:t>برنامه دهی</a:t>
          </a:r>
          <a:endParaRPr lang="fa-IR" sz="5400" dirty="0">
            <a:cs typeface="B Davat" pitchFamily="2" charset="-78"/>
          </a:endParaRPr>
        </a:p>
      </dgm:t>
    </dgm:pt>
    <dgm:pt modelId="{B0C50D7E-5947-4E45-B8D2-73AEA314B053}" type="parTrans" cxnId="{D346D484-C8E1-4815-B841-5E857DB22F4A}">
      <dgm:prSet/>
      <dgm:spPr/>
      <dgm:t>
        <a:bodyPr/>
        <a:lstStyle/>
        <a:p>
          <a:pPr rtl="1"/>
          <a:endParaRPr lang="fa-IR">
            <a:solidFill>
              <a:schemeClr val="tx1"/>
            </a:solidFill>
          </a:endParaRPr>
        </a:p>
      </dgm:t>
    </dgm:pt>
    <dgm:pt modelId="{7BD82CEB-1DCE-41A7-8442-5DD3E81D0CBF}" type="sibTrans" cxnId="{D346D484-C8E1-4815-B841-5E857DB22F4A}">
      <dgm:prSet/>
      <dgm:spPr/>
      <dgm:t>
        <a:bodyPr/>
        <a:lstStyle/>
        <a:p>
          <a:pPr rtl="1"/>
          <a:endParaRPr lang="fa-IR">
            <a:solidFill>
              <a:schemeClr val="tx1"/>
            </a:solidFill>
          </a:endParaRPr>
        </a:p>
      </dgm:t>
    </dgm:pt>
    <dgm:pt modelId="{89EB0241-A12D-4831-B218-39A1FD9E9515}" type="pres">
      <dgm:prSet presAssocID="{CB6AF388-978F-4306-ADE7-256A3F22FA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A1FE7495-C4A5-49D2-87B1-1BBC6BFD544B}" type="pres">
      <dgm:prSet presAssocID="{CB6AF388-978F-4306-ADE7-256A3F22FAE4}" presName="vNodes" presStyleCnt="0"/>
      <dgm:spPr/>
    </dgm:pt>
    <dgm:pt modelId="{880C7917-DDE0-4198-9B30-C3B7074A1934}" type="pres">
      <dgm:prSet presAssocID="{9331EA6A-45FA-41CA-BF6F-214219D1C1D1}" presName="node" presStyleLbl="node1" presStyleIdx="0" presStyleCnt="3" custScaleX="328297" custScaleY="1681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BA92095-2382-45BA-89B3-49D4E9B19B69}" type="pres">
      <dgm:prSet presAssocID="{E3440F6E-811E-4F7B-89C5-500F4E933F09}" presName="spacerT" presStyleCnt="0"/>
      <dgm:spPr/>
    </dgm:pt>
    <dgm:pt modelId="{A2192713-99A3-4906-8A31-AC67F805ED29}" type="pres">
      <dgm:prSet presAssocID="{E3440F6E-811E-4F7B-89C5-500F4E933F09}" presName="sibTrans" presStyleLbl="sibTrans2D1" presStyleIdx="0" presStyleCnt="2"/>
      <dgm:spPr/>
      <dgm:t>
        <a:bodyPr/>
        <a:lstStyle/>
        <a:p>
          <a:pPr rtl="1"/>
          <a:endParaRPr lang="fa-IR"/>
        </a:p>
      </dgm:t>
    </dgm:pt>
    <dgm:pt modelId="{A06C82CF-21B1-4CD5-AE27-C87831F65C4B}" type="pres">
      <dgm:prSet presAssocID="{E3440F6E-811E-4F7B-89C5-500F4E933F09}" presName="spacerB" presStyleCnt="0"/>
      <dgm:spPr/>
    </dgm:pt>
    <dgm:pt modelId="{0FE1C75C-5A54-4361-BB9C-A2682836CE71}" type="pres">
      <dgm:prSet presAssocID="{C817BECD-AC90-43F5-B50A-2F0C3F2DC095}" presName="node" presStyleLbl="node1" presStyleIdx="1" presStyleCnt="3" custScaleX="263581" custScaleY="18581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CC2D852-8E4F-45A7-A83D-859BA624439D}" type="pres">
      <dgm:prSet presAssocID="{CB6AF388-978F-4306-ADE7-256A3F22FAE4}" presName="sibTransLast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FA016A9B-E290-4D32-A89E-6804F6C18B54}" type="pres">
      <dgm:prSet presAssocID="{CB6AF388-978F-4306-ADE7-256A3F22FAE4}" presName="connectorText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14B90EEC-D1C2-4368-B164-E14B04D94658}" type="pres">
      <dgm:prSet presAssocID="{CB6AF388-978F-4306-ADE7-256A3F22FAE4}" presName="lastNode" presStyleLbl="node1" presStyleIdx="2" presStyleCnt="3" custScaleX="184209" custScaleY="13746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3FD1B83-B3E9-4C7E-9C18-DBE4510D43C4}" srcId="{CB6AF388-978F-4306-ADE7-256A3F22FAE4}" destId="{9331EA6A-45FA-41CA-BF6F-214219D1C1D1}" srcOrd="0" destOrd="0" parTransId="{F68C734C-3C25-4822-AB5D-DD70B4C09C90}" sibTransId="{E3440F6E-811E-4F7B-89C5-500F4E933F09}"/>
    <dgm:cxn modelId="{30A628E9-E4F9-4481-BFAE-9EBCE603F481}" type="presOf" srcId="{7BDFFB1A-1DE1-4B9F-BA9D-D55AEC1F0431}" destId="{FA016A9B-E290-4D32-A89E-6804F6C18B54}" srcOrd="1" destOrd="0" presId="urn:microsoft.com/office/officeart/2005/8/layout/equation2"/>
    <dgm:cxn modelId="{F225C0F7-F10B-4AB8-801B-8A83AEE50B42}" type="presOf" srcId="{E3440F6E-811E-4F7B-89C5-500F4E933F09}" destId="{A2192713-99A3-4906-8A31-AC67F805ED29}" srcOrd="0" destOrd="0" presId="urn:microsoft.com/office/officeart/2005/8/layout/equation2"/>
    <dgm:cxn modelId="{988C9B20-5AAC-483D-95D8-79F43131E7A0}" type="presOf" srcId="{CB6AF388-978F-4306-ADE7-256A3F22FAE4}" destId="{89EB0241-A12D-4831-B218-39A1FD9E9515}" srcOrd="0" destOrd="0" presId="urn:microsoft.com/office/officeart/2005/8/layout/equation2"/>
    <dgm:cxn modelId="{8675E604-E72F-48BA-9C55-CA376B7594A7}" srcId="{CB6AF388-978F-4306-ADE7-256A3F22FAE4}" destId="{C817BECD-AC90-43F5-B50A-2F0C3F2DC095}" srcOrd="1" destOrd="0" parTransId="{AACE6F1E-FF04-4411-ADD2-EC46E39AB960}" sibTransId="{7BDFFB1A-1DE1-4B9F-BA9D-D55AEC1F0431}"/>
    <dgm:cxn modelId="{D346D484-C8E1-4815-B841-5E857DB22F4A}" srcId="{CB6AF388-978F-4306-ADE7-256A3F22FAE4}" destId="{3D4615B1-3A03-4931-B1E4-66040F67601B}" srcOrd="2" destOrd="0" parTransId="{B0C50D7E-5947-4E45-B8D2-73AEA314B053}" sibTransId="{7BD82CEB-1DCE-41A7-8442-5DD3E81D0CBF}"/>
    <dgm:cxn modelId="{F76BDA76-C16E-45A0-B201-F424D892BFB4}" type="presOf" srcId="{7BDFFB1A-1DE1-4B9F-BA9D-D55AEC1F0431}" destId="{ECC2D852-8E4F-45A7-A83D-859BA624439D}" srcOrd="0" destOrd="0" presId="urn:microsoft.com/office/officeart/2005/8/layout/equation2"/>
    <dgm:cxn modelId="{92F4A7A7-B915-40DE-8C4D-91DB097A89A7}" type="presOf" srcId="{9331EA6A-45FA-41CA-BF6F-214219D1C1D1}" destId="{880C7917-DDE0-4198-9B30-C3B7074A1934}" srcOrd="0" destOrd="0" presId="urn:microsoft.com/office/officeart/2005/8/layout/equation2"/>
    <dgm:cxn modelId="{AA1C36B6-22BF-43AE-AB03-31F12C6871A4}" type="presOf" srcId="{C817BECD-AC90-43F5-B50A-2F0C3F2DC095}" destId="{0FE1C75C-5A54-4361-BB9C-A2682836CE71}" srcOrd="0" destOrd="0" presId="urn:microsoft.com/office/officeart/2005/8/layout/equation2"/>
    <dgm:cxn modelId="{F28AD3CE-903D-457C-A239-831D38597C5A}" type="presOf" srcId="{3D4615B1-3A03-4931-B1E4-66040F67601B}" destId="{14B90EEC-D1C2-4368-B164-E14B04D94658}" srcOrd="0" destOrd="0" presId="urn:microsoft.com/office/officeart/2005/8/layout/equation2"/>
    <dgm:cxn modelId="{357D718F-C515-4B29-ACF6-89822CD390F7}" type="presParOf" srcId="{89EB0241-A12D-4831-B218-39A1FD9E9515}" destId="{A1FE7495-C4A5-49D2-87B1-1BBC6BFD544B}" srcOrd="0" destOrd="0" presId="urn:microsoft.com/office/officeart/2005/8/layout/equation2"/>
    <dgm:cxn modelId="{56AF672B-FC66-4286-83AB-E0E6A2CE6BDC}" type="presParOf" srcId="{A1FE7495-C4A5-49D2-87B1-1BBC6BFD544B}" destId="{880C7917-DDE0-4198-9B30-C3B7074A1934}" srcOrd="0" destOrd="0" presId="urn:microsoft.com/office/officeart/2005/8/layout/equation2"/>
    <dgm:cxn modelId="{DA4D0DCB-CFBC-4728-AED1-EBF590F28CB5}" type="presParOf" srcId="{A1FE7495-C4A5-49D2-87B1-1BBC6BFD544B}" destId="{3BA92095-2382-45BA-89B3-49D4E9B19B69}" srcOrd="1" destOrd="0" presId="urn:microsoft.com/office/officeart/2005/8/layout/equation2"/>
    <dgm:cxn modelId="{7D1030CB-483C-418F-BB62-6604CEF09A6F}" type="presParOf" srcId="{A1FE7495-C4A5-49D2-87B1-1BBC6BFD544B}" destId="{A2192713-99A3-4906-8A31-AC67F805ED29}" srcOrd="2" destOrd="0" presId="urn:microsoft.com/office/officeart/2005/8/layout/equation2"/>
    <dgm:cxn modelId="{08D62E84-77F2-4A90-8314-B996E46B540F}" type="presParOf" srcId="{A1FE7495-C4A5-49D2-87B1-1BBC6BFD544B}" destId="{A06C82CF-21B1-4CD5-AE27-C87831F65C4B}" srcOrd="3" destOrd="0" presId="urn:microsoft.com/office/officeart/2005/8/layout/equation2"/>
    <dgm:cxn modelId="{343F73C2-470A-458C-90AA-40F3C40D181B}" type="presParOf" srcId="{A1FE7495-C4A5-49D2-87B1-1BBC6BFD544B}" destId="{0FE1C75C-5A54-4361-BB9C-A2682836CE71}" srcOrd="4" destOrd="0" presId="urn:microsoft.com/office/officeart/2005/8/layout/equation2"/>
    <dgm:cxn modelId="{239864B8-F3D9-40EB-9206-55267941F95A}" type="presParOf" srcId="{89EB0241-A12D-4831-B218-39A1FD9E9515}" destId="{ECC2D852-8E4F-45A7-A83D-859BA624439D}" srcOrd="1" destOrd="0" presId="urn:microsoft.com/office/officeart/2005/8/layout/equation2"/>
    <dgm:cxn modelId="{CC67647E-9021-46B7-99C6-5196CE274000}" type="presParOf" srcId="{ECC2D852-8E4F-45A7-A83D-859BA624439D}" destId="{FA016A9B-E290-4D32-A89E-6804F6C18B54}" srcOrd="0" destOrd="0" presId="urn:microsoft.com/office/officeart/2005/8/layout/equation2"/>
    <dgm:cxn modelId="{1631FE9E-6BBE-4554-A0AE-537E91E5AB56}" type="presParOf" srcId="{89EB0241-A12D-4831-B218-39A1FD9E9515}" destId="{14B90EEC-D1C2-4368-B164-E14B04D9465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FF226A-0639-4FFE-ABAA-E2561F866FE7}" type="doc">
      <dgm:prSet loTypeId="urn:microsoft.com/office/officeart/2005/8/layout/radial3" loCatId="cycle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pPr rtl="1"/>
          <a:endParaRPr lang="fa-IR"/>
        </a:p>
      </dgm:t>
    </dgm:pt>
    <dgm:pt modelId="{F908C68C-5BB5-4895-AEC0-ABF8DA9297F7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وضع موجود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1E218A0A-DFC1-4BA6-AE2A-6B39B5BEDFA9}" type="parTrans" cxnId="{21BEA206-CD3B-4D3B-A7AA-7368C0AF0D93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F412D5A4-B9D6-4462-858B-D3DAB17D581D}" type="sibTrans" cxnId="{21BEA206-CD3B-4D3B-A7AA-7368C0AF0D93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DB14C23E-5E14-4B6C-B259-07A14CD735B4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اقلیم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987B1632-826D-46D6-A9AB-080C70DA75FE}" type="parTrans" cxnId="{5CB91C81-EAF5-4FEB-A562-3CDEF78BB111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02426564-0265-4DD4-88CE-930401DED3DC}" type="sibTrans" cxnId="{5CB91C81-EAF5-4FEB-A562-3CDEF78BB111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2A63C318-E67A-4D51-A353-181AA75E79EE}">
      <dgm:prSet phldrT="[Text]" custT="1"/>
      <dgm:spPr/>
      <dgm:t>
        <a:bodyPr/>
        <a:lstStyle/>
        <a:p>
          <a:pPr rtl="1"/>
          <a:r>
            <a:rPr lang="fa-IR" sz="3200" dirty="0" smtClean="0">
              <a:solidFill>
                <a:schemeClr val="tx1"/>
              </a:solidFill>
              <a:cs typeface="B Davat" pitchFamily="2" charset="-78"/>
            </a:rPr>
            <a:t>تحلیل سایت</a:t>
          </a:r>
          <a:endParaRPr lang="fa-IR" sz="3200" dirty="0">
            <a:solidFill>
              <a:schemeClr val="tx1"/>
            </a:solidFill>
            <a:cs typeface="B Davat" pitchFamily="2" charset="-78"/>
          </a:endParaRPr>
        </a:p>
      </dgm:t>
    </dgm:pt>
    <dgm:pt modelId="{FC79DB76-A0AE-429B-A8CE-00EBE4684AA4}" type="parTrans" cxnId="{C889E2FF-D241-4192-BAAC-9F8031D8D14A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C0AF0A39-FE0A-4723-BAC3-5E96A79E854D}" type="sibTrans" cxnId="{C889E2FF-D241-4192-BAAC-9F8031D8D14A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7503BC9E-FC6F-4383-93AF-D4C8FD141999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ظوابط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CD5FE981-4080-4B2C-80A8-07EADFD1BE38}" type="parTrans" cxnId="{5AD6E5CF-3A6B-4836-8F5A-376C77A14696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7DE71658-0D57-4AD4-8629-E491DEB738E2}" type="sibTrans" cxnId="{5AD6E5CF-3A6B-4836-8F5A-376C77A14696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FAD1C5A1-A463-4536-8955-8903B0BBCECF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مشخصات مصرف کننده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BE24431E-1FBD-4837-8DD5-72C6EF01E85B}" type="parTrans" cxnId="{0ECC2A14-2E62-4CF8-A6E6-3EE89D989960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DA3F8D0B-F474-4CAA-A274-68E5F5119D50}" type="sibTrans" cxnId="{0ECC2A14-2E62-4CF8-A6E6-3EE89D989960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73D72877-345B-404E-A068-04AAD7BDA1A9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محدودیت ها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366EEAD8-8B6C-4AD3-A3CB-EFF5F1D79232}" type="parTrans" cxnId="{BA71C532-0C6A-470C-94DE-9BB5366C06EE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85B45170-7A4F-432C-B30E-1BBD2B8435AE}" type="sibTrans" cxnId="{BA71C532-0C6A-470C-94DE-9BB5366C06EE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D66B6B00-F465-4B0E-9DFA-AD418C603CA7}" type="pres">
      <dgm:prSet presAssocID="{7CFF226A-0639-4FFE-ABAA-E2561F866FE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A86B72D-65FA-4FB9-A8FC-D2BBC8B4EBC2}" type="pres">
      <dgm:prSet presAssocID="{7CFF226A-0639-4FFE-ABAA-E2561F866FE7}" presName="radial" presStyleCnt="0">
        <dgm:presLayoutVars>
          <dgm:animLvl val="ctr"/>
        </dgm:presLayoutVars>
      </dgm:prSet>
      <dgm:spPr/>
    </dgm:pt>
    <dgm:pt modelId="{1F221312-4131-48D6-9E5A-330DDD2D7421}" type="pres">
      <dgm:prSet presAssocID="{F908C68C-5BB5-4895-AEC0-ABF8DA9297F7}" presName="centerShape" presStyleLbl="vennNode1" presStyleIdx="0" presStyleCnt="6"/>
      <dgm:spPr/>
      <dgm:t>
        <a:bodyPr/>
        <a:lstStyle/>
        <a:p>
          <a:pPr rtl="1"/>
          <a:endParaRPr lang="fa-IR"/>
        </a:p>
      </dgm:t>
    </dgm:pt>
    <dgm:pt modelId="{94B456F3-06A5-491A-9605-52781A1C2791}" type="pres">
      <dgm:prSet presAssocID="{DB14C23E-5E14-4B6C-B259-07A14CD735B4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074FFE5-80E9-413B-B38D-29F20E5595C7}" type="pres">
      <dgm:prSet presAssocID="{2A63C318-E67A-4D51-A353-181AA75E79EE}" presName="node" presStyleLbl="vennNode1" presStyleIdx="2" presStyleCnt="6" custScaleX="168775" custScaleY="15968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69EABA6-03BC-448F-B7E0-E05D7011FE1D}" type="pres">
      <dgm:prSet presAssocID="{7503BC9E-FC6F-4383-93AF-D4C8FD141999}" presName="node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F26DFEE-4DE7-4C94-806C-D4FD6C912AF7}" type="pres">
      <dgm:prSet presAssocID="{FAD1C5A1-A463-4536-8955-8903B0BBCECF}" presName="node" presStyleLbl="vennNode1" presStyleIdx="4" presStyleCnt="6" custScaleX="195696" custScaleY="184717" custRadScaleRad="118612" custRadScaleInc="920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B4C7877-70E2-49CC-BA44-F98C82A0E43D}" type="pres">
      <dgm:prSet presAssocID="{73D72877-345B-404E-A068-04AAD7BDA1A9}" presName="node" presStyleLbl="vennNode1" presStyleIdx="5" presStyleCnt="6" custScaleX="145904" custScaleY="136631" custRadScaleRad="104737" custRadScaleInc="919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0750E71F-433E-402C-90C4-56EA27B2ABF6}" type="presOf" srcId="{7CFF226A-0639-4FFE-ABAA-E2561F866FE7}" destId="{D66B6B00-F465-4B0E-9DFA-AD418C603CA7}" srcOrd="0" destOrd="0" presId="urn:microsoft.com/office/officeart/2005/8/layout/radial3"/>
    <dgm:cxn modelId="{B0B5358B-DDCE-4A88-8FED-78A479D51F62}" type="presOf" srcId="{F908C68C-5BB5-4895-AEC0-ABF8DA9297F7}" destId="{1F221312-4131-48D6-9E5A-330DDD2D7421}" srcOrd="0" destOrd="0" presId="urn:microsoft.com/office/officeart/2005/8/layout/radial3"/>
    <dgm:cxn modelId="{AC48DA00-B4B0-4261-B25A-09999C38C305}" type="presOf" srcId="{73D72877-345B-404E-A068-04AAD7BDA1A9}" destId="{BB4C7877-70E2-49CC-BA44-F98C82A0E43D}" srcOrd="0" destOrd="0" presId="urn:microsoft.com/office/officeart/2005/8/layout/radial3"/>
    <dgm:cxn modelId="{5AD6E5CF-3A6B-4836-8F5A-376C77A14696}" srcId="{F908C68C-5BB5-4895-AEC0-ABF8DA9297F7}" destId="{7503BC9E-FC6F-4383-93AF-D4C8FD141999}" srcOrd="2" destOrd="0" parTransId="{CD5FE981-4080-4B2C-80A8-07EADFD1BE38}" sibTransId="{7DE71658-0D57-4AD4-8629-E491DEB738E2}"/>
    <dgm:cxn modelId="{15547CE0-1C78-411F-94C6-7CD0A329A2C6}" type="presOf" srcId="{FAD1C5A1-A463-4536-8955-8903B0BBCECF}" destId="{9F26DFEE-4DE7-4C94-806C-D4FD6C912AF7}" srcOrd="0" destOrd="0" presId="urn:microsoft.com/office/officeart/2005/8/layout/radial3"/>
    <dgm:cxn modelId="{814EDCCF-73BF-4A44-9968-CDA27B9AD041}" type="presOf" srcId="{2A63C318-E67A-4D51-A353-181AA75E79EE}" destId="{E074FFE5-80E9-413B-B38D-29F20E5595C7}" srcOrd="0" destOrd="0" presId="urn:microsoft.com/office/officeart/2005/8/layout/radial3"/>
    <dgm:cxn modelId="{BA71C532-0C6A-470C-94DE-9BB5366C06EE}" srcId="{F908C68C-5BB5-4895-AEC0-ABF8DA9297F7}" destId="{73D72877-345B-404E-A068-04AAD7BDA1A9}" srcOrd="4" destOrd="0" parTransId="{366EEAD8-8B6C-4AD3-A3CB-EFF5F1D79232}" sibTransId="{85B45170-7A4F-432C-B30E-1BBD2B8435AE}"/>
    <dgm:cxn modelId="{2ED282D0-7146-4EA4-8B59-E3CA43952FBA}" type="presOf" srcId="{7503BC9E-FC6F-4383-93AF-D4C8FD141999}" destId="{069EABA6-03BC-448F-B7E0-E05D7011FE1D}" srcOrd="0" destOrd="0" presId="urn:microsoft.com/office/officeart/2005/8/layout/radial3"/>
    <dgm:cxn modelId="{5CB91C81-EAF5-4FEB-A562-3CDEF78BB111}" srcId="{F908C68C-5BB5-4895-AEC0-ABF8DA9297F7}" destId="{DB14C23E-5E14-4B6C-B259-07A14CD735B4}" srcOrd="0" destOrd="0" parTransId="{987B1632-826D-46D6-A9AB-080C70DA75FE}" sibTransId="{02426564-0265-4DD4-88CE-930401DED3DC}"/>
    <dgm:cxn modelId="{A014EA4B-3CBC-413F-A054-08F1302B4283}" type="presOf" srcId="{DB14C23E-5E14-4B6C-B259-07A14CD735B4}" destId="{94B456F3-06A5-491A-9605-52781A1C2791}" srcOrd="0" destOrd="0" presId="urn:microsoft.com/office/officeart/2005/8/layout/radial3"/>
    <dgm:cxn modelId="{21BEA206-CD3B-4D3B-A7AA-7368C0AF0D93}" srcId="{7CFF226A-0639-4FFE-ABAA-E2561F866FE7}" destId="{F908C68C-5BB5-4895-AEC0-ABF8DA9297F7}" srcOrd="0" destOrd="0" parTransId="{1E218A0A-DFC1-4BA6-AE2A-6B39B5BEDFA9}" sibTransId="{F412D5A4-B9D6-4462-858B-D3DAB17D581D}"/>
    <dgm:cxn modelId="{C889E2FF-D241-4192-BAAC-9F8031D8D14A}" srcId="{F908C68C-5BB5-4895-AEC0-ABF8DA9297F7}" destId="{2A63C318-E67A-4D51-A353-181AA75E79EE}" srcOrd="1" destOrd="0" parTransId="{FC79DB76-A0AE-429B-A8CE-00EBE4684AA4}" sibTransId="{C0AF0A39-FE0A-4723-BAC3-5E96A79E854D}"/>
    <dgm:cxn modelId="{0ECC2A14-2E62-4CF8-A6E6-3EE89D989960}" srcId="{F908C68C-5BB5-4895-AEC0-ABF8DA9297F7}" destId="{FAD1C5A1-A463-4536-8955-8903B0BBCECF}" srcOrd="3" destOrd="0" parTransId="{BE24431E-1FBD-4837-8DD5-72C6EF01E85B}" sibTransId="{DA3F8D0B-F474-4CAA-A274-68E5F5119D50}"/>
    <dgm:cxn modelId="{54828664-2714-4A82-876C-0A9952C9B344}" type="presParOf" srcId="{D66B6B00-F465-4B0E-9DFA-AD418C603CA7}" destId="{CA86B72D-65FA-4FB9-A8FC-D2BBC8B4EBC2}" srcOrd="0" destOrd="0" presId="urn:microsoft.com/office/officeart/2005/8/layout/radial3"/>
    <dgm:cxn modelId="{A3BDFC63-00DD-472E-8782-356AC868E548}" type="presParOf" srcId="{CA86B72D-65FA-4FB9-A8FC-D2BBC8B4EBC2}" destId="{1F221312-4131-48D6-9E5A-330DDD2D7421}" srcOrd="0" destOrd="0" presId="urn:microsoft.com/office/officeart/2005/8/layout/radial3"/>
    <dgm:cxn modelId="{043AC747-65FB-4438-9F81-65E49C243282}" type="presParOf" srcId="{CA86B72D-65FA-4FB9-A8FC-D2BBC8B4EBC2}" destId="{94B456F3-06A5-491A-9605-52781A1C2791}" srcOrd="1" destOrd="0" presId="urn:microsoft.com/office/officeart/2005/8/layout/radial3"/>
    <dgm:cxn modelId="{5F250AD4-EA8E-4C5B-B3AD-B20EADFF07F8}" type="presParOf" srcId="{CA86B72D-65FA-4FB9-A8FC-D2BBC8B4EBC2}" destId="{E074FFE5-80E9-413B-B38D-29F20E5595C7}" srcOrd="2" destOrd="0" presId="urn:microsoft.com/office/officeart/2005/8/layout/radial3"/>
    <dgm:cxn modelId="{6E3187A8-82C5-4544-B040-C75EC79CA1A5}" type="presParOf" srcId="{CA86B72D-65FA-4FB9-A8FC-D2BBC8B4EBC2}" destId="{069EABA6-03BC-448F-B7E0-E05D7011FE1D}" srcOrd="3" destOrd="0" presId="urn:microsoft.com/office/officeart/2005/8/layout/radial3"/>
    <dgm:cxn modelId="{9418A70B-500E-4D94-86DE-31E499E84AF5}" type="presParOf" srcId="{CA86B72D-65FA-4FB9-A8FC-D2BBC8B4EBC2}" destId="{9F26DFEE-4DE7-4C94-806C-D4FD6C912AF7}" srcOrd="4" destOrd="0" presId="urn:microsoft.com/office/officeart/2005/8/layout/radial3"/>
    <dgm:cxn modelId="{D3BA1B5A-40CD-4DBE-AA95-DE0C2E953A9D}" type="presParOf" srcId="{CA86B72D-65FA-4FB9-A8FC-D2BBC8B4EBC2}" destId="{BB4C7877-70E2-49CC-BA44-F98C82A0E43D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FF226A-0639-4FFE-ABAA-E2561F866FE7}" type="doc">
      <dgm:prSet loTypeId="urn:microsoft.com/office/officeart/2005/8/layout/radial3" loCatId="cycle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pPr rtl="1"/>
          <a:endParaRPr lang="fa-IR"/>
        </a:p>
      </dgm:t>
    </dgm:pt>
    <dgm:pt modelId="{F908C68C-5BB5-4895-AEC0-ABF8DA9297F7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وضع آتی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1E218A0A-DFC1-4BA6-AE2A-6B39B5BEDFA9}" type="parTrans" cxnId="{21BEA206-CD3B-4D3B-A7AA-7368C0AF0D93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F412D5A4-B9D6-4462-858B-D3DAB17D581D}" type="sibTrans" cxnId="{21BEA206-CD3B-4D3B-A7AA-7368C0AF0D93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DB14C23E-5E14-4B6C-B259-07A14CD735B4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اهداف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987B1632-826D-46D6-A9AB-080C70DA75FE}" type="parTrans" cxnId="{5CB91C81-EAF5-4FEB-A562-3CDEF78BB111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02426564-0265-4DD4-88CE-930401DED3DC}" type="sibTrans" cxnId="{5CB91C81-EAF5-4FEB-A562-3CDEF78BB111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2A63C318-E67A-4D51-A353-181AA75E79EE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ماموریت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FC79DB76-A0AE-429B-A8CE-00EBE4684AA4}" type="parTrans" cxnId="{C889E2FF-D241-4192-BAAC-9F8031D8D14A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C0AF0A39-FE0A-4723-BAC3-5E96A79E854D}" type="sibTrans" cxnId="{C889E2FF-D241-4192-BAAC-9F8031D8D14A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7503BC9E-FC6F-4383-93AF-D4C8FD141999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کانسپت ها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CD5FE981-4080-4B2C-80A8-07EADFD1BE38}" type="parTrans" cxnId="{5AD6E5CF-3A6B-4836-8F5A-376C77A14696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7DE71658-0D57-4AD4-8629-E491DEB738E2}" type="sibTrans" cxnId="{5AD6E5CF-3A6B-4836-8F5A-376C77A14696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FAD1C5A1-A463-4536-8955-8903B0BBCECF}">
      <dgm:prSet phldrT="[Text]" custT="1"/>
      <dgm:spPr/>
      <dgm:t>
        <a:bodyPr/>
        <a:lstStyle/>
        <a:p>
          <a:pPr rtl="1"/>
          <a:r>
            <a:rPr lang="fa-IR" sz="3600" dirty="0" smtClean="0">
              <a:solidFill>
                <a:schemeClr val="tx1"/>
              </a:solidFill>
              <a:cs typeface="B Davat" pitchFamily="2" charset="-78"/>
            </a:rPr>
            <a:t>ضروریات عملکردی</a:t>
          </a:r>
          <a:endParaRPr lang="fa-IR" sz="3600" dirty="0">
            <a:solidFill>
              <a:schemeClr val="tx1"/>
            </a:solidFill>
            <a:cs typeface="B Davat" pitchFamily="2" charset="-78"/>
          </a:endParaRPr>
        </a:p>
      </dgm:t>
    </dgm:pt>
    <dgm:pt modelId="{BE24431E-1FBD-4837-8DD5-72C6EF01E85B}" type="parTrans" cxnId="{0ECC2A14-2E62-4CF8-A6E6-3EE89D989960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DA3F8D0B-F474-4CAA-A274-68E5F5119D50}" type="sibTrans" cxnId="{0ECC2A14-2E62-4CF8-A6E6-3EE89D989960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73D72877-345B-404E-A068-04AAD7BDA1A9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......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366EEAD8-8B6C-4AD3-A3CB-EFF5F1D79232}" type="parTrans" cxnId="{BA71C532-0C6A-470C-94DE-9BB5366C06EE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85B45170-7A4F-432C-B30E-1BBD2B8435AE}" type="sibTrans" cxnId="{BA71C532-0C6A-470C-94DE-9BB5366C06EE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D66B6B00-F465-4B0E-9DFA-AD418C603CA7}" type="pres">
      <dgm:prSet presAssocID="{7CFF226A-0639-4FFE-ABAA-E2561F866FE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A86B72D-65FA-4FB9-A8FC-D2BBC8B4EBC2}" type="pres">
      <dgm:prSet presAssocID="{7CFF226A-0639-4FFE-ABAA-E2561F866FE7}" presName="radial" presStyleCnt="0">
        <dgm:presLayoutVars>
          <dgm:animLvl val="ctr"/>
        </dgm:presLayoutVars>
      </dgm:prSet>
      <dgm:spPr/>
    </dgm:pt>
    <dgm:pt modelId="{1F221312-4131-48D6-9E5A-330DDD2D7421}" type="pres">
      <dgm:prSet presAssocID="{F908C68C-5BB5-4895-AEC0-ABF8DA9297F7}" presName="centerShape" presStyleLbl="vennNode1" presStyleIdx="0" presStyleCnt="6"/>
      <dgm:spPr/>
      <dgm:t>
        <a:bodyPr/>
        <a:lstStyle/>
        <a:p>
          <a:pPr rtl="1"/>
          <a:endParaRPr lang="fa-IR"/>
        </a:p>
      </dgm:t>
    </dgm:pt>
    <dgm:pt modelId="{94B456F3-06A5-491A-9605-52781A1C2791}" type="pres">
      <dgm:prSet presAssocID="{DB14C23E-5E14-4B6C-B259-07A14CD735B4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074FFE5-80E9-413B-B38D-29F20E5595C7}" type="pres">
      <dgm:prSet presAssocID="{2A63C318-E67A-4D51-A353-181AA75E79EE}" presName="node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69EABA6-03BC-448F-B7E0-E05D7011FE1D}" type="pres">
      <dgm:prSet presAssocID="{7503BC9E-FC6F-4383-93AF-D4C8FD141999}" presName="node" presStyleLbl="vennNode1" presStyleIdx="3" presStyleCnt="6" custScaleX="135030" custScaleY="132322" custRadScaleRad="104979" custRadScaleInc="-1054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F26DFEE-4DE7-4C94-806C-D4FD6C912AF7}" type="pres">
      <dgm:prSet presAssocID="{FAD1C5A1-A463-4536-8955-8903B0BBCECF}" presName="node" presStyleLbl="vennNode1" presStyleIdx="4" presStyleCnt="6" custScaleX="167028" custScaleY="16554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B4C7877-70E2-49CC-BA44-F98C82A0E43D}" type="pres">
      <dgm:prSet presAssocID="{73D72877-345B-404E-A068-04AAD7BDA1A9}" presName="node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BF4E42BB-34C6-4033-AFFD-B7FA5BB20551}" type="presOf" srcId="{DB14C23E-5E14-4B6C-B259-07A14CD735B4}" destId="{94B456F3-06A5-491A-9605-52781A1C2791}" srcOrd="0" destOrd="0" presId="urn:microsoft.com/office/officeart/2005/8/layout/radial3"/>
    <dgm:cxn modelId="{4EADB88F-C7AD-4C5B-A383-CBAB35D5A852}" type="presOf" srcId="{F908C68C-5BB5-4895-AEC0-ABF8DA9297F7}" destId="{1F221312-4131-48D6-9E5A-330DDD2D7421}" srcOrd="0" destOrd="0" presId="urn:microsoft.com/office/officeart/2005/8/layout/radial3"/>
    <dgm:cxn modelId="{5AD6E5CF-3A6B-4836-8F5A-376C77A14696}" srcId="{F908C68C-5BB5-4895-AEC0-ABF8DA9297F7}" destId="{7503BC9E-FC6F-4383-93AF-D4C8FD141999}" srcOrd="2" destOrd="0" parTransId="{CD5FE981-4080-4B2C-80A8-07EADFD1BE38}" sibTransId="{7DE71658-0D57-4AD4-8629-E491DEB738E2}"/>
    <dgm:cxn modelId="{2CD48096-0250-424D-88FD-AE77B1424583}" type="presOf" srcId="{73D72877-345B-404E-A068-04AAD7BDA1A9}" destId="{BB4C7877-70E2-49CC-BA44-F98C82A0E43D}" srcOrd="0" destOrd="0" presId="urn:microsoft.com/office/officeart/2005/8/layout/radial3"/>
    <dgm:cxn modelId="{BA71C532-0C6A-470C-94DE-9BB5366C06EE}" srcId="{F908C68C-5BB5-4895-AEC0-ABF8DA9297F7}" destId="{73D72877-345B-404E-A068-04AAD7BDA1A9}" srcOrd="4" destOrd="0" parTransId="{366EEAD8-8B6C-4AD3-A3CB-EFF5F1D79232}" sibTransId="{85B45170-7A4F-432C-B30E-1BBD2B8435AE}"/>
    <dgm:cxn modelId="{66793386-69F8-437C-B966-37A4FC9589D0}" type="presOf" srcId="{2A63C318-E67A-4D51-A353-181AA75E79EE}" destId="{E074FFE5-80E9-413B-B38D-29F20E5595C7}" srcOrd="0" destOrd="0" presId="urn:microsoft.com/office/officeart/2005/8/layout/radial3"/>
    <dgm:cxn modelId="{5CB91C81-EAF5-4FEB-A562-3CDEF78BB111}" srcId="{F908C68C-5BB5-4895-AEC0-ABF8DA9297F7}" destId="{DB14C23E-5E14-4B6C-B259-07A14CD735B4}" srcOrd="0" destOrd="0" parTransId="{987B1632-826D-46D6-A9AB-080C70DA75FE}" sibTransId="{02426564-0265-4DD4-88CE-930401DED3DC}"/>
    <dgm:cxn modelId="{D38FEEFF-A623-4900-9BF3-9099642267E3}" type="presOf" srcId="{7503BC9E-FC6F-4383-93AF-D4C8FD141999}" destId="{069EABA6-03BC-448F-B7E0-E05D7011FE1D}" srcOrd="0" destOrd="0" presId="urn:microsoft.com/office/officeart/2005/8/layout/radial3"/>
    <dgm:cxn modelId="{F3C004BA-1645-4A9D-9BBD-2C0DC80526BE}" type="presOf" srcId="{7CFF226A-0639-4FFE-ABAA-E2561F866FE7}" destId="{D66B6B00-F465-4B0E-9DFA-AD418C603CA7}" srcOrd="0" destOrd="0" presId="urn:microsoft.com/office/officeart/2005/8/layout/radial3"/>
    <dgm:cxn modelId="{DB164A4B-933A-4F7A-A000-065B4FB996B9}" type="presOf" srcId="{FAD1C5A1-A463-4536-8955-8903B0BBCECF}" destId="{9F26DFEE-4DE7-4C94-806C-D4FD6C912AF7}" srcOrd="0" destOrd="0" presId="urn:microsoft.com/office/officeart/2005/8/layout/radial3"/>
    <dgm:cxn modelId="{21BEA206-CD3B-4D3B-A7AA-7368C0AF0D93}" srcId="{7CFF226A-0639-4FFE-ABAA-E2561F866FE7}" destId="{F908C68C-5BB5-4895-AEC0-ABF8DA9297F7}" srcOrd="0" destOrd="0" parTransId="{1E218A0A-DFC1-4BA6-AE2A-6B39B5BEDFA9}" sibTransId="{F412D5A4-B9D6-4462-858B-D3DAB17D581D}"/>
    <dgm:cxn modelId="{C889E2FF-D241-4192-BAAC-9F8031D8D14A}" srcId="{F908C68C-5BB5-4895-AEC0-ABF8DA9297F7}" destId="{2A63C318-E67A-4D51-A353-181AA75E79EE}" srcOrd="1" destOrd="0" parTransId="{FC79DB76-A0AE-429B-A8CE-00EBE4684AA4}" sibTransId="{C0AF0A39-FE0A-4723-BAC3-5E96A79E854D}"/>
    <dgm:cxn modelId="{0ECC2A14-2E62-4CF8-A6E6-3EE89D989960}" srcId="{F908C68C-5BB5-4895-AEC0-ABF8DA9297F7}" destId="{FAD1C5A1-A463-4536-8955-8903B0BBCECF}" srcOrd="3" destOrd="0" parTransId="{BE24431E-1FBD-4837-8DD5-72C6EF01E85B}" sibTransId="{DA3F8D0B-F474-4CAA-A274-68E5F5119D50}"/>
    <dgm:cxn modelId="{088FE1A4-9432-481D-A117-E47DA0AEF976}" type="presParOf" srcId="{D66B6B00-F465-4B0E-9DFA-AD418C603CA7}" destId="{CA86B72D-65FA-4FB9-A8FC-D2BBC8B4EBC2}" srcOrd="0" destOrd="0" presId="urn:microsoft.com/office/officeart/2005/8/layout/radial3"/>
    <dgm:cxn modelId="{ECA2CC95-611D-4E40-B816-2E2880076A50}" type="presParOf" srcId="{CA86B72D-65FA-4FB9-A8FC-D2BBC8B4EBC2}" destId="{1F221312-4131-48D6-9E5A-330DDD2D7421}" srcOrd="0" destOrd="0" presId="urn:microsoft.com/office/officeart/2005/8/layout/radial3"/>
    <dgm:cxn modelId="{0C3ABE86-C039-49D4-80CF-6A52D78A8F28}" type="presParOf" srcId="{CA86B72D-65FA-4FB9-A8FC-D2BBC8B4EBC2}" destId="{94B456F3-06A5-491A-9605-52781A1C2791}" srcOrd="1" destOrd="0" presId="urn:microsoft.com/office/officeart/2005/8/layout/radial3"/>
    <dgm:cxn modelId="{F01736F3-294B-4E52-BC6E-1D2A7D2AE80B}" type="presParOf" srcId="{CA86B72D-65FA-4FB9-A8FC-D2BBC8B4EBC2}" destId="{E074FFE5-80E9-413B-B38D-29F20E5595C7}" srcOrd="2" destOrd="0" presId="urn:microsoft.com/office/officeart/2005/8/layout/radial3"/>
    <dgm:cxn modelId="{11CBEEC7-CDF6-4B98-97BE-35DF077D218D}" type="presParOf" srcId="{CA86B72D-65FA-4FB9-A8FC-D2BBC8B4EBC2}" destId="{069EABA6-03BC-448F-B7E0-E05D7011FE1D}" srcOrd="3" destOrd="0" presId="urn:microsoft.com/office/officeart/2005/8/layout/radial3"/>
    <dgm:cxn modelId="{9E5050F5-46DF-486A-B049-337BBC3F4DAD}" type="presParOf" srcId="{CA86B72D-65FA-4FB9-A8FC-D2BBC8B4EBC2}" destId="{9F26DFEE-4DE7-4C94-806C-D4FD6C912AF7}" srcOrd="4" destOrd="0" presId="urn:microsoft.com/office/officeart/2005/8/layout/radial3"/>
    <dgm:cxn modelId="{A24669AF-6671-4149-B704-8310432EFB99}" type="presParOf" srcId="{CA86B72D-65FA-4FB9-A8FC-D2BBC8B4EBC2}" destId="{BB4C7877-70E2-49CC-BA44-F98C82A0E43D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50EF72-7667-4AA0-B54C-D05A296D675E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pPr rtl="1"/>
          <a:endParaRPr lang="fa-IR"/>
        </a:p>
      </dgm:t>
    </dgm:pt>
    <dgm:pt modelId="{C2E0466F-2063-40F6-8037-C81E087478D2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بیانیه مسئله</a:t>
          </a:r>
          <a:endParaRPr lang="fa-IR" sz="2800" dirty="0">
            <a:cs typeface="B Davat" pitchFamily="2" charset="-78"/>
          </a:endParaRPr>
        </a:p>
      </dgm:t>
    </dgm:pt>
    <dgm:pt modelId="{6BF7AE7D-C5E1-4A17-938C-087FA25E4DBC}" type="parTrans" cxnId="{30E536E9-1203-49A5-AFD8-B811294BCC02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05CCB855-F95D-487C-A8C1-AC8AF19B94C0}" type="sibTrans" cxnId="{30E536E9-1203-49A5-AFD8-B811294BCC02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8F14E21D-E9FB-4E7A-87F7-5987486140E6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ضروریات عملکردی</a:t>
          </a:r>
          <a:endParaRPr lang="fa-IR" sz="2800" dirty="0">
            <a:cs typeface="B Davat" pitchFamily="2" charset="-78"/>
          </a:endParaRPr>
        </a:p>
      </dgm:t>
    </dgm:pt>
    <dgm:pt modelId="{E64A8E4F-DE58-49CF-B9BA-1D79027A2DF1}" type="parTrans" cxnId="{AA2641AD-07CE-440B-AA09-29998925A04A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1D34247A-3D84-418E-839C-9792DF7FB17A}" type="sibTrans" cxnId="{AA2641AD-07CE-440B-AA09-29998925A04A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CD0E2F17-9EAF-45FA-BBF6-F7DBA9F7EBFF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معیار های طراحی</a:t>
          </a:r>
          <a:endParaRPr lang="fa-IR" sz="2800" dirty="0">
            <a:cs typeface="B Davat" pitchFamily="2" charset="-78"/>
          </a:endParaRPr>
        </a:p>
      </dgm:t>
    </dgm:pt>
    <dgm:pt modelId="{8963BA3A-A89E-48FE-8EBD-C2D348591C89}" type="parTrans" cxnId="{8C27C3EF-18B6-4A83-86BD-30DC5C17BB7B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792041BD-DFDE-43C3-B901-A8649E04CA0D}" type="sibTrans" cxnId="{8C27C3EF-18B6-4A83-86BD-30DC5C17BB7B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7C67FB46-3850-4FDE-B838-36A073900180}" type="pres">
      <dgm:prSet presAssocID="{1050EF72-7667-4AA0-B54C-D05A296D67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34392EA9-B5CC-4757-8BBB-6508FAC34B35}" type="pres">
      <dgm:prSet presAssocID="{C2E0466F-2063-40F6-8037-C81E087478D2}" presName="hierRoot1" presStyleCnt="0"/>
      <dgm:spPr/>
    </dgm:pt>
    <dgm:pt modelId="{0DF0F942-9C76-4DC5-A817-237CAF6EBFC4}" type="pres">
      <dgm:prSet presAssocID="{C2E0466F-2063-40F6-8037-C81E087478D2}" presName="composite" presStyleCnt="0"/>
      <dgm:spPr/>
    </dgm:pt>
    <dgm:pt modelId="{DCB1E19B-F84A-4730-8FC5-A6C7643B032C}" type="pres">
      <dgm:prSet presAssocID="{C2E0466F-2063-40F6-8037-C81E087478D2}" presName="background" presStyleLbl="node0" presStyleIdx="0" presStyleCnt="1"/>
      <dgm:spPr/>
    </dgm:pt>
    <dgm:pt modelId="{26DD0946-FD8F-4BAA-8FCC-8B8D171CD3FC}" type="pres">
      <dgm:prSet presAssocID="{C2E0466F-2063-40F6-8037-C81E087478D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CCB95E6-6571-4E92-A81E-6A1EBDD3A904}" type="pres">
      <dgm:prSet presAssocID="{C2E0466F-2063-40F6-8037-C81E087478D2}" presName="hierChild2" presStyleCnt="0"/>
      <dgm:spPr/>
    </dgm:pt>
    <dgm:pt modelId="{EC7ABE25-F4A6-4713-9097-0EB56B456B7C}" type="pres">
      <dgm:prSet presAssocID="{E64A8E4F-DE58-49CF-B9BA-1D79027A2DF1}" presName="Name10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19E77781-8FB9-43F2-8460-93B5D1F4E1B6}" type="pres">
      <dgm:prSet presAssocID="{8F14E21D-E9FB-4E7A-87F7-5987486140E6}" presName="hierRoot2" presStyleCnt="0"/>
      <dgm:spPr/>
    </dgm:pt>
    <dgm:pt modelId="{D961FA69-C627-4750-BAAE-1EFC67DA66F0}" type="pres">
      <dgm:prSet presAssocID="{8F14E21D-E9FB-4E7A-87F7-5987486140E6}" presName="composite2" presStyleCnt="0"/>
      <dgm:spPr/>
    </dgm:pt>
    <dgm:pt modelId="{D5970B24-C598-4ABC-9A45-70B95D1A018C}" type="pres">
      <dgm:prSet presAssocID="{8F14E21D-E9FB-4E7A-87F7-5987486140E6}" presName="background2" presStyleLbl="node2" presStyleIdx="0" presStyleCnt="2"/>
      <dgm:spPr/>
    </dgm:pt>
    <dgm:pt modelId="{55FAC5B3-2082-407B-906F-EB19111DED2A}" type="pres">
      <dgm:prSet presAssocID="{8F14E21D-E9FB-4E7A-87F7-5987486140E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B05BAE6-9BC4-481C-B7B0-68BC2847C5B0}" type="pres">
      <dgm:prSet presAssocID="{8F14E21D-E9FB-4E7A-87F7-5987486140E6}" presName="hierChild3" presStyleCnt="0"/>
      <dgm:spPr/>
    </dgm:pt>
    <dgm:pt modelId="{37142FC9-4956-4C3F-8C4C-111E5FE9C744}" type="pres">
      <dgm:prSet presAssocID="{8963BA3A-A89E-48FE-8EBD-C2D348591C89}" presName="Name10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EB5D9904-FA8B-49BE-9E7D-6D0E3A9EA037}" type="pres">
      <dgm:prSet presAssocID="{CD0E2F17-9EAF-45FA-BBF6-F7DBA9F7EBFF}" presName="hierRoot2" presStyleCnt="0"/>
      <dgm:spPr/>
    </dgm:pt>
    <dgm:pt modelId="{C29C66C5-BE75-4869-9FE5-51E6E4AB66FA}" type="pres">
      <dgm:prSet presAssocID="{CD0E2F17-9EAF-45FA-BBF6-F7DBA9F7EBFF}" presName="composite2" presStyleCnt="0"/>
      <dgm:spPr/>
    </dgm:pt>
    <dgm:pt modelId="{8B8F5674-A573-447F-8021-485383094729}" type="pres">
      <dgm:prSet presAssocID="{CD0E2F17-9EAF-45FA-BBF6-F7DBA9F7EBFF}" presName="background2" presStyleLbl="node2" presStyleIdx="1" presStyleCnt="2"/>
      <dgm:spPr/>
    </dgm:pt>
    <dgm:pt modelId="{171674D6-49C4-431B-892C-9B81E9470451}" type="pres">
      <dgm:prSet presAssocID="{CD0E2F17-9EAF-45FA-BBF6-F7DBA9F7EBF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0D7EFA8-19B8-44DA-B266-E1B301DB98FB}" type="pres">
      <dgm:prSet presAssocID="{CD0E2F17-9EAF-45FA-BBF6-F7DBA9F7EBFF}" presName="hierChild3" presStyleCnt="0"/>
      <dgm:spPr/>
    </dgm:pt>
  </dgm:ptLst>
  <dgm:cxnLst>
    <dgm:cxn modelId="{18471D8B-4B35-4FFC-852E-7B49B398E385}" type="presOf" srcId="{CD0E2F17-9EAF-45FA-BBF6-F7DBA9F7EBFF}" destId="{171674D6-49C4-431B-892C-9B81E9470451}" srcOrd="0" destOrd="0" presId="urn:microsoft.com/office/officeart/2005/8/layout/hierarchy1"/>
    <dgm:cxn modelId="{C6CA2374-DE3F-4DEF-A93B-6246FC699EA8}" type="presOf" srcId="{1050EF72-7667-4AA0-B54C-D05A296D675E}" destId="{7C67FB46-3850-4FDE-B838-36A073900180}" srcOrd="0" destOrd="0" presId="urn:microsoft.com/office/officeart/2005/8/layout/hierarchy1"/>
    <dgm:cxn modelId="{8C27C3EF-18B6-4A83-86BD-30DC5C17BB7B}" srcId="{C2E0466F-2063-40F6-8037-C81E087478D2}" destId="{CD0E2F17-9EAF-45FA-BBF6-F7DBA9F7EBFF}" srcOrd="1" destOrd="0" parTransId="{8963BA3A-A89E-48FE-8EBD-C2D348591C89}" sibTransId="{792041BD-DFDE-43C3-B901-A8649E04CA0D}"/>
    <dgm:cxn modelId="{30E536E9-1203-49A5-AFD8-B811294BCC02}" srcId="{1050EF72-7667-4AA0-B54C-D05A296D675E}" destId="{C2E0466F-2063-40F6-8037-C81E087478D2}" srcOrd="0" destOrd="0" parTransId="{6BF7AE7D-C5E1-4A17-938C-087FA25E4DBC}" sibTransId="{05CCB855-F95D-487C-A8C1-AC8AF19B94C0}"/>
    <dgm:cxn modelId="{ACE98A84-7E7A-4197-9158-E222A14C83CE}" type="presOf" srcId="{8F14E21D-E9FB-4E7A-87F7-5987486140E6}" destId="{55FAC5B3-2082-407B-906F-EB19111DED2A}" srcOrd="0" destOrd="0" presId="urn:microsoft.com/office/officeart/2005/8/layout/hierarchy1"/>
    <dgm:cxn modelId="{F59BA433-0D0B-4E0D-9DE6-54EFB0F8ADC7}" type="presOf" srcId="{8963BA3A-A89E-48FE-8EBD-C2D348591C89}" destId="{37142FC9-4956-4C3F-8C4C-111E5FE9C744}" srcOrd="0" destOrd="0" presId="urn:microsoft.com/office/officeart/2005/8/layout/hierarchy1"/>
    <dgm:cxn modelId="{ABD77FC0-CFDD-4728-96E1-65D7129D14C2}" type="presOf" srcId="{C2E0466F-2063-40F6-8037-C81E087478D2}" destId="{26DD0946-FD8F-4BAA-8FCC-8B8D171CD3FC}" srcOrd="0" destOrd="0" presId="urn:microsoft.com/office/officeart/2005/8/layout/hierarchy1"/>
    <dgm:cxn modelId="{AA2641AD-07CE-440B-AA09-29998925A04A}" srcId="{C2E0466F-2063-40F6-8037-C81E087478D2}" destId="{8F14E21D-E9FB-4E7A-87F7-5987486140E6}" srcOrd="0" destOrd="0" parTransId="{E64A8E4F-DE58-49CF-B9BA-1D79027A2DF1}" sibTransId="{1D34247A-3D84-418E-839C-9792DF7FB17A}"/>
    <dgm:cxn modelId="{855D2A2B-B509-414D-AD59-D2ECE3E6CF63}" type="presOf" srcId="{E64A8E4F-DE58-49CF-B9BA-1D79027A2DF1}" destId="{EC7ABE25-F4A6-4713-9097-0EB56B456B7C}" srcOrd="0" destOrd="0" presId="urn:microsoft.com/office/officeart/2005/8/layout/hierarchy1"/>
    <dgm:cxn modelId="{F3916834-F6FF-4BDC-A3FA-73440B3A56D5}" type="presParOf" srcId="{7C67FB46-3850-4FDE-B838-36A073900180}" destId="{34392EA9-B5CC-4757-8BBB-6508FAC34B35}" srcOrd="0" destOrd="0" presId="urn:microsoft.com/office/officeart/2005/8/layout/hierarchy1"/>
    <dgm:cxn modelId="{C3B56E43-6DF7-4B33-83DB-EF99AB7AA792}" type="presParOf" srcId="{34392EA9-B5CC-4757-8BBB-6508FAC34B35}" destId="{0DF0F942-9C76-4DC5-A817-237CAF6EBFC4}" srcOrd="0" destOrd="0" presId="urn:microsoft.com/office/officeart/2005/8/layout/hierarchy1"/>
    <dgm:cxn modelId="{ECB340D4-556F-4C17-B3E2-3000D323D1ED}" type="presParOf" srcId="{0DF0F942-9C76-4DC5-A817-237CAF6EBFC4}" destId="{DCB1E19B-F84A-4730-8FC5-A6C7643B032C}" srcOrd="0" destOrd="0" presId="urn:microsoft.com/office/officeart/2005/8/layout/hierarchy1"/>
    <dgm:cxn modelId="{7A0B3D5C-92DC-4C41-A377-54F94DB3DDE4}" type="presParOf" srcId="{0DF0F942-9C76-4DC5-A817-237CAF6EBFC4}" destId="{26DD0946-FD8F-4BAA-8FCC-8B8D171CD3FC}" srcOrd="1" destOrd="0" presId="urn:microsoft.com/office/officeart/2005/8/layout/hierarchy1"/>
    <dgm:cxn modelId="{613D7000-9CAA-4AD4-A0A3-351556B2D17F}" type="presParOf" srcId="{34392EA9-B5CC-4757-8BBB-6508FAC34B35}" destId="{CCCB95E6-6571-4E92-A81E-6A1EBDD3A904}" srcOrd="1" destOrd="0" presId="urn:microsoft.com/office/officeart/2005/8/layout/hierarchy1"/>
    <dgm:cxn modelId="{394CCD2B-D486-40A1-AD08-46D4E2EE77C9}" type="presParOf" srcId="{CCCB95E6-6571-4E92-A81E-6A1EBDD3A904}" destId="{EC7ABE25-F4A6-4713-9097-0EB56B456B7C}" srcOrd="0" destOrd="0" presId="urn:microsoft.com/office/officeart/2005/8/layout/hierarchy1"/>
    <dgm:cxn modelId="{A547447A-B569-4198-B844-6F093086001A}" type="presParOf" srcId="{CCCB95E6-6571-4E92-A81E-6A1EBDD3A904}" destId="{19E77781-8FB9-43F2-8460-93B5D1F4E1B6}" srcOrd="1" destOrd="0" presId="urn:microsoft.com/office/officeart/2005/8/layout/hierarchy1"/>
    <dgm:cxn modelId="{956CCAF4-1340-43C4-931E-95B3099A31E6}" type="presParOf" srcId="{19E77781-8FB9-43F2-8460-93B5D1F4E1B6}" destId="{D961FA69-C627-4750-BAAE-1EFC67DA66F0}" srcOrd="0" destOrd="0" presId="urn:microsoft.com/office/officeart/2005/8/layout/hierarchy1"/>
    <dgm:cxn modelId="{418D1E0B-0D65-47C5-A8C9-FED9084D392A}" type="presParOf" srcId="{D961FA69-C627-4750-BAAE-1EFC67DA66F0}" destId="{D5970B24-C598-4ABC-9A45-70B95D1A018C}" srcOrd="0" destOrd="0" presId="urn:microsoft.com/office/officeart/2005/8/layout/hierarchy1"/>
    <dgm:cxn modelId="{5EE13AC9-88C0-4EDB-9560-94887D6DEC42}" type="presParOf" srcId="{D961FA69-C627-4750-BAAE-1EFC67DA66F0}" destId="{55FAC5B3-2082-407B-906F-EB19111DED2A}" srcOrd="1" destOrd="0" presId="urn:microsoft.com/office/officeart/2005/8/layout/hierarchy1"/>
    <dgm:cxn modelId="{FF85A6A4-F9B3-460D-931E-D709B71EA3A3}" type="presParOf" srcId="{19E77781-8FB9-43F2-8460-93B5D1F4E1B6}" destId="{FB05BAE6-9BC4-481C-B7B0-68BC2847C5B0}" srcOrd="1" destOrd="0" presId="urn:microsoft.com/office/officeart/2005/8/layout/hierarchy1"/>
    <dgm:cxn modelId="{30805BF5-63A6-443A-B305-C3CB0B2DFC26}" type="presParOf" srcId="{CCCB95E6-6571-4E92-A81E-6A1EBDD3A904}" destId="{37142FC9-4956-4C3F-8C4C-111E5FE9C744}" srcOrd="2" destOrd="0" presId="urn:microsoft.com/office/officeart/2005/8/layout/hierarchy1"/>
    <dgm:cxn modelId="{902C6C57-7528-4709-B922-7FDA85BCF2D5}" type="presParOf" srcId="{CCCB95E6-6571-4E92-A81E-6A1EBDD3A904}" destId="{EB5D9904-FA8B-49BE-9E7D-6D0E3A9EA037}" srcOrd="3" destOrd="0" presId="urn:microsoft.com/office/officeart/2005/8/layout/hierarchy1"/>
    <dgm:cxn modelId="{0AD15187-D3C3-40A8-968A-6CD6963B8F19}" type="presParOf" srcId="{EB5D9904-FA8B-49BE-9E7D-6D0E3A9EA037}" destId="{C29C66C5-BE75-4869-9FE5-51E6E4AB66FA}" srcOrd="0" destOrd="0" presId="urn:microsoft.com/office/officeart/2005/8/layout/hierarchy1"/>
    <dgm:cxn modelId="{B00AA24B-0639-4D57-A8D3-2153042942F0}" type="presParOf" srcId="{C29C66C5-BE75-4869-9FE5-51E6E4AB66FA}" destId="{8B8F5674-A573-447F-8021-485383094729}" srcOrd="0" destOrd="0" presId="urn:microsoft.com/office/officeart/2005/8/layout/hierarchy1"/>
    <dgm:cxn modelId="{51B2ACA8-486A-4D6E-B18E-EA68E555049E}" type="presParOf" srcId="{C29C66C5-BE75-4869-9FE5-51E6E4AB66FA}" destId="{171674D6-49C4-431B-892C-9B81E9470451}" srcOrd="1" destOrd="0" presId="urn:microsoft.com/office/officeart/2005/8/layout/hierarchy1"/>
    <dgm:cxn modelId="{AF3EF0EB-EAB1-4F0E-8BCE-D5B13112B158}" type="presParOf" srcId="{EB5D9904-FA8B-49BE-9E7D-6D0E3A9EA037}" destId="{20D7EFA8-19B8-44DA-B266-E1B301DB98F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FF226A-0639-4FFE-ABAA-E2561F866FE7}" type="doc">
      <dgm:prSet loTypeId="urn:microsoft.com/office/officeart/2005/8/layout/radial3" loCatId="cycle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pPr rtl="1"/>
          <a:endParaRPr lang="fa-IR"/>
        </a:p>
      </dgm:t>
    </dgm:pt>
    <dgm:pt modelId="{F908C68C-5BB5-4895-AEC0-ABF8DA9297F7}">
      <dgm:prSet phldrT="[Text]"/>
      <dgm:spPr/>
      <dgm:t>
        <a:bodyPr/>
        <a:lstStyle/>
        <a:p>
          <a:pPr rtl="1"/>
          <a:r>
            <a:rPr lang="fa-IR" dirty="0" smtClean="0">
              <a:solidFill>
                <a:schemeClr val="tx1"/>
              </a:solidFill>
              <a:cs typeface="B Davat" pitchFamily="2" charset="-78"/>
            </a:rPr>
            <a:t>خدمات پیش طراحی</a:t>
          </a:r>
          <a:endParaRPr lang="fa-IR" dirty="0">
            <a:solidFill>
              <a:schemeClr val="tx1"/>
            </a:solidFill>
            <a:cs typeface="B Davat" pitchFamily="2" charset="-78"/>
          </a:endParaRPr>
        </a:p>
      </dgm:t>
    </dgm:pt>
    <dgm:pt modelId="{1E218A0A-DFC1-4BA6-AE2A-6B39B5BEDFA9}" type="parTrans" cxnId="{21BEA206-CD3B-4D3B-A7AA-7368C0AF0D93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F412D5A4-B9D6-4462-858B-D3DAB17D581D}" type="sibTrans" cxnId="{21BEA206-CD3B-4D3B-A7AA-7368C0AF0D93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DB14C23E-5E14-4B6C-B259-07A14CD735B4}">
      <dgm:prSet phldrT="[Text]" custT="1"/>
      <dgm:spPr/>
      <dgm:t>
        <a:bodyPr/>
        <a:lstStyle/>
        <a:p>
          <a:pPr rtl="1"/>
          <a:r>
            <a:rPr lang="fa-IR" sz="3200" dirty="0" smtClean="0">
              <a:solidFill>
                <a:schemeClr val="tx1"/>
              </a:solidFill>
              <a:cs typeface="B Davat" pitchFamily="2" charset="-78"/>
            </a:rPr>
            <a:t>اداره ساخت</a:t>
          </a:r>
          <a:endParaRPr lang="fa-IR" sz="3200" dirty="0">
            <a:solidFill>
              <a:schemeClr val="tx1"/>
            </a:solidFill>
            <a:cs typeface="B Davat" pitchFamily="2" charset="-78"/>
          </a:endParaRPr>
        </a:p>
      </dgm:t>
    </dgm:pt>
    <dgm:pt modelId="{987B1632-826D-46D6-A9AB-080C70DA75FE}" type="parTrans" cxnId="{5CB91C81-EAF5-4FEB-A562-3CDEF78BB111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02426564-0265-4DD4-88CE-930401DED3DC}" type="sibTrans" cxnId="{5CB91C81-EAF5-4FEB-A562-3CDEF78BB111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2A63C318-E67A-4D51-A353-181AA75E79EE}">
      <dgm:prSet phldrT="[Text]" custT="1"/>
      <dgm:spPr/>
      <dgm:t>
        <a:bodyPr/>
        <a:lstStyle/>
        <a:p>
          <a:pPr rtl="1"/>
          <a:r>
            <a:rPr lang="fa-IR" sz="3200" dirty="0" smtClean="0">
              <a:solidFill>
                <a:schemeClr val="tx1"/>
              </a:solidFill>
              <a:cs typeface="B Davat" pitchFamily="2" charset="-78"/>
            </a:rPr>
            <a:t>مدارک ساخت</a:t>
          </a:r>
          <a:endParaRPr lang="fa-IR" sz="3200" dirty="0">
            <a:solidFill>
              <a:schemeClr val="tx1"/>
            </a:solidFill>
            <a:cs typeface="B Davat" pitchFamily="2" charset="-78"/>
          </a:endParaRPr>
        </a:p>
      </dgm:t>
    </dgm:pt>
    <dgm:pt modelId="{FC79DB76-A0AE-429B-A8CE-00EBE4684AA4}" type="parTrans" cxnId="{C889E2FF-D241-4192-BAAC-9F8031D8D14A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C0AF0A39-FE0A-4723-BAC3-5E96A79E854D}" type="sibTrans" cxnId="{C889E2FF-D241-4192-BAAC-9F8031D8D14A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7503BC9E-FC6F-4383-93AF-D4C8FD141999}">
      <dgm:prSet phldrT="[Text]" custT="1"/>
      <dgm:spPr/>
      <dgm:t>
        <a:bodyPr/>
        <a:lstStyle/>
        <a:p>
          <a:pPr rtl="1"/>
          <a:r>
            <a:rPr lang="fa-IR" sz="3600" dirty="0" smtClean="0">
              <a:solidFill>
                <a:schemeClr val="tx1"/>
              </a:solidFill>
              <a:cs typeface="B Davat" pitchFamily="2" charset="-78"/>
            </a:rPr>
            <a:t>توسعه طرح</a:t>
          </a:r>
          <a:endParaRPr lang="fa-IR" sz="3600" dirty="0">
            <a:solidFill>
              <a:schemeClr val="tx1"/>
            </a:solidFill>
            <a:cs typeface="B Davat" pitchFamily="2" charset="-78"/>
          </a:endParaRPr>
        </a:p>
      </dgm:t>
    </dgm:pt>
    <dgm:pt modelId="{CD5FE981-4080-4B2C-80A8-07EADFD1BE38}" type="parTrans" cxnId="{5AD6E5CF-3A6B-4836-8F5A-376C77A14696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7DE71658-0D57-4AD4-8629-E491DEB738E2}" type="sibTrans" cxnId="{5AD6E5CF-3A6B-4836-8F5A-376C77A14696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FAD1C5A1-A463-4536-8955-8903B0BBCECF}">
      <dgm:prSet phldrT="[Text]" custT="1"/>
      <dgm:spPr/>
      <dgm:t>
        <a:bodyPr/>
        <a:lstStyle/>
        <a:p>
          <a:pPr rtl="1"/>
          <a:r>
            <a:rPr lang="fa-IR" sz="3600" dirty="0" smtClean="0">
              <a:solidFill>
                <a:schemeClr val="tx1"/>
              </a:solidFill>
              <a:cs typeface="B Davat" pitchFamily="2" charset="-78"/>
            </a:rPr>
            <a:t>طرح مقدماتی</a:t>
          </a:r>
          <a:endParaRPr lang="fa-IR" sz="3600" dirty="0">
            <a:solidFill>
              <a:schemeClr val="tx1"/>
            </a:solidFill>
            <a:cs typeface="B Davat" pitchFamily="2" charset="-78"/>
          </a:endParaRPr>
        </a:p>
      </dgm:t>
    </dgm:pt>
    <dgm:pt modelId="{BE24431E-1FBD-4837-8DD5-72C6EF01E85B}" type="parTrans" cxnId="{0ECC2A14-2E62-4CF8-A6E6-3EE89D989960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DA3F8D0B-F474-4CAA-A274-68E5F5119D50}" type="sibTrans" cxnId="{0ECC2A14-2E62-4CF8-A6E6-3EE89D989960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73D72877-345B-404E-A068-04AAD7BDA1A9}">
      <dgm:prSet phldrT="[Text]" custT="1"/>
      <dgm:spPr/>
      <dgm:t>
        <a:bodyPr/>
        <a:lstStyle/>
        <a:p>
          <a:pPr rtl="1"/>
          <a:r>
            <a:rPr lang="fa-IR" sz="3200" dirty="0" smtClean="0">
              <a:solidFill>
                <a:schemeClr val="tx1"/>
              </a:solidFill>
              <a:cs typeface="B Davat" pitchFamily="2" charset="-78"/>
            </a:rPr>
            <a:t>خدمات پس از طراحی</a:t>
          </a:r>
          <a:endParaRPr lang="fa-IR" sz="3200" dirty="0">
            <a:solidFill>
              <a:schemeClr val="tx1"/>
            </a:solidFill>
            <a:cs typeface="B Davat" pitchFamily="2" charset="-78"/>
          </a:endParaRPr>
        </a:p>
      </dgm:t>
    </dgm:pt>
    <dgm:pt modelId="{366EEAD8-8B6C-4AD3-A3CB-EFF5F1D79232}" type="parTrans" cxnId="{BA71C532-0C6A-470C-94DE-9BB5366C06EE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85B45170-7A4F-432C-B30E-1BBD2B8435AE}" type="sibTrans" cxnId="{BA71C532-0C6A-470C-94DE-9BB5366C06EE}">
      <dgm:prSet/>
      <dgm:spPr/>
      <dgm:t>
        <a:bodyPr/>
        <a:lstStyle/>
        <a:p>
          <a:pPr rtl="1"/>
          <a:endParaRPr lang="fa-IR">
            <a:solidFill>
              <a:schemeClr val="tx1"/>
            </a:solidFill>
            <a:cs typeface="B Davat" pitchFamily="2" charset="-78"/>
          </a:endParaRPr>
        </a:p>
      </dgm:t>
    </dgm:pt>
    <dgm:pt modelId="{D66B6B00-F465-4B0E-9DFA-AD418C603CA7}" type="pres">
      <dgm:prSet presAssocID="{7CFF226A-0639-4FFE-ABAA-E2561F866FE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A86B72D-65FA-4FB9-A8FC-D2BBC8B4EBC2}" type="pres">
      <dgm:prSet presAssocID="{7CFF226A-0639-4FFE-ABAA-E2561F866FE7}" presName="radial" presStyleCnt="0">
        <dgm:presLayoutVars>
          <dgm:animLvl val="ctr"/>
        </dgm:presLayoutVars>
      </dgm:prSet>
      <dgm:spPr/>
    </dgm:pt>
    <dgm:pt modelId="{1F221312-4131-48D6-9E5A-330DDD2D7421}" type="pres">
      <dgm:prSet presAssocID="{F908C68C-5BB5-4895-AEC0-ABF8DA9297F7}" presName="centerShape" presStyleLbl="vennNode1" presStyleIdx="0" presStyleCnt="6" custScaleX="133108" custScaleY="84001" custLinFactNeighborX="1540" custLinFactNeighborY="-6364"/>
      <dgm:spPr/>
      <dgm:t>
        <a:bodyPr/>
        <a:lstStyle/>
        <a:p>
          <a:pPr rtl="1"/>
          <a:endParaRPr lang="fa-IR"/>
        </a:p>
      </dgm:t>
    </dgm:pt>
    <dgm:pt modelId="{94B456F3-06A5-491A-9605-52781A1C2791}" type="pres">
      <dgm:prSet presAssocID="{DB14C23E-5E14-4B6C-B259-07A14CD735B4}" presName="node" presStyleLbl="vennNode1" presStyleIdx="1" presStyleCnt="6" custScaleX="20286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074FFE5-80E9-413B-B38D-29F20E5595C7}" type="pres">
      <dgm:prSet presAssocID="{2A63C318-E67A-4D51-A353-181AA75E79EE}" presName="node" presStyleLbl="vennNode1" presStyleIdx="2" presStyleCnt="6" custScaleX="184896" custRadScaleRad="134111" custRadScaleInc="160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69EABA6-03BC-448F-B7E0-E05D7011FE1D}" type="pres">
      <dgm:prSet presAssocID="{7503BC9E-FC6F-4383-93AF-D4C8FD141999}" presName="node" presStyleLbl="vennNode1" presStyleIdx="3" presStyleCnt="6" custScaleX="209691" custScaleY="132322" custRadScaleRad="117379" custRadScaleInc="-2596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F26DFEE-4DE7-4C94-806C-D4FD6C912AF7}" type="pres">
      <dgm:prSet presAssocID="{FAD1C5A1-A463-4536-8955-8903B0BBCECF}" presName="node" presStyleLbl="vennNode1" presStyleIdx="4" presStyleCnt="6" custScaleX="286926" custScaleY="165549" custRadScaleRad="131300" custRadScaleInc="1536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B4C7877-70E2-49CC-BA44-F98C82A0E43D}" type="pres">
      <dgm:prSet presAssocID="{73D72877-345B-404E-A068-04AAD7BDA1A9}" presName="node" presStyleLbl="vennNode1" presStyleIdx="5" presStyleCnt="6" custScaleX="190041" custRadScaleRad="121581" custRadScaleInc="-192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21BEA206-CD3B-4D3B-A7AA-7368C0AF0D93}" srcId="{7CFF226A-0639-4FFE-ABAA-E2561F866FE7}" destId="{F908C68C-5BB5-4895-AEC0-ABF8DA9297F7}" srcOrd="0" destOrd="0" parTransId="{1E218A0A-DFC1-4BA6-AE2A-6B39B5BEDFA9}" sibTransId="{F412D5A4-B9D6-4462-858B-D3DAB17D581D}"/>
    <dgm:cxn modelId="{0F81E6A0-B02F-4F1A-A79C-CA1C7C7E16F2}" type="presOf" srcId="{2A63C318-E67A-4D51-A353-181AA75E79EE}" destId="{E074FFE5-80E9-413B-B38D-29F20E5595C7}" srcOrd="0" destOrd="0" presId="urn:microsoft.com/office/officeart/2005/8/layout/radial3"/>
    <dgm:cxn modelId="{55D4D4E2-CCC0-4AEE-9C6F-E5CD79D8B46B}" type="presOf" srcId="{F908C68C-5BB5-4895-AEC0-ABF8DA9297F7}" destId="{1F221312-4131-48D6-9E5A-330DDD2D7421}" srcOrd="0" destOrd="0" presId="urn:microsoft.com/office/officeart/2005/8/layout/radial3"/>
    <dgm:cxn modelId="{BCDCDB82-8D47-46D2-A1CD-3222106FD40C}" type="presOf" srcId="{FAD1C5A1-A463-4536-8955-8903B0BBCECF}" destId="{9F26DFEE-4DE7-4C94-806C-D4FD6C912AF7}" srcOrd="0" destOrd="0" presId="urn:microsoft.com/office/officeart/2005/8/layout/radial3"/>
    <dgm:cxn modelId="{5AD6E5CF-3A6B-4836-8F5A-376C77A14696}" srcId="{F908C68C-5BB5-4895-AEC0-ABF8DA9297F7}" destId="{7503BC9E-FC6F-4383-93AF-D4C8FD141999}" srcOrd="2" destOrd="0" parTransId="{CD5FE981-4080-4B2C-80A8-07EADFD1BE38}" sibTransId="{7DE71658-0D57-4AD4-8629-E491DEB738E2}"/>
    <dgm:cxn modelId="{BAFDB173-0C27-4928-A722-071504BD5E51}" type="presOf" srcId="{7CFF226A-0639-4FFE-ABAA-E2561F866FE7}" destId="{D66B6B00-F465-4B0E-9DFA-AD418C603CA7}" srcOrd="0" destOrd="0" presId="urn:microsoft.com/office/officeart/2005/8/layout/radial3"/>
    <dgm:cxn modelId="{FFBD9690-A32C-4D4D-8915-8177176E3E12}" type="presOf" srcId="{DB14C23E-5E14-4B6C-B259-07A14CD735B4}" destId="{94B456F3-06A5-491A-9605-52781A1C2791}" srcOrd="0" destOrd="0" presId="urn:microsoft.com/office/officeart/2005/8/layout/radial3"/>
    <dgm:cxn modelId="{8C46A7FB-1692-4BAD-86AD-2CFA18F020FC}" type="presOf" srcId="{7503BC9E-FC6F-4383-93AF-D4C8FD141999}" destId="{069EABA6-03BC-448F-B7E0-E05D7011FE1D}" srcOrd="0" destOrd="0" presId="urn:microsoft.com/office/officeart/2005/8/layout/radial3"/>
    <dgm:cxn modelId="{5CB91C81-EAF5-4FEB-A562-3CDEF78BB111}" srcId="{F908C68C-5BB5-4895-AEC0-ABF8DA9297F7}" destId="{DB14C23E-5E14-4B6C-B259-07A14CD735B4}" srcOrd="0" destOrd="0" parTransId="{987B1632-826D-46D6-A9AB-080C70DA75FE}" sibTransId="{02426564-0265-4DD4-88CE-930401DED3DC}"/>
    <dgm:cxn modelId="{0ECC2A14-2E62-4CF8-A6E6-3EE89D989960}" srcId="{F908C68C-5BB5-4895-AEC0-ABF8DA9297F7}" destId="{FAD1C5A1-A463-4536-8955-8903B0BBCECF}" srcOrd="3" destOrd="0" parTransId="{BE24431E-1FBD-4837-8DD5-72C6EF01E85B}" sibTransId="{DA3F8D0B-F474-4CAA-A274-68E5F5119D50}"/>
    <dgm:cxn modelId="{BA71C532-0C6A-470C-94DE-9BB5366C06EE}" srcId="{F908C68C-5BB5-4895-AEC0-ABF8DA9297F7}" destId="{73D72877-345B-404E-A068-04AAD7BDA1A9}" srcOrd="4" destOrd="0" parTransId="{366EEAD8-8B6C-4AD3-A3CB-EFF5F1D79232}" sibTransId="{85B45170-7A4F-432C-B30E-1BBD2B8435AE}"/>
    <dgm:cxn modelId="{61663E11-692C-46F9-994A-8637927A7530}" type="presOf" srcId="{73D72877-345B-404E-A068-04AAD7BDA1A9}" destId="{BB4C7877-70E2-49CC-BA44-F98C82A0E43D}" srcOrd="0" destOrd="0" presId="urn:microsoft.com/office/officeart/2005/8/layout/radial3"/>
    <dgm:cxn modelId="{C889E2FF-D241-4192-BAAC-9F8031D8D14A}" srcId="{F908C68C-5BB5-4895-AEC0-ABF8DA9297F7}" destId="{2A63C318-E67A-4D51-A353-181AA75E79EE}" srcOrd="1" destOrd="0" parTransId="{FC79DB76-A0AE-429B-A8CE-00EBE4684AA4}" sibTransId="{C0AF0A39-FE0A-4723-BAC3-5E96A79E854D}"/>
    <dgm:cxn modelId="{81EF029E-E1A5-4000-BBE9-F812853831ED}" type="presParOf" srcId="{D66B6B00-F465-4B0E-9DFA-AD418C603CA7}" destId="{CA86B72D-65FA-4FB9-A8FC-D2BBC8B4EBC2}" srcOrd="0" destOrd="0" presId="urn:microsoft.com/office/officeart/2005/8/layout/radial3"/>
    <dgm:cxn modelId="{D7D05EDE-E282-4D3A-A27D-0F3E7FAA0A1E}" type="presParOf" srcId="{CA86B72D-65FA-4FB9-A8FC-D2BBC8B4EBC2}" destId="{1F221312-4131-48D6-9E5A-330DDD2D7421}" srcOrd="0" destOrd="0" presId="urn:microsoft.com/office/officeart/2005/8/layout/radial3"/>
    <dgm:cxn modelId="{12906CEE-0734-4199-BA65-FD13F4F9DDE8}" type="presParOf" srcId="{CA86B72D-65FA-4FB9-A8FC-D2BBC8B4EBC2}" destId="{94B456F3-06A5-491A-9605-52781A1C2791}" srcOrd="1" destOrd="0" presId="urn:microsoft.com/office/officeart/2005/8/layout/radial3"/>
    <dgm:cxn modelId="{A66BD764-6FFC-4772-9F7C-06D53B396E77}" type="presParOf" srcId="{CA86B72D-65FA-4FB9-A8FC-D2BBC8B4EBC2}" destId="{E074FFE5-80E9-413B-B38D-29F20E5595C7}" srcOrd="2" destOrd="0" presId="urn:microsoft.com/office/officeart/2005/8/layout/radial3"/>
    <dgm:cxn modelId="{FF8A9BD4-08C2-4DAF-AD82-2DF28C4963F5}" type="presParOf" srcId="{CA86B72D-65FA-4FB9-A8FC-D2BBC8B4EBC2}" destId="{069EABA6-03BC-448F-B7E0-E05D7011FE1D}" srcOrd="3" destOrd="0" presId="urn:microsoft.com/office/officeart/2005/8/layout/radial3"/>
    <dgm:cxn modelId="{CCA25630-A5B1-4896-9C2D-1F97DB6907EC}" type="presParOf" srcId="{CA86B72D-65FA-4FB9-A8FC-D2BBC8B4EBC2}" destId="{9F26DFEE-4DE7-4C94-806C-D4FD6C912AF7}" srcOrd="4" destOrd="0" presId="urn:microsoft.com/office/officeart/2005/8/layout/radial3"/>
    <dgm:cxn modelId="{466B5AF3-3930-4D4D-8BBD-553B25F36E22}" type="presParOf" srcId="{CA86B72D-65FA-4FB9-A8FC-D2BBC8B4EBC2}" destId="{BB4C7877-70E2-49CC-BA44-F98C82A0E43D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DB6D18-7E83-44A5-AF4B-3726F33890F3}" type="doc">
      <dgm:prSet loTypeId="urn:microsoft.com/office/officeart/2005/8/layout/hierarchy3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pPr rtl="1"/>
          <a:endParaRPr lang="fa-IR"/>
        </a:p>
      </dgm:t>
    </dgm:pt>
    <dgm:pt modelId="{C2E98920-5B83-4CCE-9BCF-D550D23FFA6B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نیرو های خارجی</a:t>
          </a:r>
          <a:endParaRPr lang="fa-IR" sz="2800" dirty="0">
            <a:cs typeface="B Davat" pitchFamily="2" charset="-78"/>
          </a:endParaRPr>
        </a:p>
      </dgm:t>
    </dgm:pt>
    <dgm:pt modelId="{CCB18205-26E6-4599-8FB2-F2B131799AD0}" type="parTrans" cxnId="{12360B0F-BA61-45C3-A6DD-F122C9BFFF97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2357131E-1D61-4E0B-92E8-436ADD3E4D05}" type="sibTrans" cxnId="{12360B0F-BA61-45C3-A6DD-F122C9BFFF97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E9908C9D-F6F9-4A55-A30A-55140648A4C4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ظوابط</a:t>
          </a:r>
          <a:endParaRPr lang="fa-IR" sz="2800" dirty="0">
            <a:cs typeface="B Davat" pitchFamily="2" charset="-78"/>
          </a:endParaRPr>
        </a:p>
      </dgm:t>
    </dgm:pt>
    <dgm:pt modelId="{0C8933B6-E85F-4705-89C3-1528FA32F95C}" type="parTrans" cxnId="{94D2BDEF-F5BE-468E-84C0-6EFBA74DAB17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ADA48E18-11C8-4FEE-94A0-6DC15E51174C}" type="sibTrans" cxnId="{94D2BDEF-F5BE-468E-84C0-6EFBA74DAB17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981FB612-D373-4F46-8A71-06147CD1FC0E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تحلیل سایت</a:t>
          </a:r>
        </a:p>
      </dgm:t>
    </dgm:pt>
    <dgm:pt modelId="{52977223-B6C3-477F-9D4B-D0DE44DE3E87}" type="parTrans" cxnId="{D09C3B23-EB4D-4C6E-AC42-653E58AD2A59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C06CEB4E-A3F1-4B36-AB66-7F83F60ED8CA}" type="sibTrans" cxnId="{D09C3B23-EB4D-4C6E-AC42-653E58AD2A59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A535659E-2B91-435F-9E60-F324D28C8882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نیرو های داخلی</a:t>
          </a:r>
          <a:endParaRPr lang="fa-IR" sz="2800" dirty="0">
            <a:cs typeface="B Davat" pitchFamily="2" charset="-78"/>
          </a:endParaRPr>
        </a:p>
      </dgm:t>
    </dgm:pt>
    <dgm:pt modelId="{6082D6E7-133D-4F1F-A953-0142433629ED}" type="parTrans" cxnId="{65639E69-F307-4EF3-9F75-726FAA954EA2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B355A99A-AA08-4423-BE4F-4152B5E25D59}" type="sibTrans" cxnId="{65639E69-F307-4EF3-9F75-726FAA954EA2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9E7DE0D9-D688-43E2-B900-11036CE9DDCF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ماموریت</a:t>
          </a:r>
          <a:endParaRPr lang="fa-IR" sz="2800" dirty="0">
            <a:cs typeface="B Davat" pitchFamily="2" charset="-78"/>
          </a:endParaRPr>
        </a:p>
      </dgm:t>
    </dgm:pt>
    <dgm:pt modelId="{7CFD6A9F-74CF-4A86-89F2-2E1A2C935B33}" type="parTrans" cxnId="{94BC3F25-E7B4-4822-A845-F29A441BCBF9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58966550-E96E-4E50-A1F7-0B9E45A8EEA4}" type="sibTrans" cxnId="{94BC3F25-E7B4-4822-A845-F29A441BCBF9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558382CF-C440-4F37-A655-DAAE1BA49DF8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ضرورت های عملکردی</a:t>
          </a:r>
          <a:endParaRPr lang="fa-IR" sz="2800" dirty="0">
            <a:cs typeface="B Davat" pitchFamily="2" charset="-78"/>
          </a:endParaRPr>
        </a:p>
      </dgm:t>
    </dgm:pt>
    <dgm:pt modelId="{B311DCCB-7C6C-4CA7-8DD3-078F21D02141}" type="parTrans" cxnId="{C01E8CBD-8DB0-40C7-9561-0B11E46EDAD0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4DB439E1-663F-4223-B6F8-D9C22591445F}" type="sibTrans" cxnId="{C01E8CBD-8DB0-40C7-9561-0B11E46EDAD0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3A014E33-0DCE-4962-99D9-4014E0DAA738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ویژگی های مصرف کننده</a:t>
          </a:r>
        </a:p>
      </dgm:t>
    </dgm:pt>
    <dgm:pt modelId="{6A93D9B1-2196-4EC0-8E01-470D9034EDCE}" type="parTrans" cxnId="{FA5A8E1E-7ABC-4514-B552-DA60F6773977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E8BE614A-6263-4C91-8883-9E76ACA6BFBA}" type="sibTrans" cxnId="{FA5A8E1E-7ABC-4514-B552-DA60F6773977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4D0744B1-0398-4C0B-B042-C4217FF12648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محدودیت ها</a:t>
          </a:r>
        </a:p>
      </dgm:t>
    </dgm:pt>
    <dgm:pt modelId="{E9024F05-45B6-49BC-B0D1-4CF7748202D2}" type="parTrans" cxnId="{8C4556E7-CE34-4432-9709-A7E9220B3471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7DFF2C49-3DC7-4132-BDF1-72DE40A85C7E}" type="sibTrans" cxnId="{8C4556E7-CE34-4432-9709-A7E9220B3471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5E95BCEB-7159-4236-B0B4-CB5853836CF0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اهداف</a:t>
          </a:r>
          <a:endParaRPr lang="fa-IR" sz="2800" dirty="0">
            <a:cs typeface="B Davat" pitchFamily="2" charset="-78"/>
          </a:endParaRPr>
        </a:p>
      </dgm:t>
    </dgm:pt>
    <dgm:pt modelId="{FEB8883C-C4B9-4B5C-ACE8-56C430D32714}" type="parTrans" cxnId="{A8CC21A5-02F6-42AD-92F1-CAB46375AC1E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CDFDCF62-4D33-41B0-A854-040F69C2CB57}" type="sibTrans" cxnId="{A8CC21A5-02F6-42AD-92F1-CAB46375AC1E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B0CD9DD0-BA83-4728-82DA-0738E81C445C}">
      <dgm:prSet phldrT="[Text]" custT="1"/>
      <dgm:spPr/>
      <dgm:t>
        <a:bodyPr/>
        <a:lstStyle/>
        <a:p>
          <a:pPr rtl="1"/>
          <a:r>
            <a:rPr lang="fa-IR" sz="2800" dirty="0" smtClean="0">
              <a:solidFill>
                <a:srgbClr val="FF0000"/>
              </a:solidFill>
              <a:cs typeface="B Davat" pitchFamily="2" charset="-78"/>
            </a:rPr>
            <a:t>کانسپت ها</a:t>
          </a:r>
          <a:endParaRPr lang="fa-IR" sz="2800" dirty="0">
            <a:solidFill>
              <a:srgbClr val="FF0000"/>
            </a:solidFill>
            <a:cs typeface="B Davat" pitchFamily="2" charset="-78"/>
          </a:endParaRPr>
        </a:p>
      </dgm:t>
    </dgm:pt>
    <dgm:pt modelId="{90E53D09-C80B-48C4-ADC3-81DA54EA9AB1}" type="parTrans" cxnId="{783B3423-B431-48D2-BCBA-3B8749356E5E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5F6A73D1-CF10-4F0D-A737-D413F496141F}" type="sibTrans" cxnId="{783B3423-B431-48D2-BCBA-3B8749356E5E}">
      <dgm:prSet/>
      <dgm:spPr/>
      <dgm:t>
        <a:bodyPr/>
        <a:lstStyle/>
        <a:p>
          <a:pPr rtl="1"/>
          <a:endParaRPr lang="fa-IR" sz="2800">
            <a:cs typeface="B Davat" pitchFamily="2" charset="-78"/>
          </a:endParaRPr>
        </a:p>
      </dgm:t>
    </dgm:pt>
    <dgm:pt modelId="{463485A7-C6CE-4FF8-AB63-6C16272716C5}" type="pres">
      <dgm:prSet presAssocID="{96DB6D18-7E83-44A5-AF4B-3726F33890F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40510AB4-52F2-4B4E-9584-70ED69AA9662}" type="pres">
      <dgm:prSet presAssocID="{C2E98920-5B83-4CCE-9BCF-D550D23FFA6B}" presName="root" presStyleCnt="0"/>
      <dgm:spPr/>
    </dgm:pt>
    <dgm:pt modelId="{85106EA9-0F68-4101-B955-8C600948515F}" type="pres">
      <dgm:prSet presAssocID="{C2E98920-5B83-4CCE-9BCF-D550D23FFA6B}" presName="rootComposite" presStyleCnt="0"/>
      <dgm:spPr/>
    </dgm:pt>
    <dgm:pt modelId="{3E1A5FCC-F703-48B3-8AFE-E43DFFA9981D}" type="pres">
      <dgm:prSet presAssocID="{C2E98920-5B83-4CCE-9BCF-D550D23FFA6B}" presName="rootText" presStyleLbl="node1" presStyleIdx="0" presStyleCnt="2" custScaleX="213075"/>
      <dgm:spPr/>
      <dgm:t>
        <a:bodyPr/>
        <a:lstStyle/>
        <a:p>
          <a:pPr rtl="1"/>
          <a:endParaRPr lang="fa-IR"/>
        </a:p>
      </dgm:t>
    </dgm:pt>
    <dgm:pt modelId="{4D345A28-92B0-4460-8E68-405989442A4C}" type="pres">
      <dgm:prSet presAssocID="{C2E98920-5B83-4CCE-9BCF-D550D23FFA6B}" presName="rootConnector" presStyleLbl="node1" presStyleIdx="0" presStyleCnt="2"/>
      <dgm:spPr/>
      <dgm:t>
        <a:bodyPr/>
        <a:lstStyle/>
        <a:p>
          <a:pPr rtl="1"/>
          <a:endParaRPr lang="fa-IR"/>
        </a:p>
      </dgm:t>
    </dgm:pt>
    <dgm:pt modelId="{984D533E-C6EA-463E-8F5E-2994B51C6351}" type="pres">
      <dgm:prSet presAssocID="{C2E98920-5B83-4CCE-9BCF-D550D23FFA6B}" presName="childShape" presStyleCnt="0"/>
      <dgm:spPr/>
    </dgm:pt>
    <dgm:pt modelId="{15F55B28-D48A-47D8-8411-2EBB94A1D326}" type="pres">
      <dgm:prSet presAssocID="{0C8933B6-E85F-4705-89C3-1528FA32F95C}" presName="Name13" presStyleLbl="parChTrans1D2" presStyleIdx="0" presStyleCnt="8"/>
      <dgm:spPr/>
      <dgm:t>
        <a:bodyPr/>
        <a:lstStyle/>
        <a:p>
          <a:pPr rtl="1"/>
          <a:endParaRPr lang="fa-IR"/>
        </a:p>
      </dgm:t>
    </dgm:pt>
    <dgm:pt modelId="{47407426-2851-48F6-B515-5EAE0E6C3B45}" type="pres">
      <dgm:prSet presAssocID="{E9908C9D-F6F9-4A55-A30A-55140648A4C4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A7F3000-CCE6-47EC-BBC3-6BB6AC4FA557}" type="pres">
      <dgm:prSet presAssocID="{52977223-B6C3-477F-9D4B-D0DE44DE3E87}" presName="Name13" presStyleLbl="parChTrans1D2" presStyleIdx="1" presStyleCnt="8"/>
      <dgm:spPr/>
      <dgm:t>
        <a:bodyPr/>
        <a:lstStyle/>
        <a:p>
          <a:pPr rtl="1"/>
          <a:endParaRPr lang="fa-IR"/>
        </a:p>
      </dgm:t>
    </dgm:pt>
    <dgm:pt modelId="{588CDA6C-7700-46E4-B75D-FA5D5C1D4B6C}" type="pres">
      <dgm:prSet presAssocID="{981FB612-D373-4F46-8A71-06147CD1FC0E}" presName="childText" presStyleLbl="bgAcc1" presStyleIdx="1" presStyleCnt="8" custScaleX="14166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2042B2E-C132-4BC9-B7FC-B29AB864F7F0}" type="pres">
      <dgm:prSet presAssocID="{6A93D9B1-2196-4EC0-8E01-470D9034EDCE}" presName="Name13" presStyleLbl="parChTrans1D2" presStyleIdx="2" presStyleCnt="8"/>
      <dgm:spPr/>
      <dgm:t>
        <a:bodyPr/>
        <a:lstStyle/>
        <a:p>
          <a:pPr rtl="1"/>
          <a:endParaRPr lang="fa-IR"/>
        </a:p>
      </dgm:t>
    </dgm:pt>
    <dgm:pt modelId="{04AFA86A-CA4F-4084-990D-5E709053FE8E}" type="pres">
      <dgm:prSet presAssocID="{3A014E33-0DCE-4962-99D9-4014E0DAA738}" presName="childText" presStyleLbl="bgAcc1" presStyleIdx="2" presStyleCnt="8" custScaleX="29216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D56B3F2-DA2A-4572-9A29-3CD75919F76C}" type="pres">
      <dgm:prSet presAssocID="{E9024F05-45B6-49BC-B0D1-4CF7748202D2}" presName="Name13" presStyleLbl="parChTrans1D2" presStyleIdx="3" presStyleCnt="8"/>
      <dgm:spPr/>
      <dgm:t>
        <a:bodyPr/>
        <a:lstStyle/>
        <a:p>
          <a:pPr rtl="1"/>
          <a:endParaRPr lang="fa-IR"/>
        </a:p>
      </dgm:t>
    </dgm:pt>
    <dgm:pt modelId="{5DCB13F2-5B4F-488A-82EE-4F9B72EBB112}" type="pres">
      <dgm:prSet presAssocID="{4D0744B1-0398-4C0B-B042-C4217FF12648}" presName="childText" presStyleLbl="bgAcc1" presStyleIdx="3" presStyleCnt="8" custScaleX="17500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6C08775-8EC3-4C5B-9EB6-05E88E783D5C}" type="pres">
      <dgm:prSet presAssocID="{A535659E-2B91-435F-9E60-F324D28C8882}" presName="root" presStyleCnt="0"/>
      <dgm:spPr/>
    </dgm:pt>
    <dgm:pt modelId="{D9CE5980-CFF0-4BB7-9805-849470FDBA58}" type="pres">
      <dgm:prSet presAssocID="{A535659E-2B91-435F-9E60-F324D28C8882}" presName="rootComposite" presStyleCnt="0"/>
      <dgm:spPr/>
    </dgm:pt>
    <dgm:pt modelId="{4F9997F7-D953-4E11-ACC6-00F98DBE6450}" type="pres">
      <dgm:prSet presAssocID="{A535659E-2B91-435F-9E60-F324D28C8882}" presName="rootText" presStyleLbl="node1" presStyleIdx="1" presStyleCnt="2" custScaleX="203171"/>
      <dgm:spPr/>
      <dgm:t>
        <a:bodyPr/>
        <a:lstStyle/>
        <a:p>
          <a:pPr rtl="1"/>
          <a:endParaRPr lang="fa-IR"/>
        </a:p>
      </dgm:t>
    </dgm:pt>
    <dgm:pt modelId="{C7D5F8BA-FD3D-49BD-B3CB-CC8C729B0538}" type="pres">
      <dgm:prSet presAssocID="{A535659E-2B91-435F-9E60-F324D28C8882}" presName="rootConnector" presStyleLbl="node1" presStyleIdx="1" presStyleCnt="2"/>
      <dgm:spPr/>
      <dgm:t>
        <a:bodyPr/>
        <a:lstStyle/>
        <a:p>
          <a:pPr rtl="1"/>
          <a:endParaRPr lang="fa-IR"/>
        </a:p>
      </dgm:t>
    </dgm:pt>
    <dgm:pt modelId="{5BC88899-BB3D-419D-8E60-6514A20E9FFB}" type="pres">
      <dgm:prSet presAssocID="{A535659E-2B91-435F-9E60-F324D28C8882}" presName="childShape" presStyleCnt="0"/>
      <dgm:spPr/>
    </dgm:pt>
    <dgm:pt modelId="{8C0736E5-1D46-44C6-82A6-7556A4A0442A}" type="pres">
      <dgm:prSet presAssocID="{7CFD6A9F-74CF-4A86-89F2-2E1A2C935B33}" presName="Name13" presStyleLbl="parChTrans1D2" presStyleIdx="4" presStyleCnt="8"/>
      <dgm:spPr/>
      <dgm:t>
        <a:bodyPr/>
        <a:lstStyle/>
        <a:p>
          <a:pPr rtl="1"/>
          <a:endParaRPr lang="fa-IR"/>
        </a:p>
      </dgm:t>
    </dgm:pt>
    <dgm:pt modelId="{4B86E2A7-7E33-4538-9381-F0278E2FFE1B}" type="pres">
      <dgm:prSet presAssocID="{9E7DE0D9-D688-43E2-B900-11036CE9DDCF}" presName="childText" presStyleLbl="bgAcc1" presStyleIdx="4" presStyleCnt="8" custScaleX="22734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10A177F-F36B-4AAE-86C7-6F82B0422D2E}" type="pres">
      <dgm:prSet presAssocID="{FEB8883C-C4B9-4B5C-ACE8-56C430D32714}" presName="Name13" presStyleLbl="parChTrans1D2" presStyleIdx="5" presStyleCnt="8"/>
      <dgm:spPr/>
      <dgm:t>
        <a:bodyPr/>
        <a:lstStyle/>
        <a:p>
          <a:pPr rtl="1"/>
          <a:endParaRPr lang="fa-IR"/>
        </a:p>
      </dgm:t>
    </dgm:pt>
    <dgm:pt modelId="{0C17D968-1138-450E-BC91-101607ABAA17}" type="pres">
      <dgm:prSet presAssocID="{5E95BCEB-7159-4236-B0B4-CB5853836CF0}" presName="childText" presStyleLbl="bgAcc1" presStyleIdx="5" presStyleCnt="8" custScaleX="16050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9455ED9-E3A9-4303-B79B-207A71DC5A54}" type="pres">
      <dgm:prSet presAssocID="{B311DCCB-7C6C-4CA7-8DD3-078F21D02141}" presName="Name13" presStyleLbl="parChTrans1D2" presStyleIdx="6" presStyleCnt="8"/>
      <dgm:spPr/>
      <dgm:t>
        <a:bodyPr/>
        <a:lstStyle/>
        <a:p>
          <a:pPr rtl="1"/>
          <a:endParaRPr lang="fa-IR"/>
        </a:p>
      </dgm:t>
    </dgm:pt>
    <dgm:pt modelId="{B6B0029D-6306-4682-B71E-60A7F3196E0B}" type="pres">
      <dgm:prSet presAssocID="{558382CF-C440-4F37-A655-DAAE1BA49DF8}" presName="childText" presStyleLbl="bgAcc1" presStyleIdx="6" presStyleCnt="8" custScaleX="28588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8246956-7EAA-4888-B85A-3F7C45E3C0E0}" type="pres">
      <dgm:prSet presAssocID="{90E53D09-C80B-48C4-ADC3-81DA54EA9AB1}" presName="Name13" presStyleLbl="parChTrans1D2" presStyleIdx="7" presStyleCnt="8"/>
      <dgm:spPr/>
      <dgm:t>
        <a:bodyPr/>
        <a:lstStyle/>
        <a:p>
          <a:pPr rtl="1"/>
          <a:endParaRPr lang="fa-IR"/>
        </a:p>
      </dgm:t>
    </dgm:pt>
    <dgm:pt modelId="{A95778CD-0905-410D-B71E-F691778E6909}" type="pres">
      <dgm:prSet presAssocID="{B0CD9DD0-BA83-4728-82DA-0738E81C445C}" presName="childText" presStyleLbl="bgAcc1" presStyleIdx="7" presStyleCnt="8" custScaleX="25937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E872E597-1ED1-45F8-88BE-E4155F1C8DCB}" type="presOf" srcId="{7CFD6A9F-74CF-4A86-89F2-2E1A2C935B33}" destId="{8C0736E5-1D46-44C6-82A6-7556A4A0442A}" srcOrd="0" destOrd="0" presId="urn:microsoft.com/office/officeart/2005/8/layout/hierarchy3"/>
    <dgm:cxn modelId="{A8CC21A5-02F6-42AD-92F1-CAB46375AC1E}" srcId="{A535659E-2B91-435F-9E60-F324D28C8882}" destId="{5E95BCEB-7159-4236-B0B4-CB5853836CF0}" srcOrd="1" destOrd="0" parTransId="{FEB8883C-C4B9-4B5C-ACE8-56C430D32714}" sibTransId="{CDFDCF62-4D33-41B0-A854-040F69C2CB57}"/>
    <dgm:cxn modelId="{6A9BBF1A-BBCD-4C10-ADEC-332D645820E6}" type="presOf" srcId="{4D0744B1-0398-4C0B-B042-C4217FF12648}" destId="{5DCB13F2-5B4F-488A-82EE-4F9B72EBB112}" srcOrd="0" destOrd="0" presId="urn:microsoft.com/office/officeart/2005/8/layout/hierarchy3"/>
    <dgm:cxn modelId="{BFEAF423-6268-4D30-9EF0-BDD44373655B}" type="presOf" srcId="{52977223-B6C3-477F-9D4B-D0DE44DE3E87}" destId="{EA7F3000-CCE6-47EC-BBC3-6BB6AC4FA557}" srcOrd="0" destOrd="0" presId="urn:microsoft.com/office/officeart/2005/8/layout/hierarchy3"/>
    <dgm:cxn modelId="{EFEA92BD-2BCA-4DCD-9709-41643B8B23E2}" type="presOf" srcId="{B0CD9DD0-BA83-4728-82DA-0738E81C445C}" destId="{A95778CD-0905-410D-B71E-F691778E6909}" srcOrd="0" destOrd="0" presId="urn:microsoft.com/office/officeart/2005/8/layout/hierarchy3"/>
    <dgm:cxn modelId="{B3AC83F7-F3B6-4D81-A6DE-90CBE698EEF8}" type="presOf" srcId="{E9908C9D-F6F9-4A55-A30A-55140648A4C4}" destId="{47407426-2851-48F6-B515-5EAE0E6C3B45}" srcOrd="0" destOrd="0" presId="urn:microsoft.com/office/officeart/2005/8/layout/hierarchy3"/>
    <dgm:cxn modelId="{C4A22619-083B-429C-93B0-C18BBE498721}" type="presOf" srcId="{E9024F05-45B6-49BC-B0D1-4CF7748202D2}" destId="{1D56B3F2-DA2A-4572-9A29-3CD75919F76C}" srcOrd="0" destOrd="0" presId="urn:microsoft.com/office/officeart/2005/8/layout/hierarchy3"/>
    <dgm:cxn modelId="{00CE3FF6-5E6B-4C43-A268-981B6C8DBD10}" type="presOf" srcId="{3A014E33-0DCE-4962-99D9-4014E0DAA738}" destId="{04AFA86A-CA4F-4084-990D-5E709053FE8E}" srcOrd="0" destOrd="0" presId="urn:microsoft.com/office/officeart/2005/8/layout/hierarchy3"/>
    <dgm:cxn modelId="{70F2816A-5300-40BE-B538-FBA67219B462}" type="presOf" srcId="{981FB612-D373-4F46-8A71-06147CD1FC0E}" destId="{588CDA6C-7700-46E4-B75D-FA5D5C1D4B6C}" srcOrd="0" destOrd="0" presId="urn:microsoft.com/office/officeart/2005/8/layout/hierarchy3"/>
    <dgm:cxn modelId="{DCF16132-B411-4E25-9941-730746A9D1CE}" type="presOf" srcId="{558382CF-C440-4F37-A655-DAAE1BA49DF8}" destId="{B6B0029D-6306-4682-B71E-60A7F3196E0B}" srcOrd="0" destOrd="0" presId="urn:microsoft.com/office/officeart/2005/8/layout/hierarchy3"/>
    <dgm:cxn modelId="{FA5A8E1E-7ABC-4514-B552-DA60F6773977}" srcId="{C2E98920-5B83-4CCE-9BCF-D550D23FFA6B}" destId="{3A014E33-0DCE-4962-99D9-4014E0DAA738}" srcOrd="2" destOrd="0" parTransId="{6A93D9B1-2196-4EC0-8E01-470D9034EDCE}" sibTransId="{E8BE614A-6263-4C91-8883-9E76ACA6BFBA}"/>
    <dgm:cxn modelId="{62890E0B-544B-47A2-A89B-45AF9F32A6AC}" type="presOf" srcId="{A535659E-2B91-435F-9E60-F324D28C8882}" destId="{C7D5F8BA-FD3D-49BD-B3CB-CC8C729B0538}" srcOrd="1" destOrd="0" presId="urn:microsoft.com/office/officeart/2005/8/layout/hierarchy3"/>
    <dgm:cxn modelId="{C7E9E946-949E-443C-8A9F-4FAE8E540C9E}" type="presOf" srcId="{5E95BCEB-7159-4236-B0B4-CB5853836CF0}" destId="{0C17D968-1138-450E-BC91-101607ABAA17}" srcOrd="0" destOrd="0" presId="urn:microsoft.com/office/officeart/2005/8/layout/hierarchy3"/>
    <dgm:cxn modelId="{783B3423-B431-48D2-BCBA-3B8749356E5E}" srcId="{A535659E-2B91-435F-9E60-F324D28C8882}" destId="{B0CD9DD0-BA83-4728-82DA-0738E81C445C}" srcOrd="3" destOrd="0" parTransId="{90E53D09-C80B-48C4-ADC3-81DA54EA9AB1}" sibTransId="{5F6A73D1-CF10-4F0D-A737-D413F496141F}"/>
    <dgm:cxn modelId="{A53A5F7C-46DF-4546-9D90-65996285CC44}" type="presOf" srcId="{96DB6D18-7E83-44A5-AF4B-3726F33890F3}" destId="{463485A7-C6CE-4FF8-AB63-6C16272716C5}" srcOrd="0" destOrd="0" presId="urn:microsoft.com/office/officeart/2005/8/layout/hierarchy3"/>
    <dgm:cxn modelId="{94BC3F25-E7B4-4822-A845-F29A441BCBF9}" srcId="{A535659E-2B91-435F-9E60-F324D28C8882}" destId="{9E7DE0D9-D688-43E2-B900-11036CE9DDCF}" srcOrd="0" destOrd="0" parTransId="{7CFD6A9F-74CF-4A86-89F2-2E1A2C935B33}" sibTransId="{58966550-E96E-4E50-A1F7-0B9E45A8EEA4}"/>
    <dgm:cxn modelId="{C01E8CBD-8DB0-40C7-9561-0B11E46EDAD0}" srcId="{A535659E-2B91-435F-9E60-F324D28C8882}" destId="{558382CF-C440-4F37-A655-DAAE1BA49DF8}" srcOrd="2" destOrd="0" parTransId="{B311DCCB-7C6C-4CA7-8DD3-078F21D02141}" sibTransId="{4DB439E1-663F-4223-B6F8-D9C22591445F}"/>
    <dgm:cxn modelId="{94D2BDEF-F5BE-468E-84C0-6EFBA74DAB17}" srcId="{C2E98920-5B83-4CCE-9BCF-D550D23FFA6B}" destId="{E9908C9D-F6F9-4A55-A30A-55140648A4C4}" srcOrd="0" destOrd="0" parTransId="{0C8933B6-E85F-4705-89C3-1528FA32F95C}" sibTransId="{ADA48E18-11C8-4FEE-94A0-6DC15E51174C}"/>
    <dgm:cxn modelId="{3F96F51F-9806-489A-853C-40DD81D9D8DD}" type="presOf" srcId="{A535659E-2B91-435F-9E60-F324D28C8882}" destId="{4F9997F7-D953-4E11-ACC6-00F98DBE6450}" srcOrd="0" destOrd="0" presId="urn:microsoft.com/office/officeart/2005/8/layout/hierarchy3"/>
    <dgm:cxn modelId="{8C4556E7-CE34-4432-9709-A7E9220B3471}" srcId="{C2E98920-5B83-4CCE-9BCF-D550D23FFA6B}" destId="{4D0744B1-0398-4C0B-B042-C4217FF12648}" srcOrd="3" destOrd="0" parTransId="{E9024F05-45B6-49BC-B0D1-4CF7748202D2}" sibTransId="{7DFF2C49-3DC7-4132-BDF1-72DE40A85C7E}"/>
    <dgm:cxn modelId="{82CC7EF9-9E52-4439-BFBB-7E0DE32EA1E8}" type="presOf" srcId="{90E53D09-C80B-48C4-ADC3-81DA54EA9AB1}" destId="{A8246956-7EAA-4888-B85A-3F7C45E3C0E0}" srcOrd="0" destOrd="0" presId="urn:microsoft.com/office/officeart/2005/8/layout/hierarchy3"/>
    <dgm:cxn modelId="{7A3B57C9-5720-4BC3-B94C-9D2A9D3939B4}" type="presOf" srcId="{C2E98920-5B83-4CCE-9BCF-D550D23FFA6B}" destId="{4D345A28-92B0-4460-8E68-405989442A4C}" srcOrd="1" destOrd="0" presId="urn:microsoft.com/office/officeart/2005/8/layout/hierarchy3"/>
    <dgm:cxn modelId="{D09C3B23-EB4D-4C6E-AC42-653E58AD2A59}" srcId="{C2E98920-5B83-4CCE-9BCF-D550D23FFA6B}" destId="{981FB612-D373-4F46-8A71-06147CD1FC0E}" srcOrd="1" destOrd="0" parTransId="{52977223-B6C3-477F-9D4B-D0DE44DE3E87}" sibTransId="{C06CEB4E-A3F1-4B36-AB66-7F83F60ED8CA}"/>
    <dgm:cxn modelId="{50879D74-384C-491B-AC19-E606943556FF}" type="presOf" srcId="{B311DCCB-7C6C-4CA7-8DD3-078F21D02141}" destId="{69455ED9-E3A9-4303-B79B-207A71DC5A54}" srcOrd="0" destOrd="0" presId="urn:microsoft.com/office/officeart/2005/8/layout/hierarchy3"/>
    <dgm:cxn modelId="{ED9DE969-5B04-454A-883C-6082F6248D10}" type="presOf" srcId="{6A93D9B1-2196-4EC0-8E01-470D9034EDCE}" destId="{52042B2E-C132-4BC9-B7FC-B29AB864F7F0}" srcOrd="0" destOrd="0" presId="urn:microsoft.com/office/officeart/2005/8/layout/hierarchy3"/>
    <dgm:cxn modelId="{A197ABA9-D621-464D-9AAE-F0AE38A62DB9}" type="presOf" srcId="{FEB8883C-C4B9-4B5C-ACE8-56C430D32714}" destId="{D10A177F-F36B-4AAE-86C7-6F82B0422D2E}" srcOrd="0" destOrd="0" presId="urn:microsoft.com/office/officeart/2005/8/layout/hierarchy3"/>
    <dgm:cxn modelId="{12360B0F-BA61-45C3-A6DD-F122C9BFFF97}" srcId="{96DB6D18-7E83-44A5-AF4B-3726F33890F3}" destId="{C2E98920-5B83-4CCE-9BCF-D550D23FFA6B}" srcOrd="0" destOrd="0" parTransId="{CCB18205-26E6-4599-8FB2-F2B131799AD0}" sibTransId="{2357131E-1D61-4E0B-92E8-436ADD3E4D05}"/>
    <dgm:cxn modelId="{65639E69-F307-4EF3-9F75-726FAA954EA2}" srcId="{96DB6D18-7E83-44A5-AF4B-3726F33890F3}" destId="{A535659E-2B91-435F-9E60-F324D28C8882}" srcOrd="1" destOrd="0" parTransId="{6082D6E7-133D-4F1F-A953-0142433629ED}" sibTransId="{B355A99A-AA08-4423-BE4F-4152B5E25D59}"/>
    <dgm:cxn modelId="{1C5E0E27-BD14-47C3-9A7E-689F1A177C4F}" type="presOf" srcId="{9E7DE0D9-D688-43E2-B900-11036CE9DDCF}" destId="{4B86E2A7-7E33-4538-9381-F0278E2FFE1B}" srcOrd="0" destOrd="0" presId="urn:microsoft.com/office/officeart/2005/8/layout/hierarchy3"/>
    <dgm:cxn modelId="{7614EEB1-6C2E-4076-9B59-F13B963F3459}" type="presOf" srcId="{0C8933B6-E85F-4705-89C3-1528FA32F95C}" destId="{15F55B28-D48A-47D8-8411-2EBB94A1D326}" srcOrd="0" destOrd="0" presId="urn:microsoft.com/office/officeart/2005/8/layout/hierarchy3"/>
    <dgm:cxn modelId="{7E9BE4EB-BA06-437C-99ED-30CB7A73345B}" type="presOf" srcId="{C2E98920-5B83-4CCE-9BCF-D550D23FFA6B}" destId="{3E1A5FCC-F703-48B3-8AFE-E43DFFA9981D}" srcOrd="0" destOrd="0" presId="urn:microsoft.com/office/officeart/2005/8/layout/hierarchy3"/>
    <dgm:cxn modelId="{4F5A2313-40CB-454B-AB99-FABD69B07BB5}" type="presParOf" srcId="{463485A7-C6CE-4FF8-AB63-6C16272716C5}" destId="{40510AB4-52F2-4B4E-9584-70ED69AA9662}" srcOrd="0" destOrd="0" presId="urn:microsoft.com/office/officeart/2005/8/layout/hierarchy3"/>
    <dgm:cxn modelId="{1A60A8AA-3C7C-42FC-96D7-80C7135EDF67}" type="presParOf" srcId="{40510AB4-52F2-4B4E-9584-70ED69AA9662}" destId="{85106EA9-0F68-4101-B955-8C600948515F}" srcOrd="0" destOrd="0" presId="urn:microsoft.com/office/officeart/2005/8/layout/hierarchy3"/>
    <dgm:cxn modelId="{0F405311-CD4E-4CC5-9D68-1A59729C6F49}" type="presParOf" srcId="{85106EA9-0F68-4101-B955-8C600948515F}" destId="{3E1A5FCC-F703-48B3-8AFE-E43DFFA9981D}" srcOrd="0" destOrd="0" presId="urn:microsoft.com/office/officeart/2005/8/layout/hierarchy3"/>
    <dgm:cxn modelId="{4B66DE91-CF66-45C3-9184-100A5B04160C}" type="presParOf" srcId="{85106EA9-0F68-4101-B955-8C600948515F}" destId="{4D345A28-92B0-4460-8E68-405989442A4C}" srcOrd="1" destOrd="0" presId="urn:microsoft.com/office/officeart/2005/8/layout/hierarchy3"/>
    <dgm:cxn modelId="{4EF70B6B-FDB2-4954-A571-E05BD0D8E4FB}" type="presParOf" srcId="{40510AB4-52F2-4B4E-9584-70ED69AA9662}" destId="{984D533E-C6EA-463E-8F5E-2994B51C6351}" srcOrd="1" destOrd="0" presId="urn:microsoft.com/office/officeart/2005/8/layout/hierarchy3"/>
    <dgm:cxn modelId="{15F09EA1-49FE-4F89-9235-712ECF769FC2}" type="presParOf" srcId="{984D533E-C6EA-463E-8F5E-2994B51C6351}" destId="{15F55B28-D48A-47D8-8411-2EBB94A1D326}" srcOrd="0" destOrd="0" presId="urn:microsoft.com/office/officeart/2005/8/layout/hierarchy3"/>
    <dgm:cxn modelId="{4918F41A-2939-4F21-BB59-CE1349CFC79B}" type="presParOf" srcId="{984D533E-C6EA-463E-8F5E-2994B51C6351}" destId="{47407426-2851-48F6-B515-5EAE0E6C3B45}" srcOrd="1" destOrd="0" presId="urn:microsoft.com/office/officeart/2005/8/layout/hierarchy3"/>
    <dgm:cxn modelId="{7C6D3C9A-E7C2-4829-BAAB-94E2607BC1F4}" type="presParOf" srcId="{984D533E-C6EA-463E-8F5E-2994B51C6351}" destId="{EA7F3000-CCE6-47EC-BBC3-6BB6AC4FA557}" srcOrd="2" destOrd="0" presId="urn:microsoft.com/office/officeart/2005/8/layout/hierarchy3"/>
    <dgm:cxn modelId="{6FC50DAB-E46B-43D4-9D9E-551D2D77521A}" type="presParOf" srcId="{984D533E-C6EA-463E-8F5E-2994B51C6351}" destId="{588CDA6C-7700-46E4-B75D-FA5D5C1D4B6C}" srcOrd="3" destOrd="0" presId="urn:microsoft.com/office/officeart/2005/8/layout/hierarchy3"/>
    <dgm:cxn modelId="{07212D5F-A0FE-4FA6-A33B-B39360377A63}" type="presParOf" srcId="{984D533E-C6EA-463E-8F5E-2994B51C6351}" destId="{52042B2E-C132-4BC9-B7FC-B29AB864F7F0}" srcOrd="4" destOrd="0" presId="urn:microsoft.com/office/officeart/2005/8/layout/hierarchy3"/>
    <dgm:cxn modelId="{B9EDF4A1-42C2-4E80-A798-A565D785B4BC}" type="presParOf" srcId="{984D533E-C6EA-463E-8F5E-2994B51C6351}" destId="{04AFA86A-CA4F-4084-990D-5E709053FE8E}" srcOrd="5" destOrd="0" presId="urn:microsoft.com/office/officeart/2005/8/layout/hierarchy3"/>
    <dgm:cxn modelId="{0F3A6F70-4687-4F39-A231-C34696FBAC6D}" type="presParOf" srcId="{984D533E-C6EA-463E-8F5E-2994B51C6351}" destId="{1D56B3F2-DA2A-4572-9A29-3CD75919F76C}" srcOrd="6" destOrd="0" presId="urn:microsoft.com/office/officeart/2005/8/layout/hierarchy3"/>
    <dgm:cxn modelId="{BB402E1F-F531-4890-B3C7-9E40FCACC72B}" type="presParOf" srcId="{984D533E-C6EA-463E-8F5E-2994B51C6351}" destId="{5DCB13F2-5B4F-488A-82EE-4F9B72EBB112}" srcOrd="7" destOrd="0" presId="urn:microsoft.com/office/officeart/2005/8/layout/hierarchy3"/>
    <dgm:cxn modelId="{AD916B16-DBE3-41C7-8E1E-DA49B3B55DA2}" type="presParOf" srcId="{463485A7-C6CE-4FF8-AB63-6C16272716C5}" destId="{86C08775-8EC3-4C5B-9EB6-05E88E783D5C}" srcOrd="1" destOrd="0" presId="urn:microsoft.com/office/officeart/2005/8/layout/hierarchy3"/>
    <dgm:cxn modelId="{075ED30C-403F-46A9-8EA0-DA957A29A239}" type="presParOf" srcId="{86C08775-8EC3-4C5B-9EB6-05E88E783D5C}" destId="{D9CE5980-CFF0-4BB7-9805-849470FDBA58}" srcOrd="0" destOrd="0" presId="urn:microsoft.com/office/officeart/2005/8/layout/hierarchy3"/>
    <dgm:cxn modelId="{3734BF5F-8A4A-4852-830A-70FA24541389}" type="presParOf" srcId="{D9CE5980-CFF0-4BB7-9805-849470FDBA58}" destId="{4F9997F7-D953-4E11-ACC6-00F98DBE6450}" srcOrd="0" destOrd="0" presId="urn:microsoft.com/office/officeart/2005/8/layout/hierarchy3"/>
    <dgm:cxn modelId="{A119F780-46D6-4B72-AD20-07315023A5F4}" type="presParOf" srcId="{D9CE5980-CFF0-4BB7-9805-849470FDBA58}" destId="{C7D5F8BA-FD3D-49BD-B3CB-CC8C729B0538}" srcOrd="1" destOrd="0" presId="urn:microsoft.com/office/officeart/2005/8/layout/hierarchy3"/>
    <dgm:cxn modelId="{1B3DA994-DE06-476A-8B20-A07A9B7D9B98}" type="presParOf" srcId="{86C08775-8EC3-4C5B-9EB6-05E88E783D5C}" destId="{5BC88899-BB3D-419D-8E60-6514A20E9FFB}" srcOrd="1" destOrd="0" presId="urn:microsoft.com/office/officeart/2005/8/layout/hierarchy3"/>
    <dgm:cxn modelId="{EAD30DC5-4F83-4E6F-B9F8-85CFD4BB3C36}" type="presParOf" srcId="{5BC88899-BB3D-419D-8E60-6514A20E9FFB}" destId="{8C0736E5-1D46-44C6-82A6-7556A4A0442A}" srcOrd="0" destOrd="0" presId="urn:microsoft.com/office/officeart/2005/8/layout/hierarchy3"/>
    <dgm:cxn modelId="{A468C7C9-7754-4EFA-90C6-609379EEEB95}" type="presParOf" srcId="{5BC88899-BB3D-419D-8E60-6514A20E9FFB}" destId="{4B86E2A7-7E33-4538-9381-F0278E2FFE1B}" srcOrd="1" destOrd="0" presId="urn:microsoft.com/office/officeart/2005/8/layout/hierarchy3"/>
    <dgm:cxn modelId="{94F39F1F-9F4E-46C3-BC9E-36CE80562756}" type="presParOf" srcId="{5BC88899-BB3D-419D-8E60-6514A20E9FFB}" destId="{D10A177F-F36B-4AAE-86C7-6F82B0422D2E}" srcOrd="2" destOrd="0" presId="urn:microsoft.com/office/officeart/2005/8/layout/hierarchy3"/>
    <dgm:cxn modelId="{167253E2-5E65-4E9C-A6D9-DD6BBD6547B9}" type="presParOf" srcId="{5BC88899-BB3D-419D-8E60-6514A20E9FFB}" destId="{0C17D968-1138-450E-BC91-101607ABAA17}" srcOrd="3" destOrd="0" presId="urn:microsoft.com/office/officeart/2005/8/layout/hierarchy3"/>
    <dgm:cxn modelId="{40F300EC-3EF8-49A0-BB27-0E0579333B38}" type="presParOf" srcId="{5BC88899-BB3D-419D-8E60-6514A20E9FFB}" destId="{69455ED9-E3A9-4303-B79B-207A71DC5A54}" srcOrd="4" destOrd="0" presId="urn:microsoft.com/office/officeart/2005/8/layout/hierarchy3"/>
    <dgm:cxn modelId="{37765F2E-EB13-4B65-B475-6A2F0CBD8077}" type="presParOf" srcId="{5BC88899-BB3D-419D-8E60-6514A20E9FFB}" destId="{B6B0029D-6306-4682-B71E-60A7F3196E0B}" srcOrd="5" destOrd="0" presId="urn:microsoft.com/office/officeart/2005/8/layout/hierarchy3"/>
    <dgm:cxn modelId="{F6D844D3-4AB5-4714-B86B-994740FD8A48}" type="presParOf" srcId="{5BC88899-BB3D-419D-8E60-6514A20E9FFB}" destId="{A8246956-7EAA-4888-B85A-3F7C45E3C0E0}" srcOrd="6" destOrd="0" presId="urn:microsoft.com/office/officeart/2005/8/layout/hierarchy3"/>
    <dgm:cxn modelId="{1E71EDDC-5FBB-472C-9109-01F84CBF9CDB}" type="presParOf" srcId="{5BC88899-BB3D-419D-8E60-6514A20E9FFB}" destId="{A95778CD-0905-410D-B71E-F691778E690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86AB03-E1EE-4820-B326-238E081D5673}" type="doc">
      <dgm:prSet loTypeId="urn:microsoft.com/office/officeart/2005/8/layout/radial5" loCatId="relationship" qsTypeId="urn:microsoft.com/office/officeart/2005/8/quickstyle/3d2" qsCatId="3D" csTypeId="urn:microsoft.com/office/officeart/2005/8/colors/accent5_1" csCatId="accent5" phldr="1"/>
      <dgm:spPr/>
      <dgm:t>
        <a:bodyPr/>
        <a:lstStyle/>
        <a:p>
          <a:pPr rtl="1"/>
          <a:endParaRPr lang="fa-IR"/>
        </a:p>
      </dgm:t>
    </dgm:pt>
    <dgm:pt modelId="{4F96C1E1-53A1-4C3E-B06F-5EC5B1CA5F84}">
      <dgm:prSet phldrT="[Text]" custT="1"/>
      <dgm:spPr/>
      <dgm:t>
        <a:bodyPr/>
        <a:lstStyle/>
        <a:p>
          <a:pPr rtl="1"/>
          <a:r>
            <a:rPr lang="fa-IR" sz="2600" dirty="0" smtClean="0">
              <a:cs typeface="B Davat" pitchFamily="2" charset="-78"/>
            </a:rPr>
            <a:t>واقعیت های مربوط به سایت</a:t>
          </a:r>
          <a:endParaRPr lang="fa-IR" sz="2600" dirty="0">
            <a:cs typeface="B Davat" pitchFamily="2" charset="-78"/>
          </a:endParaRPr>
        </a:p>
      </dgm:t>
    </dgm:pt>
    <dgm:pt modelId="{43ADBF32-033F-4425-A77E-A80B1BC2FFA2}" type="parTrans" cxnId="{1F32A380-9E79-44B6-A915-AF7C9897BB27}">
      <dgm:prSet/>
      <dgm:spPr/>
      <dgm:t>
        <a:bodyPr/>
        <a:lstStyle/>
        <a:p>
          <a:pPr rtl="1"/>
          <a:endParaRPr lang="fa-IR" sz="1800">
            <a:cs typeface="B Davat" pitchFamily="2" charset="-78"/>
          </a:endParaRPr>
        </a:p>
      </dgm:t>
    </dgm:pt>
    <dgm:pt modelId="{698AB5D5-2CA6-485F-BCBA-B34AFD8FE2AC}" type="sibTrans" cxnId="{1F32A380-9E79-44B6-A915-AF7C9897BB27}">
      <dgm:prSet/>
      <dgm:spPr/>
      <dgm:t>
        <a:bodyPr/>
        <a:lstStyle/>
        <a:p>
          <a:pPr rtl="1"/>
          <a:endParaRPr lang="fa-IR" sz="1800">
            <a:cs typeface="B Davat" pitchFamily="2" charset="-78"/>
          </a:endParaRPr>
        </a:p>
      </dgm:t>
    </dgm:pt>
    <dgm:pt modelId="{6FFCE3EE-C772-44C3-9841-D978FC736A05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فرهنگ</a:t>
          </a:r>
          <a:endParaRPr lang="fa-IR" sz="2800" dirty="0">
            <a:cs typeface="B Davat" pitchFamily="2" charset="-78"/>
          </a:endParaRPr>
        </a:p>
      </dgm:t>
    </dgm:pt>
    <dgm:pt modelId="{DC619298-9AD5-47E8-B06B-7175D5BF32CF}" type="parTrans" cxnId="{B84375A9-0D19-4892-87ED-F126F606699D}">
      <dgm:prSet custT="1"/>
      <dgm:spPr/>
      <dgm:t>
        <a:bodyPr/>
        <a:lstStyle/>
        <a:p>
          <a:pPr rtl="1"/>
          <a:endParaRPr lang="fa-IR" sz="1800">
            <a:cs typeface="B Davat" pitchFamily="2" charset="-78"/>
          </a:endParaRPr>
        </a:p>
      </dgm:t>
    </dgm:pt>
    <dgm:pt modelId="{DB078C97-F785-4C14-878C-6DDB1FA28C59}" type="sibTrans" cxnId="{B84375A9-0D19-4892-87ED-F126F606699D}">
      <dgm:prSet/>
      <dgm:spPr/>
      <dgm:t>
        <a:bodyPr/>
        <a:lstStyle/>
        <a:p>
          <a:pPr rtl="1"/>
          <a:endParaRPr lang="fa-IR" sz="1800">
            <a:cs typeface="B Davat" pitchFamily="2" charset="-78"/>
          </a:endParaRPr>
        </a:p>
      </dgm:t>
    </dgm:pt>
    <dgm:pt modelId="{694A3B0D-91AE-4A91-A420-828DA416D337}">
      <dgm:prSet phldrT="[Text]" custT="1"/>
      <dgm:spPr/>
      <dgm:t>
        <a:bodyPr/>
        <a:lstStyle/>
        <a:p>
          <a:pPr rtl="1"/>
          <a:r>
            <a:rPr lang="fa-IR" sz="3600" dirty="0" smtClean="0">
              <a:cs typeface="B Davat" pitchFamily="2" charset="-78"/>
            </a:rPr>
            <a:t>مراحل پروژه</a:t>
          </a:r>
          <a:endParaRPr lang="fa-IR" sz="3600" dirty="0">
            <a:cs typeface="B Davat" pitchFamily="2" charset="-78"/>
          </a:endParaRPr>
        </a:p>
      </dgm:t>
    </dgm:pt>
    <dgm:pt modelId="{8BB19E47-4FF7-49D5-8618-087F83E3D864}" type="parTrans" cxnId="{3BCA6394-B6FB-4109-A145-36785E701B24}">
      <dgm:prSet custT="1"/>
      <dgm:spPr/>
      <dgm:t>
        <a:bodyPr/>
        <a:lstStyle/>
        <a:p>
          <a:pPr rtl="1"/>
          <a:endParaRPr lang="fa-IR" sz="1800">
            <a:cs typeface="B Davat" pitchFamily="2" charset="-78"/>
          </a:endParaRPr>
        </a:p>
      </dgm:t>
    </dgm:pt>
    <dgm:pt modelId="{47B64910-5D1A-4FFA-9280-4B9883B05A18}" type="sibTrans" cxnId="{3BCA6394-B6FB-4109-A145-36785E701B24}">
      <dgm:prSet/>
      <dgm:spPr/>
      <dgm:t>
        <a:bodyPr/>
        <a:lstStyle/>
        <a:p>
          <a:pPr rtl="1"/>
          <a:endParaRPr lang="fa-IR" sz="1800">
            <a:cs typeface="B Davat" pitchFamily="2" charset="-78"/>
          </a:endParaRPr>
        </a:p>
      </dgm:t>
    </dgm:pt>
    <dgm:pt modelId="{BF111243-B505-4A26-9E0D-ED869FC345FB}">
      <dgm:prSet phldrT="[Text]" custT="1"/>
      <dgm:spPr/>
      <dgm:t>
        <a:bodyPr/>
        <a:lstStyle/>
        <a:p>
          <a:pPr rtl="1"/>
          <a:r>
            <a:rPr lang="fa-IR" sz="2800" dirty="0" smtClean="0">
              <a:cs typeface="B Davat" pitchFamily="2" charset="-78"/>
            </a:rPr>
            <a:t>اقتصاد</a:t>
          </a:r>
          <a:endParaRPr lang="fa-IR" sz="2800" dirty="0">
            <a:cs typeface="B Davat" pitchFamily="2" charset="-78"/>
          </a:endParaRPr>
        </a:p>
      </dgm:t>
    </dgm:pt>
    <dgm:pt modelId="{CA64A11A-2D8B-44CD-ACF7-7BCCD986E86A}" type="parTrans" cxnId="{7B324E12-BBA9-4548-A420-BE84560EC5B7}">
      <dgm:prSet custT="1"/>
      <dgm:spPr/>
      <dgm:t>
        <a:bodyPr/>
        <a:lstStyle/>
        <a:p>
          <a:pPr rtl="1"/>
          <a:endParaRPr lang="fa-IR" sz="1800">
            <a:cs typeface="B Davat" pitchFamily="2" charset="-78"/>
          </a:endParaRPr>
        </a:p>
      </dgm:t>
    </dgm:pt>
    <dgm:pt modelId="{E0321EF0-8A7B-4DDC-B988-1AE57A0CE1CA}" type="sibTrans" cxnId="{7B324E12-BBA9-4548-A420-BE84560EC5B7}">
      <dgm:prSet/>
      <dgm:spPr/>
      <dgm:t>
        <a:bodyPr/>
        <a:lstStyle/>
        <a:p>
          <a:pPr rtl="1"/>
          <a:endParaRPr lang="fa-IR" sz="1800">
            <a:cs typeface="B Davat" pitchFamily="2" charset="-78"/>
          </a:endParaRPr>
        </a:p>
      </dgm:t>
    </dgm:pt>
    <dgm:pt modelId="{C99AC7D5-2E34-4C21-82B5-488381EFFC8A}" type="pres">
      <dgm:prSet presAssocID="{9086AB03-E1EE-4820-B326-238E081D56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BEC6F04A-27D7-4FDC-A3D8-E922B081C980}" type="pres">
      <dgm:prSet presAssocID="{4F96C1E1-53A1-4C3E-B06F-5EC5B1CA5F84}" presName="centerShape" presStyleLbl="node0" presStyleIdx="0" presStyleCnt="1" custScaleX="133309" custScaleY="112288" custLinFactNeighborX="3212" custLinFactNeighborY="-1646"/>
      <dgm:spPr/>
      <dgm:t>
        <a:bodyPr/>
        <a:lstStyle/>
        <a:p>
          <a:pPr rtl="1"/>
          <a:endParaRPr lang="fa-IR"/>
        </a:p>
      </dgm:t>
    </dgm:pt>
    <dgm:pt modelId="{09AA5456-6045-4AC0-BEC8-FF6A924891DD}" type="pres">
      <dgm:prSet presAssocID="{DC619298-9AD5-47E8-B06B-7175D5BF32CF}" presName="parTrans" presStyleLbl="sibTrans2D1" presStyleIdx="0" presStyleCnt="3"/>
      <dgm:spPr/>
      <dgm:t>
        <a:bodyPr/>
        <a:lstStyle/>
        <a:p>
          <a:pPr rtl="1"/>
          <a:endParaRPr lang="fa-IR"/>
        </a:p>
      </dgm:t>
    </dgm:pt>
    <dgm:pt modelId="{05591FB4-F26A-4CC6-8097-0A69121F30D4}" type="pres">
      <dgm:prSet presAssocID="{DC619298-9AD5-47E8-B06B-7175D5BF32CF}" presName="connectorText" presStyleLbl="sibTrans2D1" presStyleIdx="0" presStyleCnt="3"/>
      <dgm:spPr/>
      <dgm:t>
        <a:bodyPr/>
        <a:lstStyle/>
        <a:p>
          <a:pPr rtl="1"/>
          <a:endParaRPr lang="fa-IR"/>
        </a:p>
      </dgm:t>
    </dgm:pt>
    <dgm:pt modelId="{E463040F-0C66-4F33-B946-A7DC48301391}" type="pres">
      <dgm:prSet presAssocID="{6FFCE3EE-C772-44C3-9841-D978FC736A05}" presName="node" presStyleLbl="node1" presStyleIdx="0" presStyleCnt="3" custScaleX="110978" custScaleY="83325" custRadScaleRad="80679" custRadScaleInc="-23051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31D4482-AAAB-4F5E-857E-C4E7191AF115}" type="pres">
      <dgm:prSet presAssocID="{8BB19E47-4FF7-49D5-8618-087F83E3D864}" presName="parTrans" presStyleLbl="sibTrans2D1" presStyleIdx="1" presStyleCnt="3"/>
      <dgm:spPr/>
      <dgm:t>
        <a:bodyPr/>
        <a:lstStyle/>
        <a:p>
          <a:pPr rtl="1"/>
          <a:endParaRPr lang="fa-IR"/>
        </a:p>
      </dgm:t>
    </dgm:pt>
    <dgm:pt modelId="{129355EC-6CA4-4446-AC07-6538E2E0F4A6}" type="pres">
      <dgm:prSet presAssocID="{8BB19E47-4FF7-49D5-8618-087F83E3D864}" presName="connectorText" presStyleLbl="sibTrans2D1" presStyleIdx="1" presStyleCnt="3"/>
      <dgm:spPr/>
      <dgm:t>
        <a:bodyPr/>
        <a:lstStyle/>
        <a:p>
          <a:pPr rtl="1"/>
          <a:endParaRPr lang="fa-IR"/>
        </a:p>
      </dgm:t>
    </dgm:pt>
    <dgm:pt modelId="{F78A2A35-02D1-4B68-9D18-C876440CFCBB}" type="pres">
      <dgm:prSet presAssocID="{694A3B0D-91AE-4A91-A420-828DA416D337}" presName="node" presStyleLbl="node1" presStyleIdx="1" presStyleCnt="3" custScaleX="139107" custScaleY="115152" custRadScaleRad="116321" custRadScaleInc="-11544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0944615-74CD-4530-A1B8-43C5D76E948C}" type="pres">
      <dgm:prSet presAssocID="{CA64A11A-2D8B-44CD-ACF7-7BCCD986E86A}" presName="parTrans" presStyleLbl="sibTrans2D1" presStyleIdx="2" presStyleCnt="3"/>
      <dgm:spPr/>
      <dgm:t>
        <a:bodyPr/>
        <a:lstStyle/>
        <a:p>
          <a:pPr rtl="1"/>
          <a:endParaRPr lang="fa-IR"/>
        </a:p>
      </dgm:t>
    </dgm:pt>
    <dgm:pt modelId="{1FC4C587-F16D-4B97-A6B2-1A14A9D35D39}" type="pres">
      <dgm:prSet presAssocID="{CA64A11A-2D8B-44CD-ACF7-7BCCD986E86A}" presName="connectorText" presStyleLbl="sibTrans2D1" presStyleIdx="2" presStyleCnt="3"/>
      <dgm:spPr/>
      <dgm:t>
        <a:bodyPr/>
        <a:lstStyle/>
        <a:p>
          <a:pPr rtl="1"/>
          <a:endParaRPr lang="fa-IR"/>
        </a:p>
      </dgm:t>
    </dgm:pt>
    <dgm:pt modelId="{071F0ED2-8440-44C6-B119-F2549B333A61}" type="pres">
      <dgm:prSet presAssocID="{BF111243-B505-4A26-9E0D-ED869FC345FB}" presName="node" presStyleLbl="node1" presStyleIdx="2" presStyleCnt="3" custRadScaleRad="103260" custRadScaleInc="14320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1B2524E7-27E3-46FE-BD39-D0838B88C1CC}" type="presOf" srcId="{DC619298-9AD5-47E8-B06B-7175D5BF32CF}" destId="{05591FB4-F26A-4CC6-8097-0A69121F30D4}" srcOrd="1" destOrd="0" presId="urn:microsoft.com/office/officeart/2005/8/layout/radial5"/>
    <dgm:cxn modelId="{1387C5E4-5F8D-421C-8F78-945EC6017335}" type="presOf" srcId="{8BB19E47-4FF7-49D5-8618-087F83E3D864}" destId="{631D4482-AAAB-4F5E-857E-C4E7191AF115}" srcOrd="0" destOrd="0" presId="urn:microsoft.com/office/officeart/2005/8/layout/radial5"/>
    <dgm:cxn modelId="{4EC1E7EC-7E82-4651-9F9E-7B920794E190}" type="presOf" srcId="{694A3B0D-91AE-4A91-A420-828DA416D337}" destId="{F78A2A35-02D1-4B68-9D18-C876440CFCBB}" srcOrd="0" destOrd="0" presId="urn:microsoft.com/office/officeart/2005/8/layout/radial5"/>
    <dgm:cxn modelId="{1F32A380-9E79-44B6-A915-AF7C9897BB27}" srcId="{9086AB03-E1EE-4820-B326-238E081D5673}" destId="{4F96C1E1-53A1-4C3E-B06F-5EC5B1CA5F84}" srcOrd="0" destOrd="0" parTransId="{43ADBF32-033F-4425-A77E-A80B1BC2FFA2}" sibTransId="{698AB5D5-2CA6-485F-BCBA-B34AFD8FE2AC}"/>
    <dgm:cxn modelId="{B85FE796-94F3-437A-9536-0B3EC209AA53}" type="presOf" srcId="{BF111243-B505-4A26-9E0D-ED869FC345FB}" destId="{071F0ED2-8440-44C6-B119-F2549B333A61}" srcOrd="0" destOrd="0" presId="urn:microsoft.com/office/officeart/2005/8/layout/radial5"/>
    <dgm:cxn modelId="{E5C2C4AD-8453-47E4-A093-BB68C3F7B680}" type="presOf" srcId="{6FFCE3EE-C772-44C3-9841-D978FC736A05}" destId="{E463040F-0C66-4F33-B946-A7DC48301391}" srcOrd="0" destOrd="0" presId="urn:microsoft.com/office/officeart/2005/8/layout/radial5"/>
    <dgm:cxn modelId="{4F02F7BF-3DD8-4AC1-BD1B-6F944C9508FC}" type="presOf" srcId="{DC619298-9AD5-47E8-B06B-7175D5BF32CF}" destId="{09AA5456-6045-4AC0-BEC8-FF6A924891DD}" srcOrd="0" destOrd="0" presId="urn:microsoft.com/office/officeart/2005/8/layout/radial5"/>
    <dgm:cxn modelId="{B84375A9-0D19-4892-87ED-F126F606699D}" srcId="{4F96C1E1-53A1-4C3E-B06F-5EC5B1CA5F84}" destId="{6FFCE3EE-C772-44C3-9841-D978FC736A05}" srcOrd="0" destOrd="0" parTransId="{DC619298-9AD5-47E8-B06B-7175D5BF32CF}" sibTransId="{DB078C97-F785-4C14-878C-6DDB1FA28C59}"/>
    <dgm:cxn modelId="{9446C97C-5EA6-451E-B256-4A7AB8FA3858}" type="presOf" srcId="{CA64A11A-2D8B-44CD-ACF7-7BCCD986E86A}" destId="{1FC4C587-F16D-4B97-A6B2-1A14A9D35D39}" srcOrd="1" destOrd="0" presId="urn:microsoft.com/office/officeart/2005/8/layout/radial5"/>
    <dgm:cxn modelId="{7B324E12-BBA9-4548-A420-BE84560EC5B7}" srcId="{4F96C1E1-53A1-4C3E-B06F-5EC5B1CA5F84}" destId="{BF111243-B505-4A26-9E0D-ED869FC345FB}" srcOrd="2" destOrd="0" parTransId="{CA64A11A-2D8B-44CD-ACF7-7BCCD986E86A}" sibTransId="{E0321EF0-8A7B-4DDC-B988-1AE57A0CE1CA}"/>
    <dgm:cxn modelId="{7BB4EDCC-0574-4EC0-87E2-6AE9B0FE213E}" type="presOf" srcId="{9086AB03-E1EE-4820-B326-238E081D5673}" destId="{C99AC7D5-2E34-4C21-82B5-488381EFFC8A}" srcOrd="0" destOrd="0" presId="urn:microsoft.com/office/officeart/2005/8/layout/radial5"/>
    <dgm:cxn modelId="{A6A347C9-C1DA-439B-9287-F12F23563F25}" type="presOf" srcId="{8BB19E47-4FF7-49D5-8618-087F83E3D864}" destId="{129355EC-6CA4-4446-AC07-6538E2E0F4A6}" srcOrd="1" destOrd="0" presId="urn:microsoft.com/office/officeart/2005/8/layout/radial5"/>
    <dgm:cxn modelId="{3BCA6394-B6FB-4109-A145-36785E701B24}" srcId="{4F96C1E1-53A1-4C3E-B06F-5EC5B1CA5F84}" destId="{694A3B0D-91AE-4A91-A420-828DA416D337}" srcOrd="1" destOrd="0" parTransId="{8BB19E47-4FF7-49D5-8618-087F83E3D864}" sibTransId="{47B64910-5D1A-4FFA-9280-4B9883B05A18}"/>
    <dgm:cxn modelId="{03CEA931-FDB6-499D-8A23-7F95602EF128}" type="presOf" srcId="{CA64A11A-2D8B-44CD-ACF7-7BCCD986E86A}" destId="{20944615-74CD-4530-A1B8-43C5D76E948C}" srcOrd="0" destOrd="0" presId="urn:microsoft.com/office/officeart/2005/8/layout/radial5"/>
    <dgm:cxn modelId="{A57993E2-FDD0-4A0E-9469-9CAA0437A6C3}" type="presOf" srcId="{4F96C1E1-53A1-4C3E-B06F-5EC5B1CA5F84}" destId="{BEC6F04A-27D7-4FDC-A3D8-E922B081C980}" srcOrd="0" destOrd="0" presId="urn:microsoft.com/office/officeart/2005/8/layout/radial5"/>
    <dgm:cxn modelId="{6DBA6CDA-7D2C-4164-B322-6BB158726FDA}" type="presParOf" srcId="{C99AC7D5-2E34-4C21-82B5-488381EFFC8A}" destId="{BEC6F04A-27D7-4FDC-A3D8-E922B081C980}" srcOrd="0" destOrd="0" presId="urn:microsoft.com/office/officeart/2005/8/layout/radial5"/>
    <dgm:cxn modelId="{3115111F-E4BC-4FCD-88FB-EF7C081B4305}" type="presParOf" srcId="{C99AC7D5-2E34-4C21-82B5-488381EFFC8A}" destId="{09AA5456-6045-4AC0-BEC8-FF6A924891DD}" srcOrd="1" destOrd="0" presId="urn:microsoft.com/office/officeart/2005/8/layout/radial5"/>
    <dgm:cxn modelId="{0FAF024D-8C2C-46E2-8082-05599EE86D34}" type="presParOf" srcId="{09AA5456-6045-4AC0-BEC8-FF6A924891DD}" destId="{05591FB4-F26A-4CC6-8097-0A69121F30D4}" srcOrd="0" destOrd="0" presId="urn:microsoft.com/office/officeart/2005/8/layout/radial5"/>
    <dgm:cxn modelId="{A4DB8991-CAAB-42AB-B06A-91D88DD332ED}" type="presParOf" srcId="{C99AC7D5-2E34-4C21-82B5-488381EFFC8A}" destId="{E463040F-0C66-4F33-B946-A7DC48301391}" srcOrd="2" destOrd="0" presId="urn:microsoft.com/office/officeart/2005/8/layout/radial5"/>
    <dgm:cxn modelId="{72F128BE-9DBB-4619-973D-6066F2D5F3CA}" type="presParOf" srcId="{C99AC7D5-2E34-4C21-82B5-488381EFFC8A}" destId="{631D4482-AAAB-4F5E-857E-C4E7191AF115}" srcOrd="3" destOrd="0" presId="urn:microsoft.com/office/officeart/2005/8/layout/radial5"/>
    <dgm:cxn modelId="{E403835C-D985-4765-825E-C7429B51A2BB}" type="presParOf" srcId="{631D4482-AAAB-4F5E-857E-C4E7191AF115}" destId="{129355EC-6CA4-4446-AC07-6538E2E0F4A6}" srcOrd="0" destOrd="0" presId="urn:microsoft.com/office/officeart/2005/8/layout/radial5"/>
    <dgm:cxn modelId="{7AA89ED0-0AF1-4491-A0CF-0F982BB13653}" type="presParOf" srcId="{C99AC7D5-2E34-4C21-82B5-488381EFFC8A}" destId="{F78A2A35-02D1-4B68-9D18-C876440CFCBB}" srcOrd="4" destOrd="0" presId="urn:microsoft.com/office/officeart/2005/8/layout/radial5"/>
    <dgm:cxn modelId="{1EB0E283-612E-4314-A7E5-41CF8263D667}" type="presParOf" srcId="{C99AC7D5-2E34-4C21-82B5-488381EFFC8A}" destId="{20944615-74CD-4530-A1B8-43C5D76E948C}" srcOrd="5" destOrd="0" presId="urn:microsoft.com/office/officeart/2005/8/layout/radial5"/>
    <dgm:cxn modelId="{CC35D204-CBC8-409D-AF74-810A91116B85}" type="presParOf" srcId="{20944615-74CD-4530-A1B8-43C5D76E948C}" destId="{1FC4C587-F16D-4B97-A6B2-1A14A9D35D39}" srcOrd="0" destOrd="0" presId="urn:microsoft.com/office/officeart/2005/8/layout/radial5"/>
    <dgm:cxn modelId="{4E487E74-6434-47C5-A7EF-E14E9BCA67DD}" type="presParOf" srcId="{C99AC7D5-2E34-4C21-82B5-488381EFFC8A}" destId="{071F0ED2-8440-44C6-B119-F2549B333A61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06FC881-B619-4D88-AB62-FC01243C4486}" type="doc">
      <dgm:prSet loTypeId="urn:microsoft.com/office/officeart/2005/8/layout/bProcess4" loCatId="process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pPr rtl="1"/>
          <a:endParaRPr lang="fa-IR"/>
        </a:p>
      </dgm:t>
    </dgm:pt>
    <dgm:pt modelId="{2B9FC503-70B7-42E3-AB42-3EE086BC2F58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عناصر شاخص سایت :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0DD45803-AAA7-4678-8B3C-2282A2E6CCCB}" type="parTrans" cxnId="{7953C3E0-F3B7-4913-B491-7EC1EC4689C6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FF2163BB-69FF-4285-853D-665C50F5D6D8}" type="sibTrans" cxnId="{7953C3E0-F3B7-4913-B491-7EC1EC4689C6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AF6D5208-8357-4797-BF2A-A5EA78D48BFD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دید و منظر به سایت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BA032E09-375F-41A2-8BD6-F179FA222249}" type="parTrans" cxnId="{C3FE7846-94AF-456F-8D80-2B8B243125CB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10DE0428-8EB3-4F7F-BCED-EB195D67373C}" type="sibTrans" cxnId="{C3FE7846-94AF-456F-8D80-2B8B243125CB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62F3BB40-A681-4AA1-B9AC-12896582AA63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دید و منظر از سایت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18EFB28E-2F15-40D3-BDE3-B51B8C7EE876}" type="parTrans" cxnId="{194202A5-7678-4FAA-B9B5-AF49A70234CE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91682C0A-9F39-432B-985F-FD30D61235DA}" type="sibTrans" cxnId="{194202A5-7678-4FAA-B9B5-AF49A70234CE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A363C7CB-E042-49F7-B684-7FAA2337DBD9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توپوگرافی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0E1E9BA4-BD37-471A-AD1C-E360CCC5E915}" type="parTrans" cxnId="{203FA788-E2F6-4C61-AF01-CE7F53B49043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55E49613-2774-4BC0-A8D4-E7F0CD3FA9E2}" type="sibTrans" cxnId="{203FA788-E2F6-4C61-AF01-CE7F53B49043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D7E6AABC-F23F-4647-B60F-C8C9CE480E68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نوع خاک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2CD41ACC-B026-4D6C-AAA3-F922DCD0BA82}" type="parTrans" cxnId="{97217C84-5861-4152-A190-C728B865709F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2AE18D96-1738-4D08-941A-BBF5D1DA035A}" type="sibTrans" cxnId="{97217C84-5861-4152-A190-C728B865709F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1EDF2EB6-E604-4DB0-96BF-088FB5E08059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هیدرولوژی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32A3F083-C36B-4ED2-ADAA-C1C5280B938F}" type="parTrans" cxnId="{C3A1998F-FD26-47A2-9783-599654B49452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AC79251F-B63A-4402-B79C-1BFE298587D4}" type="sibTrans" cxnId="{C3A1998F-FD26-47A2-9783-599654B49452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F5569BC9-6138-4AEA-912A-E4F07FC7E060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پوشش گیاهی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FE068A50-5E5B-4DCB-922B-95AEA0B1D432}" type="parTrans" cxnId="{DCA8254D-9CEE-46D4-96B4-4FE84A1E354A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DC99F5BE-7E47-42E8-8676-2FADCB275F1C}" type="sibTrans" cxnId="{DCA8254D-9CEE-46D4-96B4-4FE84A1E354A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C4120312-2923-4A1D-936E-FB7A662B858E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جانوران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95DA850E-F298-427C-A3AF-312CFF2528BB}" type="parTrans" cxnId="{800AE2DA-DC40-49C9-84CC-92D1BB595722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934905E5-CC45-4B21-AADC-0E992D47C49A}" type="sibTrans" cxnId="{800AE2DA-DC40-49C9-84CC-92D1BB595722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64681A52-EB05-4B19-9AF1-94F777D3E0F0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آب و هوا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25551EB1-5B35-46B3-8EB7-60E1D73F7811}" type="parTrans" cxnId="{471DE756-BAAD-4FF6-81AE-99E8F55BCC9E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A8CAAE65-E399-45E1-A854-AB3168077E03}" type="sibTrans" cxnId="{471DE756-BAAD-4FF6-81AE-99E8F55BCC9E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0F3EED80-0307-46AC-B3B5-9D6D75CDADD8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تاسیسات موجود شهری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104AD3C4-320B-448C-8144-A35A72148455}" type="parTrans" cxnId="{915B010B-5ADB-44BF-B733-0A70FDA99384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06929ACB-59C0-479E-9257-4F18481DC2C9}" type="sibTrans" cxnId="{915B010B-5ADB-44BF-B733-0A70FDA99384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D8D851F5-0DB5-420B-A60B-E6294D5010C3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زمینه بصری محیط اطراف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1612CAD2-3B13-402A-AF08-5E70EDFFE58A}" type="parTrans" cxnId="{3A6CDDFB-EB21-471B-8E07-52700B6590EA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D635D9DE-2E02-4964-B692-B949CD417708}" type="sibTrans" cxnId="{3A6CDDFB-EB21-471B-8E07-52700B6590EA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38503821-9055-4241-BEC0-41565008854B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الگو های رفتاری مصرف کنندگان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1697DCA5-32E1-43B1-9E85-281B10FB0A38}" type="parTrans" cxnId="{DD443F32-9F58-44E7-B98E-37AFC02D8CAB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C187FA93-32BE-4630-AA45-B81A4E65647C}" type="sibTrans" cxnId="{DD443F32-9F58-44E7-B98E-37AFC02D8CAB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204D72D6-27DA-40BE-8F57-F17804D4DBD6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وقایع تاریخی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EC158756-C326-453B-A3F2-CFC833F9BCD2}" type="parTrans" cxnId="{83D9DD24-2E5C-428C-B7A7-4AA3623216D8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453C4114-C038-4A01-8698-1B60878AB1F1}" type="sibTrans" cxnId="{83D9DD24-2E5C-428C-B7A7-4AA3623216D8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984BF634-D393-4EDD-96A0-7BAA5B1F86FA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نیاز های بالقوه آتی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88298807-BC87-4C49-B127-7EF344A947BF}" type="parTrans" cxnId="{A75B21AF-6DE1-4B4A-9367-E62F6BAFB664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4A2B2E61-7735-4304-BFFA-4E21252E5B2C}" type="sibTrans" cxnId="{A75B21AF-6DE1-4B4A-9367-E62F6BAFB664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766F47EF-C4FD-40D3-838B-9F54EC68C17F}">
      <dgm:prSet phldrT="[Text]" custT="1"/>
      <dgm:spPr/>
      <dgm:t>
        <a:bodyPr/>
        <a:lstStyle/>
        <a:p>
          <a:pPr rtl="1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مسایل اقتصادی</a:t>
          </a:r>
          <a:endParaRPr lang="fa-IR" sz="2400" dirty="0">
            <a:solidFill>
              <a:schemeClr val="tx1"/>
            </a:solidFill>
            <a:cs typeface="B Davat" pitchFamily="2" charset="-78"/>
          </a:endParaRPr>
        </a:p>
      </dgm:t>
    </dgm:pt>
    <dgm:pt modelId="{11D602B7-9CB3-4DD5-B078-482CA35E2EBA}" type="parTrans" cxnId="{75E09BF2-E539-44E3-9FD0-04D8AB8329BA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C7BAF8B5-2B6C-42DD-B94A-4B290548E72E}" type="sibTrans" cxnId="{75E09BF2-E539-44E3-9FD0-04D8AB8329BA}">
      <dgm:prSet/>
      <dgm:spPr/>
      <dgm:t>
        <a:bodyPr/>
        <a:lstStyle/>
        <a:p>
          <a:pPr rtl="1"/>
          <a:endParaRPr lang="fa-IR" sz="2400">
            <a:solidFill>
              <a:schemeClr val="tx1"/>
            </a:solidFill>
            <a:cs typeface="B Davat" pitchFamily="2" charset="-78"/>
          </a:endParaRPr>
        </a:p>
      </dgm:t>
    </dgm:pt>
    <dgm:pt modelId="{7CBC368C-9B84-4907-ADFF-AFD92F279FAE}" type="pres">
      <dgm:prSet presAssocID="{B06FC881-B619-4D88-AB62-FC01243C4486}" presName="Name0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643983E0-FB4D-4AAB-A186-48A1364A4F8C}" type="pres">
      <dgm:prSet presAssocID="{2B9FC503-70B7-42E3-AB42-3EE086BC2F58}" presName="compNode" presStyleCnt="0"/>
      <dgm:spPr/>
    </dgm:pt>
    <dgm:pt modelId="{4E4888E2-8421-4198-9743-5EFC077CFB83}" type="pres">
      <dgm:prSet presAssocID="{2B9FC503-70B7-42E3-AB42-3EE086BC2F58}" presName="dummyConnPt" presStyleCnt="0"/>
      <dgm:spPr/>
    </dgm:pt>
    <dgm:pt modelId="{BC4576EB-2402-459F-918F-AC889C8C1F7C}" type="pres">
      <dgm:prSet presAssocID="{2B9FC503-70B7-42E3-AB42-3EE086BC2F58}" presName="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E28BFE1-EB5D-4B6D-AC93-6763EC4F4AD5}" type="pres">
      <dgm:prSet presAssocID="{FF2163BB-69FF-4285-853D-665C50F5D6D8}" presName="sibTrans" presStyleLbl="bgSibTrans2D1" presStyleIdx="0" presStyleCnt="14"/>
      <dgm:spPr/>
      <dgm:t>
        <a:bodyPr/>
        <a:lstStyle/>
        <a:p>
          <a:pPr rtl="1"/>
          <a:endParaRPr lang="fa-IR"/>
        </a:p>
      </dgm:t>
    </dgm:pt>
    <dgm:pt modelId="{71F00AE0-AF52-4672-AF42-42483E74774D}" type="pres">
      <dgm:prSet presAssocID="{AF6D5208-8357-4797-BF2A-A5EA78D48BFD}" presName="compNode" presStyleCnt="0"/>
      <dgm:spPr/>
    </dgm:pt>
    <dgm:pt modelId="{9A3F96D1-326E-4CBF-ACEF-3722265A0A54}" type="pres">
      <dgm:prSet presAssocID="{AF6D5208-8357-4797-BF2A-A5EA78D48BFD}" presName="dummyConnPt" presStyleCnt="0"/>
      <dgm:spPr/>
    </dgm:pt>
    <dgm:pt modelId="{4547898D-F529-4292-B759-0C17AF0B8A4B}" type="pres">
      <dgm:prSet presAssocID="{AF6D5208-8357-4797-BF2A-A5EA78D48BFD}" presName="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8F16E51-AA5D-472D-A0B3-995932A860F8}" type="pres">
      <dgm:prSet presAssocID="{10DE0428-8EB3-4F7F-BCED-EB195D67373C}" presName="sibTrans" presStyleLbl="bgSibTrans2D1" presStyleIdx="1" presStyleCnt="14"/>
      <dgm:spPr/>
      <dgm:t>
        <a:bodyPr/>
        <a:lstStyle/>
        <a:p>
          <a:pPr rtl="1"/>
          <a:endParaRPr lang="fa-IR"/>
        </a:p>
      </dgm:t>
    </dgm:pt>
    <dgm:pt modelId="{7186B764-4D61-4402-A2F7-5B44E3AF0C1D}" type="pres">
      <dgm:prSet presAssocID="{62F3BB40-A681-4AA1-B9AC-12896582AA63}" presName="compNode" presStyleCnt="0"/>
      <dgm:spPr/>
    </dgm:pt>
    <dgm:pt modelId="{EE88D0B0-78A8-4955-BC92-C56525927A6A}" type="pres">
      <dgm:prSet presAssocID="{62F3BB40-A681-4AA1-B9AC-12896582AA63}" presName="dummyConnPt" presStyleCnt="0"/>
      <dgm:spPr/>
    </dgm:pt>
    <dgm:pt modelId="{5CC7E85F-75B2-4E01-8275-BDCBC0995EBE}" type="pres">
      <dgm:prSet presAssocID="{62F3BB40-A681-4AA1-B9AC-12896582AA63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778A1AD-6587-44AF-8E21-1E0957D8B55D}" type="pres">
      <dgm:prSet presAssocID="{91682C0A-9F39-432B-985F-FD30D61235DA}" presName="sibTrans" presStyleLbl="bgSibTrans2D1" presStyleIdx="2" presStyleCnt="14"/>
      <dgm:spPr/>
      <dgm:t>
        <a:bodyPr/>
        <a:lstStyle/>
        <a:p>
          <a:pPr rtl="1"/>
          <a:endParaRPr lang="fa-IR"/>
        </a:p>
      </dgm:t>
    </dgm:pt>
    <dgm:pt modelId="{BD3EE71F-9236-4AE6-BFD3-CA40AD8F6A81}" type="pres">
      <dgm:prSet presAssocID="{A363C7CB-E042-49F7-B684-7FAA2337DBD9}" presName="compNode" presStyleCnt="0"/>
      <dgm:spPr/>
    </dgm:pt>
    <dgm:pt modelId="{0DAB83DE-E4DF-4046-8486-612EEF729BA8}" type="pres">
      <dgm:prSet presAssocID="{A363C7CB-E042-49F7-B684-7FAA2337DBD9}" presName="dummyConnPt" presStyleCnt="0"/>
      <dgm:spPr/>
    </dgm:pt>
    <dgm:pt modelId="{C636DF61-08BC-4704-ABC3-3511F6BAD876}" type="pres">
      <dgm:prSet presAssocID="{A363C7CB-E042-49F7-B684-7FAA2337DBD9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13DA9D4-5F25-4F5D-959F-65F2227530CD}" type="pres">
      <dgm:prSet presAssocID="{55E49613-2774-4BC0-A8D4-E7F0CD3FA9E2}" presName="sibTrans" presStyleLbl="bgSibTrans2D1" presStyleIdx="3" presStyleCnt="14"/>
      <dgm:spPr/>
      <dgm:t>
        <a:bodyPr/>
        <a:lstStyle/>
        <a:p>
          <a:pPr rtl="1"/>
          <a:endParaRPr lang="fa-IR"/>
        </a:p>
      </dgm:t>
    </dgm:pt>
    <dgm:pt modelId="{051EB285-32CE-45B5-9138-57E06BA28D5F}" type="pres">
      <dgm:prSet presAssocID="{D7E6AABC-F23F-4647-B60F-C8C9CE480E68}" presName="compNode" presStyleCnt="0"/>
      <dgm:spPr/>
    </dgm:pt>
    <dgm:pt modelId="{7C3E198C-472F-47D5-BC54-46FBD8234053}" type="pres">
      <dgm:prSet presAssocID="{D7E6AABC-F23F-4647-B60F-C8C9CE480E68}" presName="dummyConnPt" presStyleCnt="0"/>
      <dgm:spPr/>
    </dgm:pt>
    <dgm:pt modelId="{255A4469-56CC-4A69-A275-E1D0DB805C4F}" type="pres">
      <dgm:prSet presAssocID="{D7E6AABC-F23F-4647-B60F-C8C9CE480E68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E6A6197-7F12-4822-938E-B618DE8F2635}" type="pres">
      <dgm:prSet presAssocID="{2AE18D96-1738-4D08-941A-BBF5D1DA035A}" presName="sibTrans" presStyleLbl="bgSibTrans2D1" presStyleIdx="4" presStyleCnt="14"/>
      <dgm:spPr/>
      <dgm:t>
        <a:bodyPr/>
        <a:lstStyle/>
        <a:p>
          <a:pPr rtl="1"/>
          <a:endParaRPr lang="fa-IR"/>
        </a:p>
      </dgm:t>
    </dgm:pt>
    <dgm:pt modelId="{120219CF-C4AF-4FDB-9FBB-CEFC79D5DC33}" type="pres">
      <dgm:prSet presAssocID="{1EDF2EB6-E604-4DB0-96BF-088FB5E08059}" presName="compNode" presStyleCnt="0"/>
      <dgm:spPr/>
    </dgm:pt>
    <dgm:pt modelId="{B9E0A7CE-B358-400E-BFF2-3940ECE26150}" type="pres">
      <dgm:prSet presAssocID="{1EDF2EB6-E604-4DB0-96BF-088FB5E08059}" presName="dummyConnPt" presStyleCnt="0"/>
      <dgm:spPr/>
    </dgm:pt>
    <dgm:pt modelId="{5D60B252-C2D2-468C-AB86-8BE9F9D5ABF0}" type="pres">
      <dgm:prSet presAssocID="{1EDF2EB6-E604-4DB0-96BF-088FB5E08059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C5BDD20-4AD7-4861-9554-E2777DC95C51}" type="pres">
      <dgm:prSet presAssocID="{AC79251F-B63A-4402-B79C-1BFE298587D4}" presName="sibTrans" presStyleLbl="bgSibTrans2D1" presStyleIdx="5" presStyleCnt="14"/>
      <dgm:spPr/>
      <dgm:t>
        <a:bodyPr/>
        <a:lstStyle/>
        <a:p>
          <a:pPr rtl="1"/>
          <a:endParaRPr lang="fa-IR"/>
        </a:p>
      </dgm:t>
    </dgm:pt>
    <dgm:pt modelId="{62C5CA84-2894-482D-BCA6-3A349E7A5AE8}" type="pres">
      <dgm:prSet presAssocID="{F5569BC9-6138-4AEA-912A-E4F07FC7E060}" presName="compNode" presStyleCnt="0"/>
      <dgm:spPr/>
    </dgm:pt>
    <dgm:pt modelId="{804E70A4-414B-49DC-9D4A-D48380F13B22}" type="pres">
      <dgm:prSet presAssocID="{F5569BC9-6138-4AEA-912A-E4F07FC7E060}" presName="dummyConnPt" presStyleCnt="0"/>
      <dgm:spPr/>
    </dgm:pt>
    <dgm:pt modelId="{795D984F-51D3-412F-8F48-C4391984FE2B}" type="pres">
      <dgm:prSet presAssocID="{F5569BC9-6138-4AEA-912A-E4F07FC7E060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C5B20D9-2D4E-43C3-8DB1-67C0B3A9B044}" type="pres">
      <dgm:prSet presAssocID="{DC99F5BE-7E47-42E8-8676-2FADCB275F1C}" presName="sibTrans" presStyleLbl="bgSibTrans2D1" presStyleIdx="6" presStyleCnt="14"/>
      <dgm:spPr/>
      <dgm:t>
        <a:bodyPr/>
        <a:lstStyle/>
        <a:p>
          <a:pPr rtl="1"/>
          <a:endParaRPr lang="fa-IR"/>
        </a:p>
      </dgm:t>
    </dgm:pt>
    <dgm:pt modelId="{41F9460E-8043-4AF3-8073-712AE6F3CF70}" type="pres">
      <dgm:prSet presAssocID="{C4120312-2923-4A1D-936E-FB7A662B858E}" presName="compNode" presStyleCnt="0"/>
      <dgm:spPr/>
    </dgm:pt>
    <dgm:pt modelId="{EE6706EC-04ED-487A-A99F-985B8ED13969}" type="pres">
      <dgm:prSet presAssocID="{C4120312-2923-4A1D-936E-FB7A662B858E}" presName="dummyConnPt" presStyleCnt="0"/>
      <dgm:spPr/>
    </dgm:pt>
    <dgm:pt modelId="{7547F5DC-A5D1-4E8F-A41C-08ED20D39D8D}" type="pres">
      <dgm:prSet presAssocID="{C4120312-2923-4A1D-936E-FB7A662B858E}" presName="node" presStyleLbl="node1" presStyleIdx="7" presStyleCnt="15" custLinFactNeighborX="1858" custLinFactNeighborY="480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0B08E64-2F4B-4FB8-8108-EE218C24F3C8}" type="pres">
      <dgm:prSet presAssocID="{934905E5-CC45-4B21-AADC-0E992D47C49A}" presName="sibTrans" presStyleLbl="bgSibTrans2D1" presStyleIdx="7" presStyleCnt="14"/>
      <dgm:spPr/>
      <dgm:t>
        <a:bodyPr/>
        <a:lstStyle/>
        <a:p>
          <a:pPr rtl="1"/>
          <a:endParaRPr lang="fa-IR"/>
        </a:p>
      </dgm:t>
    </dgm:pt>
    <dgm:pt modelId="{EC0528BA-F20A-4FFA-BE8D-172A4E1758C3}" type="pres">
      <dgm:prSet presAssocID="{64681A52-EB05-4B19-9AF1-94F777D3E0F0}" presName="compNode" presStyleCnt="0"/>
      <dgm:spPr/>
    </dgm:pt>
    <dgm:pt modelId="{299F6FDE-BC57-48BB-9FAC-7BC15404E954}" type="pres">
      <dgm:prSet presAssocID="{64681A52-EB05-4B19-9AF1-94F777D3E0F0}" presName="dummyConnPt" presStyleCnt="0"/>
      <dgm:spPr/>
    </dgm:pt>
    <dgm:pt modelId="{97EC5A69-0F69-4704-A0AE-99E2DB2E1926}" type="pres">
      <dgm:prSet presAssocID="{64681A52-EB05-4B19-9AF1-94F777D3E0F0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4548881-EF92-495E-B178-2B8D9101F4A6}" type="pres">
      <dgm:prSet presAssocID="{A8CAAE65-E399-45E1-A854-AB3168077E03}" presName="sibTrans" presStyleLbl="bgSibTrans2D1" presStyleIdx="8" presStyleCnt="14"/>
      <dgm:spPr/>
      <dgm:t>
        <a:bodyPr/>
        <a:lstStyle/>
        <a:p>
          <a:pPr rtl="1"/>
          <a:endParaRPr lang="fa-IR"/>
        </a:p>
      </dgm:t>
    </dgm:pt>
    <dgm:pt modelId="{B37211A8-C892-46FF-AF9D-0419D0EC9AA4}" type="pres">
      <dgm:prSet presAssocID="{0F3EED80-0307-46AC-B3B5-9D6D75CDADD8}" presName="compNode" presStyleCnt="0"/>
      <dgm:spPr/>
    </dgm:pt>
    <dgm:pt modelId="{3F1B2439-B9C3-4103-A32A-B1AEFE413565}" type="pres">
      <dgm:prSet presAssocID="{0F3EED80-0307-46AC-B3B5-9D6D75CDADD8}" presName="dummyConnPt" presStyleCnt="0"/>
      <dgm:spPr/>
    </dgm:pt>
    <dgm:pt modelId="{BD888A23-CEF6-401C-8436-7B5D8346FD15}" type="pres">
      <dgm:prSet presAssocID="{0F3EED80-0307-46AC-B3B5-9D6D75CDADD8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30CDD7E-E877-4163-9BDF-48B63425DA59}" type="pres">
      <dgm:prSet presAssocID="{06929ACB-59C0-479E-9257-4F18481DC2C9}" presName="sibTrans" presStyleLbl="bgSibTrans2D1" presStyleIdx="9" presStyleCnt="14"/>
      <dgm:spPr/>
      <dgm:t>
        <a:bodyPr/>
        <a:lstStyle/>
        <a:p>
          <a:pPr rtl="1"/>
          <a:endParaRPr lang="fa-IR"/>
        </a:p>
      </dgm:t>
    </dgm:pt>
    <dgm:pt modelId="{AA20DDB5-C36A-4679-B5D4-10493FC5A3CE}" type="pres">
      <dgm:prSet presAssocID="{D8D851F5-0DB5-420B-A60B-E6294D5010C3}" presName="compNode" presStyleCnt="0"/>
      <dgm:spPr/>
    </dgm:pt>
    <dgm:pt modelId="{03DE9C77-9C6D-4DB0-AC54-35E525D58F44}" type="pres">
      <dgm:prSet presAssocID="{D8D851F5-0DB5-420B-A60B-E6294D5010C3}" presName="dummyConnPt" presStyleCnt="0"/>
      <dgm:spPr/>
    </dgm:pt>
    <dgm:pt modelId="{BF1B657D-97E3-4643-9766-3A0757FEF636}" type="pres">
      <dgm:prSet presAssocID="{D8D851F5-0DB5-420B-A60B-E6294D5010C3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A4C9A31-B8B3-4FB7-AB05-83DC88165BB8}" type="pres">
      <dgm:prSet presAssocID="{D635D9DE-2E02-4964-B692-B949CD417708}" presName="sibTrans" presStyleLbl="bgSibTrans2D1" presStyleIdx="10" presStyleCnt="14"/>
      <dgm:spPr/>
      <dgm:t>
        <a:bodyPr/>
        <a:lstStyle/>
        <a:p>
          <a:pPr rtl="1"/>
          <a:endParaRPr lang="fa-IR"/>
        </a:p>
      </dgm:t>
    </dgm:pt>
    <dgm:pt modelId="{77B8D118-2832-4FDB-B2B7-5378BB530033}" type="pres">
      <dgm:prSet presAssocID="{38503821-9055-4241-BEC0-41565008854B}" presName="compNode" presStyleCnt="0"/>
      <dgm:spPr/>
    </dgm:pt>
    <dgm:pt modelId="{A5B45FB8-C374-4EA1-82F8-683AA5381CA2}" type="pres">
      <dgm:prSet presAssocID="{38503821-9055-4241-BEC0-41565008854B}" presName="dummyConnPt" presStyleCnt="0"/>
      <dgm:spPr/>
    </dgm:pt>
    <dgm:pt modelId="{31C33C01-7107-4EE3-80D8-8317775AF69C}" type="pres">
      <dgm:prSet presAssocID="{38503821-9055-4241-BEC0-41565008854B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E42A96F-8F68-4C61-A11B-58D818D0571E}" type="pres">
      <dgm:prSet presAssocID="{C187FA93-32BE-4630-AA45-B81A4E65647C}" presName="sibTrans" presStyleLbl="bgSibTrans2D1" presStyleIdx="11" presStyleCnt="14"/>
      <dgm:spPr/>
      <dgm:t>
        <a:bodyPr/>
        <a:lstStyle/>
        <a:p>
          <a:pPr rtl="1"/>
          <a:endParaRPr lang="fa-IR"/>
        </a:p>
      </dgm:t>
    </dgm:pt>
    <dgm:pt modelId="{10235774-D9F0-408C-A144-A6DBFB39B06C}" type="pres">
      <dgm:prSet presAssocID="{204D72D6-27DA-40BE-8F57-F17804D4DBD6}" presName="compNode" presStyleCnt="0"/>
      <dgm:spPr/>
    </dgm:pt>
    <dgm:pt modelId="{CE4FF0C7-CB8C-4419-BC9C-B831D8A7A903}" type="pres">
      <dgm:prSet presAssocID="{204D72D6-27DA-40BE-8F57-F17804D4DBD6}" presName="dummyConnPt" presStyleCnt="0"/>
      <dgm:spPr/>
    </dgm:pt>
    <dgm:pt modelId="{E8AB5CB3-4BD9-4A00-8676-10F65148B375}" type="pres">
      <dgm:prSet presAssocID="{204D72D6-27DA-40BE-8F57-F17804D4DBD6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8F22D3F-CA32-40E4-9156-16B931B5215F}" type="pres">
      <dgm:prSet presAssocID="{453C4114-C038-4A01-8698-1B60878AB1F1}" presName="sibTrans" presStyleLbl="bgSibTrans2D1" presStyleIdx="12" presStyleCnt="14"/>
      <dgm:spPr/>
      <dgm:t>
        <a:bodyPr/>
        <a:lstStyle/>
        <a:p>
          <a:pPr rtl="1"/>
          <a:endParaRPr lang="fa-IR"/>
        </a:p>
      </dgm:t>
    </dgm:pt>
    <dgm:pt modelId="{EF35B145-2E6F-4285-ABDA-D63E8D5E1530}" type="pres">
      <dgm:prSet presAssocID="{984BF634-D393-4EDD-96A0-7BAA5B1F86FA}" presName="compNode" presStyleCnt="0"/>
      <dgm:spPr/>
    </dgm:pt>
    <dgm:pt modelId="{5D2F236F-F5EA-4F50-9122-2D5CEE2680D3}" type="pres">
      <dgm:prSet presAssocID="{984BF634-D393-4EDD-96A0-7BAA5B1F86FA}" presName="dummyConnPt" presStyleCnt="0"/>
      <dgm:spPr/>
    </dgm:pt>
    <dgm:pt modelId="{190CD453-FBAE-4D7B-A0D4-B760087A0A1A}" type="pres">
      <dgm:prSet presAssocID="{984BF634-D393-4EDD-96A0-7BAA5B1F86FA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02690C8-93AB-4324-BED9-8053AB1B6938}" type="pres">
      <dgm:prSet presAssocID="{4A2B2E61-7735-4304-BFFA-4E21252E5B2C}" presName="sibTrans" presStyleLbl="bgSibTrans2D1" presStyleIdx="13" presStyleCnt="14"/>
      <dgm:spPr/>
      <dgm:t>
        <a:bodyPr/>
        <a:lstStyle/>
        <a:p>
          <a:pPr rtl="1"/>
          <a:endParaRPr lang="fa-IR"/>
        </a:p>
      </dgm:t>
    </dgm:pt>
    <dgm:pt modelId="{3BD742FE-BE52-457C-8045-35A0196C8BAD}" type="pres">
      <dgm:prSet presAssocID="{766F47EF-C4FD-40D3-838B-9F54EC68C17F}" presName="compNode" presStyleCnt="0"/>
      <dgm:spPr/>
    </dgm:pt>
    <dgm:pt modelId="{C0A06831-FE25-4CE9-AEAE-C2F573FCAE42}" type="pres">
      <dgm:prSet presAssocID="{766F47EF-C4FD-40D3-838B-9F54EC68C17F}" presName="dummyConnPt" presStyleCnt="0"/>
      <dgm:spPr/>
    </dgm:pt>
    <dgm:pt modelId="{983486E4-E837-4DEA-9DBD-5A6272683899}" type="pres">
      <dgm:prSet presAssocID="{766F47EF-C4FD-40D3-838B-9F54EC68C17F}" presName="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E6F495A-A397-4A38-BD87-1A6B4C92B906}" type="presOf" srcId="{A363C7CB-E042-49F7-B684-7FAA2337DBD9}" destId="{C636DF61-08BC-4704-ABC3-3511F6BAD876}" srcOrd="0" destOrd="0" presId="urn:microsoft.com/office/officeart/2005/8/layout/bProcess4"/>
    <dgm:cxn modelId="{75E09BF2-E539-44E3-9FD0-04D8AB8329BA}" srcId="{B06FC881-B619-4D88-AB62-FC01243C4486}" destId="{766F47EF-C4FD-40D3-838B-9F54EC68C17F}" srcOrd="14" destOrd="0" parTransId="{11D602B7-9CB3-4DD5-B078-482CA35E2EBA}" sibTransId="{C7BAF8B5-2B6C-42DD-B94A-4B290548E72E}"/>
    <dgm:cxn modelId="{BF2D7D8B-4463-49BA-91CB-2667A64C904E}" type="presOf" srcId="{1EDF2EB6-E604-4DB0-96BF-088FB5E08059}" destId="{5D60B252-C2D2-468C-AB86-8BE9F9D5ABF0}" srcOrd="0" destOrd="0" presId="urn:microsoft.com/office/officeart/2005/8/layout/bProcess4"/>
    <dgm:cxn modelId="{7985628B-93C0-4614-8C9D-8FD2E7085F49}" type="presOf" srcId="{62F3BB40-A681-4AA1-B9AC-12896582AA63}" destId="{5CC7E85F-75B2-4E01-8275-BDCBC0995EBE}" srcOrd="0" destOrd="0" presId="urn:microsoft.com/office/officeart/2005/8/layout/bProcess4"/>
    <dgm:cxn modelId="{041B5054-EED3-4075-9C53-F1FEAE3C9788}" type="presOf" srcId="{2AE18D96-1738-4D08-941A-BBF5D1DA035A}" destId="{EE6A6197-7F12-4822-938E-B618DE8F2635}" srcOrd="0" destOrd="0" presId="urn:microsoft.com/office/officeart/2005/8/layout/bProcess4"/>
    <dgm:cxn modelId="{8FCC4F5C-721B-44D7-84BF-65B5CAE0F0DC}" type="presOf" srcId="{91682C0A-9F39-432B-985F-FD30D61235DA}" destId="{6778A1AD-6587-44AF-8E21-1E0957D8B55D}" srcOrd="0" destOrd="0" presId="urn:microsoft.com/office/officeart/2005/8/layout/bProcess4"/>
    <dgm:cxn modelId="{BF49524C-0639-49BC-A883-980A4BAF6ECF}" type="presOf" srcId="{0F3EED80-0307-46AC-B3B5-9D6D75CDADD8}" destId="{BD888A23-CEF6-401C-8436-7B5D8346FD15}" srcOrd="0" destOrd="0" presId="urn:microsoft.com/office/officeart/2005/8/layout/bProcess4"/>
    <dgm:cxn modelId="{194202A5-7678-4FAA-B9B5-AF49A70234CE}" srcId="{B06FC881-B619-4D88-AB62-FC01243C4486}" destId="{62F3BB40-A681-4AA1-B9AC-12896582AA63}" srcOrd="2" destOrd="0" parTransId="{18EFB28E-2F15-40D3-BDE3-B51B8C7EE876}" sibTransId="{91682C0A-9F39-432B-985F-FD30D61235DA}"/>
    <dgm:cxn modelId="{4C0DD060-7B53-4586-80E0-11DED0CB54BE}" type="presOf" srcId="{C187FA93-32BE-4630-AA45-B81A4E65647C}" destId="{FE42A96F-8F68-4C61-A11B-58D818D0571E}" srcOrd="0" destOrd="0" presId="urn:microsoft.com/office/officeart/2005/8/layout/bProcess4"/>
    <dgm:cxn modelId="{36FE8B9D-BEFF-4966-8617-0BF3009815CA}" type="presOf" srcId="{934905E5-CC45-4B21-AADC-0E992D47C49A}" destId="{20B08E64-2F4B-4FB8-8108-EE218C24F3C8}" srcOrd="0" destOrd="0" presId="urn:microsoft.com/office/officeart/2005/8/layout/bProcess4"/>
    <dgm:cxn modelId="{ADB2283C-9AE2-4631-83B7-20F64E324803}" type="presOf" srcId="{64681A52-EB05-4B19-9AF1-94F777D3E0F0}" destId="{97EC5A69-0F69-4704-A0AE-99E2DB2E1926}" srcOrd="0" destOrd="0" presId="urn:microsoft.com/office/officeart/2005/8/layout/bProcess4"/>
    <dgm:cxn modelId="{3B48C489-EE4B-474A-B790-896F69AE7EBB}" type="presOf" srcId="{C4120312-2923-4A1D-936E-FB7A662B858E}" destId="{7547F5DC-A5D1-4E8F-A41C-08ED20D39D8D}" srcOrd="0" destOrd="0" presId="urn:microsoft.com/office/officeart/2005/8/layout/bProcess4"/>
    <dgm:cxn modelId="{481943B4-A8A7-40CD-AB1C-7A7921A9CB30}" type="presOf" srcId="{984BF634-D393-4EDD-96A0-7BAA5B1F86FA}" destId="{190CD453-FBAE-4D7B-A0D4-B760087A0A1A}" srcOrd="0" destOrd="0" presId="urn:microsoft.com/office/officeart/2005/8/layout/bProcess4"/>
    <dgm:cxn modelId="{B8EFA970-336C-451B-A0B0-06DB3B578046}" type="presOf" srcId="{766F47EF-C4FD-40D3-838B-9F54EC68C17F}" destId="{983486E4-E837-4DEA-9DBD-5A6272683899}" srcOrd="0" destOrd="0" presId="urn:microsoft.com/office/officeart/2005/8/layout/bProcess4"/>
    <dgm:cxn modelId="{471DE756-BAAD-4FF6-81AE-99E8F55BCC9E}" srcId="{B06FC881-B619-4D88-AB62-FC01243C4486}" destId="{64681A52-EB05-4B19-9AF1-94F777D3E0F0}" srcOrd="8" destOrd="0" parTransId="{25551EB1-5B35-46B3-8EB7-60E1D73F7811}" sibTransId="{A8CAAE65-E399-45E1-A854-AB3168077E03}"/>
    <dgm:cxn modelId="{00397B07-BECE-4A6F-816A-949E12A55709}" type="presOf" srcId="{06929ACB-59C0-479E-9257-4F18481DC2C9}" destId="{030CDD7E-E877-4163-9BDF-48B63425DA59}" srcOrd="0" destOrd="0" presId="urn:microsoft.com/office/officeart/2005/8/layout/bProcess4"/>
    <dgm:cxn modelId="{203FA788-E2F6-4C61-AF01-CE7F53B49043}" srcId="{B06FC881-B619-4D88-AB62-FC01243C4486}" destId="{A363C7CB-E042-49F7-B684-7FAA2337DBD9}" srcOrd="3" destOrd="0" parTransId="{0E1E9BA4-BD37-471A-AD1C-E360CCC5E915}" sibTransId="{55E49613-2774-4BC0-A8D4-E7F0CD3FA9E2}"/>
    <dgm:cxn modelId="{DD443F32-9F58-44E7-B98E-37AFC02D8CAB}" srcId="{B06FC881-B619-4D88-AB62-FC01243C4486}" destId="{38503821-9055-4241-BEC0-41565008854B}" srcOrd="11" destOrd="0" parTransId="{1697DCA5-32E1-43B1-9E85-281B10FB0A38}" sibTransId="{C187FA93-32BE-4630-AA45-B81A4E65647C}"/>
    <dgm:cxn modelId="{DCA8254D-9CEE-46D4-96B4-4FE84A1E354A}" srcId="{B06FC881-B619-4D88-AB62-FC01243C4486}" destId="{F5569BC9-6138-4AEA-912A-E4F07FC7E060}" srcOrd="6" destOrd="0" parTransId="{FE068A50-5E5B-4DCB-922B-95AEA0B1D432}" sibTransId="{DC99F5BE-7E47-42E8-8676-2FADCB275F1C}"/>
    <dgm:cxn modelId="{3A6CDDFB-EB21-471B-8E07-52700B6590EA}" srcId="{B06FC881-B619-4D88-AB62-FC01243C4486}" destId="{D8D851F5-0DB5-420B-A60B-E6294D5010C3}" srcOrd="10" destOrd="0" parTransId="{1612CAD2-3B13-402A-AF08-5E70EDFFE58A}" sibTransId="{D635D9DE-2E02-4964-B692-B949CD417708}"/>
    <dgm:cxn modelId="{7953C3E0-F3B7-4913-B491-7EC1EC4689C6}" srcId="{B06FC881-B619-4D88-AB62-FC01243C4486}" destId="{2B9FC503-70B7-42E3-AB42-3EE086BC2F58}" srcOrd="0" destOrd="0" parTransId="{0DD45803-AAA7-4678-8B3C-2282A2E6CCCB}" sibTransId="{FF2163BB-69FF-4285-853D-665C50F5D6D8}"/>
    <dgm:cxn modelId="{C3FE7846-94AF-456F-8D80-2B8B243125CB}" srcId="{B06FC881-B619-4D88-AB62-FC01243C4486}" destId="{AF6D5208-8357-4797-BF2A-A5EA78D48BFD}" srcOrd="1" destOrd="0" parTransId="{BA032E09-375F-41A2-8BD6-F179FA222249}" sibTransId="{10DE0428-8EB3-4F7F-BCED-EB195D67373C}"/>
    <dgm:cxn modelId="{5AEBFEED-B0B9-4F36-B6A6-AB1CAD5E3160}" type="presOf" srcId="{AF6D5208-8357-4797-BF2A-A5EA78D48BFD}" destId="{4547898D-F529-4292-B759-0C17AF0B8A4B}" srcOrd="0" destOrd="0" presId="urn:microsoft.com/office/officeart/2005/8/layout/bProcess4"/>
    <dgm:cxn modelId="{7C25059F-B447-4C0F-8EED-4C8722D6E62D}" type="presOf" srcId="{D8D851F5-0DB5-420B-A60B-E6294D5010C3}" destId="{BF1B657D-97E3-4643-9766-3A0757FEF636}" srcOrd="0" destOrd="0" presId="urn:microsoft.com/office/officeart/2005/8/layout/bProcess4"/>
    <dgm:cxn modelId="{97217C84-5861-4152-A190-C728B865709F}" srcId="{B06FC881-B619-4D88-AB62-FC01243C4486}" destId="{D7E6AABC-F23F-4647-B60F-C8C9CE480E68}" srcOrd="4" destOrd="0" parTransId="{2CD41ACC-B026-4D6C-AAA3-F922DCD0BA82}" sibTransId="{2AE18D96-1738-4D08-941A-BBF5D1DA035A}"/>
    <dgm:cxn modelId="{688E30F9-19D2-4749-A054-AE90C73B7286}" type="presOf" srcId="{38503821-9055-4241-BEC0-41565008854B}" destId="{31C33C01-7107-4EE3-80D8-8317775AF69C}" srcOrd="0" destOrd="0" presId="urn:microsoft.com/office/officeart/2005/8/layout/bProcess4"/>
    <dgm:cxn modelId="{A75B21AF-6DE1-4B4A-9367-E62F6BAFB664}" srcId="{B06FC881-B619-4D88-AB62-FC01243C4486}" destId="{984BF634-D393-4EDD-96A0-7BAA5B1F86FA}" srcOrd="13" destOrd="0" parTransId="{88298807-BC87-4C49-B127-7EF344A947BF}" sibTransId="{4A2B2E61-7735-4304-BFFA-4E21252E5B2C}"/>
    <dgm:cxn modelId="{5ABB2DF8-AA11-431D-BB8B-6A9F0AACC89D}" type="presOf" srcId="{2B9FC503-70B7-42E3-AB42-3EE086BC2F58}" destId="{BC4576EB-2402-459F-918F-AC889C8C1F7C}" srcOrd="0" destOrd="0" presId="urn:microsoft.com/office/officeart/2005/8/layout/bProcess4"/>
    <dgm:cxn modelId="{915B010B-5ADB-44BF-B733-0A70FDA99384}" srcId="{B06FC881-B619-4D88-AB62-FC01243C4486}" destId="{0F3EED80-0307-46AC-B3B5-9D6D75CDADD8}" srcOrd="9" destOrd="0" parTransId="{104AD3C4-320B-448C-8144-A35A72148455}" sibTransId="{06929ACB-59C0-479E-9257-4F18481DC2C9}"/>
    <dgm:cxn modelId="{D81D22B7-354F-4117-9256-9E75D46D9EA7}" type="presOf" srcId="{453C4114-C038-4A01-8698-1B60878AB1F1}" destId="{38F22D3F-CA32-40E4-9156-16B931B5215F}" srcOrd="0" destOrd="0" presId="urn:microsoft.com/office/officeart/2005/8/layout/bProcess4"/>
    <dgm:cxn modelId="{C3A1998F-FD26-47A2-9783-599654B49452}" srcId="{B06FC881-B619-4D88-AB62-FC01243C4486}" destId="{1EDF2EB6-E604-4DB0-96BF-088FB5E08059}" srcOrd="5" destOrd="0" parTransId="{32A3F083-C36B-4ED2-ADAA-C1C5280B938F}" sibTransId="{AC79251F-B63A-4402-B79C-1BFE298587D4}"/>
    <dgm:cxn modelId="{03CBFBC2-F045-418E-9387-33E937B8A46A}" type="presOf" srcId="{4A2B2E61-7735-4304-BFFA-4E21252E5B2C}" destId="{702690C8-93AB-4324-BED9-8053AB1B6938}" srcOrd="0" destOrd="0" presId="urn:microsoft.com/office/officeart/2005/8/layout/bProcess4"/>
    <dgm:cxn modelId="{800AE2DA-DC40-49C9-84CC-92D1BB595722}" srcId="{B06FC881-B619-4D88-AB62-FC01243C4486}" destId="{C4120312-2923-4A1D-936E-FB7A662B858E}" srcOrd="7" destOrd="0" parTransId="{95DA850E-F298-427C-A3AF-312CFF2528BB}" sibTransId="{934905E5-CC45-4B21-AADC-0E992D47C49A}"/>
    <dgm:cxn modelId="{6F0C1A15-C6A0-44BE-A19F-D1A0D789EF6D}" type="presOf" srcId="{10DE0428-8EB3-4F7F-BCED-EB195D67373C}" destId="{D8F16E51-AA5D-472D-A0B3-995932A860F8}" srcOrd="0" destOrd="0" presId="urn:microsoft.com/office/officeart/2005/8/layout/bProcess4"/>
    <dgm:cxn modelId="{699B8BA3-57B3-42A4-BCC5-201F536DCCFA}" type="presOf" srcId="{B06FC881-B619-4D88-AB62-FC01243C4486}" destId="{7CBC368C-9B84-4907-ADFF-AFD92F279FAE}" srcOrd="0" destOrd="0" presId="urn:microsoft.com/office/officeart/2005/8/layout/bProcess4"/>
    <dgm:cxn modelId="{8B309235-9FC4-4A78-8DB2-640556095C83}" type="presOf" srcId="{DC99F5BE-7E47-42E8-8676-2FADCB275F1C}" destId="{CC5B20D9-2D4E-43C3-8DB1-67C0B3A9B044}" srcOrd="0" destOrd="0" presId="urn:microsoft.com/office/officeart/2005/8/layout/bProcess4"/>
    <dgm:cxn modelId="{57824C28-E442-42CE-811E-27E3AB3DE28D}" type="presOf" srcId="{A8CAAE65-E399-45E1-A854-AB3168077E03}" destId="{34548881-EF92-495E-B178-2B8D9101F4A6}" srcOrd="0" destOrd="0" presId="urn:microsoft.com/office/officeart/2005/8/layout/bProcess4"/>
    <dgm:cxn modelId="{C3643126-0981-443F-BE97-6BAEAF265961}" type="presOf" srcId="{D635D9DE-2E02-4964-B692-B949CD417708}" destId="{3A4C9A31-B8B3-4FB7-AB05-83DC88165BB8}" srcOrd="0" destOrd="0" presId="urn:microsoft.com/office/officeart/2005/8/layout/bProcess4"/>
    <dgm:cxn modelId="{85183021-90F8-4C2F-8075-89035669D3D3}" type="presOf" srcId="{AC79251F-B63A-4402-B79C-1BFE298587D4}" destId="{0C5BDD20-4AD7-4861-9554-E2777DC95C51}" srcOrd="0" destOrd="0" presId="urn:microsoft.com/office/officeart/2005/8/layout/bProcess4"/>
    <dgm:cxn modelId="{DBE1C9EC-DE1B-472D-BD71-08EA88AF9287}" type="presOf" srcId="{204D72D6-27DA-40BE-8F57-F17804D4DBD6}" destId="{E8AB5CB3-4BD9-4A00-8676-10F65148B375}" srcOrd="0" destOrd="0" presId="urn:microsoft.com/office/officeart/2005/8/layout/bProcess4"/>
    <dgm:cxn modelId="{7136B3EA-B51E-407B-99FB-59B744721ADF}" type="presOf" srcId="{D7E6AABC-F23F-4647-B60F-C8C9CE480E68}" destId="{255A4469-56CC-4A69-A275-E1D0DB805C4F}" srcOrd="0" destOrd="0" presId="urn:microsoft.com/office/officeart/2005/8/layout/bProcess4"/>
    <dgm:cxn modelId="{1CB3314E-A3C8-4A2F-A82D-E1633B572DB0}" type="presOf" srcId="{55E49613-2774-4BC0-A8D4-E7F0CD3FA9E2}" destId="{B13DA9D4-5F25-4F5D-959F-65F2227530CD}" srcOrd="0" destOrd="0" presId="urn:microsoft.com/office/officeart/2005/8/layout/bProcess4"/>
    <dgm:cxn modelId="{1ED8A00F-A760-411A-960F-278AD01E143C}" type="presOf" srcId="{FF2163BB-69FF-4285-853D-665C50F5D6D8}" destId="{6E28BFE1-EB5D-4B6D-AC93-6763EC4F4AD5}" srcOrd="0" destOrd="0" presId="urn:microsoft.com/office/officeart/2005/8/layout/bProcess4"/>
    <dgm:cxn modelId="{379EECBF-AB10-4E58-B3E5-C0FDD4E6FBB0}" type="presOf" srcId="{F5569BC9-6138-4AEA-912A-E4F07FC7E060}" destId="{795D984F-51D3-412F-8F48-C4391984FE2B}" srcOrd="0" destOrd="0" presId="urn:microsoft.com/office/officeart/2005/8/layout/bProcess4"/>
    <dgm:cxn modelId="{83D9DD24-2E5C-428C-B7A7-4AA3623216D8}" srcId="{B06FC881-B619-4D88-AB62-FC01243C4486}" destId="{204D72D6-27DA-40BE-8F57-F17804D4DBD6}" srcOrd="12" destOrd="0" parTransId="{EC158756-C326-453B-A3F2-CFC833F9BCD2}" sibTransId="{453C4114-C038-4A01-8698-1B60878AB1F1}"/>
    <dgm:cxn modelId="{52356286-6A44-4FA6-90FA-B663C8C68CBE}" type="presParOf" srcId="{7CBC368C-9B84-4907-ADFF-AFD92F279FAE}" destId="{643983E0-FB4D-4AAB-A186-48A1364A4F8C}" srcOrd="0" destOrd="0" presId="urn:microsoft.com/office/officeart/2005/8/layout/bProcess4"/>
    <dgm:cxn modelId="{F587542E-AC69-4B23-B617-D01C9D74CDF9}" type="presParOf" srcId="{643983E0-FB4D-4AAB-A186-48A1364A4F8C}" destId="{4E4888E2-8421-4198-9743-5EFC077CFB83}" srcOrd="0" destOrd="0" presId="urn:microsoft.com/office/officeart/2005/8/layout/bProcess4"/>
    <dgm:cxn modelId="{A63685E2-311D-4EFD-8F39-B37BCC3D5FD9}" type="presParOf" srcId="{643983E0-FB4D-4AAB-A186-48A1364A4F8C}" destId="{BC4576EB-2402-459F-918F-AC889C8C1F7C}" srcOrd="1" destOrd="0" presId="urn:microsoft.com/office/officeart/2005/8/layout/bProcess4"/>
    <dgm:cxn modelId="{36E339B0-C95B-4D97-B450-08409B1AC854}" type="presParOf" srcId="{7CBC368C-9B84-4907-ADFF-AFD92F279FAE}" destId="{6E28BFE1-EB5D-4B6D-AC93-6763EC4F4AD5}" srcOrd="1" destOrd="0" presId="urn:microsoft.com/office/officeart/2005/8/layout/bProcess4"/>
    <dgm:cxn modelId="{3BEE4FA0-3E6B-4E7B-A2D7-35C8672E9654}" type="presParOf" srcId="{7CBC368C-9B84-4907-ADFF-AFD92F279FAE}" destId="{71F00AE0-AF52-4672-AF42-42483E74774D}" srcOrd="2" destOrd="0" presId="urn:microsoft.com/office/officeart/2005/8/layout/bProcess4"/>
    <dgm:cxn modelId="{542C6F5A-35DD-4408-A1EA-9A9B39A94BB5}" type="presParOf" srcId="{71F00AE0-AF52-4672-AF42-42483E74774D}" destId="{9A3F96D1-326E-4CBF-ACEF-3722265A0A54}" srcOrd="0" destOrd="0" presId="urn:microsoft.com/office/officeart/2005/8/layout/bProcess4"/>
    <dgm:cxn modelId="{E2F3C857-B261-4C95-9E7B-6BCE62895BAB}" type="presParOf" srcId="{71F00AE0-AF52-4672-AF42-42483E74774D}" destId="{4547898D-F529-4292-B759-0C17AF0B8A4B}" srcOrd="1" destOrd="0" presId="urn:microsoft.com/office/officeart/2005/8/layout/bProcess4"/>
    <dgm:cxn modelId="{CE71EF20-DDB1-4633-9E8D-37A6E6708F04}" type="presParOf" srcId="{7CBC368C-9B84-4907-ADFF-AFD92F279FAE}" destId="{D8F16E51-AA5D-472D-A0B3-995932A860F8}" srcOrd="3" destOrd="0" presId="urn:microsoft.com/office/officeart/2005/8/layout/bProcess4"/>
    <dgm:cxn modelId="{E4508193-F7B9-4206-A4EA-2451DC54D10B}" type="presParOf" srcId="{7CBC368C-9B84-4907-ADFF-AFD92F279FAE}" destId="{7186B764-4D61-4402-A2F7-5B44E3AF0C1D}" srcOrd="4" destOrd="0" presId="urn:microsoft.com/office/officeart/2005/8/layout/bProcess4"/>
    <dgm:cxn modelId="{210EA91E-FE06-4D56-9EA6-76FD4A0E93EB}" type="presParOf" srcId="{7186B764-4D61-4402-A2F7-5B44E3AF0C1D}" destId="{EE88D0B0-78A8-4955-BC92-C56525927A6A}" srcOrd="0" destOrd="0" presId="urn:microsoft.com/office/officeart/2005/8/layout/bProcess4"/>
    <dgm:cxn modelId="{FBFD2728-B179-41CD-AC8F-1D874A6F72E1}" type="presParOf" srcId="{7186B764-4D61-4402-A2F7-5B44E3AF0C1D}" destId="{5CC7E85F-75B2-4E01-8275-BDCBC0995EBE}" srcOrd="1" destOrd="0" presId="urn:microsoft.com/office/officeart/2005/8/layout/bProcess4"/>
    <dgm:cxn modelId="{B127A539-AF46-4382-BB6D-0BD15955A34E}" type="presParOf" srcId="{7CBC368C-9B84-4907-ADFF-AFD92F279FAE}" destId="{6778A1AD-6587-44AF-8E21-1E0957D8B55D}" srcOrd="5" destOrd="0" presId="urn:microsoft.com/office/officeart/2005/8/layout/bProcess4"/>
    <dgm:cxn modelId="{53D6ADEA-24F6-48BC-989F-7C22E93BF3B8}" type="presParOf" srcId="{7CBC368C-9B84-4907-ADFF-AFD92F279FAE}" destId="{BD3EE71F-9236-4AE6-BFD3-CA40AD8F6A81}" srcOrd="6" destOrd="0" presId="urn:microsoft.com/office/officeart/2005/8/layout/bProcess4"/>
    <dgm:cxn modelId="{4A108DE9-2EAB-4B4B-8D43-AEF41915F09D}" type="presParOf" srcId="{BD3EE71F-9236-4AE6-BFD3-CA40AD8F6A81}" destId="{0DAB83DE-E4DF-4046-8486-612EEF729BA8}" srcOrd="0" destOrd="0" presId="urn:microsoft.com/office/officeart/2005/8/layout/bProcess4"/>
    <dgm:cxn modelId="{1159B472-8560-41DE-919F-2A18244DDAEA}" type="presParOf" srcId="{BD3EE71F-9236-4AE6-BFD3-CA40AD8F6A81}" destId="{C636DF61-08BC-4704-ABC3-3511F6BAD876}" srcOrd="1" destOrd="0" presId="urn:microsoft.com/office/officeart/2005/8/layout/bProcess4"/>
    <dgm:cxn modelId="{95F0CF06-7486-44B3-B1D1-5281780316EF}" type="presParOf" srcId="{7CBC368C-9B84-4907-ADFF-AFD92F279FAE}" destId="{B13DA9D4-5F25-4F5D-959F-65F2227530CD}" srcOrd="7" destOrd="0" presId="urn:microsoft.com/office/officeart/2005/8/layout/bProcess4"/>
    <dgm:cxn modelId="{7DB3BED5-D3E5-4FA4-9FEE-53127ECF65D5}" type="presParOf" srcId="{7CBC368C-9B84-4907-ADFF-AFD92F279FAE}" destId="{051EB285-32CE-45B5-9138-57E06BA28D5F}" srcOrd="8" destOrd="0" presId="urn:microsoft.com/office/officeart/2005/8/layout/bProcess4"/>
    <dgm:cxn modelId="{8EAD4075-1F85-4C9B-9EB4-53D25154E74E}" type="presParOf" srcId="{051EB285-32CE-45B5-9138-57E06BA28D5F}" destId="{7C3E198C-472F-47D5-BC54-46FBD8234053}" srcOrd="0" destOrd="0" presId="urn:microsoft.com/office/officeart/2005/8/layout/bProcess4"/>
    <dgm:cxn modelId="{0669197D-D026-4877-B4F6-92E57E3FB598}" type="presParOf" srcId="{051EB285-32CE-45B5-9138-57E06BA28D5F}" destId="{255A4469-56CC-4A69-A275-E1D0DB805C4F}" srcOrd="1" destOrd="0" presId="urn:microsoft.com/office/officeart/2005/8/layout/bProcess4"/>
    <dgm:cxn modelId="{10F82888-4F90-4BF2-AE63-D12E85F2DFFA}" type="presParOf" srcId="{7CBC368C-9B84-4907-ADFF-AFD92F279FAE}" destId="{EE6A6197-7F12-4822-938E-B618DE8F2635}" srcOrd="9" destOrd="0" presId="urn:microsoft.com/office/officeart/2005/8/layout/bProcess4"/>
    <dgm:cxn modelId="{F6522A26-2538-430C-8312-9DC6C9B4704C}" type="presParOf" srcId="{7CBC368C-9B84-4907-ADFF-AFD92F279FAE}" destId="{120219CF-C4AF-4FDB-9FBB-CEFC79D5DC33}" srcOrd="10" destOrd="0" presId="urn:microsoft.com/office/officeart/2005/8/layout/bProcess4"/>
    <dgm:cxn modelId="{1A5973E1-BB7B-4A2E-AA81-3E1036C278A7}" type="presParOf" srcId="{120219CF-C4AF-4FDB-9FBB-CEFC79D5DC33}" destId="{B9E0A7CE-B358-400E-BFF2-3940ECE26150}" srcOrd="0" destOrd="0" presId="urn:microsoft.com/office/officeart/2005/8/layout/bProcess4"/>
    <dgm:cxn modelId="{B8499009-536B-4494-B960-4C0FCD770200}" type="presParOf" srcId="{120219CF-C4AF-4FDB-9FBB-CEFC79D5DC33}" destId="{5D60B252-C2D2-468C-AB86-8BE9F9D5ABF0}" srcOrd="1" destOrd="0" presId="urn:microsoft.com/office/officeart/2005/8/layout/bProcess4"/>
    <dgm:cxn modelId="{C02F57BD-D51F-494E-BA0E-737CFD0C2BB0}" type="presParOf" srcId="{7CBC368C-9B84-4907-ADFF-AFD92F279FAE}" destId="{0C5BDD20-4AD7-4861-9554-E2777DC95C51}" srcOrd="11" destOrd="0" presId="urn:microsoft.com/office/officeart/2005/8/layout/bProcess4"/>
    <dgm:cxn modelId="{A8C7F0FF-8B0D-4E11-BC08-FCB82090358D}" type="presParOf" srcId="{7CBC368C-9B84-4907-ADFF-AFD92F279FAE}" destId="{62C5CA84-2894-482D-BCA6-3A349E7A5AE8}" srcOrd="12" destOrd="0" presId="urn:microsoft.com/office/officeart/2005/8/layout/bProcess4"/>
    <dgm:cxn modelId="{B274DE71-AFFD-424C-B986-DB349B523EF6}" type="presParOf" srcId="{62C5CA84-2894-482D-BCA6-3A349E7A5AE8}" destId="{804E70A4-414B-49DC-9D4A-D48380F13B22}" srcOrd="0" destOrd="0" presId="urn:microsoft.com/office/officeart/2005/8/layout/bProcess4"/>
    <dgm:cxn modelId="{0AFD0406-1D06-4473-9EAB-C88BF5B4F221}" type="presParOf" srcId="{62C5CA84-2894-482D-BCA6-3A349E7A5AE8}" destId="{795D984F-51D3-412F-8F48-C4391984FE2B}" srcOrd="1" destOrd="0" presId="urn:microsoft.com/office/officeart/2005/8/layout/bProcess4"/>
    <dgm:cxn modelId="{3353BAFF-90B7-4F99-A89D-4F47EFCA2781}" type="presParOf" srcId="{7CBC368C-9B84-4907-ADFF-AFD92F279FAE}" destId="{CC5B20D9-2D4E-43C3-8DB1-67C0B3A9B044}" srcOrd="13" destOrd="0" presId="urn:microsoft.com/office/officeart/2005/8/layout/bProcess4"/>
    <dgm:cxn modelId="{F3C7F264-BF40-4530-9178-7A0B775BEA71}" type="presParOf" srcId="{7CBC368C-9B84-4907-ADFF-AFD92F279FAE}" destId="{41F9460E-8043-4AF3-8073-712AE6F3CF70}" srcOrd="14" destOrd="0" presId="urn:microsoft.com/office/officeart/2005/8/layout/bProcess4"/>
    <dgm:cxn modelId="{F62CAB97-63AC-4EAC-AFBD-CB0F81AEFE44}" type="presParOf" srcId="{41F9460E-8043-4AF3-8073-712AE6F3CF70}" destId="{EE6706EC-04ED-487A-A99F-985B8ED13969}" srcOrd="0" destOrd="0" presId="urn:microsoft.com/office/officeart/2005/8/layout/bProcess4"/>
    <dgm:cxn modelId="{A617F22B-E613-4FA7-AA6D-B25C0F79802B}" type="presParOf" srcId="{41F9460E-8043-4AF3-8073-712AE6F3CF70}" destId="{7547F5DC-A5D1-4E8F-A41C-08ED20D39D8D}" srcOrd="1" destOrd="0" presId="urn:microsoft.com/office/officeart/2005/8/layout/bProcess4"/>
    <dgm:cxn modelId="{3AC64C57-5D5D-424A-973E-F964E450E260}" type="presParOf" srcId="{7CBC368C-9B84-4907-ADFF-AFD92F279FAE}" destId="{20B08E64-2F4B-4FB8-8108-EE218C24F3C8}" srcOrd="15" destOrd="0" presId="urn:microsoft.com/office/officeart/2005/8/layout/bProcess4"/>
    <dgm:cxn modelId="{E3A399A7-23CA-467F-8EAD-A3606C6DBF5F}" type="presParOf" srcId="{7CBC368C-9B84-4907-ADFF-AFD92F279FAE}" destId="{EC0528BA-F20A-4FFA-BE8D-172A4E1758C3}" srcOrd="16" destOrd="0" presId="urn:microsoft.com/office/officeart/2005/8/layout/bProcess4"/>
    <dgm:cxn modelId="{659C9CAB-CDC4-4935-9F0B-83A4C9A0293B}" type="presParOf" srcId="{EC0528BA-F20A-4FFA-BE8D-172A4E1758C3}" destId="{299F6FDE-BC57-48BB-9FAC-7BC15404E954}" srcOrd="0" destOrd="0" presId="urn:microsoft.com/office/officeart/2005/8/layout/bProcess4"/>
    <dgm:cxn modelId="{A18B8CE6-9547-4EBA-93C0-5F1501BD1E60}" type="presParOf" srcId="{EC0528BA-F20A-4FFA-BE8D-172A4E1758C3}" destId="{97EC5A69-0F69-4704-A0AE-99E2DB2E1926}" srcOrd="1" destOrd="0" presId="urn:microsoft.com/office/officeart/2005/8/layout/bProcess4"/>
    <dgm:cxn modelId="{6CA94A03-F114-4DCC-8444-A1848A6F0383}" type="presParOf" srcId="{7CBC368C-9B84-4907-ADFF-AFD92F279FAE}" destId="{34548881-EF92-495E-B178-2B8D9101F4A6}" srcOrd="17" destOrd="0" presId="urn:microsoft.com/office/officeart/2005/8/layout/bProcess4"/>
    <dgm:cxn modelId="{B9B1347F-4B5A-4B23-8EE8-7B06F427CF77}" type="presParOf" srcId="{7CBC368C-9B84-4907-ADFF-AFD92F279FAE}" destId="{B37211A8-C892-46FF-AF9D-0419D0EC9AA4}" srcOrd="18" destOrd="0" presId="urn:microsoft.com/office/officeart/2005/8/layout/bProcess4"/>
    <dgm:cxn modelId="{28A26022-2132-4C93-89B2-2EE08B3CAA07}" type="presParOf" srcId="{B37211A8-C892-46FF-AF9D-0419D0EC9AA4}" destId="{3F1B2439-B9C3-4103-A32A-B1AEFE413565}" srcOrd="0" destOrd="0" presId="urn:microsoft.com/office/officeart/2005/8/layout/bProcess4"/>
    <dgm:cxn modelId="{03AB608F-8EED-4D32-B09B-2173A26332F2}" type="presParOf" srcId="{B37211A8-C892-46FF-AF9D-0419D0EC9AA4}" destId="{BD888A23-CEF6-401C-8436-7B5D8346FD15}" srcOrd="1" destOrd="0" presId="urn:microsoft.com/office/officeart/2005/8/layout/bProcess4"/>
    <dgm:cxn modelId="{2185E4A8-EE14-4C2A-961D-D76D539733F5}" type="presParOf" srcId="{7CBC368C-9B84-4907-ADFF-AFD92F279FAE}" destId="{030CDD7E-E877-4163-9BDF-48B63425DA59}" srcOrd="19" destOrd="0" presId="urn:microsoft.com/office/officeart/2005/8/layout/bProcess4"/>
    <dgm:cxn modelId="{0F4FE687-9F32-427F-9972-97838A67D296}" type="presParOf" srcId="{7CBC368C-9B84-4907-ADFF-AFD92F279FAE}" destId="{AA20DDB5-C36A-4679-B5D4-10493FC5A3CE}" srcOrd="20" destOrd="0" presId="urn:microsoft.com/office/officeart/2005/8/layout/bProcess4"/>
    <dgm:cxn modelId="{67AC8E0D-3830-4DF5-ACDE-405EA14EE9A6}" type="presParOf" srcId="{AA20DDB5-C36A-4679-B5D4-10493FC5A3CE}" destId="{03DE9C77-9C6D-4DB0-AC54-35E525D58F44}" srcOrd="0" destOrd="0" presId="urn:microsoft.com/office/officeart/2005/8/layout/bProcess4"/>
    <dgm:cxn modelId="{25434EB5-6DA9-4616-9F9F-937B9CE93295}" type="presParOf" srcId="{AA20DDB5-C36A-4679-B5D4-10493FC5A3CE}" destId="{BF1B657D-97E3-4643-9766-3A0757FEF636}" srcOrd="1" destOrd="0" presId="urn:microsoft.com/office/officeart/2005/8/layout/bProcess4"/>
    <dgm:cxn modelId="{C494C199-48D0-4A54-B3AF-4A91A39BF050}" type="presParOf" srcId="{7CBC368C-9B84-4907-ADFF-AFD92F279FAE}" destId="{3A4C9A31-B8B3-4FB7-AB05-83DC88165BB8}" srcOrd="21" destOrd="0" presId="urn:microsoft.com/office/officeart/2005/8/layout/bProcess4"/>
    <dgm:cxn modelId="{15AC9532-DA04-4D76-8683-0A2D4FE838CC}" type="presParOf" srcId="{7CBC368C-9B84-4907-ADFF-AFD92F279FAE}" destId="{77B8D118-2832-4FDB-B2B7-5378BB530033}" srcOrd="22" destOrd="0" presId="urn:microsoft.com/office/officeart/2005/8/layout/bProcess4"/>
    <dgm:cxn modelId="{6B3ECF8E-19CB-4236-BA29-E22A83F23956}" type="presParOf" srcId="{77B8D118-2832-4FDB-B2B7-5378BB530033}" destId="{A5B45FB8-C374-4EA1-82F8-683AA5381CA2}" srcOrd="0" destOrd="0" presId="urn:microsoft.com/office/officeart/2005/8/layout/bProcess4"/>
    <dgm:cxn modelId="{BA8B202C-F305-424C-836B-E2B57EE77135}" type="presParOf" srcId="{77B8D118-2832-4FDB-B2B7-5378BB530033}" destId="{31C33C01-7107-4EE3-80D8-8317775AF69C}" srcOrd="1" destOrd="0" presId="urn:microsoft.com/office/officeart/2005/8/layout/bProcess4"/>
    <dgm:cxn modelId="{DE644A64-6B07-481F-A190-B1BD23F68A44}" type="presParOf" srcId="{7CBC368C-9B84-4907-ADFF-AFD92F279FAE}" destId="{FE42A96F-8F68-4C61-A11B-58D818D0571E}" srcOrd="23" destOrd="0" presId="urn:microsoft.com/office/officeart/2005/8/layout/bProcess4"/>
    <dgm:cxn modelId="{DAC448E6-04E9-41F0-81E6-20503BF7173C}" type="presParOf" srcId="{7CBC368C-9B84-4907-ADFF-AFD92F279FAE}" destId="{10235774-D9F0-408C-A144-A6DBFB39B06C}" srcOrd="24" destOrd="0" presId="urn:microsoft.com/office/officeart/2005/8/layout/bProcess4"/>
    <dgm:cxn modelId="{A1C85F77-5F9A-4479-B19B-848862E73AB6}" type="presParOf" srcId="{10235774-D9F0-408C-A144-A6DBFB39B06C}" destId="{CE4FF0C7-CB8C-4419-BC9C-B831D8A7A903}" srcOrd="0" destOrd="0" presId="urn:microsoft.com/office/officeart/2005/8/layout/bProcess4"/>
    <dgm:cxn modelId="{56EBA768-32FC-4E63-81B5-552B480C2452}" type="presParOf" srcId="{10235774-D9F0-408C-A144-A6DBFB39B06C}" destId="{E8AB5CB3-4BD9-4A00-8676-10F65148B375}" srcOrd="1" destOrd="0" presId="urn:microsoft.com/office/officeart/2005/8/layout/bProcess4"/>
    <dgm:cxn modelId="{04412E4E-789E-4C4B-8EE7-2B4F6C5C8056}" type="presParOf" srcId="{7CBC368C-9B84-4907-ADFF-AFD92F279FAE}" destId="{38F22D3F-CA32-40E4-9156-16B931B5215F}" srcOrd="25" destOrd="0" presId="urn:microsoft.com/office/officeart/2005/8/layout/bProcess4"/>
    <dgm:cxn modelId="{347F941A-F1C2-40A2-964D-881FD48FDFE7}" type="presParOf" srcId="{7CBC368C-9B84-4907-ADFF-AFD92F279FAE}" destId="{EF35B145-2E6F-4285-ABDA-D63E8D5E1530}" srcOrd="26" destOrd="0" presId="urn:microsoft.com/office/officeart/2005/8/layout/bProcess4"/>
    <dgm:cxn modelId="{F69BFFED-03E2-4E50-ACC1-5A74AD02E551}" type="presParOf" srcId="{EF35B145-2E6F-4285-ABDA-D63E8D5E1530}" destId="{5D2F236F-F5EA-4F50-9122-2D5CEE2680D3}" srcOrd="0" destOrd="0" presId="urn:microsoft.com/office/officeart/2005/8/layout/bProcess4"/>
    <dgm:cxn modelId="{775DF3C0-6D2F-46D7-8D1D-895F80B71099}" type="presParOf" srcId="{EF35B145-2E6F-4285-ABDA-D63E8D5E1530}" destId="{190CD453-FBAE-4D7B-A0D4-B760087A0A1A}" srcOrd="1" destOrd="0" presId="urn:microsoft.com/office/officeart/2005/8/layout/bProcess4"/>
    <dgm:cxn modelId="{9499C52A-4D1C-4CCF-BDD3-154CB21E2CAB}" type="presParOf" srcId="{7CBC368C-9B84-4907-ADFF-AFD92F279FAE}" destId="{702690C8-93AB-4324-BED9-8053AB1B6938}" srcOrd="27" destOrd="0" presId="urn:microsoft.com/office/officeart/2005/8/layout/bProcess4"/>
    <dgm:cxn modelId="{40B7780D-9E3E-4F2C-9A5D-3A8CE3913486}" type="presParOf" srcId="{7CBC368C-9B84-4907-ADFF-AFD92F279FAE}" destId="{3BD742FE-BE52-457C-8045-35A0196C8BAD}" srcOrd="28" destOrd="0" presId="urn:microsoft.com/office/officeart/2005/8/layout/bProcess4"/>
    <dgm:cxn modelId="{06FB3AFB-ED4F-44E9-A2BE-49663B9EED24}" type="presParOf" srcId="{3BD742FE-BE52-457C-8045-35A0196C8BAD}" destId="{C0A06831-FE25-4CE9-AEAE-C2F573FCAE42}" srcOrd="0" destOrd="0" presId="urn:microsoft.com/office/officeart/2005/8/layout/bProcess4"/>
    <dgm:cxn modelId="{DD791603-EF6D-4D7D-934E-58B17136D30F}" type="presParOf" srcId="{3BD742FE-BE52-457C-8045-35A0196C8BAD}" destId="{983486E4-E837-4DEA-9DBD-5A627268389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C7917-DDE0-4198-9B30-C3B7074A1934}">
      <dsp:nvSpPr>
        <dsp:cNvPr id="0" name=""/>
        <dsp:cNvSpPr/>
      </dsp:nvSpPr>
      <dsp:spPr>
        <a:xfrm>
          <a:off x="1356" y="982633"/>
          <a:ext cx="2217903" cy="113564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>
              <a:cs typeface="B Davat" pitchFamily="2" charset="-78"/>
            </a:rPr>
            <a:t>تحلیل وضع موجود</a:t>
          </a:r>
          <a:endParaRPr lang="fa-IR" sz="2800" kern="1200" dirty="0">
            <a:cs typeface="B Davat" pitchFamily="2" charset="-78"/>
          </a:endParaRPr>
        </a:p>
      </dsp:txBody>
      <dsp:txXfrm>
        <a:off x="326160" y="1148945"/>
        <a:ext cx="1568295" cy="803023"/>
      </dsp:txXfrm>
    </dsp:sp>
    <dsp:sp modelId="{A2192713-99A3-4906-8A31-AC67F805ED29}">
      <dsp:nvSpPr>
        <dsp:cNvPr id="0" name=""/>
        <dsp:cNvSpPr/>
      </dsp:nvSpPr>
      <dsp:spPr>
        <a:xfrm>
          <a:off x="914390" y="2173138"/>
          <a:ext cx="391835" cy="391835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700" kern="1200">
            <a:solidFill>
              <a:schemeClr val="tx1"/>
            </a:solidFill>
          </a:endParaRPr>
        </a:p>
      </dsp:txBody>
      <dsp:txXfrm>
        <a:off x="966328" y="2322976"/>
        <a:ext cx="287959" cy="92159"/>
      </dsp:txXfrm>
    </dsp:sp>
    <dsp:sp modelId="{0FE1C75C-5A54-4361-BB9C-A2682836CE71}">
      <dsp:nvSpPr>
        <dsp:cNvPr id="0" name=""/>
        <dsp:cNvSpPr/>
      </dsp:nvSpPr>
      <dsp:spPr>
        <a:xfrm>
          <a:off x="219959" y="2619830"/>
          <a:ext cx="1780696" cy="125531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smtClean="0">
              <a:cs typeface="B Davat" pitchFamily="2" charset="-78"/>
            </a:rPr>
            <a:t>پیش بینی وضع آتی</a:t>
          </a:r>
          <a:endParaRPr lang="fa-IR" sz="3200" kern="1200" dirty="0">
            <a:cs typeface="B Davat" pitchFamily="2" charset="-78"/>
          </a:endParaRPr>
        </a:p>
      </dsp:txBody>
      <dsp:txXfrm>
        <a:off x="480736" y="2803667"/>
        <a:ext cx="1259142" cy="887645"/>
      </dsp:txXfrm>
    </dsp:sp>
    <dsp:sp modelId="{ECC2D852-8E4F-45A7-A83D-859BA624439D}">
      <dsp:nvSpPr>
        <dsp:cNvPr id="0" name=""/>
        <dsp:cNvSpPr/>
      </dsp:nvSpPr>
      <dsp:spPr>
        <a:xfrm>
          <a:off x="2320596" y="2303234"/>
          <a:ext cx="214833" cy="2513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100" kern="1200">
            <a:solidFill>
              <a:schemeClr val="tx1"/>
            </a:solidFill>
          </a:endParaRPr>
        </a:p>
      </dsp:txBody>
      <dsp:txXfrm>
        <a:off x="2320596" y="2353497"/>
        <a:ext cx="150383" cy="150789"/>
      </dsp:txXfrm>
    </dsp:sp>
    <dsp:sp modelId="{14B90EEC-D1C2-4368-B164-E14B04D94658}">
      <dsp:nvSpPr>
        <dsp:cNvPr id="0" name=""/>
        <dsp:cNvSpPr/>
      </dsp:nvSpPr>
      <dsp:spPr>
        <a:xfrm>
          <a:off x="2624607" y="1500201"/>
          <a:ext cx="2488952" cy="18573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400" kern="1200" dirty="0" smtClean="0">
              <a:cs typeface="B Davat" pitchFamily="2" charset="-78"/>
            </a:rPr>
            <a:t>برنامه دهی</a:t>
          </a:r>
          <a:endParaRPr lang="fa-IR" sz="5400" kern="1200" dirty="0">
            <a:cs typeface="B Davat" pitchFamily="2" charset="-78"/>
          </a:endParaRPr>
        </a:p>
      </dsp:txBody>
      <dsp:txXfrm>
        <a:off x="2989106" y="1772208"/>
        <a:ext cx="1759954" cy="13133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21312-4131-48D6-9E5A-330DDD2D7421}">
      <dsp:nvSpPr>
        <dsp:cNvPr id="0" name=""/>
        <dsp:cNvSpPr/>
      </dsp:nvSpPr>
      <dsp:spPr>
        <a:xfrm>
          <a:off x="1867750" y="842614"/>
          <a:ext cx="2588720" cy="258872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 dirty="0" smtClean="0">
              <a:solidFill>
                <a:schemeClr val="tx1"/>
              </a:solidFill>
              <a:cs typeface="B Davat" pitchFamily="2" charset="-78"/>
            </a:rPr>
            <a:t>وضع موجود</a:t>
          </a:r>
          <a:endParaRPr lang="fa-IR" sz="38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2246859" y="1221723"/>
        <a:ext cx="1830502" cy="1830502"/>
      </dsp:txXfrm>
    </dsp:sp>
    <dsp:sp modelId="{94B456F3-06A5-491A-9605-52781A1C2791}">
      <dsp:nvSpPr>
        <dsp:cNvPr id="0" name=""/>
        <dsp:cNvSpPr/>
      </dsp:nvSpPr>
      <dsp:spPr>
        <a:xfrm>
          <a:off x="2514930" y="-194267"/>
          <a:ext cx="1294360" cy="129436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chemeClr val="tx1"/>
              </a:solidFill>
              <a:cs typeface="B Davat" pitchFamily="2" charset="-78"/>
            </a:rPr>
            <a:t>اقلیم</a:t>
          </a:r>
          <a:endParaRPr lang="fa-IR" sz="29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2704485" y="-4712"/>
        <a:ext cx="915250" cy="915250"/>
      </dsp:txXfrm>
    </dsp:sp>
    <dsp:sp modelId="{E074FFE5-80E9-413B-B38D-29F20E5595C7}">
      <dsp:nvSpPr>
        <dsp:cNvPr id="0" name=""/>
        <dsp:cNvSpPr/>
      </dsp:nvSpPr>
      <dsp:spPr>
        <a:xfrm>
          <a:off x="3671470" y="583121"/>
          <a:ext cx="2184556" cy="206689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tx1"/>
              </a:solidFill>
              <a:cs typeface="B Davat" pitchFamily="2" charset="-78"/>
            </a:rPr>
            <a:t>تحلیل سایت</a:t>
          </a:r>
          <a:endParaRPr lang="fa-IR" sz="32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3991391" y="885811"/>
        <a:ext cx="1544714" cy="1461519"/>
      </dsp:txXfrm>
    </dsp:sp>
    <dsp:sp modelId="{069EABA6-03BC-448F-B7E0-E05D7011FE1D}">
      <dsp:nvSpPr>
        <dsp:cNvPr id="0" name=""/>
        <dsp:cNvSpPr/>
      </dsp:nvSpPr>
      <dsp:spPr>
        <a:xfrm>
          <a:off x="3504797" y="2852229"/>
          <a:ext cx="1294360" cy="129436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chemeClr val="tx1"/>
              </a:solidFill>
              <a:cs typeface="B Davat" pitchFamily="2" charset="-78"/>
            </a:rPr>
            <a:t>ظوابط</a:t>
          </a:r>
          <a:endParaRPr lang="fa-IR" sz="29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3694352" y="3041784"/>
        <a:ext cx="915250" cy="915250"/>
      </dsp:txXfrm>
    </dsp:sp>
    <dsp:sp modelId="{9F26DFEE-4DE7-4C94-806C-D4FD6C912AF7}">
      <dsp:nvSpPr>
        <dsp:cNvPr id="0" name=""/>
        <dsp:cNvSpPr/>
      </dsp:nvSpPr>
      <dsp:spPr>
        <a:xfrm>
          <a:off x="542892" y="2303958"/>
          <a:ext cx="2533011" cy="239090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chemeClr val="tx1"/>
              </a:solidFill>
              <a:cs typeface="B Davat" pitchFamily="2" charset="-78"/>
            </a:rPr>
            <a:t>مشخصات مصرف کننده</a:t>
          </a:r>
          <a:endParaRPr lang="fa-IR" sz="29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913843" y="2654098"/>
        <a:ext cx="1791109" cy="1690623"/>
      </dsp:txXfrm>
    </dsp:sp>
    <dsp:sp modelId="{BB4C7877-70E2-49CC-BA44-F98C82A0E43D}">
      <dsp:nvSpPr>
        <dsp:cNvPr id="0" name=""/>
        <dsp:cNvSpPr/>
      </dsp:nvSpPr>
      <dsp:spPr>
        <a:xfrm>
          <a:off x="614320" y="518004"/>
          <a:ext cx="1888523" cy="176849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chemeClr val="tx1"/>
              </a:solidFill>
              <a:cs typeface="B Davat" pitchFamily="2" charset="-78"/>
            </a:rPr>
            <a:t>محدودیت ها</a:t>
          </a:r>
          <a:endParaRPr lang="fa-IR" sz="29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890888" y="776994"/>
        <a:ext cx="1335387" cy="12505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21312-4131-48D6-9E5A-330DDD2D7421}">
      <dsp:nvSpPr>
        <dsp:cNvPr id="0" name=""/>
        <dsp:cNvSpPr/>
      </dsp:nvSpPr>
      <dsp:spPr>
        <a:xfrm>
          <a:off x="2160911" y="936224"/>
          <a:ext cx="2679101" cy="267910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300" kern="1200" dirty="0" smtClean="0">
              <a:solidFill>
                <a:schemeClr val="tx1"/>
              </a:solidFill>
              <a:cs typeface="B Davat" pitchFamily="2" charset="-78"/>
            </a:rPr>
            <a:t>وضع آتی</a:t>
          </a:r>
          <a:endParaRPr lang="fa-IR" sz="53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2553256" y="1328569"/>
        <a:ext cx="1894411" cy="1894411"/>
      </dsp:txXfrm>
    </dsp:sp>
    <dsp:sp modelId="{94B456F3-06A5-491A-9605-52781A1C2791}">
      <dsp:nvSpPr>
        <dsp:cNvPr id="0" name=""/>
        <dsp:cNvSpPr/>
      </dsp:nvSpPr>
      <dsp:spPr>
        <a:xfrm>
          <a:off x="2830686" y="-136858"/>
          <a:ext cx="1339550" cy="133955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chemeClr val="tx1"/>
              </a:solidFill>
              <a:cs typeface="B Davat" pitchFamily="2" charset="-78"/>
            </a:rPr>
            <a:t>اهداف</a:t>
          </a:r>
          <a:endParaRPr lang="fa-IR" sz="29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3026859" y="59315"/>
        <a:ext cx="947204" cy="947204"/>
      </dsp:txXfrm>
    </dsp:sp>
    <dsp:sp modelId="{E074FFE5-80E9-413B-B38D-29F20E5595C7}">
      <dsp:nvSpPr>
        <dsp:cNvPr id="0" name=""/>
        <dsp:cNvSpPr/>
      </dsp:nvSpPr>
      <dsp:spPr>
        <a:xfrm>
          <a:off x="4488243" y="1067426"/>
          <a:ext cx="1339550" cy="133955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chemeClr val="tx1"/>
              </a:solidFill>
              <a:cs typeface="B Davat" pitchFamily="2" charset="-78"/>
            </a:rPr>
            <a:t>ماموریت</a:t>
          </a:r>
          <a:endParaRPr lang="fa-IR" sz="29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684416" y="1263599"/>
        <a:ext cx="947204" cy="947204"/>
      </dsp:txXfrm>
    </dsp:sp>
    <dsp:sp modelId="{069EABA6-03BC-448F-B7E0-E05D7011FE1D}">
      <dsp:nvSpPr>
        <dsp:cNvPr id="0" name=""/>
        <dsp:cNvSpPr/>
      </dsp:nvSpPr>
      <dsp:spPr>
        <a:xfrm>
          <a:off x="3857657" y="2714636"/>
          <a:ext cx="1808795" cy="177252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chemeClr val="tx1"/>
              </a:solidFill>
              <a:cs typeface="B Davat" pitchFamily="2" charset="-78"/>
            </a:rPr>
            <a:t>کانسپت ها</a:t>
          </a:r>
          <a:endParaRPr lang="fa-IR" sz="29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122549" y="2974216"/>
        <a:ext cx="1279011" cy="1253360"/>
      </dsp:txXfrm>
    </dsp:sp>
    <dsp:sp modelId="{9F26DFEE-4DE7-4C94-806C-D4FD6C912AF7}">
      <dsp:nvSpPr>
        <dsp:cNvPr id="0" name=""/>
        <dsp:cNvSpPr/>
      </dsp:nvSpPr>
      <dsp:spPr>
        <a:xfrm>
          <a:off x="1357323" y="2576970"/>
          <a:ext cx="2237424" cy="221761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>
              <a:solidFill>
                <a:schemeClr val="tx1"/>
              </a:solidFill>
              <a:cs typeface="B Davat" pitchFamily="2" charset="-78"/>
            </a:rPr>
            <a:t>ضروریات عملکردی</a:t>
          </a:r>
          <a:endParaRPr lang="fa-IR" sz="36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1684986" y="2901732"/>
        <a:ext cx="1582098" cy="1568088"/>
      </dsp:txXfrm>
    </dsp:sp>
    <dsp:sp modelId="{BB4C7877-70E2-49CC-BA44-F98C82A0E43D}">
      <dsp:nvSpPr>
        <dsp:cNvPr id="0" name=""/>
        <dsp:cNvSpPr/>
      </dsp:nvSpPr>
      <dsp:spPr>
        <a:xfrm>
          <a:off x="1173130" y="1067426"/>
          <a:ext cx="1339550" cy="133955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chemeClr val="tx1"/>
              </a:solidFill>
              <a:cs typeface="B Davat" pitchFamily="2" charset="-78"/>
            </a:rPr>
            <a:t>......</a:t>
          </a:r>
          <a:endParaRPr lang="fa-IR" sz="29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1369303" y="1263599"/>
        <a:ext cx="947204" cy="9472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42FC9-4956-4C3F-8C4C-111E5FE9C744}">
      <dsp:nvSpPr>
        <dsp:cNvPr id="0" name=""/>
        <dsp:cNvSpPr/>
      </dsp:nvSpPr>
      <dsp:spPr>
        <a:xfrm>
          <a:off x="1768962" y="1720525"/>
          <a:ext cx="972679" cy="462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457"/>
              </a:lnTo>
              <a:lnTo>
                <a:pt x="972679" y="315457"/>
              </a:lnTo>
              <a:lnTo>
                <a:pt x="972679" y="46290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7ABE25-F4A6-4713-9097-0EB56B456B7C}">
      <dsp:nvSpPr>
        <dsp:cNvPr id="0" name=""/>
        <dsp:cNvSpPr/>
      </dsp:nvSpPr>
      <dsp:spPr>
        <a:xfrm>
          <a:off x="796282" y="1720525"/>
          <a:ext cx="972679" cy="462907"/>
        </a:xfrm>
        <a:custGeom>
          <a:avLst/>
          <a:gdLst/>
          <a:ahLst/>
          <a:cxnLst/>
          <a:rect l="0" t="0" r="0" b="0"/>
          <a:pathLst>
            <a:path>
              <a:moveTo>
                <a:pt x="972679" y="0"/>
              </a:moveTo>
              <a:lnTo>
                <a:pt x="972679" y="315457"/>
              </a:lnTo>
              <a:lnTo>
                <a:pt x="0" y="315457"/>
              </a:lnTo>
              <a:lnTo>
                <a:pt x="0" y="46290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1E19B-F84A-4730-8FC5-A6C7643B032C}">
      <dsp:nvSpPr>
        <dsp:cNvPr id="0" name=""/>
        <dsp:cNvSpPr/>
      </dsp:nvSpPr>
      <dsp:spPr>
        <a:xfrm>
          <a:off x="973133" y="709822"/>
          <a:ext cx="1591658" cy="10107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D0946-FD8F-4BAA-8FCC-8B8D171CD3FC}">
      <dsp:nvSpPr>
        <dsp:cNvPr id="0" name=""/>
        <dsp:cNvSpPr/>
      </dsp:nvSpPr>
      <dsp:spPr>
        <a:xfrm>
          <a:off x="1149984" y="877830"/>
          <a:ext cx="1591658" cy="1010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بیانیه مسئله</a:t>
          </a:r>
          <a:endParaRPr lang="fa-IR" sz="2800" kern="1200" dirty="0">
            <a:cs typeface="B Davat" pitchFamily="2" charset="-78"/>
          </a:endParaRPr>
        </a:p>
      </dsp:txBody>
      <dsp:txXfrm>
        <a:off x="1179586" y="907432"/>
        <a:ext cx="1532454" cy="951498"/>
      </dsp:txXfrm>
    </dsp:sp>
    <dsp:sp modelId="{D5970B24-C598-4ABC-9A45-70B95D1A018C}">
      <dsp:nvSpPr>
        <dsp:cNvPr id="0" name=""/>
        <dsp:cNvSpPr/>
      </dsp:nvSpPr>
      <dsp:spPr>
        <a:xfrm>
          <a:off x="453" y="2183432"/>
          <a:ext cx="1591658" cy="10107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FAC5B3-2082-407B-906F-EB19111DED2A}">
      <dsp:nvSpPr>
        <dsp:cNvPr id="0" name=""/>
        <dsp:cNvSpPr/>
      </dsp:nvSpPr>
      <dsp:spPr>
        <a:xfrm>
          <a:off x="177304" y="2351440"/>
          <a:ext cx="1591658" cy="1010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ضروریات عملکردی</a:t>
          </a:r>
          <a:endParaRPr lang="fa-IR" sz="2800" kern="1200" dirty="0">
            <a:cs typeface="B Davat" pitchFamily="2" charset="-78"/>
          </a:endParaRPr>
        </a:p>
      </dsp:txBody>
      <dsp:txXfrm>
        <a:off x="206906" y="2381042"/>
        <a:ext cx="1532454" cy="951498"/>
      </dsp:txXfrm>
    </dsp:sp>
    <dsp:sp modelId="{8B8F5674-A573-447F-8021-485383094729}">
      <dsp:nvSpPr>
        <dsp:cNvPr id="0" name=""/>
        <dsp:cNvSpPr/>
      </dsp:nvSpPr>
      <dsp:spPr>
        <a:xfrm>
          <a:off x="1945813" y="2183432"/>
          <a:ext cx="1591658" cy="10107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1674D6-49C4-431B-892C-9B81E9470451}">
      <dsp:nvSpPr>
        <dsp:cNvPr id="0" name=""/>
        <dsp:cNvSpPr/>
      </dsp:nvSpPr>
      <dsp:spPr>
        <a:xfrm>
          <a:off x="2122664" y="2351440"/>
          <a:ext cx="1591658" cy="1010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معیار های طراحی</a:t>
          </a:r>
          <a:endParaRPr lang="fa-IR" sz="2800" kern="1200" dirty="0">
            <a:cs typeface="B Davat" pitchFamily="2" charset="-78"/>
          </a:endParaRPr>
        </a:p>
      </dsp:txBody>
      <dsp:txXfrm>
        <a:off x="2152266" y="2381042"/>
        <a:ext cx="1532454" cy="9514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21312-4131-48D6-9E5A-330DDD2D7421}">
      <dsp:nvSpPr>
        <dsp:cNvPr id="0" name=""/>
        <dsp:cNvSpPr/>
      </dsp:nvSpPr>
      <dsp:spPr>
        <a:xfrm>
          <a:off x="1607686" y="828999"/>
          <a:ext cx="3183231" cy="200885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 smtClean="0">
              <a:solidFill>
                <a:schemeClr val="tx1"/>
              </a:solidFill>
              <a:cs typeface="B Davat" pitchFamily="2" charset="-78"/>
            </a:rPr>
            <a:t>خدمات پیش طراحی</a:t>
          </a:r>
          <a:endParaRPr lang="fa-IR" sz="30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2073859" y="1123189"/>
        <a:ext cx="2250885" cy="1420474"/>
      </dsp:txXfrm>
    </dsp:sp>
    <dsp:sp modelId="{94B456F3-06A5-491A-9605-52781A1C2791}">
      <dsp:nvSpPr>
        <dsp:cNvPr id="0" name=""/>
        <dsp:cNvSpPr/>
      </dsp:nvSpPr>
      <dsp:spPr>
        <a:xfrm>
          <a:off x="1938500" y="-122165"/>
          <a:ext cx="2425770" cy="119573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tx1"/>
              </a:solidFill>
              <a:cs typeface="B Davat" pitchFamily="2" charset="-78"/>
            </a:rPr>
            <a:t>اداره ساخت</a:t>
          </a:r>
          <a:endParaRPr lang="fa-IR" sz="32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2293746" y="52946"/>
        <a:ext cx="1715278" cy="845510"/>
      </dsp:txXfrm>
    </dsp:sp>
    <dsp:sp modelId="{E074FFE5-80E9-413B-B38D-29F20E5595C7}">
      <dsp:nvSpPr>
        <dsp:cNvPr id="0" name=""/>
        <dsp:cNvSpPr/>
      </dsp:nvSpPr>
      <dsp:spPr>
        <a:xfrm>
          <a:off x="4042856" y="828985"/>
          <a:ext cx="2210861" cy="119573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tx1"/>
              </a:solidFill>
              <a:cs typeface="B Davat" pitchFamily="2" charset="-78"/>
            </a:rPr>
            <a:t>مدارک ساخت</a:t>
          </a:r>
          <a:endParaRPr lang="fa-IR" sz="32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366629" y="1004096"/>
        <a:ext cx="1563315" cy="845510"/>
      </dsp:txXfrm>
    </dsp:sp>
    <dsp:sp modelId="{069EABA6-03BC-448F-B7E0-E05D7011FE1D}">
      <dsp:nvSpPr>
        <dsp:cNvPr id="0" name=""/>
        <dsp:cNvSpPr/>
      </dsp:nvSpPr>
      <dsp:spPr>
        <a:xfrm>
          <a:off x="3388016" y="2295644"/>
          <a:ext cx="2507343" cy="158221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>
              <a:solidFill>
                <a:schemeClr val="tx1"/>
              </a:solidFill>
              <a:cs typeface="B Davat" pitchFamily="2" charset="-78"/>
            </a:rPr>
            <a:t>توسعه طرح</a:t>
          </a:r>
          <a:endParaRPr lang="fa-IR" sz="36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3755208" y="2527354"/>
        <a:ext cx="1772959" cy="1118797"/>
      </dsp:txXfrm>
    </dsp:sp>
    <dsp:sp modelId="{9F26DFEE-4DE7-4C94-806C-D4FD6C912AF7}">
      <dsp:nvSpPr>
        <dsp:cNvPr id="0" name=""/>
        <dsp:cNvSpPr/>
      </dsp:nvSpPr>
      <dsp:spPr>
        <a:xfrm>
          <a:off x="0" y="2300299"/>
          <a:ext cx="3430867" cy="197952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>
              <a:solidFill>
                <a:schemeClr val="tx1"/>
              </a:solidFill>
              <a:cs typeface="B Davat" pitchFamily="2" charset="-78"/>
            </a:rPr>
            <a:t>طرح مقدماتی</a:t>
          </a:r>
          <a:endParaRPr lang="fa-IR" sz="36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502439" y="2590193"/>
        <a:ext cx="2425989" cy="1399735"/>
      </dsp:txXfrm>
    </dsp:sp>
    <dsp:sp modelId="{BB4C7877-70E2-49CC-BA44-F98C82A0E43D}">
      <dsp:nvSpPr>
        <dsp:cNvPr id="0" name=""/>
        <dsp:cNvSpPr/>
      </dsp:nvSpPr>
      <dsp:spPr>
        <a:xfrm>
          <a:off x="202674" y="892756"/>
          <a:ext cx="2272382" cy="119573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tx1"/>
              </a:solidFill>
              <a:cs typeface="B Davat" pitchFamily="2" charset="-78"/>
            </a:rPr>
            <a:t>خدمات پس از طراحی</a:t>
          </a:r>
          <a:endParaRPr lang="fa-IR" sz="32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535457" y="1067867"/>
        <a:ext cx="1606816" cy="8455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1A5FCC-F703-48B3-8AFE-E43DFFA9981D}">
      <dsp:nvSpPr>
        <dsp:cNvPr id="0" name=""/>
        <dsp:cNvSpPr/>
      </dsp:nvSpPr>
      <dsp:spPr>
        <a:xfrm>
          <a:off x="2992" y="965632"/>
          <a:ext cx="2484470" cy="58300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نیرو های خارجی</a:t>
          </a:r>
          <a:endParaRPr lang="fa-IR" sz="2800" kern="1200" dirty="0">
            <a:cs typeface="B Davat" pitchFamily="2" charset="-78"/>
          </a:endParaRPr>
        </a:p>
      </dsp:txBody>
      <dsp:txXfrm>
        <a:off x="20068" y="982708"/>
        <a:ext cx="2450318" cy="548851"/>
      </dsp:txXfrm>
    </dsp:sp>
    <dsp:sp modelId="{15F55B28-D48A-47D8-8411-2EBB94A1D326}">
      <dsp:nvSpPr>
        <dsp:cNvPr id="0" name=""/>
        <dsp:cNvSpPr/>
      </dsp:nvSpPr>
      <dsp:spPr>
        <a:xfrm>
          <a:off x="251439" y="1548636"/>
          <a:ext cx="248447" cy="437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252"/>
              </a:lnTo>
              <a:lnTo>
                <a:pt x="248447" y="43725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407426-2851-48F6-B515-5EAE0E6C3B45}">
      <dsp:nvSpPr>
        <dsp:cNvPr id="0" name=""/>
        <dsp:cNvSpPr/>
      </dsp:nvSpPr>
      <dsp:spPr>
        <a:xfrm>
          <a:off x="499886" y="1694387"/>
          <a:ext cx="932806" cy="583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ظوابط</a:t>
          </a:r>
          <a:endParaRPr lang="fa-IR" sz="2800" kern="1200" dirty="0">
            <a:cs typeface="B Davat" pitchFamily="2" charset="-78"/>
          </a:endParaRPr>
        </a:p>
      </dsp:txBody>
      <dsp:txXfrm>
        <a:off x="516962" y="1711463"/>
        <a:ext cx="898654" cy="548851"/>
      </dsp:txXfrm>
    </dsp:sp>
    <dsp:sp modelId="{EA7F3000-CCE6-47EC-BBC3-6BB6AC4FA557}">
      <dsp:nvSpPr>
        <dsp:cNvPr id="0" name=""/>
        <dsp:cNvSpPr/>
      </dsp:nvSpPr>
      <dsp:spPr>
        <a:xfrm>
          <a:off x="251439" y="1548636"/>
          <a:ext cx="248447" cy="1166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007"/>
              </a:lnTo>
              <a:lnTo>
                <a:pt x="248447" y="116600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8CDA6C-7700-46E4-B75D-FA5D5C1D4B6C}">
      <dsp:nvSpPr>
        <dsp:cNvPr id="0" name=""/>
        <dsp:cNvSpPr/>
      </dsp:nvSpPr>
      <dsp:spPr>
        <a:xfrm>
          <a:off x="499886" y="2423142"/>
          <a:ext cx="1321497" cy="583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تحلیل سایت</a:t>
          </a:r>
        </a:p>
      </dsp:txBody>
      <dsp:txXfrm>
        <a:off x="516962" y="2440218"/>
        <a:ext cx="1287345" cy="548851"/>
      </dsp:txXfrm>
    </dsp:sp>
    <dsp:sp modelId="{52042B2E-C132-4BC9-B7FC-B29AB864F7F0}">
      <dsp:nvSpPr>
        <dsp:cNvPr id="0" name=""/>
        <dsp:cNvSpPr/>
      </dsp:nvSpPr>
      <dsp:spPr>
        <a:xfrm>
          <a:off x="251439" y="1548636"/>
          <a:ext cx="248447" cy="1894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4762"/>
              </a:lnTo>
              <a:lnTo>
                <a:pt x="248447" y="189476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FA86A-CA4F-4084-990D-5E709053FE8E}">
      <dsp:nvSpPr>
        <dsp:cNvPr id="0" name=""/>
        <dsp:cNvSpPr/>
      </dsp:nvSpPr>
      <dsp:spPr>
        <a:xfrm>
          <a:off x="499886" y="3151896"/>
          <a:ext cx="2725323" cy="583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ویژگی های مصرف کننده</a:t>
          </a:r>
        </a:p>
      </dsp:txBody>
      <dsp:txXfrm>
        <a:off x="516962" y="3168972"/>
        <a:ext cx="2691171" cy="548851"/>
      </dsp:txXfrm>
    </dsp:sp>
    <dsp:sp modelId="{1D56B3F2-DA2A-4572-9A29-3CD75919F76C}">
      <dsp:nvSpPr>
        <dsp:cNvPr id="0" name=""/>
        <dsp:cNvSpPr/>
      </dsp:nvSpPr>
      <dsp:spPr>
        <a:xfrm>
          <a:off x="251439" y="1548636"/>
          <a:ext cx="248447" cy="2623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3517"/>
              </a:lnTo>
              <a:lnTo>
                <a:pt x="248447" y="262351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B13F2-5B4F-488A-82EE-4F9B72EBB112}">
      <dsp:nvSpPr>
        <dsp:cNvPr id="0" name=""/>
        <dsp:cNvSpPr/>
      </dsp:nvSpPr>
      <dsp:spPr>
        <a:xfrm>
          <a:off x="499886" y="3880651"/>
          <a:ext cx="1632485" cy="583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محدودیت ها</a:t>
          </a:r>
        </a:p>
      </dsp:txBody>
      <dsp:txXfrm>
        <a:off x="516962" y="3897727"/>
        <a:ext cx="1598333" cy="548851"/>
      </dsp:txXfrm>
    </dsp:sp>
    <dsp:sp modelId="{4F9997F7-D953-4E11-ACC6-00F98DBE6450}">
      <dsp:nvSpPr>
        <dsp:cNvPr id="0" name=""/>
        <dsp:cNvSpPr/>
      </dsp:nvSpPr>
      <dsp:spPr>
        <a:xfrm>
          <a:off x="3042914" y="965632"/>
          <a:ext cx="2368989" cy="58300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نیرو های داخلی</a:t>
          </a:r>
          <a:endParaRPr lang="fa-IR" sz="2800" kern="1200" dirty="0">
            <a:cs typeface="B Davat" pitchFamily="2" charset="-78"/>
          </a:endParaRPr>
        </a:p>
      </dsp:txBody>
      <dsp:txXfrm>
        <a:off x="3059990" y="982708"/>
        <a:ext cx="2334837" cy="548851"/>
      </dsp:txXfrm>
    </dsp:sp>
    <dsp:sp modelId="{8C0736E5-1D46-44C6-82A6-7556A4A0442A}">
      <dsp:nvSpPr>
        <dsp:cNvPr id="0" name=""/>
        <dsp:cNvSpPr/>
      </dsp:nvSpPr>
      <dsp:spPr>
        <a:xfrm>
          <a:off x="3279813" y="1548636"/>
          <a:ext cx="236898" cy="437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252"/>
              </a:lnTo>
              <a:lnTo>
                <a:pt x="236898" y="43725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6E2A7-7E33-4538-9381-F0278E2FFE1B}">
      <dsp:nvSpPr>
        <dsp:cNvPr id="0" name=""/>
        <dsp:cNvSpPr/>
      </dsp:nvSpPr>
      <dsp:spPr>
        <a:xfrm>
          <a:off x="3516712" y="1694387"/>
          <a:ext cx="2120725" cy="583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ماموریت</a:t>
          </a:r>
          <a:endParaRPr lang="fa-IR" sz="2800" kern="1200" dirty="0">
            <a:cs typeface="B Davat" pitchFamily="2" charset="-78"/>
          </a:endParaRPr>
        </a:p>
      </dsp:txBody>
      <dsp:txXfrm>
        <a:off x="3533788" y="1711463"/>
        <a:ext cx="2086573" cy="548851"/>
      </dsp:txXfrm>
    </dsp:sp>
    <dsp:sp modelId="{D10A177F-F36B-4AAE-86C7-6F82B0422D2E}">
      <dsp:nvSpPr>
        <dsp:cNvPr id="0" name=""/>
        <dsp:cNvSpPr/>
      </dsp:nvSpPr>
      <dsp:spPr>
        <a:xfrm>
          <a:off x="3279813" y="1548636"/>
          <a:ext cx="236898" cy="1166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007"/>
              </a:lnTo>
              <a:lnTo>
                <a:pt x="236898" y="116600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7D968-1138-450E-BC91-101607ABAA17}">
      <dsp:nvSpPr>
        <dsp:cNvPr id="0" name=""/>
        <dsp:cNvSpPr/>
      </dsp:nvSpPr>
      <dsp:spPr>
        <a:xfrm>
          <a:off x="3516712" y="2423142"/>
          <a:ext cx="1497181" cy="583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اهداف</a:t>
          </a:r>
          <a:endParaRPr lang="fa-IR" sz="2800" kern="1200" dirty="0">
            <a:cs typeface="B Davat" pitchFamily="2" charset="-78"/>
          </a:endParaRPr>
        </a:p>
      </dsp:txBody>
      <dsp:txXfrm>
        <a:off x="3533788" y="2440218"/>
        <a:ext cx="1463029" cy="548851"/>
      </dsp:txXfrm>
    </dsp:sp>
    <dsp:sp modelId="{69455ED9-E3A9-4303-B79B-207A71DC5A54}">
      <dsp:nvSpPr>
        <dsp:cNvPr id="0" name=""/>
        <dsp:cNvSpPr/>
      </dsp:nvSpPr>
      <dsp:spPr>
        <a:xfrm>
          <a:off x="3279813" y="1548636"/>
          <a:ext cx="236898" cy="1894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4762"/>
              </a:lnTo>
              <a:lnTo>
                <a:pt x="236898" y="189476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0029D-6306-4682-B71E-60A7F3196E0B}">
      <dsp:nvSpPr>
        <dsp:cNvPr id="0" name=""/>
        <dsp:cNvSpPr/>
      </dsp:nvSpPr>
      <dsp:spPr>
        <a:xfrm>
          <a:off x="3516712" y="3151896"/>
          <a:ext cx="2666780" cy="583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ضرورت های عملکردی</a:t>
          </a:r>
          <a:endParaRPr lang="fa-IR" sz="2800" kern="1200" dirty="0">
            <a:cs typeface="B Davat" pitchFamily="2" charset="-78"/>
          </a:endParaRPr>
        </a:p>
      </dsp:txBody>
      <dsp:txXfrm>
        <a:off x="3533788" y="3168972"/>
        <a:ext cx="2632628" cy="548851"/>
      </dsp:txXfrm>
    </dsp:sp>
    <dsp:sp modelId="{A8246956-7EAA-4888-B85A-3F7C45E3C0E0}">
      <dsp:nvSpPr>
        <dsp:cNvPr id="0" name=""/>
        <dsp:cNvSpPr/>
      </dsp:nvSpPr>
      <dsp:spPr>
        <a:xfrm>
          <a:off x="3279813" y="1548636"/>
          <a:ext cx="236898" cy="2623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3517"/>
              </a:lnTo>
              <a:lnTo>
                <a:pt x="236898" y="262351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778CD-0905-410D-B71E-F691778E6909}">
      <dsp:nvSpPr>
        <dsp:cNvPr id="0" name=""/>
        <dsp:cNvSpPr/>
      </dsp:nvSpPr>
      <dsp:spPr>
        <a:xfrm>
          <a:off x="3516712" y="3880651"/>
          <a:ext cx="2419484" cy="583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solidFill>
                <a:srgbClr val="FF0000"/>
              </a:solidFill>
              <a:cs typeface="B Davat" pitchFamily="2" charset="-78"/>
            </a:rPr>
            <a:t>کانسپت ها</a:t>
          </a:r>
          <a:endParaRPr lang="fa-IR" sz="2800" kern="1200" dirty="0">
            <a:solidFill>
              <a:srgbClr val="FF0000"/>
            </a:solidFill>
            <a:cs typeface="B Davat" pitchFamily="2" charset="-78"/>
          </a:endParaRPr>
        </a:p>
      </dsp:txBody>
      <dsp:txXfrm>
        <a:off x="3533788" y="3897727"/>
        <a:ext cx="2385332" cy="5488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6F04A-27D7-4FDC-A3D8-E922B081C980}">
      <dsp:nvSpPr>
        <dsp:cNvPr id="0" name=""/>
        <dsp:cNvSpPr/>
      </dsp:nvSpPr>
      <dsp:spPr>
        <a:xfrm>
          <a:off x="1714491" y="1928822"/>
          <a:ext cx="2118196" cy="178418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Davat" pitchFamily="2" charset="-78"/>
            </a:rPr>
            <a:t>واقعیت های مربوط به سایت</a:t>
          </a:r>
          <a:endParaRPr lang="fa-IR" sz="2600" kern="1200" dirty="0">
            <a:cs typeface="B Davat" pitchFamily="2" charset="-78"/>
          </a:endParaRPr>
        </a:p>
      </dsp:txBody>
      <dsp:txXfrm>
        <a:off x="2024694" y="2190110"/>
        <a:ext cx="1497790" cy="1261610"/>
      </dsp:txXfrm>
    </dsp:sp>
    <dsp:sp modelId="{09AA5456-6045-4AC0-BEC8-FF6A924891DD}">
      <dsp:nvSpPr>
        <dsp:cNvPr id="0" name=""/>
        <dsp:cNvSpPr/>
      </dsp:nvSpPr>
      <dsp:spPr>
        <a:xfrm rot="8003881">
          <a:off x="1969353" y="3333663"/>
          <a:ext cx="127933" cy="5402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800" kern="1200">
            <a:cs typeface="B Davat" pitchFamily="2" charset="-78"/>
          </a:endParaRPr>
        </a:p>
      </dsp:txBody>
      <dsp:txXfrm rot="10800000">
        <a:off x="2001728" y="3427768"/>
        <a:ext cx="89553" cy="324142"/>
      </dsp:txXfrm>
    </dsp:sp>
    <dsp:sp modelId="{E463040F-0C66-4F33-B946-A7DC48301391}">
      <dsp:nvSpPr>
        <dsp:cNvPr id="0" name=""/>
        <dsp:cNvSpPr/>
      </dsp:nvSpPr>
      <dsp:spPr>
        <a:xfrm>
          <a:off x="555811" y="3571901"/>
          <a:ext cx="1763370" cy="132398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فرهنگ</a:t>
          </a:r>
          <a:endParaRPr lang="fa-IR" sz="2800" kern="1200" dirty="0">
            <a:cs typeface="B Davat" pitchFamily="2" charset="-78"/>
          </a:endParaRPr>
        </a:p>
      </dsp:txBody>
      <dsp:txXfrm>
        <a:off x="814051" y="3765794"/>
        <a:ext cx="1246890" cy="936196"/>
      </dsp:txXfrm>
    </dsp:sp>
    <dsp:sp modelId="{631D4482-AAAB-4F5E-857E-C4E7191AF115}">
      <dsp:nvSpPr>
        <dsp:cNvPr id="0" name=""/>
        <dsp:cNvSpPr/>
      </dsp:nvSpPr>
      <dsp:spPr>
        <a:xfrm rot="19124544">
          <a:off x="3545680" y="1783546"/>
          <a:ext cx="205110" cy="5402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800" kern="1200">
            <a:cs typeface="B Davat" pitchFamily="2" charset="-78"/>
          </a:endParaRPr>
        </a:p>
      </dsp:txBody>
      <dsp:txXfrm>
        <a:off x="3553318" y="1911883"/>
        <a:ext cx="143577" cy="324142"/>
      </dsp:txXfrm>
    </dsp:sp>
    <dsp:sp modelId="{F78A2A35-02D1-4B68-9D18-C876440CFCBB}">
      <dsp:nvSpPr>
        <dsp:cNvPr id="0" name=""/>
        <dsp:cNvSpPr/>
      </dsp:nvSpPr>
      <dsp:spPr>
        <a:xfrm>
          <a:off x="3451401" y="342024"/>
          <a:ext cx="2210323" cy="182969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>
              <a:cs typeface="B Davat" pitchFamily="2" charset="-78"/>
            </a:rPr>
            <a:t>مراحل پروژه</a:t>
          </a:r>
          <a:endParaRPr lang="fa-IR" sz="3600" kern="1200" dirty="0">
            <a:cs typeface="B Davat" pitchFamily="2" charset="-78"/>
          </a:endParaRPr>
        </a:p>
      </dsp:txBody>
      <dsp:txXfrm>
        <a:off x="3775095" y="609976"/>
        <a:ext cx="1562935" cy="1293789"/>
      </dsp:txXfrm>
    </dsp:sp>
    <dsp:sp modelId="{20944615-74CD-4530-A1B8-43C5D76E948C}">
      <dsp:nvSpPr>
        <dsp:cNvPr id="0" name=""/>
        <dsp:cNvSpPr/>
      </dsp:nvSpPr>
      <dsp:spPr>
        <a:xfrm rot="13919234">
          <a:off x="1863715" y="1583704"/>
          <a:ext cx="307903" cy="5402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800" kern="1200">
            <a:cs typeface="B Davat" pitchFamily="2" charset="-78"/>
          </a:endParaRPr>
        </a:p>
      </dsp:txBody>
      <dsp:txXfrm rot="10800000">
        <a:off x="1938343" y="1728140"/>
        <a:ext cx="215532" cy="324142"/>
      </dsp:txXfrm>
    </dsp:sp>
    <dsp:sp modelId="{071F0ED2-8440-44C6-B119-F2549B333A61}">
      <dsp:nvSpPr>
        <dsp:cNvPr id="0" name=""/>
        <dsp:cNvSpPr/>
      </dsp:nvSpPr>
      <dsp:spPr>
        <a:xfrm>
          <a:off x="549683" y="197690"/>
          <a:ext cx="1588937" cy="158893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Davat" pitchFamily="2" charset="-78"/>
            </a:rPr>
            <a:t>اقتصاد</a:t>
          </a:r>
          <a:endParaRPr lang="fa-IR" sz="2800" kern="1200" dirty="0">
            <a:cs typeface="B Davat" pitchFamily="2" charset="-78"/>
          </a:endParaRPr>
        </a:p>
      </dsp:txBody>
      <dsp:txXfrm>
        <a:off x="782377" y="430384"/>
        <a:ext cx="1123549" cy="11235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28BFE1-EB5D-4B6D-AC93-6763EC4F4AD5}">
      <dsp:nvSpPr>
        <dsp:cNvPr id="0" name=""/>
        <dsp:cNvSpPr/>
      </dsp:nvSpPr>
      <dsp:spPr>
        <a:xfrm rot="5400000">
          <a:off x="-293662" y="1782204"/>
          <a:ext cx="1301385" cy="157031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576EB-2402-459F-918F-AC889C8C1F7C}">
      <dsp:nvSpPr>
        <dsp:cNvPr id="0" name=""/>
        <dsp:cNvSpPr/>
      </dsp:nvSpPr>
      <dsp:spPr>
        <a:xfrm>
          <a:off x="4468" y="949826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عناصر شاخص سایت :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35130" y="980488"/>
        <a:ext cx="1683465" cy="985549"/>
      </dsp:txXfrm>
    </dsp:sp>
    <dsp:sp modelId="{D8F16E51-AA5D-472D-A0B3-995932A860F8}">
      <dsp:nvSpPr>
        <dsp:cNvPr id="0" name=""/>
        <dsp:cNvSpPr/>
      </dsp:nvSpPr>
      <dsp:spPr>
        <a:xfrm rot="5400000">
          <a:off x="-293662" y="3090796"/>
          <a:ext cx="1301385" cy="157031"/>
        </a:xfrm>
        <a:prstGeom prst="rect">
          <a:avLst/>
        </a:prstGeom>
        <a:solidFill>
          <a:schemeClr val="accent5">
            <a:shade val="90000"/>
            <a:hueOff val="-64900"/>
            <a:satOff val="-5595"/>
            <a:lumOff val="37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47898D-F529-4292-B759-0C17AF0B8A4B}">
      <dsp:nvSpPr>
        <dsp:cNvPr id="0" name=""/>
        <dsp:cNvSpPr/>
      </dsp:nvSpPr>
      <dsp:spPr>
        <a:xfrm>
          <a:off x="4468" y="2258418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85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دید و منظر به سایت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35130" y="2289080"/>
        <a:ext cx="1683465" cy="985549"/>
      </dsp:txXfrm>
    </dsp:sp>
    <dsp:sp modelId="{6778A1AD-6587-44AF-8E21-1E0957D8B55D}">
      <dsp:nvSpPr>
        <dsp:cNvPr id="0" name=""/>
        <dsp:cNvSpPr/>
      </dsp:nvSpPr>
      <dsp:spPr>
        <a:xfrm rot="5400000">
          <a:off x="-293662" y="4399388"/>
          <a:ext cx="1301385" cy="157031"/>
        </a:xfrm>
        <a:prstGeom prst="rect">
          <a:avLst/>
        </a:prstGeom>
        <a:solidFill>
          <a:schemeClr val="accent5">
            <a:shade val="90000"/>
            <a:hueOff val="-129799"/>
            <a:satOff val="-11190"/>
            <a:lumOff val="75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7E85F-75B2-4E01-8275-BDCBC0995EBE}">
      <dsp:nvSpPr>
        <dsp:cNvPr id="0" name=""/>
        <dsp:cNvSpPr/>
      </dsp:nvSpPr>
      <dsp:spPr>
        <a:xfrm>
          <a:off x="4468" y="3567010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5714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دید و منظر از سایت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35130" y="3597672"/>
        <a:ext cx="1683465" cy="985549"/>
      </dsp:txXfrm>
    </dsp:sp>
    <dsp:sp modelId="{B13DA9D4-5F25-4F5D-959F-65F2227530CD}">
      <dsp:nvSpPr>
        <dsp:cNvPr id="0" name=""/>
        <dsp:cNvSpPr/>
      </dsp:nvSpPr>
      <dsp:spPr>
        <a:xfrm>
          <a:off x="360633" y="5053684"/>
          <a:ext cx="2313362" cy="157031"/>
        </a:xfrm>
        <a:prstGeom prst="rect">
          <a:avLst/>
        </a:prstGeom>
        <a:solidFill>
          <a:schemeClr val="accent5">
            <a:shade val="90000"/>
            <a:hueOff val="-194699"/>
            <a:satOff val="-16785"/>
            <a:lumOff val="1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6DF61-08BC-4704-ABC3-3511F6BAD876}">
      <dsp:nvSpPr>
        <dsp:cNvPr id="0" name=""/>
        <dsp:cNvSpPr/>
      </dsp:nvSpPr>
      <dsp:spPr>
        <a:xfrm>
          <a:off x="4468" y="4875602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8571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توپوگرافی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35130" y="4906264"/>
        <a:ext cx="1683465" cy="985549"/>
      </dsp:txXfrm>
    </dsp:sp>
    <dsp:sp modelId="{EE6A6197-7F12-4822-938E-B618DE8F2635}">
      <dsp:nvSpPr>
        <dsp:cNvPr id="0" name=""/>
        <dsp:cNvSpPr/>
      </dsp:nvSpPr>
      <dsp:spPr>
        <a:xfrm rot="16200000">
          <a:off x="2026907" y="4399388"/>
          <a:ext cx="1301385" cy="157031"/>
        </a:xfrm>
        <a:prstGeom prst="rect">
          <a:avLst/>
        </a:prstGeom>
        <a:solidFill>
          <a:schemeClr val="accent5">
            <a:shade val="90000"/>
            <a:hueOff val="-259598"/>
            <a:satOff val="-22379"/>
            <a:lumOff val="151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A4469-56CC-4A69-A275-E1D0DB805C4F}">
      <dsp:nvSpPr>
        <dsp:cNvPr id="0" name=""/>
        <dsp:cNvSpPr/>
      </dsp:nvSpPr>
      <dsp:spPr>
        <a:xfrm>
          <a:off x="2325038" y="4875602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11429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نوع خاک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2355700" y="4906264"/>
        <a:ext cx="1683465" cy="985549"/>
      </dsp:txXfrm>
    </dsp:sp>
    <dsp:sp modelId="{0C5BDD20-4AD7-4861-9554-E2777DC95C51}">
      <dsp:nvSpPr>
        <dsp:cNvPr id="0" name=""/>
        <dsp:cNvSpPr/>
      </dsp:nvSpPr>
      <dsp:spPr>
        <a:xfrm rot="16200000">
          <a:off x="2026907" y="3090796"/>
          <a:ext cx="1301385" cy="157031"/>
        </a:xfrm>
        <a:prstGeom prst="rect">
          <a:avLst/>
        </a:prstGeom>
        <a:solidFill>
          <a:schemeClr val="accent5">
            <a:shade val="90000"/>
            <a:hueOff val="-324498"/>
            <a:satOff val="-27974"/>
            <a:lumOff val="1895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60B252-C2D2-468C-AB86-8BE9F9D5ABF0}">
      <dsp:nvSpPr>
        <dsp:cNvPr id="0" name=""/>
        <dsp:cNvSpPr/>
      </dsp:nvSpPr>
      <dsp:spPr>
        <a:xfrm>
          <a:off x="2325038" y="3567010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1428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هیدرولوژی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2355700" y="3597672"/>
        <a:ext cx="1683465" cy="985549"/>
      </dsp:txXfrm>
    </dsp:sp>
    <dsp:sp modelId="{CC5B20D9-2D4E-43C3-8DB1-67C0B3A9B044}">
      <dsp:nvSpPr>
        <dsp:cNvPr id="0" name=""/>
        <dsp:cNvSpPr/>
      </dsp:nvSpPr>
      <dsp:spPr>
        <a:xfrm rot="16278936">
          <a:off x="2068102" y="1809157"/>
          <a:ext cx="1255017" cy="157031"/>
        </a:xfrm>
        <a:prstGeom prst="rect">
          <a:avLst/>
        </a:prstGeom>
        <a:solidFill>
          <a:schemeClr val="accent5">
            <a:shade val="90000"/>
            <a:hueOff val="-389398"/>
            <a:satOff val="-33569"/>
            <a:lumOff val="2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5D984F-51D3-412F-8F48-C4391984FE2B}">
      <dsp:nvSpPr>
        <dsp:cNvPr id="0" name=""/>
        <dsp:cNvSpPr/>
      </dsp:nvSpPr>
      <dsp:spPr>
        <a:xfrm>
          <a:off x="2325038" y="2258418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1714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پوشش گیاهی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2355700" y="2289080"/>
        <a:ext cx="1683465" cy="985549"/>
      </dsp:txXfrm>
    </dsp:sp>
    <dsp:sp modelId="{20B08E64-2F4B-4FB8-8108-EE218C24F3C8}">
      <dsp:nvSpPr>
        <dsp:cNvPr id="0" name=""/>
        <dsp:cNvSpPr/>
      </dsp:nvSpPr>
      <dsp:spPr>
        <a:xfrm rot="21529738">
          <a:off x="2713382" y="1154861"/>
          <a:ext cx="2285025" cy="157031"/>
        </a:xfrm>
        <a:prstGeom prst="rect">
          <a:avLst/>
        </a:prstGeom>
        <a:solidFill>
          <a:schemeClr val="accent5">
            <a:shade val="90000"/>
            <a:hueOff val="-454297"/>
            <a:satOff val="-39164"/>
            <a:lumOff val="265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47F5DC-A5D1-4E8F-A41C-08ED20D39D8D}">
      <dsp:nvSpPr>
        <dsp:cNvPr id="0" name=""/>
        <dsp:cNvSpPr/>
      </dsp:nvSpPr>
      <dsp:spPr>
        <a:xfrm>
          <a:off x="2357456" y="1000128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جانوران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2388118" y="1030790"/>
        <a:ext cx="1683465" cy="985549"/>
      </dsp:txXfrm>
    </dsp:sp>
    <dsp:sp modelId="{34548881-EF92-495E-B178-2B8D9101F4A6}">
      <dsp:nvSpPr>
        <dsp:cNvPr id="0" name=""/>
        <dsp:cNvSpPr/>
      </dsp:nvSpPr>
      <dsp:spPr>
        <a:xfrm rot="5400000">
          <a:off x="4347477" y="1782204"/>
          <a:ext cx="1301385" cy="157031"/>
        </a:xfrm>
        <a:prstGeom prst="rect">
          <a:avLst/>
        </a:prstGeom>
        <a:solidFill>
          <a:schemeClr val="accent5">
            <a:shade val="90000"/>
            <a:hueOff val="-519197"/>
            <a:satOff val="-44759"/>
            <a:lumOff val="3032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C5A69-0F69-4704-A0AE-99E2DB2E1926}">
      <dsp:nvSpPr>
        <dsp:cNvPr id="0" name=""/>
        <dsp:cNvSpPr/>
      </dsp:nvSpPr>
      <dsp:spPr>
        <a:xfrm>
          <a:off x="4645608" y="949826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285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آب و هوا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676270" y="980488"/>
        <a:ext cx="1683465" cy="985549"/>
      </dsp:txXfrm>
    </dsp:sp>
    <dsp:sp modelId="{030CDD7E-E877-4163-9BDF-48B63425DA59}">
      <dsp:nvSpPr>
        <dsp:cNvPr id="0" name=""/>
        <dsp:cNvSpPr/>
      </dsp:nvSpPr>
      <dsp:spPr>
        <a:xfrm rot="5400000">
          <a:off x="4347477" y="3090796"/>
          <a:ext cx="1301385" cy="157031"/>
        </a:xfrm>
        <a:prstGeom prst="rect">
          <a:avLst/>
        </a:prstGeom>
        <a:solidFill>
          <a:schemeClr val="accent5">
            <a:shade val="90000"/>
            <a:hueOff val="-584097"/>
            <a:satOff val="-50354"/>
            <a:lumOff val="3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888A23-CEF6-401C-8436-7B5D8346FD15}">
      <dsp:nvSpPr>
        <dsp:cNvPr id="0" name=""/>
        <dsp:cNvSpPr/>
      </dsp:nvSpPr>
      <dsp:spPr>
        <a:xfrm>
          <a:off x="4645608" y="2258418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5714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تاسیسات موجود شهری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676270" y="2289080"/>
        <a:ext cx="1683465" cy="985549"/>
      </dsp:txXfrm>
    </dsp:sp>
    <dsp:sp modelId="{3A4C9A31-B8B3-4FB7-AB05-83DC88165BB8}">
      <dsp:nvSpPr>
        <dsp:cNvPr id="0" name=""/>
        <dsp:cNvSpPr/>
      </dsp:nvSpPr>
      <dsp:spPr>
        <a:xfrm rot="5400000">
          <a:off x="4347477" y="4399388"/>
          <a:ext cx="1301385" cy="157031"/>
        </a:xfrm>
        <a:prstGeom prst="rect">
          <a:avLst/>
        </a:prstGeom>
        <a:solidFill>
          <a:schemeClr val="accent5">
            <a:shade val="90000"/>
            <a:hueOff val="-648996"/>
            <a:satOff val="-55948"/>
            <a:lumOff val="379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B657D-97E3-4643-9766-3A0757FEF636}">
      <dsp:nvSpPr>
        <dsp:cNvPr id="0" name=""/>
        <dsp:cNvSpPr/>
      </dsp:nvSpPr>
      <dsp:spPr>
        <a:xfrm>
          <a:off x="4645608" y="3567010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8571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زمینه بصری محیط اطراف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676270" y="3597672"/>
        <a:ext cx="1683465" cy="985549"/>
      </dsp:txXfrm>
    </dsp:sp>
    <dsp:sp modelId="{FE42A96F-8F68-4C61-A11B-58D818D0571E}">
      <dsp:nvSpPr>
        <dsp:cNvPr id="0" name=""/>
        <dsp:cNvSpPr/>
      </dsp:nvSpPr>
      <dsp:spPr>
        <a:xfrm>
          <a:off x="5001773" y="5053684"/>
          <a:ext cx="2313362" cy="157031"/>
        </a:xfrm>
        <a:prstGeom prst="rect">
          <a:avLst/>
        </a:prstGeom>
        <a:solidFill>
          <a:schemeClr val="accent5">
            <a:shade val="90000"/>
            <a:hueOff val="-713896"/>
            <a:satOff val="-61543"/>
            <a:lumOff val="416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C33C01-7107-4EE3-80D8-8317775AF69C}">
      <dsp:nvSpPr>
        <dsp:cNvPr id="0" name=""/>
        <dsp:cNvSpPr/>
      </dsp:nvSpPr>
      <dsp:spPr>
        <a:xfrm>
          <a:off x="4645608" y="4875602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31429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الگو های رفتاری مصرف کنندگان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676270" y="4906264"/>
        <a:ext cx="1683465" cy="985549"/>
      </dsp:txXfrm>
    </dsp:sp>
    <dsp:sp modelId="{38F22D3F-CA32-40E4-9156-16B931B5215F}">
      <dsp:nvSpPr>
        <dsp:cNvPr id="0" name=""/>
        <dsp:cNvSpPr/>
      </dsp:nvSpPr>
      <dsp:spPr>
        <a:xfrm rot="16200000">
          <a:off x="6668047" y="4399388"/>
          <a:ext cx="1301385" cy="157031"/>
        </a:xfrm>
        <a:prstGeom prst="rect">
          <a:avLst/>
        </a:prstGeom>
        <a:solidFill>
          <a:schemeClr val="accent5">
            <a:shade val="90000"/>
            <a:hueOff val="-778795"/>
            <a:satOff val="-67138"/>
            <a:lumOff val="454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AB5CB3-4BD9-4A00-8676-10F65148B375}">
      <dsp:nvSpPr>
        <dsp:cNvPr id="0" name=""/>
        <dsp:cNvSpPr/>
      </dsp:nvSpPr>
      <dsp:spPr>
        <a:xfrm>
          <a:off x="6966178" y="4875602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3428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وقایع تاریخی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6996840" y="4906264"/>
        <a:ext cx="1683465" cy="985549"/>
      </dsp:txXfrm>
    </dsp:sp>
    <dsp:sp modelId="{702690C8-93AB-4324-BED9-8053AB1B6938}">
      <dsp:nvSpPr>
        <dsp:cNvPr id="0" name=""/>
        <dsp:cNvSpPr/>
      </dsp:nvSpPr>
      <dsp:spPr>
        <a:xfrm rot="16200000">
          <a:off x="6668047" y="3090796"/>
          <a:ext cx="1301385" cy="157031"/>
        </a:xfrm>
        <a:prstGeom prst="rect">
          <a:avLst/>
        </a:prstGeom>
        <a:solidFill>
          <a:schemeClr val="accent5">
            <a:shade val="90000"/>
            <a:hueOff val="-843695"/>
            <a:satOff val="-72733"/>
            <a:lumOff val="492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0CD453-FBAE-4D7B-A0D4-B760087A0A1A}">
      <dsp:nvSpPr>
        <dsp:cNvPr id="0" name=""/>
        <dsp:cNvSpPr/>
      </dsp:nvSpPr>
      <dsp:spPr>
        <a:xfrm>
          <a:off x="6966178" y="3567010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3714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نیاز های بالقوه آتی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6996840" y="3597672"/>
        <a:ext cx="1683465" cy="985549"/>
      </dsp:txXfrm>
    </dsp:sp>
    <dsp:sp modelId="{983486E4-E837-4DEA-9DBD-5A6272683899}">
      <dsp:nvSpPr>
        <dsp:cNvPr id="0" name=""/>
        <dsp:cNvSpPr/>
      </dsp:nvSpPr>
      <dsp:spPr>
        <a:xfrm>
          <a:off x="6966178" y="2258418"/>
          <a:ext cx="1744789" cy="1046873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مسایل اقتصادی</a:t>
          </a:r>
          <a:endParaRPr lang="fa-IR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6996840" y="2289080"/>
        <a:ext cx="1683465" cy="985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005584" y="503857"/>
            <a:ext cx="10369296" cy="206105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2005584" y="2590090"/>
            <a:ext cx="10369296" cy="2453640"/>
          </a:xfrm>
        </p:spPr>
        <p:txBody>
          <a:bodyPr tIns="0"/>
          <a:lstStyle>
            <a:lvl1pPr marL="38405" indent="0" algn="l">
              <a:buNone/>
              <a:defRPr sz="3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640080" indent="0" algn="ctr">
              <a:buNone/>
            </a:lvl2pPr>
            <a:lvl3pPr marL="1280160" indent="0" algn="ctr">
              <a:buNone/>
            </a:lvl3pPr>
            <a:lvl4pPr marL="1920240" indent="0" algn="ctr">
              <a:buNone/>
            </a:lvl4pPr>
            <a:lvl5pPr marL="2560320" indent="0" algn="ctr">
              <a:buNone/>
            </a:lvl5pPr>
            <a:lvl6pPr marL="3200400" indent="0" algn="ctr">
              <a:buNone/>
            </a:lvl6pPr>
            <a:lvl7pPr marL="3840480" indent="0" algn="ctr">
              <a:buNone/>
            </a:lvl7pPr>
            <a:lvl8pPr marL="4480560" indent="0" algn="ctr">
              <a:buNone/>
            </a:lvl8pPr>
            <a:lvl9pPr marL="512064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Oval 7"/>
          <p:cNvSpPr/>
          <p:nvPr/>
        </p:nvSpPr>
        <p:spPr>
          <a:xfrm>
            <a:off x="1290006" y="1979323"/>
            <a:ext cx="294437" cy="294437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620047" y="1883023"/>
            <a:ext cx="89611" cy="89611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01200" y="384495"/>
            <a:ext cx="2560320" cy="819213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384497"/>
            <a:ext cx="7787640" cy="819213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96046" y="-76"/>
            <a:ext cx="9601200" cy="9601276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749" y="3640455"/>
            <a:ext cx="8961120" cy="3200400"/>
          </a:xfrm>
        </p:spPr>
        <p:txBody>
          <a:bodyPr anchor="t"/>
          <a:lstStyle>
            <a:lvl1pPr algn="l">
              <a:lnSpc>
                <a:spcPts val="6300"/>
              </a:lnSpc>
              <a:buNone/>
              <a:defRPr sz="56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749" y="1493520"/>
            <a:ext cx="8961120" cy="2113597"/>
          </a:xfrm>
        </p:spPr>
        <p:txBody>
          <a:bodyPr anchor="b"/>
          <a:lstStyle>
            <a:lvl1pPr marL="25603" indent="0">
              <a:lnSpc>
                <a:spcPts val="3220"/>
              </a:lnSpc>
              <a:spcBef>
                <a:spcPts val="0"/>
              </a:spcBef>
              <a:buNone/>
              <a:defRPr sz="28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 bwMode="invGray">
          <a:xfrm>
            <a:off x="3200400" y="0"/>
            <a:ext cx="106680" cy="9601276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3041249" y="3940518"/>
            <a:ext cx="294437" cy="294437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371290" y="3844218"/>
            <a:ext cx="89611" cy="89611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851" y="384048"/>
            <a:ext cx="10497312" cy="16002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851" y="2133600"/>
            <a:ext cx="5120640" cy="6528816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86523" y="2133600"/>
            <a:ext cx="5120640" cy="6528816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7224470"/>
            <a:ext cx="11521440" cy="1600200"/>
          </a:xfrm>
        </p:spPr>
        <p:txBody>
          <a:bodyPr anchor="ctr"/>
          <a:lstStyle>
            <a:lvl1pPr algn="ctr">
              <a:defRPr sz="63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459589"/>
            <a:ext cx="5632704" cy="896112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89611" indent="0" algn="l">
              <a:lnSpc>
                <a:spcPct val="100000"/>
              </a:lnSpc>
              <a:spcBef>
                <a:spcPts val="140"/>
              </a:spcBef>
              <a:buNone/>
              <a:defRPr sz="2700" b="0">
                <a:solidFill>
                  <a:schemeClr val="tx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5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528816" y="459589"/>
            <a:ext cx="5632704" cy="896112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89611" indent="0" algn="l">
              <a:lnSpc>
                <a:spcPct val="100000"/>
              </a:lnSpc>
              <a:spcBef>
                <a:spcPts val="140"/>
              </a:spcBef>
              <a:buNone/>
              <a:defRPr sz="2700" b="0">
                <a:solidFill>
                  <a:schemeClr val="tx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5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40080" y="1357070"/>
            <a:ext cx="5632704" cy="576072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550469" indent="-384048">
              <a:lnSpc>
                <a:spcPct val="100000"/>
              </a:lnSpc>
              <a:spcBef>
                <a:spcPts val="980"/>
              </a:spcBef>
              <a:defRPr sz="3400"/>
            </a:lvl1pPr>
            <a:lvl2pPr>
              <a:lnSpc>
                <a:spcPct val="100000"/>
              </a:lnSpc>
              <a:spcBef>
                <a:spcPts val="980"/>
              </a:spcBef>
              <a:defRPr sz="2800"/>
            </a:lvl2pPr>
            <a:lvl3pPr>
              <a:lnSpc>
                <a:spcPct val="100000"/>
              </a:lnSpc>
              <a:spcBef>
                <a:spcPts val="980"/>
              </a:spcBef>
              <a:defRPr sz="2500"/>
            </a:lvl3pPr>
            <a:lvl4pPr>
              <a:lnSpc>
                <a:spcPct val="100000"/>
              </a:lnSpc>
              <a:spcBef>
                <a:spcPts val="980"/>
              </a:spcBef>
              <a:defRPr sz="2200"/>
            </a:lvl4pPr>
            <a:lvl5pPr>
              <a:lnSpc>
                <a:spcPct val="100000"/>
              </a:lnSpc>
              <a:spcBef>
                <a:spcPts val="980"/>
              </a:spcBef>
              <a:defRPr sz="2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8816" y="1357070"/>
            <a:ext cx="5632704" cy="576072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550469" indent="-384048">
              <a:lnSpc>
                <a:spcPct val="100000"/>
              </a:lnSpc>
              <a:spcBef>
                <a:spcPts val="980"/>
              </a:spcBef>
              <a:defRPr sz="3400"/>
            </a:lvl1pPr>
            <a:lvl2pPr>
              <a:lnSpc>
                <a:spcPct val="100000"/>
              </a:lnSpc>
              <a:spcBef>
                <a:spcPts val="980"/>
              </a:spcBef>
              <a:defRPr sz="2800"/>
            </a:lvl2pPr>
            <a:lvl3pPr>
              <a:lnSpc>
                <a:spcPct val="100000"/>
              </a:lnSpc>
              <a:spcBef>
                <a:spcPts val="980"/>
              </a:spcBef>
              <a:defRPr sz="2500"/>
            </a:lvl3pPr>
            <a:lvl4pPr>
              <a:lnSpc>
                <a:spcPct val="100000"/>
              </a:lnSpc>
              <a:spcBef>
                <a:spcPts val="980"/>
              </a:spcBef>
              <a:defRPr sz="2200"/>
            </a:lvl4pPr>
            <a:lvl5pPr>
              <a:lnSpc>
                <a:spcPct val="100000"/>
              </a:lnSpc>
              <a:spcBef>
                <a:spcPts val="980"/>
              </a:spcBef>
              <a:defRPr sz="2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851" y="384048"/>
            <a:ext cx="10497312" cy="16002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0978" y="0"/>
            <a:ext cx="11380622" cy="96012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Rectangle 5"/>
          <p:cNvSpPr/>
          <p:nvPr/>
        </p:nvSpPr>
        <p:spPr bwMode="invGray">
          <a:xfrm>
            <a:off x="1420978" y="-76"/>
            <a:ext cx="102413" cy="9601276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03489"/>
            <a:ext cx="5334000" cy="1626870"/>
          </a:xfrm>
          <a:ln>
            <a:noFill/>
          </a:ln>
        </p:spPr>
        <p:txBody>
          <a:bodyPr anchor="b"/>
          <a:lstStyle>
            <a:lvl1pPr algn="l">
              <a:lnSpc>
                <a:spcPts val="2800"/>
              </a:lnSpc>
              <a:buNone/>
              <a:defRPr sz="31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40080" y="1969750"/>
            <a:ext cx="5334000" cy="977900"/>
          </a:xfrm>
        </p:spPr>
        <p:txBody>
          <a:bodyPr/>
          <a:lstStyle>
            <a:lvl1pPr marL="64008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40080" y="2987041"/>
            <a:ext cx="11414760" cy="558958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1654" y="1493520"/>
            <a:ext cx="3840480" cy="2773680"/>
          </a:xfrm>
        </p:spPr>
        <p:txBody>
          <a:bodyPr anchor="b">
            <a:noAutofit/>
          </a:bodyPr>
          <a:lstStyle>
            <a:lvl1pPr algn="l">
              <a:buNone/>
              <a:defRPr sz="29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1066800" y="1493520"/>
            <a:ext cx="6400800" cy="64008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28016" tIns="384048" rIns="128016" bIns="64008" rtlCol="0" anchor="t">
            <a:normAutofit/>
          </a:bodyPr>
          <a:lstStyle>
            <a:extLst/>
          </a:lstStyle>
          <a:p>
            <a:pPr marL="0" indent="-396850" algn="l" rtl="0" eaLnBrk="1" latinLnBrk="0" hangingPunct="1">
              <a:lnSpc>
                <a:spcPts val="4200"/>
              </a:lnSpc>
              <a:spcBef>
                <a:spcPts val="84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4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3480" y="1600205"/>
            <a:ext cx="6187440" cy="4920343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128016" tIns="384048" anchor="t"/>
          <a:lstStyle>
            <a:lvl1pPr marL="0" indent="0" algn="l" eaLnBrk="1" latinLnBrk="0" hangingPunct="1">
              <a:buNone/>
              <a:defRPr sz="45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55415" y="1336077"/>
            <a:ext cx="960120" cy="286034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7005134" y="1311500"/>
            <a:ext cx="908914" cy="286034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3480" y="6720840"/>
            <a:ext cx="6187440" cy="1066800"/>
          </a:xfrm>
        </p:spPr>
        <p:txBody>
          <a:bodyPr anchor="ctr"/>
          <a:lstStyle>
            <a:lvl1pPr marL="0" indent="0" algn="l">
              <a:lnSpc>
                <a:spcPts val="2240"/>
              </a:lnSpc>
              <a:spcBef>
                <a:spcPts val="0"/>
              </a:spcBef>
              <a:buNone/>
              <a:defRPr sz="2000">
                <a:solidFill>
                  <a:srgbClr val="777777"/>
                </a:solidFill>
              </a:defRPr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1000"/>
            <a:lum/>
          </a:blip>
          <a:srcRect/>
          <a:tile tx="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142297" y="-1142290"/>
            <a:ext cx="2294442" cy="2294442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36343" y="29544"/>
            <a:ext cx="2383067" cy="238306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56034" y="1477108"/>
            <a:ext cx="1576004" cy="154367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418023" y="-76"/>
            <a:ext cx="11383578" cy="9601276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2009851" y="384493"/>
            <a:ext cx="10497312" cy="1600200"/>
          </a:xfrm>
          <a:prstGeom prst="rect">
            <a:avLst/>
          </a:prstGeom>
        </p:spPr>
        <p:txBody>
          <a:bodyPr lIns="128016" tIns="64008" rIns="128016" bIns="64008"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2009851" y="2026920"/>
            <a:ext cx="10497312" cy="6720840"/>
          </a:xfrm>
          <a:prstGeom prst="rect">
            <a:avLst/>
          </a:prstGeom>
        </p:spPr>
        <p:txBody>
          <a:bodyPr lIns="128016" tIns="64008" rIns="128016" bIns="64008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013960" y="8827770"/>
            <a:ext cx="2987040" cy="666750"/>
          </a:xfrm>
          <a:prstGeom prst="rect">
            <a:avLst/>
          </a:prstGeom>
        </p:spPr>
        <p:txBody>
          <a:bodyPr lIns="128016" tIns="64008" rIns="128016" bIns="64008" anchor="b"/>
          <a:lstStyle>
            <a:lvl1pPr algn="r" eaLnBrk="1" latinLnBrk="0" hangingPunct="1">
              <a:defRPr kumimoji="0" sz="17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24C6606-C4C4-4CB3-A526-1D1ED82C04E1}" type="datetimeFigureOut">
              <a:rPr lang="fa-IR" smtClean="0"/>
              <a:pPr/>
              <a:t>1436/01/21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8001000" y="8827770"/>
            <a:ext cx="4053840" cy="666750"/>
          </a:xfrm>
          <a:prstGeom prst="rect">
            <a:avLst/>
          </a:prstGeom>
        </p:spPr>
        <p:txBody>
          <a:bodyPr lIns="128016" tIns="64008" rIns="128016" bIns="64008" anchor="b"/>
          <a:lstStyle>
            <a:lvl1pPr eaLnBrk="1" latinLnBrk="0" hangingPunct="1">
              <a:defRPr kumimoji="0" sz="17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2059107" y="8827770"/>
            <a:ext cx="640080" cy="666750"/>
          </a:xfrm>
          <a:prstGeom prst="rect">
            <a:avLst/>
          </a:prstGeom>
        </p:spPr>
        <p:txBody>
          <a:bodyPr lIns="128016" tIns="64008" rIns="128016" bIns="64008" anchor="b"/>
          <a:lstStyle>
            <a:lvl1pPr algn="ctr" eaLnBrk="1" latinLnBrk="0" hangingPunct="1">
              <a:defRPr kumimoji="0" sz="17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A52BE4A-66AC-4055-83A5-4815EBBA1AD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5" name="Rectangle 14"/>
          <p:cNvSpPr/>
          <p:nvPr/>
        </p:nvSpPr>
        <p:spPr bwMode="invGray">
          <a:xfrm>
            <a:off x="1420978" y="-76"/>
            <a:ext cx="102413" cy="9601276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60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12064" indent="-396850" algn="r" rtl="1" eaLnBrk="1" latinLnBrk="0" hangingPunct="1">
        <a:lnSpc>
          <a:spcPct val="100000"/>
        </a:lnSpc>
        <a:spcBef>
          <a:spcPts val="840"/>
        </a:spcBef>
        <a:buClr>
          <a:schemeClr val="accent1"/>
        </a:buClr>
        <a:buSzPct val="80000"/>
        <a:buFont typeface="Wingdings 2"/>
        <a:buChar char=""/>
        <a:defRPr kumimoji="0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896112" indent="-332842" algn="r" rtl="1" eaLnBrk="1" latinLnBrk="0" hangingPunct="1">
        <a:lnSpc>
          <a:spcPct val="100000"/>
        </a:lnSpc>
        <a:spcBef>
          <a:spcPts val="770"/>
        </a:spcBef>
        <a:buClr>
          <a:schemeClr val="accent1"/>
        </a:buClr>
        <a:buFont typeface="Verdana"/>
        <a:buChar char="◦"/>
        <a:defRPr kumimoji="0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241755" indent="-32004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536192" indent="-243230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827" indent="-256032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112264" indent="-256032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406701" indent="-256032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336" indent="-256032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2982773" indent="-256032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emari224.persianblog.ir/post/7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128" y="2280320"/>
            <a:ext cx="12083808" cy="7025672"/>
          </a:xfrm>
        </p:spPr>
        <p:txBody>
          <a:bodyPr>
            <a:normAutofit/>
          </a:bodyPr>
          <a:lstStyle/>
          <a:p>
            <a:pPr algn="ctr"/>
            <a:r>
              <a:rPr lang="fa-IR" sz="6000" dirty="0" smtClean="0">
                <a:cs typeface="B Davat" pitchFamily="2" charset="-78"/>
              </a:rPr>
              <a:t>دفترچه مبانی نظری ساماندهی برج قابوس </a:t>
            </a:r>
            <a:endParaRPr lang="fa-IR" sz="6000" dirty="0" smtClean="0">
              <a:cs typeface="B Davat" pitchFamily="2" charset="-78"/>
            </a:endParaRPr>
          </a:p>
          <a:p>
            <a:pPr algn="ctr"/>
            <a:r>
              <a:rPr lang="fa-IR" sz="6000" dirty="0" smtClean="0">
                <a:cs typeface="B Davat" pitchFamily="2" charset="-78"/>
              </a:rPr>
              <a:t>اساتید : </a:t>
            </a:r>
          </a:p>
          <a:p>
            <a:pPr algn="ctr"/>
            <a:r>
              <a:rPr lang="fa-IR" sz="6000" dirty="0" smtClean="0">
                <a:cs typeface="B Davat" pitchFamily="2" charset="-78"/>
              </a:rPr>
              <a:t>جناب آقای </a:t>
            </a:r>
            <a:r>
              <a:rPr lang="fa-IR" sz="6000" dirty="0" smtClean="0">
                <a:cs typeface="B Davat" pitchFamily="2" charset="-78"/>
              </a:rPr>
              <a:t>دکتر مراد چله</a:t>
            </a:r>
          </a:p>
          <a:p>
            <a:pPr algn="ctr"/>
            <a:r>
              <a:rPr lang="fa-IR" sz="6000" dirty="0">
                <a:cs typeface="B Davat" pitchFamily="2" charset="-78"/>
              </a:rPr>
              <a:t>جناب آقای دکتر </a:t>
            </a:r>
            <a:r>
              <a:rPr lang="fa-IR" sz="6000" dirty="0" smtClean="0">
                <a:cs typeface="B Davat" pitchFamily="2" charset="-78"/>
              </a:rPr>
              <a:t>امامی</a:t>
            </a:r>
            <a:endParaRPr lang="fa-IR" sz="6000" dirty="0" smtClean="0">
              <a:cs typeface="B Davat" pitchFamily="2" charset="-78"/>
            </a:endParaRPr>
          </a:p>
          <a:p>
            <a:pPr algn="ctr"/>
            <a:r>
              <a:rPr lang="fa-IR" sz="6000" dirty="0" smtClean="0">
                <a:cs typeface="B Davat" pitchFamily="2" charset="-78"/>
              </a:rPr>
              <a:t>*****</a:t>
            </a:r>
            <a:endParaRPr lang="fa-IR" sz="6000" dirty="0" smtClean="0">
              <a:cs typeface="B Davat" pitchFamily="2" charset="-78"/>
            </a:endParaRPr>
          </a:p>
          <a:p>
            <a:pPr algn="ctr"/>
            <a:r>
              <a:rPr lang="fa-IR" sz="4400" dirty="0" smtClean="0">
                <a:cs typeface="B Davat" pitchFamily="2" charset="-78"/>
              </a:rPr>
              <a:t>گردآوری </a:t>
            </a:r>
            <a:r>
              <a:rPr lang="fa-IR" sz="4400" dirty="0" smtClean="0">
                <a:cs typeface="B Davat" pitchFamily="2" charset="-78"/>
              </a:rPr>
              <a:t>:</a:t>
            </a:r>
          </a:p>
          <a:p>
            <a:pPr algn="ctr"/>
            <a:r>
              <a:rPr lang="fa-IR" sz="4400" dirty="0" smtClean="0">
                <a:cs typeface="B Davat" pitchFamily="2" charset="-78"/>
              </a:rPr>
              <a:t>عبدالحکیم چپرلی – رضا ناصریان</a:t>
            </a:r>
            <a:endParaRPr lang="fa-IR" sz="4400" dirty="0" smtClean="0">
              <a:cs typeface="B Davat" pitchFamily="2" charset="-78"/>
            </a:endParaRPr>
          </a:p>
          <a:p>
            <a:pPr algn="ctr"/>
            <a:endParaRPr lang="fa-IR" dirty="0" smtClean="0">
              <a:cs typeface="B Davat" pitchFamily="2" charset="-78"/>
            </a:endParaRPr>
          </a:p>
          <a:p>
            <a:pPr algn="ctr"/>
            <a:endParaRPr lang="fa-IR" dirty="0">
              <a:cs typeface="B Davat" pitchFamily="2" charset="-78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80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49" name="Picture 1" descr="Description: C:\Users\Farhang\Desktop\آرم ها\no_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382" y="228600"/>
            <a:ext cx="1076325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666875"/>
            <a:ext cx="1280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IranNastaliq" pitchFamily="2" charset="0"/>
                <a:ea typeface="Calibri" pitchFamily="34" charset="0"/>
                <a:cs typeface="IranNastaliq" pitchFamily="2" charset="0"/>
              </a:rPr>
              <a:t>دانشگاه آزاد اسلامی واحد گنبد کاووس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250031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وضع موجود 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357322"/>
            <a:ext cx="4081934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344216"/>
            <a:ext cx="3929090" cy="7143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202480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580984" y="1312962"/>
            <a:ext cx="12258716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a-IR" sz="34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اقلیم </a:t>
            </a:r>
            <a:r>
              <a:rPr lang="fa-IR" sz="34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:</a:t>
            </a:r>
          </a:p>
          <a:p>
            <a:pPr algn="justLow"/>
            <a:r>
              <a:rPr lang="fa-IR" sz="2400" b="1" dirty="0" smtClean="0">
                <a:latin typeface="Times New Roman"/>
                <a:ea typeface="Times New Roman"/>
                <a:cs typeface="Arial"/>
              </a:rPr>
              <a:t>ريشه </a:t>
            </a:r>
            <a:r>
              <a:rPr lang="fa-IR" sz="2400" b="1" dirty="0">
                <a:latin typeface="Times New Roman"/>
                <a:ea typeface="Times New Roman"/>
                <a:cs typeface="Arial"/>
              </a:rPr>
              <a:t>كلمه اب و هوا كه در زبان عربي اقليم گفته مي شود كلمه يوناني كليما  (</a:t>
            </a:r>
            <a:r>
              <a:rPr lang="en-US" sz="2400" b="1" dirty="0" err="1">
                <a:latin typeface="Arial"/>
                <a:ea typeface="Times New Roman"/>
              </a:rPr>
              <a:t>kalima</a:t>
            </a:r>
            <a:r>
              <a:rPr lang="fa-IR" sz="2400" b="1" dirty="0">
                <a:latin typeface="Times New Roman"/>
                <a:ea typeface="Times New Roman"/>
                <a:cs typeface="Arial"/>
              </a:rPr>
              <a:t>) است كه تقريبا در تمام زبان ها از همين ريشه اقتباس شده است.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fa-IR" sz="2400" b="1" dirty="0">
                <a:latin typeface="Times New Roman"/>
                <a:ea typeface="Times New Roman"/>
                <a:cs typeface="Arial"/>
              </a:rPr>
              <a:t>اقليم تا انجا كه به اسايش انسان مربوط مي شود نتيجه تاثير متقابل عناصري چون تابش افتاب- دما و رطوبت هوا- وزش باد و ميزان بارندگي است.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fa-IR" sz="2400" b="1" dirty="0">
                <a:latin typeface="Times New Roman"/>
                <a:ea typeface="Times New Roman"/>
                <a:cs typeface="Arial"/>
              </a:rPr>
              <a:t>عواملي كه بر شرايط اقليمي يك منطقه تاثير مي گذارد: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fa-IR" sz="2400" b="1" dirty="0">
                <a:latin typeface="Times New Roman"/>
                <a:ea typeface="Times New Roman"/>
                <a:cs typeface="Arial"/>
              </a:rPr>
              <a:t>1.زاويه تابش خورشيد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fa-IR" sz="2400" b="1" dirty="0">
                <a:latin typeface="Times New Roman"/>
                <a:ea typeface="Times New Roman"/>
                <a:cs typeface="Arial"/>
              </a:rPr>
              <a:t>2.عرض جغرافيايي زمين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fa-IR" sz="2400" b="1" dirty="0">
                <a:latin typeface="Times New Roman"/>
                <a:ea typeface="Times New Roman"/>
                <a:cs typeface="Arial"/>
              </a:rPr>
              <a:t>3.شدت جريان و جهت باد هاي فصلي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fa-IR" sz="2400" b="1" dirty="0">
                <a:latin typeface="Times New Roman"/>
                <a:ea typeface="Times New Roman"/>
                <a:cs typeface="Arial"/>
              </a:rPr>
              <a:t>4.وجود اب-رطوبت-گياه در منطقه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fa-IR" sz="2400" b="1" dirty="0">
                <a:latin typeface="Times New Roman"/>
                <a:ea typeface="Times New Roman"/>
                <a:cs typeface="Arial"/>
              </a:rPr>
              <a:t>5.ارتفاع از سطح دريا و ناهمواريهاي </a:t>
            </a:r>
            <a:r>
              <a:rPr lang="fa-IR" sz="2400" b="1" dirty="0" smtClean="0">
                <a:latin typeface="Times New Roman"/>
                <a:ea typeface="Times New Roman"/>
                <a:cs typeface="Arial"/>
              </a:rPr>
              <a:t>زمين</a:t>
            </a:r>
          </a:p>
          <a:p>
            <a:r>
              <a:rPr lang="fa-IR" sz="2400" b="1" dirty="0"/>
              <a:t>آ</a:t>
            </a:r>
            <a:r>
              <a:rPr lang="fa-IR" sz="34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ب و هوا </a:t>
            </a:r>
            <a:r>
              <a:rPr lang="fa-IR" sz="34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:</a:t>
            </a:r>
            <a:r>
              <a:rPr lang="fa-IR" sz="2400" b="1" dirty="0"/>
              <a:t/>
            </a:r>
            <a:br>
              <a:rPr lang="fa-IR" sz="2400" b="1" dirty="0"/>
            </a:br>
            <a:r>
              <a:rPr lang="fa-IR" sz="2400" b="1" dirty="0" smtClean="0"/>
              <a:t>شهرستان </a:t>
            </a:r>
            <a:r>
              <a:rPr lang="fa-IR" sz="2400" b="1" dirty="0"/>
              <a:t>گنبد از نظر آب و هوايي جزء اقليم مديترانه اي محسوب مي شود بطوريكه قسمت اعظم نزولات آسماني درفصل سرد بوقوع مي پيوندد.</a:t>
            </a:r>
            <a:br>
              <a:rPr lang="fa-IR" sz="2400" b="1" dirty="0"/>
            </a:br>
            <a:r>
              <a:rPr lang="fa-IR" sz="2400" b="1" dirty="0"/>
              <a:t>   فصل تابستان نسبتا“ گرم و خشك مي باشد بطوريكه با توجه به آمارمنحني تغييرات درجه حرارت و بارندگي با داشتن 200 – 150 روز خشك جز مناطق آب و هوايي مديترانه اي گرم و خشك و با داشتن فصل سرد و مرطوب و فصل گرم و خشك جزء رژيم نيم خشك و خشك محسوب مي شود.</a:t>
            </a:r>
            <a:br>
              <a:rPr lang="fa-IR" sz="2400" b="1" dirty="0"/>
            </a:br>
            <a:r>
              <a:rPr lang="fa-IR" sz="2400" b="1" dirty="0"/>
              <a:t>   موقعيت طبيعي شهرستان بگونه اي است كه بر پديده هاي اقليمي خصوصا“ بارندگي تاثير فراواني مي گذارد كه عمدتا“ بدليل كاهش ارتفاعات رشته كوههاي البرز شرقي در اين منطقه و دورشدن از دريا، بارندگي بر خلاف غرب استان كمتر و 400-200 ميلي متر مي باشد كه البته هر چه به طرف شمال و نوار مرز پيش مي رويم بدليل نزديكي به صحراي تركمنستان از ميزان بارندگي كاسته شده بطوريكه به 150- 100 ميلي متر در سال مي رسد.</a:t>
            </a:r>
            <a:endParaRPr lang="en-US" sz="2400" dirty="0"/>
          </a:p>
          <a:p>
            <a:pPr algn="justLow"/>
            <a:endParaRPr lang="fa-IR" sz="2400" b="1" dirty="0" smtClean="0">
              <a:latin typeface="Times New Roman"/>
              <a:ea typeface="Times New Roman"/>
              <a:cs typeface="Arial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3859" y="768152"/>
            <a:ext cx="117373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a-IR" sz="44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بادها:</a:t>
            </a:r>
            <a:endParaRPr lang="en-US" sz="4400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Davat" pitchFamily="2" charset="-78"/>
            </a:endParaRPr>
          </a:p>
          <a:p>
            <a:r>
              <a:rPr lang="fa-IR" sz="2800" dirty="0">
                <a:cs typeface="B Davat" pitchFamily="2" charset="-78"/>
              </a:rPr>
              <a:t>بادهای مرطوب غربی از جمله بادهای غالب منطقه است که در طول زمستان از غرب به شرق و جنوب‌شرقی می وزد و اغلب باران‌زاست. از دیگر بادهای منطقه باد سرد و خشک شمال‌شرقی است که از سیبری می وزد و فاقد رطوبت است و در منطقه به نام محلی ترکمنی «سورتیک» </a:t>
            </a:r>
            <a:r>
              <a:rPr lang="en-US" sz="2800" dirty="0" err="1">
                <a:cs typeface="B Davat" pitchFamily="2" charset="-78"/>
              </a:rPr>
              <a:t>Sortik</a:t>
            </a:r>
            <a:r>
              <a:rPr lang="fa-IR" sz="2800" dirty="0">
                <a:cs typeface="B Davat" pitchFamily="2" charset="-78"/>
              </a:rPr>
              <a:t> شناخته می‌شود.</a:t>
            </a:r>
            <a:endParaRPr lang="en-US" sz="2800" dirty="0">
              <a:cs typeface="B Davat" pitchFamily="2" charset="-78"/>
            </a:endParaRPr>
          </a:p>
          <a:p>
            <a:pPr algn="justLow"/>
            <a:r>
              <a:rPr lang="fa-IR" sz="40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محدودیت </a:t>
            </a:r>
            <a:r>
              <a:rPr lang="fa-IR" sz="40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ها :</a:t>
            </a:r>
          </a:p>
          <a:p>
            <a:pPr algn="justLow"/>
            <a:r>
              <a:rPr lang="fa-IR" sz="2800" dirty="0">
                <a:cs typeface="B Davat" pitchFamily="2" charset="-78"/>
              </a:rPr>
              <a:t>سایت </a:t>
            </a:r>
            <a:r>
              <a:rPr lang="fa-IR" sz="2800" dirty="0" smtClean="0">
                <a:cs typeface="B Davat" pitchFamily="2" charset="-78"/>
              </a:rPr>
              <a:t>برج قابوس به </a:t>
            </a:r>
            <a:r>
              <a:rPr lang="fa-IR" sz="2800" dirty="0">
                <a:cs typeface="B Davat" pitchFamily="2" charset="-78"/>
              </a:rPr>
              <a:t>دلیل موقعیت خاص دسترسی دارای محاسن و معایب (محدودیت ها ) یی می باشد که در زیر به صورت تیتر وار به آن اشاره می نماییم :</a:t>
            </a:r>
          </a:p>
          <a:p>
            <a:pPr algn="justLow">
              <a:buFont typeface="Wingdings" pitchFamily="2" charset="2"/>
              <a:buChar char="ü"/>
            </a:pPr>
            <a:r>
              <a:rPr lang="fa-IR" sz="2800" dirty="0" smtClean="0">
                <a:cs typeface="B Davat" pitchFamily="2" charset="-78"/>
              </a:rPr>
              <a:t>عبور دسترسی </a:t>
            </a:r>
            <a:r>
              <a:rPr lang="fa-IR" sz="2800" dirty="0">
                <a:cs typeface="B Davat" pitchFamily="2" charset="-78"/>
              </a:rPr>
              <a:t>سواره با عرض کم و </a:t>
            </a:r>
            <a:r>
              <a:rPr lang="fa-IR" sz="2800" dirty="0" smtClean="0">
                <a:cs typeface="B Davat" pitchFamily="2" charset="-78"/>
              </a:rPr>
              <a:t>محدود از کناره غربی میل گنبد باعث صدمات زیادی می شود.</a:t>
            </a:r>
            <a:endParaRPr lang="fa-IR" sz="2800" dirty="0">
              <a:cs typeface="B Davat" pitchFamily="2" charset="-78"/>
            </a:endParaRPr>
          </a:p>
          <a:p>
            <a:pPr algn="justLow">
              <a:buFont typeface="Wingdings" pitchFamily="2" charset="2"/>
              <a:buChar char="ü"/>
            </a:pPr>
            <a:r>
              <a:rPr lang="fa-IR" sz="2800" dirty="0" smtClean="0">
                <a:cs typeface="B Davat" pitchFamily="2" charset="-78"/>
              </a:rPr>
              <a:t>فضای سایت میل مورد استفاده عمومی جهت تفریح و اوغات فراغت</a:t>
            </a:r>
            <a:endParaRPr lang="fa-IR" sz="2800" dirty="0">
              <a:cs typeface="B Davat" pitchFamily="2" charset="-78"/>
            </a:endParaRPr>
          </a:p>
          <a:p>
            <a:pPr algn="justLow">
              <a:buFont typeface="Wingdings" pitchFamily="2" charset="2"/>
              <a:buChar char="ü"/>
            </a:pPr>
            <a:r>
              <a:rPr lang="fa-IR" sz="2800" dirty="0" smtClean="0">
                <a:cs typeface="B Davat" pitchFamily="2" charset="-78"/>
              </a:rPr>
              <a:t>دسترسی های فرعی اطراف آن فضای ماشینی و ترافیک شلوغی را ایجاد نموده است.</a:t>
            </a:r>
          </a:p>
          <a:p>
            <a:pPr algn="justLow">
              <a:buFont typeface="Wingdings" pitchFamily="2" charset="2"/>
              <a:buChar char="ü"/>
            </a:pPr>
            <a:r>
              <a:rPr lang="fa-IR" sz="2800" dirty="0" smtClean="0">
                <a:cs typeface="B Davat" pitchFamily="2" charset="-78"/>
              </a:rPr>
              <a:t>استفاده از فضای سایت جهت استقرار وسایل بازی کودکان به نوعی ناهمگونی با محیط تاریخی و فرهنگی برج قابوس</a:t>
            </a:r>
          </a:p>
          <a:p>
            <a:pPr algn="justLow">
              <a:buFont typeface="Wingdings" pitchFamily="2" charset="2"/>
              <a:buChar char="ü"/>
            </a:pPr>
            <a:r>
              <a:rPr lang="fa-IR" sz="2800" dirty="0" smtClean="0">
                <a:cs typeface="B Davat" pitchFamily="2" charset="-78"/>
              </a:rPr>
              <a:t>ناهماهنگی ساخت </a:t>
            </a:r>
            <a:r>
              <a:rPr lang="fa-IR" sz="2800" dirty="0">
                <a:cs typeface="B Davat" pitchFamily="2" charset="-78"/>
              </a:rPr>
              <a:t>و سازهای اطراف برج </a:t>
            </a:r>
            <a:r>
              <a:rPr lang="fa-IR" sz="2800" dirty="0" smtClean="0">
                <a:cs typeface="B Davat" pitchFamily="2" charset="-78"/>
              </a:rPr>
              <a:t>قابوس</a:t>
            </a:r>
          </a:p>
          <a:p>
            <a:pPr algn="justLow">
              <a:buFont typeface="Wingdings" pitchFamily="2" charset="2"/>
              <a:buChar char="ü"/>
            </a:pPr>
            <a:r>
              <a:rPr lang="fa-IR" sz="2800" dirty="0" smtClean="0">
                <a:cs typeface="B Davat" pitchFamily="2" charset="-78"/>
              </a:rPr>
              <a:t>و ...</a:t>
            </a:r>
            <a:endParaRPr lang="fa-IR" sz="2800" dirty="0">
              <a:cs typeface="B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68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250031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وضع موجود 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081934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3929090" cy="7143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257132" y="2014518"/>
            <a:ext cx="1225871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buFont typeface="Wingdings" pitchFamily="2" charset="2"/>
              <a:buChar char="ü"/>
            </a:pPr>
            <a:r>
              <a:rPr lang="fa-IR" sz="2400" dirty="0" smtClean="0">
                <a:cs typeface="B Davat" pitchFamily="2" charset="-78"/>
              </a:rPr>
              <a:t>وجود برج قابوس به عنوان نماد چندین ساله تاریخی</a:t>
            </a:r>
          </a:p>
          <a:p>
            <a:pPr algn="justLow">
              <a:buFont typeface="Wingdings" pitchFamily="2" charset="2"/>
              <a:buChar char="ü"/>
            </a:pPr>
            <a:r>
              <a:rPr lang="fa-IR" sz="2400" dirty="0" smtClean="0">
                <a:cs typeface="B Davat" pitchFamily="2" charset="-78"/>
              </a:rPr>
              <a:t>در جبهه جنوبی وجود خیابان ماشین رو</a:t>
            </a:r>
            <a:endParaRPr lang="fa-IR" sz="2400" dirty="0" smtClean="0">
              <a:cs typeface="B Davat" pitchFamily="2" charset="-78"/>
            </a:endParaRPr>
          </a:p>
          <a:p>
            <a:pPr algn="justLow">
              <a:buFont typeface="Wingdings" pitchFamily="2" charset="2"/>
              <a:buChar char="ü"/>
            </a:pPr>
            <a:r>
              <a:rPr lang="fa-IR" sz="2400" dirty="0" smtClean="0">
                <a:cs typeface="B Davat" pitchFamily="2" charset="-78"/>
              </a:rPr>
              <a:t>در جبهه غرب </a:t>
            </a:r>
            <a:r>
              <a:rPr lang="fa-IR" sz="2400" dirty="0" smtClean="0">
                <a:cs typeface="B Davat" pitchFamily="2" charset="-78"/>
              </a:rPr>
              <a:t>وجود خیابان بین المللی با عرض کم و ترافیک زیاد </a:t>
            </a:r>
          </a:p>
          <a:p>
            <a:pPr algn="justLow">
              <a:buFont typeface="Wingdings" pitchFamily="2" charset="2"/>
              <a:buChar char="ü"/>
            </a:pPr>
            <a:r>
              <a:rPr lang="fa-IR" sz="2400" dirty="0" smtClean="0">
                <a:cs typeface="B Davat" pitchFamily="2" charset="-78"/>
              </a:rPr>
              <a:t>در جبهه شرقی وجود ساختمان های مشرف به سایت</a:t>
            </a:r>
            <a:endParaRPr lang="fa-IR" sz="2400" dirty="0" smtClean="0">
              <a:cs typeface="B Davat" pitchFamily="2" charset="-78"/>
            </a:endParaRPr>
          </a:p>
          <a:p>
            <a:pPr algn="justLow">
              <a:buFont typeface="Wingdings" pitchFamily="2" charset="2"/>
              <a:buChar char="ü"/>
            </a:pPr>
            <a:r>
              <a:rPr lang="fa-IR" sz="2400" dirty="0" smtClean="0">
                <a:cs typeface="B Davat" pitchFamily="2" charset="-78"/>
              </a:rPr>
              <a:t>عدم وجود فضای موجود برای پارکینگ</a:t>
            </a:r>
          </a:p>
          <a:p>
            <a:pPr algn="justLow">
              <a:buFont typeface="Wingdings" pitchFamily="2" charset="2"/>
              <a:buChar char="ü"/>
            </a:pPr>
            <a:r>
              <a:rPr lang="fa-IR" sz="2400" dirty="0" smtClean="0">
                <a:cs typeface="B Davat" pitchFamily="2" charset="-78"/>
              </a:rPr>
              <a:t>وجود تاسیسات انتظامی </a:t>
            </a:r>
            <a:endParaRPr lang="fa-IR" sz="2400" dirty="0" smtClean="0">
              <a:cs typeface="B Davat" pitchFamily="2" charset="-78"/>
            </a:endParaRPr>
          </a:p>
          <a:p>
            <a:pPr algn="justLow">
              <a:buFont typeface="Wingdings" pitchFamily="2" charset="2"/>
              <a:buChar char="ü"/>
            </a:pPr>
            <a:r>
              <a:rPr lang="fa-IR" sz="2400" dirty="0" smtClean="0">
                <a:cs typeface="B Davat" pitchFamily="2" charset="-78"/>
              </a:rPr>
              <a:t>وجود پارک  فضای سبز در سمت جنوبی میل </a:t>
            </a:r>
            <a:endParaRPr lang="fa-IR" sz="2400" dirty="0" smtClean="0">
              <a:cs typeface="B Davat" pitchFamily="2" charset="-78"/>
            </a:endParaRPr>
          </a:p>
          <a:p>
            <a:pPr algn="justLow"/>
            <a:r>
              <a:rPr lang="fa-IR" sz="34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تحلیل سایت :</a:t>
            </a:r>
          </a:p>
          <a:p>
            <a:pPr algn="just"/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سایت به دلیل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قرار گرفتن در مرکزیت شهر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قابلیت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اجرای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معماری تاریخی توریستی را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دارد  و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برج قابوس با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توجه به موقعیت جغرافیایی خاص خود  توانایی و کشش لازم را برای ایجاد یک سایت تخصصی یبن المللی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توریستی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را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دارد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و همچنین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خود برج قابوس با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توجه به ارتفاعی که نسبت به شهر و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محیط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اطراف دارد و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با چشم انذازمطلوب و عالی قابلیت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یک سایت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توریستی را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دارد .   </a:t>
            </a:r>
          </a:p>
          <a:p>
            <a:pPr algn="just"/>
            <a:endParaRPr lang="fa-IR" sz="2400" b="1" dirty="0" smtClean="0">
              <a:latin typeface="Calibri" panose="020F0502020204030204" pitchFamily="34" charset="0"/>
              <a:ea typeface="Calibri" panose="020F0502020204030204" pitchFamily="34" charset="0"/>
              <a:cs typeface="2  Zar" panose="00000400000000000000" pitchFamily="2" charset="-78"/>
            </a:endParaRPr>
          </a:p>
          <a:p>
            <a:pPr algn="just"/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 </a:t>
            </a:r>
            <a:endParaRPr lang="fa-IR" sz="2400" dirty="0" smtClean="0">
              <a:cs typeface="B Davat" pitchFamily="2" charset="-78"/>
            </a:endParaRPr>
          </a:p>
          <a:p>
            <a:pPr algn="justLow"/>
            <a:endParaRPr lang="fa-IR" sz="3400" b="1" dirty="0" smtClean="0">
              <a:solidFill>
                <a:schemeClr val="tx2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250031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وضع موجود 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081934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3929090" cy="7143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Rectangle 34"/>
          <p:cNvSpPr/>
          <p:nvPr/>
        </p:nvSpPr>
        <p:spPr>
          <a:xfrm>
            <a:off x="4686288" y="1943080"/>
            <a:ext cx="306091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0">
              <a:defRPr/>
            </a:pP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  Yekan" panose="00000400000000000000" pitchFamily="2" charset="-78"/>
              </a:rPr>
              <a:t>باد ( غالب و مزاحم )</a:t>
            </a:r>
            <a:endParaRPr lang="en-US" sz="2400" b="1" dirty="0">
              <a:ln w="12700">
                <a:solidFill>
                  <a:srgbClr val="A200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cs typeface="_  Yekan" panose="00000400000000000000" pitchFamily="2" charset="-78"/>
            </a:endParaRPr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8472502" y="2586022"/>
            <a:ext cx="3592165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Low" rtl="0">
              <a:defRPr/>
            </a:pP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  Yekan" panose="00000400000000000000" pitchFamily="2" charset="-78"/>
              </a:rPr>
              <a:t>1 - غــالب </a:t>
            </a: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  Yekan" panose="00000400000000000000" pitchFamily="2" charset="-78"/>
              </a:rPr>
              <a:t>تابســــتان : از </a:t>
            </a: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  Yekan" panose="00000400000000000000" pitchFamily="2" charset="-78"/>
              </a:rPr>
              <a:t>سمـــت غرب به </a:t>
            </a: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  Yekan" panose="00000400000000000000" pitchFamily="2" charset="-78"/>
              </a:rPr>
              <a:t>شــــرق</a:t>
            </a:r>
            <a:endParaRPr lang="fa-IR" sz="2400" b="1" dirty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_  Yekan" panose="00000400000000000000" pitchFamily="2" charset="-78"/>
            </a:endParaRPr>
          </a:p>
        </p:txBody>
      </p: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542884" y="2586022"/>
            <a:ext cx="3663603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Low" rtl="0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  Yekan" panose="00000400000000000000" pitchFamily="2" charset="-78"/>
              </a:rPr>
              <a:t>3 - غــالب بهار و پاییز : از </a:t>
            </a: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  Yekan" panose="00000400000000000000" pitchFamily="2" charset="-78"/>
              </a:rPr>
              <a:t>سمـــت شمال شرقی</a:t>
            </a:r>
            <a:endParaRPr lang="fa-I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_  Yekan" panose="00000400000000000000" pitchFamily="2" charset="-78"/>
            </a:endParaRPr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4329098" y="2586022"/>
            <a:ext cx="4000528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rtl="0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  Yekan" panose="00000400000000000000" pitchFamily="2" charset="-78"/>
              </a:rPr>
              <a:t>2 - غــالب زمســتان </a:t>
            </a: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  Yekan" panose="00000400000000000000" pitchFamily="2" charset="-78"/>
              </a:rPr>
              <a:t>:از غرب به شرق و جنوب شرقی</a:t>
            </a:r>
            <a:endParaRPr lang="fa-I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_  Yekan" panose="00000400000000000000" pitchFamily="2" charset="-7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19535" y="7905279"/>
            <a:ext cx="537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71446" y="4157658"/>
            <a:ext cx="54292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dirty="0">
                <a:cs typeface="B Davat" pitchFamily="2" charset="-78"/>
              </a:rPr>
              <a:t>بادهای مرطوب غربی از جمله بادهای غالب منطقه است که در طول زمستان از غرب به شرق و جنوب‌شرقی می وزد و اغلب باران‌زاست. از دیگر بادهای منطقه باد سرد و خشک شمال‌شرقی است که از سیبری می وزد و فاقد رطوبت است و در منطقه به نام محلی ترکمنی «سورتیک» </a:t>
            </a:r>
            <a:r>
              <a:rPr lang="en-US" sz="2800" dirty="0" err="1">
                <a:cs typeface="B Davat" pitchFamily="2" charset="-78"/>
              </a:rPr>
              <a:t>Sortik</a:t>
            </a:r>
            <a:r>
              <a:rPr lang="fa-IR" sz="2800" dirty="0">
                <a:cs typeface="B Davat" pitchFamily="2" charset="-78"/>
              </a:rPr>
              <a:t> شناخته می‌شود</a:t>
            </a:r>
            <a:r>
              <a:rPr lang="fa-IR" sz="2800" dirty="0" smtClean="0">
                <a:cs typeface="B Davat" pitchFamily="2" charset="-78"/>
              </a:rPr>
              <a:t>.</a:t>
            </a:r>
            <a:endParaRPr lang="fa-IR" sz="2800" dirty="0" smtClean="0">
              <a:cs typeface="B Davat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918994" y="5669038"/>
            <a:ext cx="537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589478" y="3294680"/>
            <a:ext cx="537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696080" y="3228964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Vineta BT" pitchFamily="82" charset="0"/>
                <a:cs typeface="B Davat" pitchFamily="2" charset="-78"/>
              </a:rPr>
              <a:t>N</a:t>
            </a:r>
            <a:endParaRPr lang="fa-IR" dirty="0">
              <a:solidFill>
                <a:srgbClr val="FF0000"/>
              </a:solidFill>
              <a:latin typeface="Vineta BT" pitchFamily="82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686948" y="9139535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Vineta BT" pitchFamily="82" charset="0"/>
                <a:cs typeface="B Davat" pitchFamily="2" charset="-78"/>
              </a:rPr>
              <a:t>S</a:t>
            </a:r>
            <a:endParaRPr lang="fa-IR" dirty="0">
              <a:solidFill>
                <a:srgbClr val="FF0000"/>
              </a:solidFill>
              <a:latin typeface="Vineta BT" pitchFamily="82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40760" y="6672808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Vineta BT" pitchFamily="82" charset="0"/>
                <a:cs typeface="B Davat" pitchFamily="2" charset="-78"/>
              </a:rPr>
              <a:t>W</a:t>
            </a:r>
            <a:endParaRPr lang="fa-IR" dirty="0">
              <a:solidFill>
                <a:srgbClr val="FF0000"/>
              </a:solidFill>
              <a:latin typeface="Vineta BT" pitchFamily="8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12" t="15522" r="17518" b="8210"/>
          <a:stretch/>
        </p:blipFill>
        <p:spPr>
          <a:xfrm>
            <a:off x="6556639" y="3690629"/>
            <a:ext cx="6108857" cy="5448906"/>
          </a:xfrm>
          <a:prstGeom prst="rect">
            <a:avLst/>
          </a:prstGeom>
        </p:spPr>
      </p:pic>
      <p:cxnSp>
        <p:nvCxnSpPr>
          <p:cNvPr id="63" name="Straight Arrow Connector 62"/>
          <p:cNvCxnSpPr/>
          <p:nvPr/>
        </p:nvCxnSpPr>
        <p:spPr>
          <a:xfrm rot="10800000">
            <a:off x="6329362" y="6586550"/>
            <a:ext cx="6472238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>
            <a:off x="6757990" y="6372236"/>
            <a:ext cx="5857916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2279991" y="6657987"/>
            <a:ext cx="498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Vineta BT" pitchFamily="82" charset="0"/>
                <a:cs typeface="B Davat" pitchFamily="2" charset="-78"/>
              </a:rPr>
              <a:t>E</a:t>
            </a:r>
            <a:endParaRPr lang="fa-IR" dirty="0">
              <a:solidFill>
                <a:srgbClr val="FF0000"/>
              </a:solidFill>
              <a:latin typeface="Vineta BT" pitchFamily="82" charset="0"/>
            </a:endParaRPr>
          </a:p>
        </p:txBody>
      </p:sp>
      <p:sp>
        <p:nvSpPr>
          <p:cNvPr id="66" name="Striped Right Arrow 65"/>
          <p:cNvSpPr/>
          <p:nvPr/>
        </p:nvSpPr>
        <p:spPr>
          <a:xfrm>
            <a:off x="6744944" y="5973743"/>
            <a:ext cx="608073" cy="375884"/>
          </a:xfrm>
          <a:prstGeom prst="striped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7" name="Striped Right Arrow 66"/>
          <p:cNvSpPr/>
          <p:nvPr/>
        </p:nvSpPr>
        <p:spPr>
          <a:xfrm>
            <a:off x="6744944" y="5523987"/>
            <a:ext cx="608073" cy="375884"/>
          </a:xfrm>
          <a:prstGeom prst="striped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8" name="Striped Right Arrow 67"/>
          <p:cNvSpPr/>
          <p:nvPr/>
        </p:nvSpPr>
        <p:spPr>
          <a:xfrm>
            <a:off x="6674094" y="7968952"/>
            <a:ext cx="608073" cy="375884"/>
          </a:xfrm>
          <a:prstGeom prst="striped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9" name="Striped Right Arrow 68"/>
          <p:cNvSpPr/>
          <p:nvPr/>
        </p:nvSpPr>
        <p:spPr>
          <a:xfrm rot="14564999">
            <a:off x="11014632" y="8156894"/>
            <a:ext cx="608073" cy="375884"/>
          </a:xfrm>
          <a:prstGeom prst="striped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0" name="Rectangle 69"/>
          <p:cNvSpPr/>
          <p:nvPr/>
        </p:nvSpPr>
        <p:spPr>
          <a:xfrm>
            <a:off x="11356411" y="8825267"/>
            <a:ext cx="537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1" name="Striped Right Arrow 70"/>
          <p:cNvSpPr/>
          <p:nvPr/>
        </p:nvSpPr>
        <p:spPr>
          <a:xfrm rot="8339813">
            <a:off x="11285442" y="4142102"/>
            <a:ext cx="608073" cy="375884"/>
          </a:xfrm>
          <a:prstGeom prst="striped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250031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وضع موجود 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081934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4071966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257132" y="1800204"/>
            <a:ext cx="1225871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a-IR" sz="3600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اطلاعات خام :</a:t>
            </a:r>
          </a:p>
          <a:p>
            <a:pPr lvl="0"/>
            <a:r>
              <a:rPr lang="fa-IR" sz="2400" dirty="0" smtClean="0">
                <a:cs typeface="B Davat" pitchFamily="2" charset="-78"/>
              </a:rPr>
              <a:t>واقعیت های مربوط به سایت (عناصر شاخص سایت) :</a:t>
            </a:r>
          </a:p>
          <a:p>
            <a:pPr lvl="0" algn="just">
              <a:buFont typeface="Wingdings" pitchFamily="2" charset="2"/>
              <a:buChar char="ü"/>
            </a:pPr>
            <a:r>
              <a:rPr lang="fa-I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دید و منظر به سایت :</a:t>
            </a:r>
            <a:r>
              <a:rPr lang="fa-IR" sz="2400" dirty="0" smtClean="0">
                <a:cs typeface="B Davat" pitchFamily="2" charset="-78"/>
              </a:rPr>
              <a:t>قرارگیری تپه </a:t>
            </a:r>
            <a:r>
              <a:rPr lang="fa-IR" sz="2400" dirty="0" smtClean="0">
                <a:cs typeface="B Davat" pitchFamily="2" charset="-78"/>
              </a:rPr>
              <a:t>برج به </a:t>
            </a:r>
            <a:r>
              <a:rPr lang="fa-IR" sz="2400" dirty="0" smtClean="0">
                <a:cs typeface="B Davat" pitchFamily="2" charset="-78"/>
              </a:rPr>
              <a:t> </a:t>
            </a:r>
            <a:r>
              <a:rPr lang="fa-IR" sz="2400" dirty="0" smtClean="0">
                <a:cs typeface="B Davat" pitchFamily="2" charset="-78"/>
              </a:rPr>
              <a:t>صورت شاخص و دید از زمین های اطراف و شهر</a:t>
            </a:r>
          </a:p>
          <a:p>
            <a:pPr algn="just">
              <a:buFont typeface="Wingdings" pitchFamily="2" charset="2"/>
              <a:buChar char="ü"/>
            </a:pPr>
            <a:r>
              <a:rPr lang="fa-I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دید و منظر از سایت : </a:t>
            </a:r>
            <a:r>
              <a:rPr lang="fa-IR" sz="2400" dirty="0" smtClean="0">
                <a:cs typeface="B Davat" pitchFamily="2" charset="-78"/>
              </a:rPr>
              <a:t>به دلیل کد ارتفاعی سایت </a:t>
            </a:r>
            <a:r>
              <a:rPr lang="fa-IR" sz="2400" dirty="0" smtClean="0">
                <a:cs typeface="B Davat" pitchFamily="2" charset="-78"/>
              </a:rPr>
              <a:t>برج قابوس قرارگیری در تپه  </a:t>
            </a:r>
            <a:r>
              <a:rPr lang="fa-IR" sz="2400" dirty="0" smtClean="0">
                <a:cs typeface="B Davat" pitchFamily="2" charset="-78"/>
              </a:rPr>
              <a:t>سایت گستره دید زیادی به شهر و </a:t>
            </a:r>
            <a:r>
              <a:rPr lang="fa-IR" sz="2400" dirty="0" smtClean="0">
                <a:cs typeface="B Davat" pitchFamily="2" charset="-78"/>
              </a:rPr>
              <a:t>محیط اطراف </a:t>
            </a:r>
            <a:r>
              <a:rPr lang="fa-IR" sz="2400" dirty="0" smtClean="0">
                <a:cs typeface="B Davat" pitchFamily="2" charset="-78"/>
              </a:rPr>
              <a:t>دارد</a:t>
            </a:r>
          </a:p>
          <a:p>
            <a:pPr algn="just">
              <a:buFont typeface="Wingdings" pitchFamily="2" charset="2"/>
              <a:buChar char="ü"/>
            </a:pPr>
            <a:r>
              <a:rPr lang="fa-I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توپوگرافی : </a:t>
            </a:r>
            <a:r>
              <a:rPr lang="fa-IR" sz="2400" dirty="0" smtClean="0">
                <a:cs typeface="B Davat" pitchFamily="2" charset="-78"/>
              </a:rPr>
              <a:t>سایت </a:t>
            </a:r>
            <a:r>
              <a:rPr lang="fa-IR" sz="2400" dirty="0" smtClean="0">
                <a:cs typeface="B Davat" pitchFamily="2" charset="-78"/>
              </a:rPr>
              <a:t>به صورت مسط و شیب ملایم به سمت شمال</a:t>
            </a:r>
            <a:endParaRPr lang="fa-IR" sz="2400" dirty="0" smtClean="0">
              <a:cs typeface="B Davat" pitchFamily="2" charset="-78"/>
            </a:endParaRPr>
          </a:p>
          <a:p>
            <a:pPr algn="just">
              <a:buFont typeface="Wingdings" pitchFamily="2" charset="2"/>
              <a:buChar char="ü"/>
            </a:pPr>
            <a:r>
              <a:rPr lang="fa-I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پوشش </a:t>
            </a:r>
            <a:r>
              <a:rPr lang="fa-I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گیاهی : </a:t>
            </a:r>
            <a:r>
              <a:rPr lang="fa-IR" sz="2400" dirty="0" smtClean="0">
                <a:cs typeface="B Davat" pitchFamily="2" charset="-78"/>
              </a:rPr>
              <a:t>سایت </a:t>
            </a:r>
            <a:r>
              <a:rPr lang="fa-IR" sz="2400" dirty="0" smtClean="0">
                <a:cs typeface="B Davat" pitchFamily="2" charset="-78"/>
              </a:rPr>
              <a:t>برج قابوس در </a:t>
            </a:r>
            <a:r>
              <a:rPr lang="fa-IR" sz="2400" dirty="0" smtClean="0">
                <a:cs typeface="B Davat" pitchFamily="2" charset="-78"/>
              </a:rPr>
              <a:t>پیرامون خود و </a:t>
            </a:r>
            <a:r>
              <a:rPr lang="fa-IR" sz="2400" dirty="0" smtClean="0">
                <a:cs typeface="B Davat" pitchFamily="2" charset="-78"/>
              </a:rPr>
              <a:t>در ظلع جنوبی دارای فضای سبز و اشجار می باشد</a:t>
            </a:r>
            <a:endParaRPr lang="fa-IR" sz="2400" dirty="0" smtClean="0">
              <a:cs typeface="B Davat" pitchFamily="2" charset="-78"/>
            </a:endParaRPr>
          </a:p>
          <a:p>
            <a:pPr algn="just">
              <a:buFont typeface="Wingdings" pitchFamily="2" charset="2"/>
              <a:buChar char="ü"/>
            </a:pPr>
            <a:r>
              <a:rPr lang="fa-I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تاسیسات </a:t>
            </a:r>
            <a:r>
              <a:rPr lang="fa-I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موجود شهری : </a:t>
            </a:r>
            <a:r>
              <a:rPr lang="fa-IR" sz="2400" dirty="0" smtClean="0">
                <a:cs typeface="B Davat" pitchFamily="2" charset="-78"/>
              </a:rPr>
              <a:t>در سایت </a:t>
            </a:r>
            <a:r>
              <a:rPr lang="fa-IR" sz="2400" dirty="0" smtClean="0">
                <a:cs typeface="B Davat" pitchFamily="2" charset="-78"/>
              </a:rPr>
              <a:t>برج قابوس تاسیساتی </a:t>
            </a:r>
            <a:r>
              <a:rPr lang="fa-IR" sz="2400" dirty="0" smtClean="0">
                <a:cs typeface="B Davat" pitchFamily="2" charset="-78"/>
              </a:rPr>
              <a:t>شهری مانند :برق </a:t>
            </a:r>
            <a:r>
              <a:rPr lang="fa-IR" sz="2400" dirty="0" smtClean="0">
                <a:cs typeface="B Davat" pitchFamily="2" charset="-78"/>
              </a:rPr>
              <a:t>، آب، تلفن و اینترنت </a:t>
            </a:r>
            <a:endParaRPr lang="fa-IR" sz="2400" dirty="0" smtClean="0">
              <a:cs typeface="B Davat" pitchFamily="2" charset="-78"/>
            </a:endParaRPr>
          </a:p>
          <a:p>
            <a:pPr algn="just">
              <a:buFont typeface="Wingdings" pitchFamily="2" charset="2"/>
              <a:buChar char="ü"/>
            </a:pPr>
            <a:r>
              <a:rPr lang="fa-I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چگونگی </a:t>
            </a:r>
            <a:r>
              <a:rPr lang="fa-I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ارتباط با شهر : </a:t>
            </a:r>
            <a:r>
              <a:rPr lang="fa-IR" sz="2400" dirty="0" smtClean="0">
                <a:cs typeface="B Davat" pitchFamily="2" charset="-78"/>
              </a:rPr>
              <a:t> سایت </a:t>
            </a:r>
            <a:r>
              <a:rPr lang="fa-IR" sz="2400" dirty="0" smtClean="0">
                <a:cs typeface="B Davat" pitchFamily="2" charset="-78"/>
              </a:rPr>
              <a:t>در اطراف خود خیابانهای سواره </a:t>
            </a:r>
            <a:r>
              <a:rPr lang="fa-IR" sz="2400" dirty="0" smtClean="0">
                <a:cs typeface="B Davat" pitchFamily="2" charset="-78"/>
              </a:rPr>
              <a:t>به صورت آسفالت </a:t>
            </a:r>
            <a:r>
              <a:rPr lang="fa-IR" sz="2400" dirty="0" smtClean="0">
                <a:cs typeface="B Davat" pitchFamily="2" charset="-78"/>
              </a:rPr>
              <a:t>دارد.در اطراف تپه برج دسترسی پلکانی پیاده رو  در جبهه جنوبی است</a:t>
            </a:r>
            <a:r>
              <a:rPr lang="fa-IR" sz="2400" dirty="0" smtClean="0">
                <a:cs typeface="B Davat" pitchFamily="2" charset="-78"/>
              </a:rPr>
              <a:t>.</a:t>
            </a:r>
            <a:endParaRPr lang="fa-IR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Davat" pitchFamily="2" charset="-78"/>
            </a:endParaRPr>
          </a:p>
          <a:p>
            <a:pPr lvl="0" algn="just">
              <a:buFont typeface="Wingdings" pitchFamily="2" charset="2"/>
              <a:buChar char="ü"/>
            </a:pPr>
            <a:endParaRPr lang="fa-IR" sz="2400" dirty="0" smtClean="0">
              <a:cs typeface="B Davat" pitchFamily="2" charset="-78"/>
            </a:endParaRPr>
          </a:p>
          <a:p>
            <a:pPr algn="just"/>
            <a:endParaRPr lang="fa-IR" sz="2400" b="1" dirty="0" smtClean="0">
              <a:latin typeface="Calibri" panose="020F0502020204030204" pitchFamily="34" charset="0"/>
              <a:ea typeface="Calibri" panose="020F0502020204030204" pitchFamily="34" charset="0"/>
              <a:cs typeface="2  Zar" panose="00000400000000000000" pitchFamily="2" charset="-78"/>
            </a:endParaRPr>
          </a:p>
          <a:p>
            <a:pPr algn="just"/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 </a:t>
            </a:r>
            <a:endParaRPr lang="fa-IR" sz="2400" dirty="0" smtClean="0">
              <a:cs typeface="B Davat" pitchFamily="2" charset="-78"/>
            </a:endParaRPr>
          </a:p>
          <a:p>
            <a:pPr algn="justLow"/>
            <a:endParaRPr lang="fa-IR" sz="3400" b="1" dirty="0" smtClean="0">
              <a:solidFill>
                <a:schemeClr val="tx2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250031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وضع آتی 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081934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4071966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257132" y="2014518"/>
            <a:ext cx="12258716" cy="911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a-IR" sz="3600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ماموریت : </a:t>
            </a:r>
          </a:p>
          <a:p>
            <a:pPr algn="justLow"/>
            <a:r>
              <a:rPr lang="fa-IR" sz="2400" dirty="0" smtClean="0">
                <a:cs typeface="B Davat" pitchFamily="2" charset="-78"/>
              </a:rPr>
              <a:t>با توجه به زیر ساخت های تفریحی و توریستی شهر مینودشت و قابلیت خاص پرواز پاراگلایدر از سایت چراغ تپه و موقعیت آب هوایی مناسب ایجاد یک مجموعه ورزشی  وتفریحی در سایت چراغ تپه به عنوان ماموریت انتخاب میشود</a:t>
            </a:r>
          </a:p>
          <a:p>
            <a:pPr algn="justLow"/>
            <a:r>
              <a:rPr lang="fa-IR" sz="3600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بیانیه ماموریت :</a:t>
            </a:r>
          </a:p>
          <a:p>
            <a:pPr algn="justLow"/>
            <a:r>
              <a:rPr lang="fa-IR" sz="2400" dirty="0" smtClean="0">
                <a:cs typeface="B Davat" pitchFamily="2" charset="-78"/>
              </a:rPr>
              <a:t>ایجاد مجموعه فوق باعث افزایش فرهنگ ورزشی و کاهش اوغات بیکاری و افزایش درامد به کمک جذب توریست میشود.</a:t>
            </a:r>
            <a:endParaRPr lang="fa-IR" sz="2400" b="1" u="sng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Davat" pitchFamily="2" charset="-78"/>
            </a:endParaRPr>
          </a:p>
          <a:p>
            <a:pPr algn="justLow"/>
            <a:r>
              <a:rPr lang="fa-IR" sz="3600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اهداف : </a:t>
            </a:r>
          </a:p>
          <a:p>
            <a:pPr algn="justLow"/>
            <a:r>
              <a:rPr lang="fa-IR" sz="2400" dirty="0" smtClean="0">
                <a:cs typeface="B Davat" pitchFamily="2" charset="-78"/>
              </a:rPr>
              <a:t>در جمع بندی نهایی و اختصار میتوان بیان نمود که مجموعه فوق علاوه بر تاثیرات اجتماعی خود بلکه دارای تاثیرات فرهنگی و روانی میباشد که تنها نمیتوان آن بسط به مسایل فوق داد و حتی میتوان این تاثیرات رااهداف پروژه نامید که در طراحی و مصرف و عملکرد از پروژه و طرح بیان نمود .</a:t>
            </a:r>
          </a:p>
          <a:p>
            <a:pPr algn="justLow"/>
            <a:r>
              <a:rPr lang="fa-IR" sz="3600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ضروریات عملکردی :</a:t>
            </a:r>
          </a:p>
          <a:p>
            <a:pPr algn="justLow"/>
            <a:r>
              <a:rPr lang="fa-IR" sz="3600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 </a:t>
            </a:r>
            <a:r>
              <a:rPr lang="fa-IR" sz="2400" dirty="0" smtClean="0">
                <a:cs typeface="B Davat" pitchFamily="2" charset="-78"/>
              </a:rPr>
              <a:t>سایت چراغ تپه دارای موقعیت خاص جغرافیایی می باشد بنابرین باید به نکاتی  مانند : هماهنگی با اقلیم-طراحی ارگانیگ- دعوت کنندگی- کارکرد و عملکرد گرایی-ایجاد حس آرامش با دید منظر شهر و آزایش فیزیکی-افزایش تعاملات اجتماعی و ..... توجه نمود.</a:t>
            </a:r>
          </a:p>
          <a:p>
            <a:pPr algn="justLow"/>
            <a:r>
              <a:rPr lang="fa-IR" sz="3600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کانسپت:</a:t>
            </a:r>
          </a:p>
          <a:p>
            <a:pPr algn="justLow"/>
            <a:r>
              <a:rPr lang="fa-IR" sz="2400" dirty="0" smtClean="0">
                <a:cs typeface="B Davat" pitchFamily="2" charset="-78"/>
              </a:rPr>
              <a:t>با توجه به فرم بصری سایت میبایست ارایه خرد کانسپت ها به گونه ای باشد که پویایی و حرکت بنا را در در روی شیب و اضلاع سایت نشان دهد و به عبارتی بیانگر طرحی ارگانیگ باشد که حرکتی از بالا به پایین با دیاگرامی ساده در عین هال پویا را نشان دهد</a:t>
            </a:r>
          </a:p>
          <a:p>
            <a:pPr algn="justLow"/>
            <a:endParaRPr lang="fa-IR" sz="2400" dirty="0" smtClean="0">
              <a:cs typeface="B Davat" pitchFamily="2" charset="-78"/>
            </a:endParaRPr>
          </a:p>
          <a:p>
            <a:pPr algn="justLow"/>
            <a:endParaRPr lang="fa-IR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Davat" pitchFamily="2" charset="-78"/>
            </a:endParaRPr>
          </a:p>
          <a:p>
            <a:pPr lvl="0" algn="just">
              <a:buFont typeface="Wingdings" pitchFamily="2" charset="2"/>
              <a:buChar char="ü"/>
            </a:pPr>
            <a:endParaRPr lang="fa-IR" sz="2400" dirty="0" smtClean="0">
              <a:cs typeface="B Davat" pitchFamily="2" charset="-78"/>
            </a:endParaRPr>
          </a:p>
          <a:p>
            <a:pPr algn="just"/>
            <a:endParaRPr lang="fa-IR" sz="2400" b="1" dirty="0" smtClean="0">
              <a:latin typeface="Calibri" panose="020F0502020204030204" pitchFamily="34" charset="0"/>
              <a:ea typeface="Calibri" panose="020F0502020204030204" pitchFamily="34" charset="0"/>
              <a:cs typeface="2  Zar" panose="00000400000000000000" pitchFamily="2" charset="-78"/>
            </a:endParaRPr>
          </a:p>
          <a:p>
            <a:pPr algn="just"/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Davat" pitchFamily="2" charset="-78"/>
              </a:rPr>
              <a:t> </a:t>
            </a:r>
            <a:endParaRPr lang="fa-IR" sz="2400" dirty="0" smtClean="0">
              <a:cs typeface="B Davat" pitchFamily="2" charset="-78"/>
            </a:endParaRPr>
          </a:p>
          <a:p>
            <a:pPr algn="justLow"/>
            <a:endParaRPr lang="fa-IR" sz="3400" b="1" dirty="0" smtClean="0">
              <a:solidFill>
                <a:schemeClr val="tx2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613225"/>
              </p:ext>
            </p:extLst>
          </p:nvPr>
        </p:nvGraphicFramePr>
        <p:xfrm>
          <a:off x="2224336" y="3071408"/>
          <a:ext cx="8784976" cy="504155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83649"/>
                <a:gridCol w="1022908"/>
                <a:gridCol w="1885360"/>
                <a:gridCol w="1243536"/>
                <a:gridCol w="902567"/>
                <a:gridCol w="1203420"/>
                <a:gridCol w="1243536"/>
              </a:tblGrid>
              <a:tr h="112450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مساحت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12450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سالن اصلی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90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12450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تجهیزات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12450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ضبط و رکورد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4353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مربی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80320" y="1659834"/>
            <a:ext cx="936104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800" b="1" dirty="0">
                <a:latin typeface="Calibri" pitchFamily="34" charset="0"/>
                <a:ea typeface="Times New Roman" pitchFamily="18" charset="0"/>
                <a:cs typeface="B Nazanin" pitchFamily="2" charset="-78"/>
                <a:hlinkClick r:id="rId2"/>
              </a:rPr>
              <a:t>سرانه های طراحی مجموعه فرهنگی</a:t>
            </a:r>
            <a:endParaRPr lang="en-US" sz="2800" b="1" dirty="0">
              <a:latin typeface="Calibri" pitchFamily="34" charset="0"/>
              <a:ea typeface="Times New Roman" pitchFamily="18" charset="0"/>
              <a:cs typeface="B Nazanin" pitchFamily="2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1: برنامه ریزی فضایی کارگاه موسیقی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257 متر مربع و کل مساحت با ضریب 2/1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" pitchFamily="18" charset="0"/>
              </a:rPr>
              <a:t> 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300مترمربع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54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722935"/>
              </p:ext>
            </p:extLst>
          </p:nvPr>
        </p:nvGraphicFramePr>
        <p:xfrm>
          <a:off x="2872406" y="2913969"/>
          <a:ext cx="8352930" cy="548703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64815"/>
                <a:gridCol w="1098611"/>
                <a:gridCol w="1360184"/>
                <a:gridCol w="1116049"/>
                <a:gridCol w="1098611"/>
                <a:gridCol w="1098611"/>
                <a:gridCol w="1116049"/>
              </a:tblGrid>
              <a:tr h="13832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6861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اصلی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5/3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3832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مواد اولیه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3832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محصولات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6861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مربی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2448" y="984415"/>
            <a:ext cx="69653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2: برنامه ریزی فضایی کارگاه خوشنویسی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175 متر مربع با اعمال ضریب 200 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92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265161"/>
              </p:ext>
            </p:extLst>
          </p:nvPr>
        </p:nvGraphicFramePr>
        <p:xfrm>
          <a:off x="2368352" y="1992288"/>
          <a:ext cx="8136904" cy="583264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14391"/>
                <a:gridCol w="1048312"/>
                <a:gridCol w="1397751"/>
                <a:gridCol w="1064953"/>
                <a:gridCol w="1048312"/>
                <a:gridCol w="1064953"/>
                <a:gridCol w="1098232"/>
              </a:tblGrid>
              <a:tr h="131068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مساحت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335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اصلی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31068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مواد اولیه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5/12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31068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محصولات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5/12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335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وسایل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5/12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335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مربی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50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56384" y="644384"/>
            <a:ext cx="794801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3: کارگاه طراحی و نقاشی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485 متر مربع با اعمال ضریب 525 متر مربع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7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762861"/>
              </p:ext>
            </p:extLst>
          </p:nvPr>
        </p:nvGraphicFramePr>
        <p:xfrm>
          <a:off x="3376465" y="2208311"/>
          <a:ext cx="7704854" cy="385171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59680"/>
                <a:gridCol w="1022997"/>
                <a:gridCol w="1256086"/>
                <a:gridCol w="1022997"/>
                <a:gridCol w="997100"/>
                <a:gridCol w="1022997"/>
                <a:gridCol w="1022997"/>
              </a:tblGrid>
              <a:tr h="129831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سرانه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2754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اصلی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5/2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5/37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5/37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2754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ظهور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9831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اتاق اشیا و مواد ظهور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68492" y="962202"/>
            <a:ext cx="803296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4: کارگاه عکاسی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5/74 متر مربع با اعمال ضریب 100 متر مربع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93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32" y="384048"/>
            <a:ext cx="12250031" cy="8917146"/>
          </a:xfrm>
        </p:spPr>
        <p:txBody>
          <a:bodyPr>
            <a:normAutofit/>
          </a:bodyPr>
          <a:lstStyle/>
          <a:p>
            <a:pPr lvl="0" algn="ctr"/>
            <a: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  <a:t>بخش اول :</a:t>
            </a:r>
            <a:b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</a:br>
            <a: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  <a:t> چهاچوبِ گزارش</a:t>
            </a:r>
            <a:b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</a:br>
            <a:endParaRPr lang="fa-IR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127053"/>
              </p:ext>
            </p:extLst>
          </p:nvPr>
        </p:nvGraphicFramePr>
        <p:xfrm>
          <a:off x="3088433" y="1920279"/>
          <a:ext cx="7200799" cy="489654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63760"/>
                <a:gridCol w="947820"/>
                <a:gridCol w="1171611"/>
                <a:gridCol w="960984"/>
                <a:gridCol w="947820"/>
                <a:gridCol w="947820"/>
                <a:gridCol w="960984"/>
              </a:tblGrid>
              <a:tr h="98587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اجزای فضا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7652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اصلی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175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98587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مواد اولیه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98587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محصولات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7652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مربی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98587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محل شستشو و رختکن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04456" y="624135"/>
            <a:ext cx="696536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5: برنامه ریزی فضایی کارگاه فرش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500 متر مربع با اعمال ضریب 575 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03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322677"/>
              </p:ext>
            </p:extLst>
          </p:nvPr>
        </p:nvGraphicFramePr>
        <p:xfrm>
          <a:off x="3088432" y="1738647"/>
          <a:ext cx="6432599" cy="439810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28939"/>
                <a:gridCol w="846704"/>
                <a:gridCol w="1046620"/>
                <a:gridCol w="858464"/>
                <a:gridCol w="846704"/>
                <a:gridCol w="846704"/>
                <a:gridCol w="858464"/>
              </a:tblGrid>
              <a:tr h="76926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اجزای فضا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182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اصلی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6926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مواد اولیه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5/12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6926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محصولات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5/12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182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مربی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3094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محل شستشو و رختکن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43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80520" y="768152"/>
            <a:ext cx="540244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6: برنامه ریزی فضایی کارگاه قلم زنی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73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749547"/>
              </p:ext>
            </p:extLst>
          </p:nvPr>
        </p:nvGraphicFramePr>
        <p:xfrm>
          <a:off x="2728393" y="1632247"/>
          <a:ext cx="7632847" cy="547260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39586"/>
                <a:gridCol w="1004689"/>
                <a:gridCol w="1241908"/>
                <a:gridCol w="1018643"/>
                <a:gridCol w="1004689"/>
                <a:gridCol w="1004689"/>
                <a:gridCol w="1018643"/>
              </a:tblGrid>
              <a:tr h="110185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اجزای فضا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3258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اصلی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90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10185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مواد اولیه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5/12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10185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محصولات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5/12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3258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مربی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10185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محل شستشو و رختکن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2448" y="552128"/>
            <a:ext cx="696536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7: برنامه ریزی فضایی کارگاه سفالگری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485 متر مربع با اعمال ضریب 525 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462250"/>
              </p:ext>
            </p:extLst>
          </p:nvPr>
        </p:nvGraphicFramePr>
        <p:xfrm>
          <a:off x="3088432" y="2064298"/>
          <a:ext cx="7920879" cy="446449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97801"/>
                <a:gridCol w="1051680"/>
                <a:gridCol w="1291304"/>
                <a:gridCol w="1051680"/>
                <a:gridCol w="1025054"/>
                <a:gridCol w="1051680"/>
                <a:gridCol w="1051680"/>
              </a:tblGrid>
              <a:tr h="129403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2547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  اصلی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9403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مواد اولیه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2547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وسایل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2547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مربی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_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_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50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64496" y="480120"/>
            <a:ext cx="69653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8: برنامه ریزی فضایی کارگاه علوم و نجوم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220 متر مربع با اعمال ضریب 275 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56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8152" y="624136"/>
            <a:ext cx="1152128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/>
              <a:t>آموزش نظری</a:t>
            </a:r>
            <a:endParaRPr lang="en-US" dirty="0"/>
          </a:p>
          <a:p>
            <a:pPr algn="ctr"/>
            <a:r>
              <a:rPr lang="ar-SA" dirty="0"/>
              <a:t>این قسمت شامل کلاس های صرف نظری همراه با بخش نظری آموزش عملی می باشد</a:t>
            </a:r>
            <a:endParaRPr lang="en-US" dirty="0"/>
          </a:p>
          <a:p>
            <a:pPr algn="ctr"/>
            <a:r>
              <a:rPr lang="ar-SA" dirty="0"/>
              <a:t>که در دو ظرفیت 25 و 45 نفره برنامه ریزی شده است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429403"/>
              </p:ext>
            </p:extLst>
          </p:nvPr>
        </p:nvGraphicFramePr>
        <p:xfrm>
          <a:off x="3359817" y="3792488"/>
          <a:ext cx="6982016" cy="388843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30728"/>
                <a:gridCol w="911212"/>
                <a:gridCol w="1155957"/>
                <a:gridCol w="914980"/>
                <a:gridCol w="911212"/>
                <a:gridCol w="923047"/>
                <a:gridCol w="934880"/>
              </a:tblGrid>
              <a:tr h="131068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335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کلاس درس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3352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؟؟؟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31068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کنفرانس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120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6464" y="2280320"/>
            <a:ext cx="696536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9: برنامه ریزی فضایی کلاس های نظری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780 متر مربع با اعمال ضریب 825 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23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430081"/>
              </p:ext>
            </p:extLst>
          </p:nvPr>
        </p:nvGraphicFramePr>
        <p:xfrm>
          <a:off x="2440361" y="2568352"/>
          <a:ext cx="8424935" cy="540059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716846"/>
                <a:gridCol w="1274360"/>
                <a:gridCol w="1575251"/>
                <a:gridCol w="1292059"/>
                <a:gridCol w="1274360"/>
                <a:gridCol w="1292059"/>
              </a:tblGrid>
              <a:tr h="4848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ظرفیت(نفر)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848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سرپرست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848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انتظار منشی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00318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استراحت مربیان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848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دبیرخانه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848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آبدارخانه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00318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سرویس بهداشتی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848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وضوخانه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848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نمازخانه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50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64496" y="840160"/>
            <a:ext cx="72008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</a:t>
            </a:r>
            <a:r>
              <a:rPr lang="ar-SA" sz="2400" b="1" dirty="0">
                <a:latin typeface="Calibri" pitchFamily="34" charset="0"/>
                <a:ea typeface="Times New Roman" pitchFamily="18" charset="0"/>
                <a:cs typeface="B Nazanin" pitchFamily="2" charset="-78"/>
              </a:rPr>
              <a:t>شماره</a:t>
            </a:r>
            <a:r>
              <a:rPr kumimoji="0" lang="ar-SA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10: برنامه ریزی فضایی قسمت اداری بخش آموزشی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84376" y="1594212"/>
            <a:ext cx="777686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کل مساحت فضا: 215 متر مربع با اعمال ضریب 250 متر مربع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8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493937"/>
              </p:ext>
            </p:extLst>
          </p:nvPr>
        </p:nvGraphicFramePr>
        <p:xfrm>
          <a:off x="3264944" y="2064296"/>
          <a:ext cx="7620455" cy="446449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34221"/>
                <a:gridCol w="1013495"/>
                <a:gridCol w="1244417"/>
                <a:gridCol w="1013495"/>
                <a:gridCol w="987837"/>
                <a:gridCol w="1013495"/>
                <a:gridCol w="1013495"/>
              </a:tblGrid>
              <a:tr h="152194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اجزای فضا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356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آتلیه تحقیقاتی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356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سایت رایانه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356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اساتید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356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چاپ و تکثیر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92488" y="552128"/>
            <a:ext cx="69653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11: برنامه ریزی فضایی بخش پژوهشی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185 متر مربع با اعمال ضریب 200 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7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926489"/>
              </p:ext>
            </p:extLst>
          </p:nvPr>
        </p:nvGraphicFramePr>
        <p:xfrm>
          <a:off x="496144" y="2193472"/>
          <a:ext cx="11377264" cy="368725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382967"/>
                <a:gridCol w="1468293"/>
                <a:gridCol w="1925630"/>
                <a:gridCol w="1468293"/>
                <a:gridCol w="1444223"/>
                <a:gridCol w="1468293"/>
                <a:gridCol w="1219565"/>
              </a:tblGrid>
              <a:tr h="3732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32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مدیریت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32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معاون امور مالی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32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سمینار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_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32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مسئول آشپزخانه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32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آبدارخانه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9468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سرویس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320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algn="r" rtl="1"/>
                      <a:r>
                        <a:rPr lang="en-US" sz="1000">
                          <a:effectLst/>
                        </a:rPr>
                        <a:t>_ </a:t>
                      </a:r>
                      <a:endParaRPr lang="en-US" sz="1000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80520" y="717051"/>
            <a:ext cx="603081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12: برنامه ریزی فضایی بخش اداری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10538" y="1532659"/>
            <a:ext cx="64008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2400" b="1" dirty="0"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120 متر مربع با اعمال ضریب 150 متر</a:t>
            </a:r>
            <a:r>
              <a:rPr lang="ar-SA" sz="2800" dirty="0"/>
              <a:t> مربع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61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698188"/>
              </p:ext>
            </p:extLst>
          </p:nvPr>
        </p:nvGraphicFramePr>
        <p:xfrm>
          <a:off x="2800399" y="2640358"/>
          <a:ext cx="7885152" cy="554461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95453"/>
                <a:gridCol w="1042387"/>
                <a:gridCol w="1277764"/>
                <a:gridCol w="1042387"/>
                <a:gridCol w="1042387"/>
                <a:gridCol w="1042387"/>
                <a:gridCol w="1042387"/>
              </a:tblGrid>
              <a:tr h="85520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ظرفیت(نفر)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5520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بخش قفسه های باز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5520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بخش قفسه های بسته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600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600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5520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بخش کاتالوگ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5520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بخش مراجعه و کتابدار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1336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قرائت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5520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رختکن وسایل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94470" y="1527812"/>
            <a:ext cx="72891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13: برنامه ریزی فضایی کتابخانه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2625 متر مربع با اعمال ضریب 2750 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22634" y="188985"/>
            <a:ext cx="76328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بخش اطلاع رسانی</a:t>
            </a:r>
            <a:endParaRPr lang="en-US" dirty="0"/>
          </a:p>
          <a:p>
            <a:r>
              <a:rPr lang="ar-SA" dirty="0"/>
              <a:t>شامل: فضاهای کتابخانه، سمعی بصری، انفورماتیک و قسمت اداری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93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777403"/>
              </p:ext>
            </p:extLst>
          </p:nvPr>
        </p:nvGraphicFramePr>
        <p:xfrm>
          <a:off x="1078992" y="2784376"/>
          <a:ext cx="11075663" cy="415099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54252"/>
                <a:gridCol w="1428362"/>
                <a:gridCol w="1943510"/>
                <a:gridCol w="1428362"/>
                <a:gridCol w="1311284"/>
                <a:gridCol w="1381531"/>
                <a:gridCol w="1428362"/>
              </a:tblGrid>
              <a:tr h="50704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0704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آرشیو فیلم ویدئو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0704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آرشیوعکس و اسلاید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0704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آرشیونوارهای صوتی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0704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فیلم، اسلاید و سخنرانی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0789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میکروفیلم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7896">
                <a:tc>
                  <a:txBody>
                    <a:bodyPr/>
                    <a:lstStyle/>
                    <a:p>
                      <a:pPr algn="r" rtl="1"/>
                      <a:endParaRPr lang="en-US" sz="1000">
                        <a:effectLst/>
                      </a:endParaRPr>
                    </a:p>
                    <a:p>
                      <a:pPr algn="r" rtl="1"/>
                      <a:r>
                        <a:rPr lang="en-US" sz="1000">
                          <a:effectLst/>
                        </a:rPr>
                        <a:t>_ </a:t>
                      </a:r>
                      <a:endParaRPr lang="en-US" sz="1000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20480" y="789058"/>
            <a:ext cx="649408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14: برنامه ریزی فضایی سمعی بصری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84376" y="1627748"/>
            <a:ext cx="748883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کل مساحت فضا: 150 متر مربع با اعمال ضریب 175متر مربع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250031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نگاهی مختصر بر برنامه دهی در معماری: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081934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3929090" cy="7143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972436" y="2014518"/>
            <a:ext cx="454341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امروزه مابین فعالیت های متعدد در طراحی پژوهی معماری ، برنامه دهی به عنوان یکی از مراحل فرایند طراحی محسوب می شود که توسط ان طراح با موضوع و اهداف یک پروژه ی طراحی بخصوص در زمینه ی نیازهای استفاده کنندگان ، محیط و بستر پروژه اشنا می گردد و به صورتی نظام مند این اطلاعات و ایده های مناسب را در سطوح مختلف مراحل طراحی بکار می گیرد بنابر این در مبحث برنامه دهی به مسایل روبرو میبایست توجه نمود :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186222" y="3371840"/>
            <a:ext cx="3357586" cy="135732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bg1"/>
                </a:solidFill>
                <a:cs typeface="B Davat" pitchFamily="2" charset="-78"/>
              </a:rPr>
              <a:t>برنامه دهی معماری</a:t>
            </a:r>
          </a:p>
          <a:p>
            <a:pPr algn="ctr"/>
            <a:r>
              <a:rPr lang="fa-IR" sz="3200" dirty="0" smtClean="0">
                <a:solidFill>
                  <a:schemeClr val="bg1"/>
                </a:solidFill>
                <a:cs typeface="B Davat" pitchFamily="2" charset="-78"/>
              </a:rPr>
              <a:t>چیست ؟</a:t>
            </a:r>
            <a:endParaRPr lang="en-GB" sz="3200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114784" y="6157922"/>
            <a:ext cx="3500462" cy="135732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bg1"/>
                </a:solidFill>
                <a:cs typeface="B Davat" pitchFamily="2" charset="-78"/>
              </a:rPr>
              <a:t>چگونه برنامه دهی با فرایند</a:t>
            </a:r>
          </a:p>
          <a:p>
            <a:pPr algn="ctr"/>
            <a:r>
              <a:rPr lang="fa-IR" sz="3200" dirty="0" smtClean="0">
                <a:solidFill>
                  <a:schemeClr val="bg1"/>
                </a:solidFill>
                <a:cs typeface="B Davat" pitchFamily="2" charset="-78"/>
              </a:rPr>
              <a:t>طراحی انطباق می یابد؟</a:t>
            </a:r>
            <a:endParaRPr lang="en-GB" sz="3200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57242" y="2731097"/>
            <a:ext cx="2362200" cy="45720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bg1"/>
                </a:solidFill>
                <a:cs typeface="B Davat" pitchFamily="2" charset="-78"/>
              </a:rPr>
              <a:t>تعاریف</a:t>
            </a:r>
            <a:endParaRPr lang="en-GB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28570" y="3443278"/>
            <a:ext cx="2990872" cy="41909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bg1"/>
                </a:solidFill>
                <a:cs typeface="B Davat" pitchFamily="2" charset="-78"/>
              </a:rPr>
              <a:t>نقش مدارک برنامه</a:t>
            </a:r>
            <a:endParaRPr lang="en-GB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28570" y="4157657"/>
            <a:ext cx="2990872" cy="40223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bg1"/>
                </a:solidFill>
                <a:cs typeface="B Davat" pitchFamily="2" charset="-78"/>
              </a:rPr>
              <a:t>وضعیت موجود</a:t>
            </a:r>
            <a:endParaRPr lang="en-GB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71512" y="4872038"/>
            <a:ext cx="2347930" cy="38538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bg1"/>
                </a:solidFill>
                <a:cs typeface="B Davat" pitchFamily="2" charset="-78"/>
              </a:rPr>
              <a:t>وضعیت آتی</a:t>
            </a:r>
            <a:endParaRPr lang="en-GB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957242" y="7379297"/>
            <a:ext cx="2362200" cy="45720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bg1"/>
                </a:solidFill>
                <a:cs typeface="B Davat" pitchFamily="2" charset="-78"/>
              </a:rPr>
              <a:t>تعامل بین برنامه و طرح</a:t>
            </a:r>
            <a:endParaRPr lang="en-GB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00008" y="6729426"/>
            <a:ext cx="2924877" cy="40368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bg1"/>
                </a:solidFill>
                <a:cs typeface="B Davat" pitchFamily="2" charset="-78"/>
              </a:rPr>
              <a:t>الگوهای دیگر</a:t>
            </a:r>
            <a:endParaRPr lang="en-GB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957242" y="5968341"/>
            <a:ext cx="2362200" cy="45720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bg1"/>
                </a:solidFill>
                <a:cs typeface="B Davat" pitchFamily="2" charset="-78"/>
              </a:rPr>
              <a:t>فرایند مرسوم</a:t>
            </a:r>
            <a:endParaRPr lang="en-GB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3471842" y="2871774"/>
            <a:ext cx="304800" cy="2297723"/>
          </a:xfrm>
          <a:prstGeom prst="rightBrac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Brace 20"/>
          <p:cNvSpPr/>
          <p:nvPr/>
        </p:nvSpPr>
        <p:spPr>
          <a:xfrm>
            <a:off x="3471842" y="6160097"/>
            <a:ext cx="304800" cy="1524000"/>
          </a:xfrm>
          <a:prstGeom prst="rightBrac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251325"/>
              </p:ext>
            </p:extLst>
          </p:nvPr>
        </p:nvGraphicFramePr>
        <p:xfrm>
          <a:off x="3088432" y="1632248"/>
          <a:ext cx="6903318" cy="525493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92943"/>
                <a:gridCol w="851094"/>
                <a:gridCol w="1402729"/>
                <a:gridCol w="1008704"/>
                <a:gridCol w="725006"/>
                <a:gridCol w="914138"/>
                <a:gridCol w="1008704"/>
              </a:tblGrid>
              <a:tr h="80638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اجزای فضا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2300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استقرار ترمینال ها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0638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کنترل و تحویل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897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مدیر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2300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آرشیو دیسک و کتاب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0638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کامپیوتر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88432" y="480120"/>
            <a:ext cx="691727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15: برنامه ریزی فضایی قسمت انفورماتیک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150 متر مربع با اعمال ضریب 175متر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9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27927"/>
              </p:ext>
            </p:extLst>
          </p:nvPr>
        </p:nvGraphicFramePr>
        <p:xfrm>
          <a:off x="2224335" y="1875563"/>
          <a:ext cx="10283578" cy="457975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788448"/>
                <a:gridCol w="1366176"/>
                <a:gridCol w="1689090"/>
                <a:gridCol w="1366176"/>
                <a:gridCol w="1341336"/>
                <a:gridCol w="1366176"/>
                <a:gridCol w="1366176"/>
              </a:tblGrid>
              <a:tr h="46787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اجزای فضا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6787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دفترمدیر و منشی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6787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دفتر پرسنل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6787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تایپ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6787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تکثیر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6787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آبدارخانه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6787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لوازم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5912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سرویس نظافت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/>
                </a:tc>
              </a:tr>
              <a:tr h="745495">
                <a:tc>
                  <a:txBody>
                    <a:bodyPr/>
                    <a:lstStyle/>
                    <a:p>
                      <a:pPr algn="r" rtl="1"/>
                      <a:endParaRPr lang="en-US" sz="1000">
                        <a:effectLst/>
                      </a:endParaRPr>
                    </a:p>
                    <a:p>
                      <a:pPr algn="r" rtl="1"/>
                      <a:r>
                        <a:rPr lang="en-US" sz="1000">
                          <a:effectLst/>
                        </a:rPr>
                        <a:t>10 </a:t>
                      </a:r>
                      <a:endParaRPr lang="en-US" sz="1000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16424" y="552128"/>
            <a:ext cx="733085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16: برنامه ریزی فضایی قسمت اداری بخش اطلاع رسانی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125 متر مربع با اعمال ضریب 150متر مربع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57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02612"/>
              </p:ext>
            </p:extLst>
          </p:nvPr>
        </p:nvGraphicFramePr>
        <p:xfrm>
          <a:off x="2296344" y="1622092"/>
          <a:ext cx="8928993" cy="575308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48713"/>
                <a:gridCol w="1185433"/>
                <a:gridCol w="1472233"/>
                <a:gridCol w="1185433"/>
                <a:gridCol w="1166315"/>
                <a:gridCol w="1185433"/>
                <a:gridCol w="1185433"/>
              </a:tblGrid>
              <a:tr h="90124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90124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اطلاعات و پذیرش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3562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مدیر و منشی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3562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کارکنان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90124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معاون امور مالی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3562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حسابداری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3562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تدارکات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3562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بایگانی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3562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حفاظت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3562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سرویس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554981"/>
              </p:ext>
            </p:extLst>
          </p:nvPr>
        </p:nvGraphicFramePr>
        <p:xfrm>
          <a:off x="2368352" y="7392888"/>
          <a:ext cx="8784976" cy="18002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79184"/>
                <a:gridCol w="1260371"/>
                <a:gridCol w="1523732"/>
                <a:gridCol w="1260371"/>
                <a:gridCol w="1222749"/>
                <a:gridCol w="1260371"/>
                <a:gridCol w="978198"/>
              </a:tblGrid>
              <a:tr h="45005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آبدارخانه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5005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معاونت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5005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روابط عمومی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5005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سمینار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054104" y="459796"/>
            <a:ext cx="59170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بخش اداری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17: برنامه ریزی فضایی بخش اداری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395 متر مربع با اعمال ضریب 425متر مربع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13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104242"/>
              </p:ext>
            </p:extLst>
          </p:nvPr>
        </p:nvGraphicFramePr>
        <p:xfrm>
          <a:off x="2586138" y="2856384"/>
          <a:ext cx="7920878" cy="540059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92682"/>
                <a:gridCol w="1044511"/>
                <a:gridCol w="1305641"/>
                <a:gridCol w="1044511"/>
                <a:gridCol w="1044511"/>
                <a:gridCol w="1044511"/>
                <a:gridCol w="1044511"/>
              </a:tblGrid>
              <a:tr h="77151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7151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فضاهای اصلی موزه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291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اطلاعات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291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دفتر فروش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17011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کنفرانس و اسلاید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rtl="1"/>
                      <a:endParaRPr lang="en-US" sz="1000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17011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نگهداری اشیا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7151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دفتر حفاظت و پرسنل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04456" y="912168"/>
            <a:ext cx="712112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بخش فرهنگی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18: برنامه ریزی فضایی موزه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52848" y="1916510"/>
            <a:ext cx="773690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کل مساحت فضا: 1080 متر مربع با اعمال ضریب 1100متر مربع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48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585979"/>
              </p:ext>
            </p:extLst>
          </p:nvPr>
        </p:nvGraphicFramePr>
        <p:xfrm>
          <a:off x="2586978" y="2316238"/>
          <a:ext cx="7952930" cy="598841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73168"/>
                <a:gridCol w="1029876"/>
                <a:gridCol w="1411311"/>
                <a:gridCol w="1048947"/>
                <a:gridCol w="1010805"/>
                <a:gridCol w="1029876"/>
                <a:gridCol w="1048947"/>
              </a:tblGrid>
              <a:tr h="85548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ظرفیت(نفر)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5548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فضای اصلی نمایشگاه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650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650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1350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اطلاعات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9747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کنفرانس و اسلاید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5548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نگهداری آثار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5548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بارگیری و تخلیه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5548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دفتر حفاظت و پرسنل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96344" y="552128"/>
            <a:ext cx="8208912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نمایشگاه ها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19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2288" y="1531720"/>
            <a:ext cx="831296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کل مساحت فضا: 937 متر مربع با اعمال ضریب 1000متر مربع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540144"/>
              </p:ext>
            </p:extLst>
          </p:nvPr>
        </p:nvGraphicFramePr>
        <p:xfrm>
          <a:off x="2440358" y="1920279"/>
          <a:ext cx="8496946" cy="532859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94987"/>
                <a:gridCol w="1078628"/>
                <a:gridCol w="1364794"/>
                <a:gridCol w="1122653"/>
                <a:gridCol w="1056616"/>
                <a:gridCol w="1078628"/>
                <a:gridCol w="1100640"/>
              </a:tblGrid>
              <a:tr h="71524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مساحت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08476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انتظار(ورودی رزرو)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84/0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1524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تماشاچیان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84/0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600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1524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سرویس های بهداشتی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45715">
                <a:tc>
                  <a:txBody>
                    <a:bodyPr/>
                    <a:lstStyle/>
                    <a:p>
                      <a:pPr rtl="1"/>
                      <a:endParaRPr lang="en-US" sz="1000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4571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کنترل نور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1524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کنترل پروژکسیون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4571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کنترل صدا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4571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صحنه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200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48472" y="480120"/>
            <a:ext cx="704551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20: برنامه ریزی فضایی نمایشگاه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937 متر مربع با اعمال ضریب 1000متر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788785"/>
              </p:ext>
            </p:extLst>
          </p:nvPr>
        </p:nvGraphicFramePr>
        <p:xfrm>
          <a:off x="2368349" y="2496344"/>
          <a:ext cx="7853715" cy="410445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65863"/>
                <a:gridCol w="1041471"/>
                <a:gridCol w="1280497"/>
                <a:gridCol w="1041471"/>
                <a:gridCol w="1041471"/>
                <a:gridCol w="1041471"/>
                <a:gridCol w="1041471"/>
              </a:tblGrid>
              <a:tr h="3420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8407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مسئولیت عملیات صحنه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_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کارکنان دکور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وسایل صحنه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8407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سازهای موسیقی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8407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 دکورهای ساخته شده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سرویس بهداشتی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مسئول سالن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مدیر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40360" y="958702"/>
            <a:ext cx="720101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21: برنامه ریزی فضایی آمفی تئاتر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1571 متر مربع با اعمال ضریب 1650متر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11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475296"/>
              </p:ext>
            </p:extLst>
          </p:nvPr>
        </p:nvGraphicFramePr>
        <p:xfrm>
          <a:off x="2368353" y="2784376"/>
          <a:ext cx="7133630" cy="362788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12147"/>
                <a:gridCol w="857942"/>
                <a:gridCol w="1493455"/>
                <a:gridCol w="1016820"/>
                <a:gridCol w="714952"/>
                <a:gridCol w="921494"/>
                <a:gridCol w="1016820"/>
              </a:tblGrid>
              <a:tr h="8091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091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فضای نشستن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7/1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70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091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آماده سازی و سرو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0919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ظرفشویی و انبار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9112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صندوق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04256" y="1128192"/>
            <a:ext cx="950505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بخش تجاری خدماتی تریا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22: برنامه ریزی فضایی تریا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3200" dirty="0"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</a:t>
            </a:r>
            <a:r>
              <a:rPr lang="fa-IR" sz="3200" dirty="0" smtClean="0">
                <a:latin typeface="Calibri" pitchFamily="34" charset="0"/>
                <a:ea typeface="Times New Roman" pitchFamily="18" charset="0"/>
                <a:cs typeface="B Nazanin" pitchFamily="2" charset="-78"/>
              </a:rPr>
              <a:t>205</a:t>
            </a:r>
            <a:r>
              <a:rPr lang="ar-SA" sz="3200" dirty="0" smtClean="0">
                <a:latin typeface="Calibri" pitchFamily="34" charset="0"/>
                <a:ea typeface="Times New Roman" pitchFamily="18" charset="0"/>
                <a:cs typeface="B Nazanin" pitchFamily="2" charset="-78"/>
              </a:rPr>
              <a:t>متر مربع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58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966567"/>
              </p:ext>
            </p:extLst>
          </p:nvPr>
        </p:nvGraphicFramePr>
        <p:xfrm>
          <a:off x="2152329" y="2352328"/>
          <a:ext cx="8712967" cy="403244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08608"/>
                <a:gridCol w="831457"/>
                <a:gridCol w="1437725"/>
                <a:gridCol w="987355"/>
                <a:gridCol w="692879"/>
                <a:gridCol w="883422"/>
                <a:gridCol w="2771521"/>
              </a:tblGrid>
              <a:tr h="89279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35405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تأسیسات حرارتی و برودتی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35405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تأسیسات برق اضطراری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3153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50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04456" y="840160"/>
            <a:ext cx="695254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بخش تاسیسات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23:برنامه ریزی فضایی تاسیسات مجموعه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550 متر مربع با اعمال ضریب 600 متر مربع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50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565063"/>
              </p:ext>
            </p:extLst>
          </p:nvPr>
        </p:nvGraphicFramePr>
        <p:xfrm>
          <a:off x="3376463" y="2352328"/>
          <a:ext cx="6135043" cy="383038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43769"/>
                <a:gridCol w="788625"/>
                <a:gridCol w="1124951"/>
                <a:gridCol w="811821"/>
                <a:gridCol w="777029"/>
                <a:gridCol w="788625"/>
                <a:gridCol w="800223"/>
              </a:tblGrid>
              <a:tr h="109962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اجزای فضا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09962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نگهبانی و اطلاعات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09962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سرویس بهداشتی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3150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پارکینگ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1500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64496" y="1056184"/>
            <a:ext cx="626966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24: برنامه ریزی فضایی نگهبانی و پارکینگ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1522 متر مربع با اعمال ضریب 1600 متر مربع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31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801600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   الگو اصلی برنامه دهی :</a:t>
            </a:r>
            <a:endParaRPr lang="fa-IR" dirty="0">
              <a:effectLst/>
              <a:cs typeface="B Davat" pitchFamily="2" charset="-78"/>
            </a:endParaRPr>
          </a:p>
        </p:txBody>
      </p:sp>
      <p:pic>
        <p:nvPicPr>
          <p:cNvPr id="1026" name="Picture 2" descr="C:\Users\Personal\Desktop\Picture1.jpg"/>
          <p:cNvPicPr>
            <a:picLocks noChangeAspect="1" noChangeArrowheads="1"/>
          </p:cNvPicPr>
          <p:nvPr/>
        </p:nvPicPr>
        <p:blipFill>
          <a:blip r:embed="rId2"/>
          <a:srcRect r="3039"/>
          <a:stretch>
            <a:fillRect/>
          </a:stretch>
        </p:blipFill>
        <p:spPr bwMode="auto">
          <a:xfrm>
            <a:off x="0" y="1871642"/>
            <a:ext cx="5890027" cy="4572032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" r="3673" b="13889"/>
          <a:stretch>
            <a:fillRect/>
          </a:stretch>
        </p:blipFill>
        <p:spPr>
          <a:xfrm>
            <a:off x="5729239" y="1871642"/>
            <a:ext cx="7072362" cy="4714908"/>
          </a:xfrm>
          <a:prstGeom prst="rect">
            <a:avLst/>
          </a:prstGeom>
        </p:spPr>
      </p:pic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357718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3929090" cy="7143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257132" y="6800864"/>
            <a:ext cx="1225871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400" b="1" u="sng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ماموریت </a:t>
            </a:r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: موضوع و مقصود پروژه</a:t>
            </a:r>
          </a:p>
          <a:p>
            <a:pPr algn="ctr"/>
            <a:r>
              <a:rPr lang="fa-IR" sz="3400" b="1" u="sng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هدف </a:t>
            </a:r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: بیانیه ای است که سطح کیفی ایده آل را مطرح می کند</a:t>
            </a:r>
          </a:p>
          <a:p>
            <a:pPr algn="ctr"/>
            <a:r>
              <a:rPr lang="fa-IR" sz="3400" b="1" u="sng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ضرورت های عملکردی </a:t>
            </a:r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: وسیله ای است برای تحقق هدف</a:t>
            </a:r>
          </a:p>
          <a:p>
            <a:pPr algn="ctr"/>
            <a:r>
              <a:rPr lang="fa-IR" sz="3400" b="1" u="sng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کانسپت </a:t>
            </a:r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: نموداری که روابط سازمان دهی شده را ایده آل نشان میدهد که از کل به جز جاری است.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804021"/>
              </p:ext>
            </p:extLst>
          </p:nvPr>
        </p:nvGraphicFramePr>
        <p:xfrm>
          <a:off x="2224336" y="2568352"/>
          <a:ext cx="7848875" cy="515192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67465"/>
                <a:gridCol w="1030281"/>
                <a:gridCol w="1273803"/>
                <a:gridCol w="1049015"/>
                <a:gridCol w="1030281"/>
                <a:gridCol w="1049015"/>
                <a:gridCol w="1049015"/>
              </a:tblGrid>
              <a:tr h="69463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اجزای فضا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ظرفیت(نفر)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9463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ورودی و انتظار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9463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سرویس بهداشتی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3575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تلفن عمومی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9463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سالن غذاخوری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6/1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3575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صندوق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3575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سرو غذا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3575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انبار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3575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آشپزخانه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9463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رختکن و دوش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36504" y="840160"/>
            <a:ext cx="504978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25: برنامه فضایی رستوران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8352" y="1537737"/>
            <a:ext cx="705678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کل مساحت فضا: 818 متر مربع با اعمال ضریب 850متر مربع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552879"/>
              </p:ext>
            </p:extLst>
          </p:nvPr>
        </p:nvGraphicFramePr>
        <p:xfrm>
          <a:off x="3448473" y="1992288"/>
          <a:ext cx="6192687" cy="259228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68266"/>
                <a:gridCol w="884669"/>
                <a:gridCol w="1094197"/>
                <a:gridCol w="896311"/>
                <a:gridCol w="884669"/>
                <a:gridCol w="884669"/>
                <a:gridCol w="779906"/>
              </a:tblGrid>
              <a:tr h="73714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اجزای فضا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سرانه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ظرفیت(نفر)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تعداد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ضریب زیر بنا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مساحت کل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49883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اتاق کمک های اولیه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5630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نمازخانه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>
                          <a:effectLst/>
                        </a:rPr>
                        <a:t>_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400" dirty="0">
                          <a:effectLst/>
                        </a:rPr>
                        <a:t>150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68552" y="840160"/>
            <a:ext cx="59057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جدول شماره 26: برنامه ریزی فضایی ایمنی و نمازخانه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کل مساحت فضا: 165 متر مربع با اعمال ضریب 175متر مربع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23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250031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وضع آتی 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081934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4071966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Rectangle 37"/>
          <p:cNvSpPr/>
          <p:nvPr/>
        </p:nvSpPr>
        <p:spPr>
          <a:xfrm>
            <a:off x="8882774" y="2729108"/>
            <a:ext cx="3471842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a-IR" sz="2800" dirty="0" smtClean="0">
                <a:latin typeface="Calibri" pitchFamily="34" charset="0"/>
                <a:ea typeface="Calibri" pitchFamily="34" charset="0"/>
                <a:cs typeface="B Davat" pitchFamily="2" charset="-78"/>
              </a:rPr>
              <a:t>دیاگرامی ساده و ابتدایی که به بیان روابطی که ایده را بطور کامل در سایت  معرفی می کند میپردازد و از جز به کل در غالب نظمی خاص به صورت یک دیاگرام یا نمودار بیان میکند که با در نظر گرفتن ضروریات عملکردی اهداف را جمع بندی کرده برای نیل به ماموریت.</a:t>
            </a:r>
          </a:p>
          <a:p>
            <a:pPr algn="justLow"/>
            <a:endParaRPr lang="fa-IR" sz="2800" dirty="0" smtClean="0">
              <a:latin typeface="Calibri" pitchFamily="34" charset="0"/>
              <a:ea typeface="Calibri" pitchFamily="34" charset="0"/>
              <a:cs typeface="B Mitra" pitchFamily="2" charset="-78"/>
            </a:endParaRPr>
          </a:p>
          <a:p>
            <a:endParaRPr lang="fa-I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63" t="6568" r="13352" b="6858"/>
          <a:stretch/>
        </p:blipFill>
        <p:spPr>
          <a:xfrm>
            <a:off x="297835" y="4014782"/>
            <a:ext cx="7572428" cy="5179235"/>
          </a:xfrm>
          <a:prstGeom prst="rect">
            <a:avLst/>
          </a:prstGeom>
        </p:spPr>
      </p:pic>
      <p:sp>
        <p:nvSpPr>
          <p:cNvPr id="41" name="Hexagon 40"/>
          <p:cNvSpPr/>
          <p:nvPr/>
        </p:nvSpPr>
        <p:spPr>
          <a:xfrm>
            <a:off x="4672609" y="5143486"/>
            <a:ext cx="2088232" cy="1071570"/>
          </a:xfrm>
          <a:prstGeom prst="hexag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Hexagon 41"/>
          <p:cNvSpPr/>
          <p:nvPr/>
        </p:nvSpPr>
        <p:spPr>
          <a:xfrm>
            <a:off x="4672608" y="4050501"/>
            <a:ext cx="3010039" cy="1071570"/>
          </a:xfrm>
          <a:prstGeom prst="hexag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3" name="Hexagon 42"/>
          <p:cNvSpPr/>
          <p:nvPr/>
        </p:nvSpPr>
        <p:spPr>
          <a:xfrm>
            <a:off x="6976864" y="5657856"/>
            <a:ext cx="840813" cy="2023065"/>
          </a:xfrm>
          <a:prstGeom prst="hexag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7" name="Hexagon 46"/>
          <p:cNvSpPr/>
          <p:nvPr/>
        </p:nvSpPr>
        <p:spPr>
          <a:xfrm>
            <a:off x="4528592" y="6384776"/>
            <a:ext cx="2071702" cy="1184036"/>
          </a:xfrm>
          <a:prstGeom prst="hex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5" name="Hexagon 54"/>
          <p:cNvSpPr/>
          <p:nvPr/>
        </p:nvSpPr>
        <p:spPr>
          <a:xfrm>
            <a:off x="1648272" y="7680920"/>
            <a:ext cx="3411335" cy="1268224"/>
          </a:xfrm>
          <a:prstGeom prst="hex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6" name="Hexagon 55"/>
          <p:cNvSpPr/>
          <p:nvPr/>
        </p:nvSpPr>
        <p:spPr>
          <a:xfrm>
            <a:off x="5104656" y="7713620"/>
            <a:ext cx="2820306" cy="1191436"/>
          </a:xfrm>
          <a:prstGeom prst="hexag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7" name="Hexagon 56"/>
          <p:cNvSpPr/>
          <p:nvPr/>
        </p:nvSpPr>
        <p:spPr>
          <a:xfrm>
            <a:off x="1496892" y="4728592"/>
            <a:ext cx="3031700" cy="2448272"/>
          </a:xfrm>
          <a:prstGeom prst="hexagon">
            <a:avLst/>
          </a:prstGeom>
          <a:noFill/>
          <a:ln w="76200">
            <a:solidFill>
              <a:srgbClr val="00B0F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801600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   روند برنامه دهی 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357718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3929090" cy="7143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8" name="Diagram 7"/>
          <p:cNvGraphicFramePr/>
          <p:nvPr/>
        </p:nvGraphicFramePr>
        <p:xfrm>
          <a:off x="7329494" y="942948"/>
          <a:ext cx="5114916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0" y="1871642"/>
          <a:ext cx="6472238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3257528" y="4657724"/>
          <a:ext cx="7000924" cy="4657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801600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   روند برنامه دهی 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357718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3929090" cy="7143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4" name="Straight Connector 13"/>
          <p:cNvCxnSpPr/>
          <p:nvPr/>
        </p:nvCxnSpPr>
        <p:spPr>
          <a:xfrm>
            <a:off x="4829164" y="5300666"/>
            <a:ext cx="7715303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 rot="19612507" flipV="1">
            <a:off x="10701373" y="2537946"/>
            <a:ext cx="1428760" cy="1000132"/>
          </a:xfrm>
          <a:prstGeom prst="triangle">
            <a:avLst>
              <a:gd name="adj" fmla="val 991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Rectangle 16"/>
          <p:cNvSpPr/>
          <p:nvPr/>
        </p:nvSpPr>
        <p:spPr>
          <a:xfrm>
            <a:off x="-457249" y="3014649"/>
            <a:ext cx="1225871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ماموریت                                            </a:t>
            </a:r>
            <a:r>
              <a:rPr lang="fa-IR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B Davat" pitchFamily="2" charset="-78"/>
              </a:rPr>
              <a:t>برنامه دهی</a:t>
            </a:r>
            <a:endParaRPr lang="fa-IR" sz="3400" dirty="0" smtClean="0">
              <a:solidFill>
                <a:schemeClr val="tx2">
                  <a:lumMod val="75000"/>
                </a:schemeClr>
              </a:solidFill>
              <a:cs typeface="B Davat" pitchFamily="2" charset="-78"/>
            </a:endParaRPr>
          </a:p>
          <a:p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       اهداف</a:t>
            </a:r>
          </a:p>
          <a:p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            ضرورت های عملکردی</a:t>
            </a:r>
          </a:p>
          <a:p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                     </a:t>
            </a:r>
            <a:r>
              <a:rPr lang="fa-IR" sz="3400" dirty="0" smtClean="0">
                <a:solidFill>
                  <a:srgbClr val="FF0000"/>
                </a:solidFill>
                <a:cs typeface="B Davat" pitchFamily="2" charset="-78"/>
              </a:rPr>
              <a:t>کانسپت های برنامه دهی</a:t>
            </a:r>
          </a:p>
          <a:p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 </a:t>
            </a:r>
          </a:p>
          <a:p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                                    </a:t>
            </a:r>
            <a:r>
              <a:rPr lang="fa-IR" sz="3400" dirty="0" smtClean="0">
                <a:solidFill>
                  <a:srgbClr val="FF0000"/>
                </a:solidFill>
                <a:cs typeface="B Davat" pitchFamily="2" charset="-78"/>
              </a:rPr>
              <a:t>کانسپت های طراحی</a:t>
            </a:r>
          </a:p>
          <a:p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                                            مشخصات فنی عناصر</a:t>
            </a:r>
          </a:p>
          <a:p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                                                    مشخصات فنی مصالح</a:t>
            </a:r>
          </a:p>
          <a:p>
            <a:r>
              <a:rPr lang="fa-IR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B Davat" pitchFamily="2" charset="-78"/>
              </a:rPr>
              <a:t>طراحی</a:t>
            </a:r>
            <a:r>
              <a:rPr lang="fa-IR" sz="3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cs typeface="B Davat" pitchFamily="2" charset="-78"/>
              </a:rPr>
              <a:t> </a:t>
            </a:r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                                                       فرم ساخته شده</a:t>
            </a:r>
          </a:p>
          <a:p>
            <a:endParaRPr lang="fa-IR" sz="3400" dirty="0" smtClean="0">
              <a:solidFill>
                <a:schemeClr val="tx2">
                  <a:lumMod val="75000"/>
                </a:schemeClr>
              </a:solidFill>
              <a:cs typeface="B Davat" pitchFamily="2" charset="-78"/>
            </a:endParaRPr>
          </a:p>
        </p:txBody>
      </p:sp>
      <p:sp>
        <p:nvSpPr>
          <p:cNvPr id="19" name="Isosceles Triangle 18"/>
          <p:cNvSpPr/>
          <p:nvPr/>
        </p:nvSpPr>
        <p:spPr>
          <a:xfrm rot="8740843" flipV="1">
            <a:off x="4558105" y="7259453"/>
            <a:ext cx="1428760" cy="1000132"/>
          </a:xfrm>
          <a:prstGeom prst="triangle">
            <a:avLst>
              <a:gd name="adj" fmla="val 991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22" name="Diagram 21"/>
          <p:cNvGraphicFramePr/>
          <p:nvPr/>
        </p:nvGraphicFramePr>
        <p:xfrm>
          <a:off x="328570" y="3228964"/>
          <a:ext cx="3714776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801600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   طراحی: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357718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3929090" cy="7143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12" name="Diagram 11"/>
          <p:cNvGraphicFramePr/>
          <p:nvPr/>
        </p:nvGraphicFramePr>
        <p:xfrm>
          <a:off x="6543676" y="4371972"/>
          <a:ext cx="6257924" cy="4157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12"/>
          <p:cNvSpPr/>
          <p:nvPr/>
        </p:nvSpPr>
        <p:spPr>
          <a:xfrm>
            <a:off x="257132" y="2157394"/>
            <a:ext cx="1225871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a-IR" sz="3400" b="1" u="sng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طراحی : </a:t>
            </a:r>
            <a:r>
              <a:rPr lang="fa-IR" sz="3400" dirty="0" smtClean="0">
                <a:solidFill>
                  <a:schemeClr val="tx2">
                    <a:lumMod val="75000"/>
                  </a:schemeClr>
                </a:solidFill>
                <a:cs typeface="B Davat" pitchFamily="2" charset="-78"/>
              </a:rPr>
              <a:t>فرآیند براوردن نیاز ها و خلق تناسب بهتری است که بین آن چه وجود دارد و آنچه باید باشد که  طی روندی به نام برنامه دهی که شرح مسئله طراحی را بیان می کند انجام میشود و تحت تاثیر نیرو های داخلی و خارجی قرار دارد.</a:t>
            </a:r>
          </a:p>
        </p:txBody>
      </p:sp>
      <p:graphicFrame>
        <p:nvGraphicFramePr>
          <p:cNvPr id="14" name="Diagram 13"/>
          <p:cNvGraphicFramePr/>
          <p:nvPr/>
        </p:nvGraphicFramePr>
        <p:xfrm>
          <a:off x="0" y="3586154"/>
          <a:ext cx="618648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0006"/>
            <a:ext cx="12801600" cy="1357322"/>
          </a:xfrm>
        </p:spPr>
        <p:txBody>
          <a:bodyPr/>
          <a:lstStyle/>
          <a:p>
            <a:pPr algn="ctr"/>
            <a:r>
              <a:rPr lang="fa-IR" dirty="0" smtClean="0">
                <a:effectLst/>
                <a:cs typeface="B Davat" pitchFamily="2" charset="-78"/>
              </a:rPr>
              <a:t>   اطلاعات خام:</a:t>
            </a:r>
            <a:endParaRPr lang="fa-IR" dirty="0">
              <a:effectLst/>
              <a:cs typeface="B Davat" pitchFamily="2" charset="-78"/>
            </a:endParaRPr>
          </a:p>
        </p:txBody>
      </p: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2043082" y="1657328"/>
            <a:ext cx="4357718" cy="158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2238" y="1657328"/>
            <a:ext cx="3929090" cy="71438"/>
          </a:xfrm>
          <a:prstGeom prst="lin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6115048" y="1514452"/>
            <a:ext cx="357190" cy="28575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15" name="Diagram 14"/>
          <p:cNvGraphicFramePr/>
          <p:nvPr/>
        </p:nvGraphicFramePr>
        <p:xfrm>
          <a:off x="-600124" y="1300138"/>
          <a:ext cx="5572164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Diagram 17"/>
          <p:cNvGraphicFramePr/>
          <p:nvPr/>
        </p:nvGraphicFramePr>
        <p:xfrm>
          <a:off x="3757594" y="3371840"/>
          <a:ext cx="8715436" cy="6872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9" name="Down Arrow 18"/>
          <p:cNvSpPr/>
          <p:nvPr/>
        </p:nvSpPr>
        <p:spPr>
          <a:xfrm rot="17044907">
            <a:off x="3173496" y="4226152"/>
            <a:ext cx="557612" cy="4073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32" y="384048"/>
            <a:ext cx="12250031" cy="8917146"/>
          </a:xfrm>
        </p:spPr>
        <p:txBody>
          <a:bodyPr>
            <a:normAutofit/>
          </a:bodyPr>
          <a:lstStyle/>
          <a:p>
            <a:pPr lvl="0" algn="ctr"/>
            <a: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  <a:t>بخش اول :</a:t>
            </a:r>
            <a:b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</a:br>
            <a: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  <a:t> جمع بندیِ گزارش</a:t>
            </a:r>
            <a:b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</a:br>
            <a: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  <a:t/>
            </a:r>
            <a:b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</a:br>
            <a:r>
              <a:rPr lang="fa-IR" sz="4800" dirty="0" smtClean="0">
                <a:solidFill>
                  <a:schemeClr val="tx1"/>
                </a:solidFill>
                <a:effectLst/>
                <a:cs typeface="B Davat" pitchFamily="2" charset="-78"/>
              </a:rPr>
              <a:t>(ساماندهی سایت برج قابوس گنبد)</a:t>
            </a:r>
            <a: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  <a:t/>
            </a:r>
            <a:br>
              <a:rPr lang="fa-IR" sz="9600" dirty="0" smtClean="0">
                <a:solidFill>
                  <a:schemeClr val="tx1"/>
                </a:solidFill>
                <a:effectLst/>
                <a:cs typeface="B Davat" pitchFamily="2" charset="-78"/>
              </a:rPr>
            </a:br>
            <a:endParaRPr lang="fa-IR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693</TotalTime>
  <Words>3447</Words>
  <Application>Microsoft Office PowerPoint</Application>
  <PresentationFormat>A3 Paper (297x420 mm)</PresentationFormat>
  <Paragraphs>1398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Solstice</vt:lpstr>
      <vt:lpstr>PowerPoint Presentation</vt:lpstr>
      <vt:lpstr>بخش اول :  چهاچوبِ گزارش </vt:lpstr>
      <vt:lpstr>نگاهی مختصر بر برنامه دهی در معماری:</vt:lpstr>
      <vt:lpstr>   الگو اصلی برنامه دهی :</vt:lpstr>
      <vt:lpstr>   روند برنامه دهی :</vt:lpstr>
      <vt:lpstr>   روند برنامه دهی :</vt:lpstr>
      <vt:lpstr>   طراحی:</vt:lpstr>
      <vt:lpstr>   اطلاعات خام:</vt:lpstr>
      <vt:lpstr>بخش اول :  جمع بندیِ گزارش  (ساماندهی سایت برج قابوس گنبد) </vt:lpstr>
      <vt:lpstr>وضع موجود :</vt:lpstr>
      <vt:lpstr>PowerPoint Presentation</vt:lpstr>
      <vt:lpstr>وضع موجود :</vt:lpstr>
      <vt:lpstr>وضع موجود :</vt:lpstr>
      <vt:lpstr>وضع موجود :</vt:lpstr>
      <vt:lpstr>وضع آتی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وضع آتی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گزارش نهایی برنامه دهی</dc:title>
  <dc:creator>Personal</dc:creator>
  <cp:lastModifiedBy>farhang</cp:lastModifiedBy>
  <cp:revision>132</cp:revision>
  <cp:lastPrinted>2014-11-13T07:17:27Z</cp:lastPrinted>
  <dcterms:created xsi:type="dcterms:W3CDTF">2014-11-14T16:16:30Z</dcterms:created>
  <dcterms:modified xsi:type="dcterms:W3CDTF">2014-11-13T07:59:36Z</dcterms:modified>
</cp:coreProperties>
</file>