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embeddings/oleObject12.bin" ContentType="application/vnd.openxmlformats-officedocument.oleObject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embeddings/oleObject8.bin" ContentType="application/vnd.openxmlformats-officedocument.oleObjec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embeddings/oleObject6.bin" ContentType="application/vnd.openxmlformats-officedocument.oleObject"/>
  <Override PartName="/ppt/embeddings/oleObject4.bin" ContentType="application/vnd.openxmlformats-officedocument.oleObject"/>
  <Default Extension="doc" ContentType="application/msword"/>
  <Override PartName="/ppt/embeddings/oleObject2.bin" ContentType="application/vnd.openxmlformats-officedocument.oleObject"/>
  <Override PartName="/ppt/embeddings/oleObject17.bin" ContentType="application/vnd.openxmlformats-officedocument.oleObject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embeddings/oleObject15.bin" ContentType="application/vnd.openxmlformats-officedocument.oleObject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ms-office.legacyDiagramText"/>
  <Override PartName="/ppt/embeddings/oleObject11.bin" ContentType="application/vnd.openxmlformats-officedocument.oleObject"/>
  <Override PartName="/ppt/embeddings/oleObject13.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embeddings/oleObject9.bin" ContentType="application/vnd.openxmlformats-officedocument.oleObject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embeddings/oleObject7.bin" ContentType="application/vnd.openxmlformats-officedocument.oleObject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embeddings/oleObject5.bin" ContentType="application/vnd.openxmlformats-officedocument.oleObject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embeddings/oleObject3.bin" ContentType="application/vnd.openxmlformats-officedocument.oleObject"/>
  <Override PartName="/ppt/embeddings/oleObject1.bin" ContentType="application/vnd.openxmlformats-officedocument.oleObject"/>
  <Override PartName="/ppt/embeddings/oleObject16.bin" ContentType="application/vnd.openxmlformats-officedocument.oleObject"/>
  <Override PartName="/ppt/legacyDocTextInfo.bin" ContentType="application/vnd.ms-office.legacyDocTextInfo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embeddings/oleObject14.bin" ContentType="application/vnd.openxmlformats-officedocument.oleObject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embeddings/oleObject10.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53"/>
  </p:notesMasterIdLst>
  <p:handoutMasterIdLst>
    <p:handoutMasterId r:id="rId54"/>
  </p:handoutMasterIdLst>
  <p:sldIdLst>
    <p:sldId id="256" r:id="rId2"/>
    <p:sldId id="257" r:id="rId3"/>
    <p:sldId id="288" r:id="rId4"/>
    <p:sldId id="258" r:id="rId5"/>
    <p:sldId id="289" r:id="rId6"/>
    <p:sldId id="290" r:id="rId7"/>
    <p:sldId id="291" r:id="rId8"/>
    <p:sldId id="260" r:id="rId9"/>
    <p:sldId id="261" r:id="rId10"/>
    <p:sldId id="295" r:id="rId11"/>
    <p:sldId id="298" r:id="rId12"/>
    <p:sldId id="297" r:id="rId13"/>
    <p:sldId id="310" r:id="rId14"/>
    <p:sldId id="303" r:id="rId15"/>
    <p:sldId id="263" r:id="rId16"/>
    <p:sldId id="292" r:id="rId17"/>
    <p:sldId id="264" r:id="rId18"/>
    <p:sldId id="265" r:id="rId19"/>
    <p:sldId id="266" r:id="rId20"/>
    <p:sldId id="293" r:id="rId21"/>
    <p:sldId id="299" r:id="rId22"/>
    <p:sldId id="311" r:id="rId23"/>
    <p:sldId id="312" r:id="rId24"/>
    <p:sldId id="267" r:id="rId25"/>
    <p:sldId id="268" r:id="rId26"/>
    <p:sldId id="269" r:id="rId27"/>
    <p:sldId id="270" r:id="rId28"/>
    <p:sldId id="294" r:id="rId29"/>
    <p:sldId id="309" r:id="rId30"/>
    <p:sldId id="272" r:id="rId31"/>
    <p:sldId id="273" r:id="rId32"/>
    <p:sldId id="274" r:id="rId33"/>
    <p:sldId id="275" r:id="rId34"/>
    <p:sldId id="276" r:id="rId35"/>
    <p:sldId id="277" r:id="rId36"/>
    <p:sldId id="278" r:id="rId37"/>
    <p:sldId id="279" r:id="rId38"/>
    <p:sldId id="280" r:id="rId39"/>
    <p:sldId id="281" r:id="rId40"/>
    <p:sldId id="282" r:id="rId41"/>
    <p:sldId id="283" r:id="rId42"/>
    <p:sldId id="284" r:id="rId43"/>
    <p:sldId id="285" r:id="rId44"/>
    <p:sldId id="286" r:id="rId45"/>
    <p:sldId id="300" r:id="rId46"/>
    <p:sldId id="287" r:id="rId47"/>
    <p:sldId id="308" r:id="rId48"/>
    <p:sldId id="304" r:id="rId49"/>
    <p:sldId id="305" r:id="rId50"/>
    <p:sldId id="306" r:id="rId51"/>
    <p:sldId id="307" r:id="rId5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 Unicode MS" pitchFamily="34" charset="-128"/>
        <a:ea typeface="+mn-ea"/>
        <a:cs typeface="B Titr" pitchFamily="2" charset="-7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 Unicode MS" pitchFamily="34" charset="-128"/>
        <a:ea typeface="+mn-ea"/>
        <a:cs typeface="B Titr" pitchFamily="2" charset="-7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 Unicode MS" pitchFamily="34" charset="-128"/>
        <a:ea typeface="+mn-ea"/>
        <a:cs typeface="B Titr" pitchFamily="2" charset="-7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 Unicode MS" pitchFamily="34" charset="-128"/>
        <a:ea typeface="+mn-ea"/>
        <a:cs typeface="B Titr" pitchFamily="2" charset="-7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 Unicode MS" pitchFamily="34" charset="-128"/>
        <a:ea typeface="+mn-ea"/>
        <a:cs typeface="B Titr" pitchFamily="2" charset="-78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Arial Unicode MS" pitchFamily="34" charset="-128"/>
        <a:ea typeface="+mn-ea"/>
        <a:cs typeface="B Titr" pitchFamily="2" charset="-78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Arial Unicode MS" pitchFamily="34" charset="-128"/>
        <a:ea typeface="+mn-ea"/>
        <a:cs typeface="B Titr" pitchFamily="2" charset="-78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Arial Unicode MS" pitchFamily="34" charset="-128"/>
        <a:ea typeface="+mn-ea"/>
        <a:cs typeface="B Titr" pitchFamily="2" charset="-78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Arial Unicode MS" pitchFamily="34" charset="-128"/>
        <a:ea typeface="+mn-ea"/>
        <a:cs typeface="B Titr" pitchFamily="2" charset="-7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A50021"/>
    <a:srgbClr val="A2A2C2"/>
    <a:srgbClr val="5F5F5F"/>
    <a:srgbClr val="DDDDDD"/>
    <a:srgbClr val="111111"/>
    <a:srgbClr val="DCE7DC"/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603" autoAdjust="0"/>
    <p:restoredTop sz="99133" autoAdjust="0"/>
  </p:normalViewPr>
  <p:slideViewPr>
    <p:cSldViewPr snapToGrid="0">
      <p:cViewPr>
        <p:scale>
          <a:sx n="90" d="100"/>
          <a:sy n="90" d="100"/>
        </p:scale>
        <p:origin x="96" y="3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344"/>
    </p:cViewPr>
  </p:sorterViewPr>
  <p:notesViewPr>
    <p:cSldViewPr snapToGrid="0">
      <p:cViewPr varScale="1">
        <p:scale>
          <a:sx n="42" d="100"/>
          <a:sy n="42" d="100"/>
        </p:scale>
        <p:origin x="-1596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microsoft.com/office/2006/relationships/legacyDocTextInfo" Target="legacyDocTextInfo.bin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emf"/></Relationships>
</file>

<file path=ppt/drawings/_rels/vmlDrawing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9.bin"/><Relationship Id="rId2" Type="http://schemas.microsoft.com/office/2006/relationships/legacyDiagramText" Target="legacyDiagramText8.bin"/><Relationship Id="rId1" Type="http://schemas.microsoft.com/office/2006/relationships/legacyDiagramText" Target="legacyDiagramText7.bin"/></Relationships>
</file>

<file path=ppt/drawings/_rels/vmlDrawing3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12.bin"/><Relationship Id="rId2" Type="http://schemas.microsoft.com/office/2006/relationships/legacyDiagramText" Target="legacyDiagramText11.bin"/><Relationship Id="rId1" Type="http://schemas.microsoft.com/office/2006/relationships/legacyDiagramText" Target="legacyDiagramText10.bin"/><Relationship Id="rId4" Type="http://schemas.microsoft.com/office/2006/relationships/legacyDiagramText" Target="legacyDiagramText13.bin"/></Relationships>
</file>

<file path=ppt/drawings/_rels/vmlDrawing4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21.bin"/><Relationship Id="rId3" Type="http://schemas.microsoft.com/office/2006/relationships/legacyDiagramText" Target="legacyDiagramText16.bin"/><Relationship Id="rId7" Type="http://schemas.microsoft.com/office/2006/relationships/legacyDiagramText" Target="legacyDiagramText20.bin"/><Relationship Id="rId12" Type="http://schemas.microsoft.com/office/2006/relationships/legacyDiagramText" Target="legacyDiagramText25.bin"/><Relationship Id="rId2" Type="http://schemas.microsoft.com/office/2006/relationships/legacyDiagramText" Target="legacyDiagramText15.bin"/><Relationship Id="rId1" Type="http://schemas.microsoft.com/office/2006/relationships/legacyDiagramText" Target="legacyDiagramText14.bin"/><Relationship Id="rId6" Type="http://schemas.microsoft.com/office/2006/relationships/legacyDiagramText" Target="legacyDiagramText19.bin"/><Relationship Id="rId11" Type="http://schemas.microsoft.com/office/2006/relationships/legacyDiagramText" Target="legacyDiagramText24.bin"/><Relationship Id="rId5" Type="http://schemas.microsoft.com/office/2006/relationships/legacyDiagramText" Target="legacyDiagramText18.bin"/><Relationship Id="rId10" Type="http://schemas.microsoft.com/office/2006/relationships/legacyDiagramText" Target="legacyDiagramText23.bin"/><Relationship Id="rId4" Type="http://schemas.microsoft.com/office/2006/relationships/legacyDiagramText" Target="legacyDiagramText17.bin"/><Relationship Id="rId9" Type="http://schemas.microsoft.com/office/2006/relationships/legacyDiagramText" Target="legacyDiagramText22.bin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cs typeface="Lotus" pitchFamily="2" charset="-78"/>
              </a:defRPr>
            </a:lvl1pPr>
          </a:lstStyle>
          <a:p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cs typeface="Lotus" pitchFamily="2" charset="-78"/>
              </a:defRPr>
            </a:lvl1pPr>
          </a:lstStyle>
          <a:p>
            <a:endParaRPr lang="en-US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cs typeface="Lotus" pitchFamily="2" charset="-78"/>
              </a:defRPr>
            </a:lvl1pPr>
          </a:lstStyle>
          <a:p>
            <a:endParaRPr lang="en-US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cs typeface="Lotus" pitchFamily="2" charset="-78"/>
              </a:defRPr>
            </a:lvl1pPr>
          </a:lstStyle>
          <a:p>
            <a:fld id="{8C2EF839-3EE5-40D0-A5A5-2A8069388DA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cs typeface="Lotus" pitchFamily="2" charset="-78"/>
              </a:defRPr>
            </a:lvl1pPr>
          </a:lstStyle>
          <a:p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cs typeface="Lotus" pitchFamily="2" charset="-78"/>
              </a:defRPr>
            </a:lvl1pPr>
          </a:lstStyle>
          <a:p>
            <a:endParaRPr lang="en-US"/>
          </a:p>
        </p:txBody>
      </p:sp>
      <p:sp>
        <p:nvSpPr>
          <p:cNvPr id="563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cs typeface="Lotus" pitchFamily="2" charset="-78"/>
              </a:defRPr>
            </a:lvl1pPr>
          </a:lstStyle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cs typeface="Lotus" pitchFamily="2" charset="-78"/>
              </a:defRPr>
            </a:lvl1pPr>
          </a:lstStyle>
          <a:p>
            <a:fld id="{F59F2589-CB27-452D-BE1F-6E27B4D4C84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Unicode MS" pitchFamily="34" charset="-128"/>
        <a:ea typeface="+mn-ea"/>
        <a:cs typeface="Lotus" pitchFamily="2" charset="-7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Unicode MS" pitchFamily="34" charset="-128"/>
        <a:ea typeface="+mn-ea"/>
        <a:cs typeface="Lotus" pitchFamily="2" charset="-78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Unicode MS" pitchFamily="34" charset="-128"/>
        <a:ea typeface="+mn-ea"/>
        <a:cs typeface="Lotus" pitchFamily="2" charset="-78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Unicode MS" pitchFamily="34" charset="-128"/>
        <a:ea typeface="+mn-ea"/>
        <a:cs typeface="Lotus" pitchFamily="2" charset="-78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Unicode MS" pitchFamily="34" charset="-128"/>
        <a:ea typeface="+mn-ea"/>
        <a:cs typeface="Lotus" pitchFamily="2" charset="-7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F2589-CB27-452D-BE1F-6E27B4D4C84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270" name="Group 222"/>
          <p:cNvGrpSpPr>
            <a:grpSpLocks/>
          </p:cNvGrpSpPr>
          <p:nvPr userDrawn="1"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30050" name="Rectangle 2"/>
            <p:cNvSpPr>
              <a:spLocks noChangeArrowheads="1"/>
            </p:cNvSpPr>
            <p:nvPr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51" name="Rectangle 3"/>
            <p:cNvSpPr>
              <a:spLocks noChangeArrowheads="1"/>
            </p:cNvSpPr>
            <p:nvPr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52" name="Rectangle 4"/>
            <p:cNvSpPr>
              <a:spLocks noChangeArrowheads="1"/>
            </p:cNvSpPr>
            <p:nvPr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53" name="Rectangle 5"/>
            <p:cNvSpPr>
              <a:spLocks noChangeArrowheads="1"/>
            </p:cNvSpPr>
            <p:nvPr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54" name="Rectangle 6"/>
            <p:cNvSpPr>
              <a:spLocks noChangeArrowheads="1"/>
            </p:cNvSpPr>
            <p:nvPr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55" name="Rectangle 7"/>
            <p:cNvSpPr>
              <a:spLocks noChangeArrowheads="1"/>
            </p:cNvSpPr>
            <p:nvPr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56" name="Rectangle 8"/>
            <p:cNvSpPr>
              <a:spLocks noChangeArrowheads="1"/>
            </p:cNvSpPr>
            <p:nvPr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57" name="Rectangle 9"/>
            <p:cNvSpPr>
              <a:spLocks noChangeArrowheads="1"/>
            </p:cNvSpPr>
            <p:nvPr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58" name="Rectangle 10"/>
            <p:cNvSpPr>
              <a:spLocks noChangeArrowheads="1"/>
            </p:cNvSpPr>
            <p:nvPr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59" name="Rectangle 11"/>
            <p:cNvSpPr>
              <a:spLocks noChangeArrowheads="1"/>
            </p:cNvSpPr>
            <p:nvPr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60" name="Rectangle 12"/>
            <p:cNvSpPr>
              <a:spLocks noChangeArrowheads="1"/>
            </p:cNvSpPr>
            <p:nvPr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61" name="Rectangle 13"/>
            <p:cNvSpPr>
              <a:spLocks noChangeArrowheads="1"/>
            </p:cNvSpPr>
            <p:nvPr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62" name="Rectangle 14"/>
            <p:cNvSpPr>
              <a:spLocks noChangeArrowheads="1"/>
            </p:cNvSpPr>
            <p:nvPr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63" name="Rectangle 15"/>
            <p:cNvSpPr>
              <a:spLocks noChangeArrowheads="1"/>
            </p:cNvSpPr>
            <p:nvPr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64" name="Rectangle 16"/>
            <p:cNvSpPr>
              <a:spLocks noChangeArrowheads="1"/>
            </p:cNvSpPr>
            <p:nvPr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65" name="Rectangle 17"/>
            <p:cNvSpPr>
              <a:spLocks noChangeArrowheads="1"/>
            </p:cNvSpPr>
            <p:nvPr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66" name="Rectangle 18"/>
            <p:cNvSpPr>
              <a:spLocks noChangeArrowheads="1"/>
            </p:cNvSpPr>
            <p:nvPr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67" name="Rectangle 19"/>
            <p:cNvSpPr>
              <a:spLocks noChangeArrowheads="1"/>
            </p:cNvSpPr>
            <p:nvPr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68" name="Rectangle 20"/>
            <p:cNvSpPr>
              <a:spLocks noChangeArrowheads="1"/>
            </p:cNvSpPr>
            <p:nvPr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69" name="Rectangle 21"/>
            <p:cNvSpPr>
              <a:spLocks noChangeArrowheads="1"/>
            </p:cNvSpPr>
            <p:nvPr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70" name="Rectangle 22"/>
            <p:cNvSpPr>
              <a:spLocks noChangeArrowheads="1"/>
            </p:cNvSpPr>
            <p:nvPr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71" name="Rectangle 23"/>
            <p:cNvSpPr>
              <a:spLocks noChangeArrowheads="1"/>
            </p:cNvSpPr>
            <p:nvPr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72" name="Rectangle 24"/>
            <p:cNvSpPr>
              <a:spLocks noChangeArrowheads="1"/>
            </p:cNvSpPr>
            <p:nvPr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73" name="Rectangle 25"/>
            <p:cNvSpPr>
              <a:spLocks noChangeArrowheads="1"/>
            </p:cNvSpPr>
            <p:nvPr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74" name="Rectangle 26"/>
            <p:cNvSpPr>
              <a:spLocks noChangeArrowheads="1"/>
            </p:cNvSpPr>
            <p:nvPr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75" name="Rectangle 27"/>
            <p:cNvSpPr>
              <a:spLocks noChangeArrowheads="1"/>
            </p:cNvSpPr>
            <p:nvPr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76" name="Rectangle 28"/>
            <p:cNvSpPr>
              <a:spLocks noChangeArrowheads="1"/>
            </p:cNvSpPr>
            <p:nvPr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77" name="Rectangle 29"/>
            <p:cNvSpPr>
              <a:spLocks noChangeArrowheads="1"/>
            </p:cNvSpPr>
            <p:nvPr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78" name="Rectangle 30"/>
            <p:cNvSpPr>
              <a:spLocks noChangeArrowheads="1"/>
            </p:cNvSpPr>
            <p:nvPr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79" name="Rectangle 31"/>
            <p:cNvSpPr>
              <a:spLocks noChangeArrowheads="1"/>
            </p:cNvSpPr>
            <p:nvPr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80" name="Rectangle 32"/>
            <p:cNvSpPr>
              <a:spLocks noChangeArrowheads="1"/>
            </p:cNvSpPr>
            <p:nvPr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81" name="Rectangle 33"/>
            <p:cNvSpPr>
              <a:spLocks noChangeArrowheads="1"/>
            </p:cNvSpPr>
            <p:nvPr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solidFill>
              <a:srgbClr val="DCD2D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pt-PT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otus" pitchFamily="2" charset="-78"/>
                <a:ea typeface="ＭＳ Ｐゴシック" pitchFamily="34" charset="-128"/>
                <a:cs typeface="Lotus" pitchFamily="2" charset="-78"/>
              </a:endParaRPr>
            </a:p>
          </p:txBody>
        </p:sp>
        <p:sp>
          <p:nvSpPr>
            <p:cNvPr id="130082" name="Oval 34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083" name="Oval 35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084" name="Oval 36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085" name="Oval 37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086" name="Oval 38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087" name="Oval 39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088" name="Oval 40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089" name="Oval 41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090" name="Oval 42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091" name="Oval 43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092" name="Oval 44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093" name="Oval 45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094" name="Oval 46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095" name="Oval 47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096" name="Oval 48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097" name="Oval 49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098" name="Oval 50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099" name="Oval 51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00" name="Oval 52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01" name="Oval 53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02" name="Oval 54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03" name="Oval 55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04" name="Oval 56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05" name="Oval 57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06" name="Oval 58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07" name="Oval 59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08" name="Oval 60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09" name="Oval 61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10" name="Oval 62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11" name="Oval 63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12" name="Oval 64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13" name="Oval 65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14" name="Oval 66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15" name="Oval 67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16" name="Oval 68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17" name="Oval 69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18" name="Oval 70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19" name="Oval 71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20" name="Oval 72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21" name="Oval 73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22" name="Oval 74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23" name="Oval 75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24" name="Oval 76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25" name="Oval 77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26" name="Oval 78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27" name="Oval 79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28" name="Oval 80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29" name="Oval 81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30" name="Oval 82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31" name="Oval 83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32" name="Oval 84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33" name="Oval 85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34" name="Oval 86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35" name="Oval 87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36" name="Oval 88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37" name="Oval 89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38" name="Oval 90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39" name="Oval 91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40" name="Oval 92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41" name="Oval 93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42" name="Oval 94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43" name="Oval 95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44" name="Oval 96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45" name="Oval 97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46" name="Oval 98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47" name="Oval 99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48" name="Oval 100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49" name="Oval 101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50" name="Oval 102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51" name="Oval 103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52" name="Oval 104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53" name="Oval 105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54" name="Oval 106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55" name="Oval 107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56" name="Oval 108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57" name="Oval 109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58" name="Oval 110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59" name="Oval 111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60" name="Oval 112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61" name="Oval 113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62" name="Oval 114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63" name="Oval 115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64" name="Oval 116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65" name="Oval 117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66" name="Oval 118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67" name="Oval 119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68" name="Oval 120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69" name="Oval 121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70" name="Oval 122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71" name="Oval 123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72" name="Oval 124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73" name="Oval 125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74" name="Oval 126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75" name="Oval 127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76" name="Oval 128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77" name="Oval 129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78" name="Oval 130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79" name="Oval 131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80" name="Oval 132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81" name="Oval 133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82" name="Oval 134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83" name="Oval 135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84" name="Oval 136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85" name="Oval 137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86" name="Oval 138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87" name="Oval 139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88" name="Oval 140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89" name="Oval 141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90" name="Oval 142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91" name="Oval 143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92" name="Oval 144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93" name="Oval 145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94" name="Oval 146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95" name="Oval 147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96" name="Oval 148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97" name="Oval 149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98" name="Oval 150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99" name="Oval 151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00" name="Oval 152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01" name="Oval 153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02" name="Oval 154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03" name="Oval 155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04" name="Oval 156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05" name="Oval 157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06" name="Oval 158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07" name="Oval 159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08" name="Oval 160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09" name="Oval 161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10" name="Oval 162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11" name="Oval 163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12" name="Oval 164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13" name="Oval 165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14" name="Oval 166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15" name="Oval 167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16" name="Oval 168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17" name="Oval 169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18" name="Oval 170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19" name="Oval 171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20" name="Oval 172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21" name="Oval 173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22" name="Oval 174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23" name="Oval 175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24" name="Oval 176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25" name="Oval 177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26" name="Oval 178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27" name="Oval 179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28" name="Oval 180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29" name="Oval 181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30" name="Oval 182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31" name="Oval 183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32" name="Oval 184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33" name="Oval 185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34" name="Oval 186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35" name="Oval 187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36" name="Oval 188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37" name="Oval 189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38" name="Oval 190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39" name="Oval 191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40" name="Oval 192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41" name="Oval 193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42" name="Oval 194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43" name="Oval 195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44" name="Oval 196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45" name="Oval 197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46" name="Oval 198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47" name="Oval 199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48" name="Oval 200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49" name="Oval 201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50" name="Oval 202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51" name="Oval 203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52" name="Oval 204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53" name="Oval 205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54" name="Oval 206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55" name="Oval 207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56" name="Oval 208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57" name="Oval 209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58" name="Oval 210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59" name="Oval 211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60" name="Oval 212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61" name="Oval 213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62" name="Oval 214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63" name="Oval 215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264" name="Oval 216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solidFill>
              <a:srgbClr val="DCD2DC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0265" name="Rectangle 21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0AD475-44AD-41CB-95A1-B2DDAFCDD95C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30266" name="Rectangle 218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30267" name="Rectangle 21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  <p:sp>
        <p:nvSpPr>
          <p:cNvPr id="130268" name="Rectangle 22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0269" name="Rectangle 221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30271" name="Picture 22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04800" y="5638800"/>
            <a:ext cx="5334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8023FB-0263-43F7-8A43-5F7C847C200E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61CB76A-3DBF-414D-8AE7-509D37B1A2B4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39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CC89FDB-3E20-4E0C-9582-DB6A6B39B06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09252BB-3684-4A4A-8EC2-EEE739E03C63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281C09A-2DE2-4692-A223-19236C450A9A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0AC2E15-D06D-469D-BC7E-1A4B6DC3A3F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71369BA-DD2D-49FA-98DA-353CCFB55263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559EAE4-7D40-4720-8EAB-D03D37DC3DA0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5183E6-C09C-454A-89AF-61C9B9B0A0E1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1D13BEC-2376-4502-A36C-88C508ED4D57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095178C-F3C6-4A9A-8210-8E23BBBE0E2C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E8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244" name="Rectangle 2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29055" name="Rectangle 31"/>
          <p:cNvSpPr>
            <a:spLocks noChangeArrowheads="1"/>
          </p:cNvSpPr>
          <p:nvPr/>
        </p:nvSpPr>
        <p:spPr bwMode="hidden">
          <a:xfrm rot="803987" flipV="1">
            <a:off x="969963" y="2673350"/>
            <a:ext cx="826135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rot="10800000"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26" name="Rectangle 2"/>
          <p:cNvSpPr>
            <a:spLocks noChangeArrowheads="1"/>
          </p:cNvSpPr>
          <p:nvPr userDrawn="1"/>
        </p:nvSpPr>
        <p:spPr bwMode="hidden">
          <a:xfrm rot="20798144" flipV="1">
            <a:off x="-22225" y="1639888"/>
            <a:ext cx="2768600" cy="9525"/>
          </a:xfrm>
          <a:prstGeom prst="rect">
            <a:avLst/>
          </a:prstGeom>
          <a:solidFill>
            <a:srgbClr val="DCD2DC"/>
          </a:solidFill>
          <a:ln w="9525">
            <a:noFill/>
            <a:miter lim="800000"/>
            <a:headEnd/>
            <a:tailEnd/>
          </a:ln>
          <a:effectLst/>
        </p:spPr>
        <p:txBody>
          <a:bodyPr rot="10800000"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27" name="Rectangle 3"/>
          <p:cNvSpPr>
            <a:spLocks noChangeArrowheads="1"/>
          </p:cNvSpPr>
          <p:nvPr userDrawn="1"/>
        </p:nvSpPr>
        <p:spPr bwMode="hidden">
          <a:xfrm rot="20774366" flipV="1">
            <a:off x="-38100" y="1789113"/>
            <a:ext cx="3227388" cy="9525"/>
          </a:xfrm>
          <a:prstGeom prst="rect">
            <a:avLst/>
          </a:prstGeom>
          <a:solidFill>
            <a:srgbClr val="DCD2DC"/>
          </a:solidFill>
          <a:ln w="9525">
            <a:noFill/>
            <a:miter lim="800000"/>
            <a:headEnd/>
            <a:tailEnd/>
          </a:ln>
          <a:effectLst/>
        </p:spPr>
        <p:txBody>
          <a:bodyPr rot="10800000"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28" name="Rectangle 4"/>
          <p:cNvSpPr>
            <a:spLocks noChangeArrowheads="1"/>
          </p:cNvSpPr>
          <p:nvPr userDrawn="1"/>
        </p:nvSpPr>
        <p:spPr bwMode="hidden">
          <a:xfrm rot="20757421" flipV="1">
            <a:off x="-42863" y="1901825"/>
            <a:ext cx="3565526" cy="9525"/>
          </a:xfrm>
          <a:prstGeom prst="rect">
            <a:avLst/>
          </a:prstGeom>
          <a:solidFill>
            <a:srgbClr val="DCD2DC"/>
          </a:solidFill>
          <a:ln w="9525">
            <a:noFill/>
            <a:miter lim="800000"/>
            <a:headEnd/>
            <a:tailEnd/>
          </a:ln>
          <a:effectLst/>
        </p:spPr>
        <p:txBody>
          <a:bodyPr rot="10800000"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29" name="Rectangle 5"/>
          <p:cNvSpPr>
            <a:spLocks noChangeArrowheads="1"/>
          </p:cNvSpPr>
          <p:nvPr userDrawn="1"/>
        </p:nvSpPr>
        <p:spPr bwMode="hidden">
          <a:xfrm rot="20684206" flipV="1">
            <a:off x="-68263" y="2036763"/>
            <a:ext cx="3930651" cy="9525"/>
          </a:xfrm>
          <a:prstGeom prst="rect">
            <a:avLst/>
          </a:prstGeom>
          <a:solidFill>
            <a:srgbClr val="DCD2DC"/>
          </a:solidFill>
          <a:ln w="9525">
            <a:noFill/>
            <a:miter lim="800000"/>
            <a:headEnd/>
            <a:tailEnd/>
          </a:ln>
          <a:effectLst/>
        </p:spPr>
        <p:txBody>
          <a:bodyPr rot="10800000"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30" name="Rectangle 6"/>
          <p:cNvSpPr>
            <a:spLocks noChangeArrowheads="1"/>
          </p:cNvSpPr>
          <p:nvPr userDrawn="1"/>
        </p:nvSpPr>
        <p:spPr bwMode="hidden">
          <a:xfrm rot="20631226" flipV="1">
            <a:off x="-80963" y="2217738"/>
            <a:ext cx="4397376" cy="9525"/>
          </a:xfrm>
          <a:prstGeom prst="rect">
            <a:avLst/>
          </a:prstGeom>
          <a:solidFill>
            <a:srgbClr val="DCD2DC"/>
          </a:solidFill>
          <a:ln w="9525">
            <a:noFill/>
            <a:miter lim="800000"/>
            <a:headEnd/>
            <a:tailEnd/>
          </a:ln>
          <a:effectLst/>
        </p:spPr>
        <p:txBody>
          <a:bodyPr rot="10800000"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31" name="Rectangle 7"/>
          <p:cNvSpPr>
            <a:spLocks noChangeArrowheads="1"/>
          </p:cNvSpPr>
          <p:nvPr userDrawn="1"/>
        </p:nvSpPr>
        <p:spPr bwMode="hidden">
          <a:xfrm rot="20554235" flipV="1">
            <a:off x="-103188" y="2417763"/>
            <a:ext cx="4854576" cy="9525"/>
          </a:xfrm>
          <a:prstGeom prst="rect">
            <a:avLst/>
          </a:prstGeom>
          <a:solidFill>
            <a:srgbClr val="DCD2DC"/>
          </a:solidFill>
          <a:ln w="9525">
            <a:noFill/>
            <a:miter lim="800000"/>
            <a:headEnd/>
            <a:tailEnd/>
          </a:ln>
          <a:effectLst/>
        </p:spPr>
        <p:txBody>
          <a:bodyPr rot="10800000"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32" name="Rectangle 8"/>
          <p:cNvSpPr>
            <a:spLocks noChangeArrowheads="1"/>
          </p:cNvSpPr>
          <p:nvPr userDrawn="1"/>
        </p:nvSpPr>
        <p:spPr bwMode="hidden">
          <a:xfrm rot="20466593" flipV="1">
            <a:off x="-147638" y="2689225"/>
            <a:ext cx="5402263" cy="9525"/>
          </a:xfrm>
          <a:prstGeom prst="rect">
            <a:avLst/>
          </a:prstGeom>
          <a:solidFill>
            <a:srgbClr val="DCD2DC"/>
          </a:solidFill>
          <a:ln w="9525">
            <a:noFill/>
            <a:miter lim="800000"/>
            <a:headEnd/>
            <a:tailEnd/>
          </a:ln>
          <a:effectLst/>
        </p:spPr>
        <p:txBody>
          <a:bodyPr rot="10800000"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33" name="Rectangle 9"/>
          <p:cNvSpPr>
            <a:spLocks noChangeArrowheads="1"/>
          </p:cNvSpPr>
          <p:nvPr userDrawn="1"/>
        </p:nvSpPr>
        <p:spPr bwMode="hidden">
          <a:xfrm rot="20343219" flipV="1">
            <a:off x="-157163" y="2957513"/>
            <a:ext cx="5951538" cy="9525"/>
          </a:xfrm>
          <a:prstGeom prst="rect">
            <a:avLst/>
          </a:prstGeom>
          <a:solidFill>
            <a:srgbClr val="DCD2DC"/>
          </a:solidFill>
          <a:ln w="9525">
            <a:noFill/>
            <a:miter lim="800000"/>
            <a:headEnd/>
            <a:tailEnd/>
          </a:ln>
          <a:effectLst/>
        </p:spPr>
        <p:txBody>
          <a:bodyPr rot="10800000"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34" name="Rectangle 10"/>
          <p:cNvSpPr>
            <a:spLocks noChangeArrowheads="1"/>
          </p:cNvSpPr>
          <p:nvPr userDrawn="1"/>
        </p:nvSpPr>
        <p:spPr bwMode="hidden">
          <a:xfrm rot="20211065" flipV="1">
            <a:off x="-261938" y="3259138"/>
            <a:ext cx="6681788" cy="9525"/>
          </a:xfrm>
          <a:prstGeom prst="rect">
            <a:avLst/>
          </a:prstGeom>
          <a:solidFill>
            <a:srgbClr val="DCD2DC"/>
          </a:solidFill>
          <a:ln w="9525">
            <a:noFill/>
            <a:miter lim="800000"/>
            <a:headEnd/>
            <a:tailEnd/>
          </a:ln>
          <a:effectLst/>
        </p:spPr>
        <p:txBody>
          <a:bodyPr rot="10800000"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35" name="Rectangle 11"/>
          <p:cNvSpPr>
            <a:spLocks noChangeArrowheads="1"/>
          </p:cNvSpPr>
          <p:nvPr userDrawn="1"/>
        </p:nvSpPr>
        <p:spPr bwMode="hidden">
          <a:xfrm rot="20102912" flipV="1">
            <a:off x="-339725" y="3633788"/>
            <a:ext cx="7321550" cy="9525"/>
          </a:xfrm>
          <a:prstGeom prst="rect">
            <a:avLst/>
          </a:prstGeom>
          <a:solidFill>
            <a:srgbClr val="DCD2DC"/>
          </a:solidFill>
          <a:ln w="9525">
            <a:noFill/>
            <a:miter lim="800000"/>
            <a:headEnd/>
            <a:tailEnd/>
          </a:ln>
          <a:effectLst/>
        </p:spPr>
        <p:txBody>
          <a:bodyPr rot="10800000"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36" name="Rectangle 12"/>
          <p:cNvSpPr>
            <a:spLocks noChangeArrowheads="1"/>
          </p:cNvSpPr>
          <p:nvPr userDrawn="1"/>
        </p:nvSpPr>
        <p:spPr bwMode="hidden">
          <a:xfrm rot="19923405" flipV="1">
            <a:off x="-496888" y="4154488"/>
            <a:ext cx="8255001" cy="9525"/>
          </a:xfrm>
          <a:prstGeom prst="rect">
            <a:avLst/>
          </a:prstGeom>
          <a:solidFill>
            <a:srgbClr val="DCD2DC"/>
          </a:solidFill>
          <a:ln w="9525">
            <a:noFill/>
            <a:miter lim="800000"/>
            <a:headEnd/>
            <a:tailEnd/>
          </a:ln>
          <a:effectLst/>
        </p:spPr>
        <p:txBody>
          <a:bodyPr rot="10800000"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37" name="Rectangle 13"/>
          <p:cNvSpPr>
            <a:spLocks noChangeArrowheads="1"/>
          </p:cNvSpPr>
          <p:nvPr userDrawn="1"/>
        </p:nvSpPr>
        <p:spPr bwMode="hidden">
          <a:xfrm rot="19686284" flipV="1">
            <a:off x="14288" y="4573588"/>
            <a:ext cx="8574087" cy="9525"/>
          </a:xfrm>
          <a:prstGeom prst="rect">
            <a:avLst/>
          </a:prstGeom>
          <a:solidFill>
            <a:srgbClr val="DCD2DC"/>
          </a:solidFill>
          <a:ln w="9525">
            <a:noFill/>
            <a:miter lim="800000"/>
            <a:headEnd/>
            <a:tailEnd/>
          </a:ln>
          <a:effectLst/>
        </p:spPr>
        <p:txBody>
          <a:bodyPr rot="10800000"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38" name="Rectangle 14"/>
          <p:cNvSpPr>
            <a:spLocks noChangeArrowheads="1"/>
          </p:cNvSpPr>
          <p:nvPr userDrawn="1"/>
        </p:nvSpPr>
        <p:spPr bwMode="hidden">
          <a:xfrm rot="19383534" flipV="1">
            <a:off x="2093913" y="4648200"/>
            <a:ext cx="7321550" cy="9525"/>
          </a:xfrm>
          <a:prstGeom prst="rect">
            <a:avLst/>
          </a:prstGeom>
          <a:solidFill>
            <a:srgbClr val="DCD2DC"/>
          </a:solidFill>
          <a:ln w="9525">
            <a:noFill/>
            <a:miter lim="800000"/>
            <a:headEnd/>
            <a:tailEnd/>
          </a:ln>
          <a:effectLst/>
        </p:spPr>
        <p:txBody>
          <a:bodyPr rot="10800000"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39" name="Rectangle 15"/>
          <p:cNvSpPr>
            <a:spLocks noChangeArrowheads="1"/>
          </p:cNvSpPr>
          <p:nvPr userDrawn="1"/>
        </p:nvSpPr>
        <p:spPr bwMode="hidden">
          <a:xfrm rot="18994182" flipV="1">
            <a:off x="4256088" y="4875213"/>
            <a:ext cx="5676900" cy="9525"/>
          </a:xfrm>
          <a:prstGeom prst="rect">
            <a:avLst/>
          </a:prstGeom>
          <a:solidFill>
            <a:srgbClr val="DCD2DC"/>
          </a:solidFill>
          <a:ln w="9525">
            <a:noFill/>
            <a:miter lim="800000"/>
            <a:headEnd/>
            <a:tailEnd/>
          </a:ln>
          <a:effectLst/>
        </p:spPr>
        <p:txBody>
          <a:bodyPr rot="10800000"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40" name="Rectangle 16"/>
          <p:cNvSpPr>
            <a:spLocks noChangeArrowheads="1"/>
          </p:cNvSpPr>
          <p:nvPr userDrawn="1"/>
        </p:nvSpPr>
        <p:spPr bwMode="hidden">
          <a:xfrm rot="18603245" flipV="1">
            <a:off x="6433345" y="5561806"/>
            <a:ext cx="3300412" cy="9525"/>
          </a:xfrm>
          <a:prstGeom prst="rect">
            <a:avLst/>
          </a:prstGeom>
          <a:solidFill>
            <a:srgbClr val="DCD2DC"/>
          </a:solidFill>
          <a:ln w="9525">
            <a:noFill/>
            <a:miter lim="800000"/>
            <a:headEnd/>
            <a:tailEnd/>
          </a:ln>
          <a:effectLst/>
        </p:spPr>
        <p:txBody>
          <a:bodyPr rot="10800000" vert="eaVert"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41" name="Rectangle 17"/>
          <p:cNvSpPr>
            <a:spLocks noChangeArrowheads="1"/>
          </p:cNvSpPr>
          <p:nvPr userDrawn="1"/>
        </p:nvSpPr>
        <p:spPr bwMode="hidden">
          <a:xfrm rot="39991575" flipH="1" flipV="1">
            <a:off x="8522494" y="6614319"/>
            <a:ext cx="795337" cy="9525"/>
          </a:xfrm>
          <a:prstGeom prst="rect">
            <a:avLst/>
          </a:prstGeom>
          <a:solidFill>
            <a:srgbClr val="DCD2DC"/>
          </a:solidFill>
          <a:ln w="9525">
            <a:noFill/>
            <a:miter lim="800000"/>
            <a:headEnd/>
            <a:tailEnd/>
          </a:ln>
          <a:effectLst/>
        </p:spPr>
        <p:txBody>
          <a:bodyPr rot="10800000" vert="eaVert"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42" name="Rectangle 18"/>
          <p:cNvSpPr>
            <a:spLocks noChangeArrowheads="1"/>
          </p:cNvSpPr>
          <p:nvPr userDrawn="1"/>
        </p:nvSpPr>
        <p:spPr bwMode="hidden">
          <a:xfrm rot="-20541361">
            <a:off x="-231775" y="3746500"/>
            <a:ext cx="9598025" cy="9525"/>
          </a:xfrm>
          <a:prstGeom prst="rect">
            <a:avLst/>
          </a:prstGeom>
          <a:solidFill>
            <a:srgbClr val="DCD2D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43" name="Rectangle 19"/>
          <p:cNvSpPr>
            <a:spLocks noChangeArrowheads="1"/>
          </p:cNvSpPr>
          <p:nvPr userDrawn="1"/>
        </p:nvSpPr>
        <p:spPr bwMode="hidden">
          <a:xfrm rot="-20036206">
            <a:off x="-314325" y="5391150"/>
            <a:ext cx="6575425" cy="9525"/>
          </a:xfrm>
          <a:prstGeom prst="rect">
            <a:avLst/>
          </a:prstGeom>
          <a:solidFill>
            <a:srgbClr val="DCD2D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44" name="Rectangle 20"/>
          <p:cNvSpPr>
            <a:spLocks noChangeArrowheads="1"/>
          </p:cNvSpPr>
          <p:nvPr userDrawn="1"/>
        </p:nvSpPr>
        <p:spPr bwMode="hidden">
          <a:xfrm rot="1732981">
            <a:off x="-261938" y="5753100"/>
            <a:ext cx="4451351" cy="9525"/>
          </a:xfrm>
          <a:prstGeom prst="rect">
            <a:avLst/>
          </a:prstGeom>
          <a:solidFill>
            <a:srgbClr val="DCD2D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45" name="Rectangle 21"/>
          <p:cNvSpPr>
            <a:spLocks noChangeArrowheads="1"/>
          </p:cNvSpPr>
          <p:nvPr userDrawn="1"/>
        </p:nvSpPr>
        <p:spPr bwMode="hidden">
          <a:xfrm rot="1969083">
            <a:off x="-174625" y="6226175"/>
            <a:ext cx="2222500" cy="9525"/>
          </a:xfrm>
          <a:prstGeom prst="rect">
            <a:avLst/>
          </a:prstGeom>
          <a:solidFill>
            <a:srgbClr val="DCD2D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46" name="Rectangle 22"/>
          <p:cNvSpPr>
            <a:spLocks noChangeArrowheads="1"/>
          </p:cNvSpPr>
          <p:nvPr userDrawn="1"/>
        </p:nvSpPr>
        <p:spPr bwMode="hidden">
          <a:xfrm rot="-20213826">
            <a:off x="-342900" y="5113338"/>
            <a:ext cx="8694738" cy="9525"/>
          </a:xfrm>
          <a:prstGeom prst="rect">
            <a:avLst/>
          </a:prstGeom>
          <a:solidFill>
            <a:srgbClr val="DCD2D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47" name="Rectangle 23"/>
          <p:cNvSpPr>
            <a:spLocks noChangeArrowheads="1"/>
          </p:cNvSpPr>
          <p:nvPr userDrawn="1"/>
        </p:nvSpPr>
        <p:spPr bwMode="hidden">
          <a:xfrm rot="22583969">
            <a:off x="-182563" y="3379788"/>
            <a:ext cx="9550401" cy="9525"/>
          </a:xfrm>
          <a:prstGeom prst="rect">
            <a:avLst/>
          </a:prstGeom>
          <a:solidFill>
            <a:srgbClr val="DCD2D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48" name="Rectangle 24"/>
          <p:cNvSpPr>
            <a:spLocks noChangeArrowheads="1"/>
          </p:cNvSpPr>
          <p:nvPr userDrawn="1"/>
        </p:nvSpPr>
        <p:spPr bwMode="hidden">
          <a:xfrm rot="930109" flipV="1">
            <a:off x="127000" y="3089275"/>
            <a:ext cx="9137650" cy="9525"/>
          </a:xfrm>
          <a:prstGeom prst="rect">
            <a:avLst/>
          </a:prstGeom>
          <a:solidFill>
            <a:srgbClr val="DCD2DC"/>
          </a:solidFill>
          <a:ln w="9525">
            <a:noFill/>
            <a:miter lim="800000"/>
            <a:headEnd/>
            <a:tailEnd/>
          </a:ln>
          <a:effectLst/>
        </p:spPr>
        <p:txBody>
          <a:bodyPr rot="10800000"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49" name="Rectangle 25"/>
          <p:cNvSpPr>
            <a:spLocks noChangeArrowheads="1"/>
          </p:cNvSpPr>
          <p:nvPr userDrawn="1"/>
        </p:nvSpPr>
        <p:spPr bwMode="hidden">
          <a:xfrm rot="-20731987">
            <a:off x="593725" y="2860675"/>
            <a:ext cx="8691563" cy="9525"/>
          </a:xfrm>
          <a:prstGeom prst="rect">
            <a:avLst/>
          </a:prstGeom>
          <a:solidFill>
            <a:srgbClr val="DCD2D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50" name="Rectangle 26"/>
          <p:cNvSpPr>
            <a:spLocks noChangeArrowheads="1"/>
          </p:cNvSpPr>
          <p:nvPr userDrawn="1"/>
        </p:nvSpPr>
        <p:spPr bwMode="hidden">
          <a:xfrm rot="-64024402">
            <a:off x="1346200" y="2511425"/>
            <a:ext cx="7899400" cy="9525"/>
          </a:xfrm>
          <a:prstGeom prst="rect">
            <a:avLst/>
          </a:prstGeom>
          <a:solidFill>
            <a:srgbClr val="DCD2D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51" name="Rectangle 27"/>
          <p:cNvSpPr>
            <a:spLocks noChangeArrowheads="1"/>
          </p:cNvSpPr>
          <p:nvPr userDrawn="1"/>
        </p:nvSpPr>
        <p:spPr bwMode="hidden">
          <a:xfrm rot="-42464612">
            <a:off x="1671638" y="2343150"/>
            <a:ext cx="7554912" cy="9525"/>
          </a:xfrm>
          <a:prstGeom prst="rect">
            <a:avLst/>
          </a:prstGeom>
          <a:solidFill>
            <a:srgbClr val="DCD2D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52" name="Rectangle 28"/>
          <p:cNvSpPr>
            <a:spLocks noChangeArrowheads="1"/>
          </p:cNvSpPr>
          <p:nvPr userDrawn="1"/>
        </p:nvSpPr>
        <p:spPr bwMode="hidden">
          <a:xfrm rot="-20907336">
            <a:off x="1974850" y="2185988"/>
            <a:ext cx="7234238" cy="9525"/>
          </a:xfrm>
          <a:prstGeom prst="rect">
            <a:avLst/>
          </a:prstGeom>
          <a:solidFill>
            <a:srgbClr val="DCD2D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53" name="Rectangle 29"/>
          <p:cNvSpPr>
            <a:spLocks noChangeArrowheads="1"/>
          </p:cNvSpPr>
          <p:nvPr userDrawn="1"/>
        </p:nvSpPr>
        <p:spPr bwMode="hidden">
          <a:xfrm rot="655690" flipV="1">
            <a:off x="2360613" y="2071688"/>
            <a:ext cx="6848475" cy="9525"/>
          </a:xfrm>
          <a:prstGeom prst="rect">
            <a:avLst/>
          </a:prstGeom>
          <a:solidFill>
            <a:srgbClr val="DCD2DC"/>
          </a:solidFill>
          <a:ln w="9525">
            <a:noFill/>
            <a:miter lim="800000"/>
            <a:headEnd/>
            <a:tailEnd/>
          </a:ln>
          <a:effectLst/>
        </p:spPr>
        <p:txBody>
          <a:bodyPr rot="10800000"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54" name="Rectangle 30"/>
          <p:cNvSpPr>
            <a:spLocks noChangeArrowheads="1"/>
          </p:cNvSpPr>
          <p:nvPr userDrawn="1"/>
        </p:nvSpPr>
        <p:spPr bwMode="hidden">
          <a:xfrm rot="636921" flipV="1">
            <a:off x="2619375" y="1933575"/>
            <a:ext cx="6594475" cy="9525"/>
          </a:xfrm>
          <a:prstGeom prst="rect">
            <a:avLst/>
          </a:prstGeom>
          <a:solidFill>
            <a:srgbClr val="DCD2DC"/>
          </a:solidFill>
          <a:ln w="9525">
            <a:noFill/>
            <a:miter lim="800000"/>
            <a:headEnd/>
            <a:tailEnd/>
          </a:ln>
          <a:effectLst/>
        </p:spPr>
        <p:txBody>
          <a:bodyPr rot="10800000"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56" name="Rectangle 32"/>
          <p:cNvSpPr>
            <a:spLocks noChangeArrowheads="1"/>
          </p:cNvSpPr>
          <p:nvPr userDrawn="1"/>
        </p:nvSpPr>
        <p:spPr bwMode="hidden">
          <a:xfrm rot="1273217" flipV="1">
            <a:off x="-323850" y="4724400"/>
            <a:ext cx="9763125" cy="9525"/>
          </a:xfrm>
          <a:prstGeom prst="rect">
            <a:avLst/>
          </a:prstGeom>
          <a:solidFill>
            <a:srgbClr val="DCD2DC"/>
          </a:solidFill>
          <a:ln w="9525">
            <a:noFill/>
            <a:miter lim="800000"/>
            <a:headEnd/>
            <a:tailEnd/>
          </a:ln>
          <a:effectLst/>
        </p:spPr>
        <p:txBody>
          <a:bodyPr rot="10800000"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57" name="Rectangle 33"/>
          <p:cNvSpPr>
            <a:spLocks noChangeArrowheads="1"/>
          </p:cNvSpPr>
          <p:nvPr userDrawn="1"/>
        </p:nvSpPr>
        <p:spPr bwMode="hidden">
          <a:xfrm rot="1169729" flipV="1">
            <a:off x="-276225" y="4227513"/>
            <a:ext cx="9690100" cy="9525"/>
          </a:xfrm>
          <a:prstGeom prst="rect">
            <a:avLst/>
          </a:prstGeom>
          <a:solidFill>
            <a:srgbClr val="DCD2DC"/>
          </a:solidFill>
          <a:ln w="9525">
            <a:noFill/>
            <a:miter lim="800000"/>
            <a:headEnd/>
            <a:tailEnd/>
          </a:ln>
          <a:effectLst/>
        </p:spPr>
        <p:txBody>
          <a:bodyPr rot="10800000"/>
          <a:lstStyle/>
          <a:p>
            <a:pPr algn="ctr" eaLnBrk="1" hangingPunct="1"/>
            <a:endParaRPr lang="pt-PT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  <a:cs typeface="Lotus" pitchFamily="2" charset="-78"/>
            </a:endParaRPr>
          </a:p>
        </p:txBody>
      </p:sp>
      <p:sp>
        <p:nvSpPr>
          <p:cNvPr id="129058" name="Oval 34"/>
          <p:cNvSpPr>
            <a:spLocks noChangeArrowheads="1"/>
          </p:cNvSpPr>
          <p:nvPr userDrawn="1"/>
        </p:nvSpPr>
        <p:spPr bwMode="hidden">
          <a:xfrm>
            <a:off x="1174750" y="5332413"/>
            <a:ext cx="266700" cy="152400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59" name="Oval 35"/>
          <p:cNvSpPr>
            <a:spLocks noChangeArrowheads="1"/>
          </p:cNvSpPr>
          <p:nvPr userDrawn="1"/>
        </p:nvSpPr>
        <p:spPr bwMode="hidden">
          <a:xfrm>
            <a:off x="374650" y="4879975"/>
            <a:ext cx="266700" cy="150813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60" name="Oval 36"/>
          <p:cNvSpPr>
            <a:spLocks noChangeArrowheads="1"/>
          </p:cNvSpPr>
          <p:nvPr userDrawn="1"/>
        </p:nvSpPr>
        <p:spPr bwMode="hidden">
          <a:xfrm>
            <a:off x="252413" y="5797550"/>
            <a:ext cx="311150" cy="1682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61" name="Oval 37"/>
          <p:cNvSpPr>
            <a:spLocks noChangeArrowheads="1"/>
          </p:cNvSpPr>
          <p:nvPr userDrawn="1"/>
        </p:nvSpPr>
        <p:spPr bwMode="hidden">
          <a:xfrm>
            <a:off x="3297238" y="4224338"/>
            <a:ext cx="247650" cy="133350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62" name="Oval 38"/>
          <p:cNvSpPr>
            <a:spLocks noChangeArrowheads="1"/>
          </p:cNvSpPr>
          <p:nvPr userDrawn="1"/>
        </p:nvSpPr>
        <p:spPr bwMode="hidden">
          <a:xfrm>
            <a:off x="1941513" y="4883150"/>
            <a:ext cx="266700" cy="150813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63" name="Oval 39"/>
          <p:cNvSpPr>
            <a:spLocks noChangeArrowheads="1"/>
          </p:cNvSpPr>
          <p:nvPr userDrawn="1"/>
        </p:nvSpPr>
        <p:spPr bwMode="hidden">
          <a:xfrm>
            <a:off x="2676525" y="4535488"/>
            <a:ext cx="247650" cy="1428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64" name="Oval 40"/>
          <p:cNvSpPr>
            <a:spLocks noChangeArrowheads="1"/>
          </p:cNvSpPr>
          <p:nvPr userDrawn="1"/>
        </p:nvSpPr>
        <p:spPr bwMode="hidden">
          <a:xfrm>
            <a:off x="1190625" y="4506913"/>
            <a:ext cx="239713" cy="14128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65" name="Oval 41"/>
          <p:cNvSpPr>
            <a:spLocks noChangeArrowheads="1"/>
          </p:cNvSpPr>
          <p:nvPr userDrawn="1"/>
        </p:nvSpPr>
        <p:spPr bwMode="hidden">
          <a:xfrm>
            <a:off x="582613" y="4216400"/>
            <a:ext cx="238125" cy="133350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66" name="Oval 42"/>
          <p:cNvSpPr>
            <a:spLocks noChangeArrowheads="1"/>
          </p:cNvSpPr>
          <p:nvPr userDrawn="1"/>
        </p:nvSpPr>
        <p:spPr bwMode="hidden">
          <a:xfrm>
            <a:off x="1860550" y="4194175"/>
            <a:ext cx="247650" cy="131763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67" name="Oval 43"/>
          <p:cNvSpPr>
            <a:spLocks noChangeArrowheads="1"/>
          </p:cNvSpPr>
          <p:nvPr userDrawn="1"/>
        </p:nvSpPr>
        <p:spPr bwMode="hidden">
          <a:xfrm>
            <a:off x="3811588" y="3944938"/>
            <a:ext cx="247650" cy="131762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68" name="Oval 44"/>
          <p:cNvSpPr>
            <a:spLocks noChangeArrowheads="1"/>
          </p:cNvSpPr>
          <p:nvPr userDrawn="1"/>
        </p:nvSpPr>
        <p:spPr bwMode="hidden">
          <a:xfrm>
            <a:off x="3032125" y="3673475"/>
            <a:ext cx="212725" cy="11588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69" name="Oval 45"/>
          <p:cNvSpPr>
            <a:spLocks noChangeArrowheads="1"/>
          </p:cNvSpPr>
          <p:nvPr userDrawn="1"/>
        </p:nvSpPr>
        <p:spPr bwMode="hidden">
          <a:xfrm>
            <a:off x="3578225" y="3419475"/>
            <a:ext cx="212725" cy="9683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70" name="Oval 46"/>
          <p:cNvSpPr>
            <a:spLocks noChangeArrowheads="1"/>
          </p:cNvSpPr>
          <p:nvPr userDrawn="1"/>
        </p:nvSpPr>
        <p:spPr bwMode="hidden">
          <a:xfrm>
            <a:off x="4352925" y="3659188"/>
            <a:ext cx="222250" cy="114300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71" name="Oval 47"/>
          <p:cNvSpPr>
            <a:spLocks noChangeArrowheads="1"/>
          </p:cNvSpPr>
          <p:nvPr userDrawn="1"/>
        </p:nvSpPr>
        <p:spPr bwMode="hidden">
          <a:xfrm>
            <a:off x="4464050" y="3013075"/>
            <a:ext cx="204788" cy="9683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72" name="Oval 48"/>
          <p:cNvSpPr>
            <a:spLocks noChangeArrowheads="1"/>
          </p:cNvSpPr>
          <p:nvPr userDrawn="1"/>
        </p:nvSpPr>
        <p:spPr bwMode="hidden">
          <a:xfrm>
            <a:off x="5907088" y="2844800"/>
            <a:ext cx="203200" cy="9683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73" name="Oval 49"/>
          <p:cNvSpPr>
            <a:spLocks noChangeArrowheads="1"/>
          </p:cNvSpPr>
          <p:nvPr userDrawn="1"/>
        </p:nvSpPr>
        <p:spPr bwMode="hidden">
          <a:xfrm>
            <a:off x="5600700" y="3009900"/>
            <a:ext cx="203200" cy="9683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74" name="Oval 50"/>
          <p:cNvSpPr>
            <a:spLocks noChangeArrowheads="1"/>
          </p:cNvSpPr>
          <p:nvPr userDrawn="1"/>
        </p:nvSpPr>
        <p:spPr bwMode="hidden">
          <a:xfrm>
            <a:off x="4864100" y="2822575"/>
            <a:ext cx="203200" cy="9842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75" name="Oval 51"/>
          <p:cNvSpPr>
            <a:spLocks noChangeArrowheads="1"/>
          </p:cNvSpPr>
          <p:nvPr userDrawn="1"/>
        </p:nvSpPr>
        <p:spPr bwMode="hidden">
          <a:xfrm>
            <a:off x="5202238" y="3213100"/>
            <a:ext cx="212725" cy="11588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76" name="Oval 52"/>
          <p:cNvSpPr>
            <a:spLocks noChangeArrowheads="1"/>
          </p:cNvSpPr>
          <p:nvPr userDrawn="1"/>
        </p:nvSpPr>
        <p:spPr bwMode="hidden">
          <a:xfrm>
            <a:off x="4805363" y="3429000"/>
            <a:ext cx="211137" cy="9683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77" name="Oval 53"/>
          <p:cNvSpPr>
            <a:spLocks noChangeArrowheads="1"/>
          </p:cNvSpPr>
          <p:nvPr userDrawn="1"/>
        </p:nvSpPr>
        <p:spPr bwMode="hidden">
          <a:xfrm>
            <a:off x="2490788" y="3894138"/>
            <a:ext cx="238125" cy="1428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78" name="Oval 54"/>
          <p:cNvSpPr>
            <a:spLocks noChangeArrowheads="1"/>
          </p:cNvSpPr>
          <p:nvPr userDrawn="1"/>
        </p:nvSpPr>
        <p:spPr bwMode="hidden">
          <a:xfrm>
            <a:off x="2957513" y="3219450"/>
            <a:ext cx="220662" cy="9683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79" name="Oval 55"/>
          <p:cNvSpPr>
            <a:spLocks noChangeArrowheads="1"/>
          </p:cNvSpPr>
          <p:nvPr userDrawn="1"/>
        </p:nvSpPr>
        <p:spPr bwMode="hidden">
          <a:xfrm>
            <a:off x="2401888" y="3452813"/>
            <a:ext cx="220662" cy="9683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80" name="Oval 56"/>
          <p:cNvSpPr>
            <a:spLocks noChangeArrowheads="1"/>
          </p:cNvSpPr>
          <p:nvPr userDrawn="1"/>
        </p:nvSpPr>
        <p:spPr bwMode="hidden">
          <a:xfrm>
            <a:off x="1890713" y="3668713"/>
            <a:ext cx="212725" cy="114300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81" name="Oval 57"/>
          <p:cNvSpPr>
            <a:spLocks noChangeArrowheads="1"/>
          </p:cNvSpPr>
          <p:nvPr userDrawn="1"/>
        </p:nvSpPr>
        <p:spPr bwMode="hidden">
          <a:xfrm>
            <a:off x="1831975" y="3249613"/>
            <a:ext cx="212725" cy="9683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82" name="Oval 58"/>
          <p:cNvSpPr>
            <a:spLocks noChangeArrowheads="1"/>
          </p:cNvSpPr>
          <p:nvPr userDrawn="1"/>
        </p:nvSpPr>
        <p:spPr bwMode="hidden">
          <a:xfrm>
            <a:off x="1812925" y="2862263"/>
            <a:ext cx="203200" cy="9683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83" name="Oval 59"/>
          <p:cNvSpPr>
            <a:spLocks noChangeArrowheads="1"/>
          </p:cNvSpPr>
          <p:nvPr userDrawn="1"/>
        </p:nvSpPr>
        <p:spPr bwMode="hidden">
          <a:xfrm>
            <a:off x="2381250" y="3035300"/>
            <a:ext cx="203200" cy="9683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84" name="Oval 60"/>
          <p:cNvSpPr>
            <a:spLocks noChangeArrowheads="1"/>
          </p:cNvSpPr>
          <p:nvPr userDrawn="1"/>
        </p:nvSpPr>
        <p:spPr bwMode="hidden">
          <a:xfrm>
            <a:off x="2863850" y="2859088"/>
            <a:ext cx="203200" cy="9683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85" name="Oval 61"/>
          <p:cNvSpPr>
            <a:spLocks noChangeArrowheads="1"/>
          </p:cNvSpPr>
          <p:nvPr userDrawn="1"/>
        </p:nvSpPr>
        <p:spPr bwMode="hidden">
          <a:xfrm>
            <a:off x="3427413" y="3024188"/>
            <a:ext cx="203200" cy="9683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86" name="Oval 62"/>
          <p:cNvSpPr>
            <a:spLocks noChangeArrowheads="1"/>
          </p:cNvSpPr>
          <p:nvPr userDrawn="1"/>
        </p:nvSpPr>
        <p:spPr bwMode="hidden">
          <a:xfrm>
            <a:off x="3860800" y="2836863"/>
            <a:ext cx="203200" cy="9683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87" name="Oval 63"/>
          <p:cNvSpPr>
            <a:spLocks noChangeArrowheads="1"/>
          </p:cNvSpPr>
          <p:nvPr userDrawn="1"/>
        </p:nvSpPr>
        <p:spPr bwMode="hidden">
          <a:xfrm>
            <a:off x="746125" y="3225800"/>
            <a:ext cx="212725" cy="11588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88" name="Oval 64"/>
          <p:cNvSpPr>
            <a:spLocks noChangeArrowheads="1"/>
          </p:cNvSpPr>
          <p:nvPr userDrawn="1"/>
        </p:nvSpPr>
        <p:spPr bwMode="hidden">
          <a:xfrm>
            <a:off x="107950" y="3438525"/>
            <a:ext cx="212725" cy="11588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89" name="Oval 65"/>
          <p:cNvSpPr>
            <a:spLocks noChangeArrowheads="1"/>
          </p:cNvSpPr>
          <p:nvPr userDrawn="1"/>
        </p:nvSpPr>
        <p:spPr bwMode="hidden">
          <a:xfrm>
            <a:off x="1266825" y="3041650"/>
            <a:ext cx="203200" cy="9683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90" name="Oval 66"/>
          <p:cNvSpPr>
            <a:spLocks noChangeArrowheads="1"/>
          </p:cNvSpPr>
          <p:nvPr userDrawn="1"/>
        </p:nvSpPr>
        <p:spPr bwMode="hidden">
          <a:xfrm>
            <a:off x="722313" y="2852738"/>
            <a:ext cx="203200" cy="9683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91" name="Oval 67"/>
          <p:cNvSpPr>
            <a:spLocks noChangeArrowheads="1"/>
          </p:cNvSpPr>
          <p:nvPr userDrawn="1"/>
        </p:nvSpPr>
        <p:spPr bwMode="hidden">
          <a:xfrm>
            <a:off x="179388" y="3017838"/>
            <a:ext cx="203200" cy="9683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92" name="Oval 68"/>
          <p:cNvSpPr>
            <a:spLocks noChangeArrowheads="1"/>
          </p:cNvSpPr>
          <p:nvPr userDrawn="1"/>
        </p:nvSpPr>
        <p:spPr bwMode="hidden">
          <a:xfrm>
            <a:off x="685800" y="3687763"/>
            <a:ext cx="220663" cy="9683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93" name="Oval 69"/>
          <p:cNvSpPr>
            <a:spLocks noChangeArrowheads="1"/>
          </p:cNvSpPr>
          <p:nvPr userDrawn="1"/>
        </p:nvSpPr>
        <p:spPr bwMode="hidden">
          <a:xfrm>
            <a:off x="1292225" y="3457575"/>
            <a:ext cx="212725" cy="9683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94" name="Oval 70"/>
          <p:cNvSpPr>
            <a:spLocks noChangeArrowheads="1"/>
          </p:cNvSpPr>
          <p:nvPr userDrawn="1"/>
        </p:nvSpPr>
        <p:spPr bwMode="hidden">
          <a:xfrm>
            <a:off x="1252538" y="3924300"/>
            <a:ext cx="247650" cy="14128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95" name="Oval 71"/>
          <p:cNvSpPr>
            <a:spLocks noChangeArrowheads="1"/>
          </p:cNvSpPr>
          <p:nvPr userDrawn="1"/>
        </p:nvSpPr>
        <p:spPr bwMode="hidden">
          <a:xfrm>
            <a:off x="4038600" y="3198813"/>
            <a:ext cx="222250" cy="114300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96" name="Oval 72"/>
          <p:cNvSpPr>
            <a:spLocks noChangeArrowheads="1"/>
          </p:cNvSpPr>
          <p:nvPr userDrawn="1"/>
        </p:nvSpPr>
        <p:spPr bwMode="hidden">
          <a:xfrm>
            <a:off x="2312988" y="2698750"/>
            <a:ext cx="195262" cy="80963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97" name="Oval 73"/>
          <p:cNvSpPr>
            <a:spLocks noChangeArrowheads="1"/>
          </p:cNvSpPr>
          <p:nvPr userDrawn="1"/>
        </p:nvSpPr>
        <p:spPr bwMode="hidden">
          <a:xfrm>
            <a:off x="2773363" y="2538413"/>
            <a:ext cx="195262" cy="793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98" name="Oval 74"/>
          <p:cNvSpPr>
            <a:spLocks noChangeArrowheads="1"/>
          </p:cNvSpPr>
          <p:nvPr userDrawn="1"/>
        </p:nvSpPr>
        <p:spPr bwMode="hidden">
          <a:xfrm>
            <a:off x="2198688" y="2390775"/>
            <a:ext cx="195262" cy="793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99" name="Oval 75"/>
          <p:cNvSpPr>
            <a:spLocks noChangeArrowheads="1"/>
          </p:cNvSpPr>
          <p:nvPr userDrawn="1"/>
        </p:nvSpPr>
        <p:spPr bwMode="hidden">
          <a:xfrm>
            <a:off x="1735138" y="2532063"/>
            <a:ext cx="195262" cy="80962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00" name="Oval 76"/>
          <p:cNvSpPr>
            <a:spLocks noChangeArrowheads="1"/>
          </p:cNvSpPr>
          <p:nvPr userDrawn="1"/>
        </p:nvSpPr>
        <p:spPr bwMode="hidden">
          <a:xfrm>
            <a:off x="1257300" y="2682875"/>
            <a:ext cx="196850" cy="80963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01" name="Oval 77"/>
          <p:cNvSpPr>
            <a:spLocks noChangeArrowheads="1"/>
          </p:cNvSpPr>
          <p:nvPr userDrawn="1"/>
        </p:nvSpPr>
        <p:spPr bwMode="hidden">
          <a:xfrm>
            <a:off x="3192463" y="2400300"/>
            <a:ext cx="195262" cy="793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02" name="Oval 78"/>
          <p:cNvSpPr>
            <a:spLocks noChangeArrowheads="1"/>
          </p:cNvSpPr>
          <p:nvPr userDrawn="1"/>
        </p:nvSpPr>
        <p:spPr bwMode="hidden">
          <a:xfrm>
            <a:off x="3313113" y="2692400"/>
            <a:ext cx="195262" cy="793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03" name="Oval 79"/>
          <p:cNvSpPr>
            <a:spLocks noChangeArrowheads="1"/>
          </p:cNvSpPr>
          <p:nvPr userDrawn="1"/>
        </p:nvSpPr>
        <p:spPr bwMode="hidden">
          <a:xfrm>
            <a:off x="3722688" y="2541588"/>
            <a:ext cx="195262" cy="793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04" name="Oval 80"/>
          <p:cNvSpPr>
            <a:spLocks noChangeArrowheads="1"/>
          </p:cNvSpPr>
          <p:nvPr userDrawn="1"/>
        </p:nvSpPr>
        <p:spPr bwMode="hidden">
          <a:xfrm>
            <a:off x="4260850" y="2676525"/>
            <a:ext cx="195263" cy="80963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05" name="Oval 81"/>
          <p:cNvSpPr>
            <a:spLocks noChangeArrowheads="1"/>
          </p:cNvSpPr>
          <p:nvPr userDrawn="1"/>
        </p:nvSpPr>
        <p:spPr bwMode="hidden">
          <a:xfrm>
            <a:off x="1279525" y="2400300"/>
            <a:ext cx="195263" cy="793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06" name="Oval 82"/>
          <p:cNvSpPr>
            <a:spLocks noChangeArrowheads="1"/>
          </p:cNvSpPr>
          <p:nvPr userDrawn="1"/>
        </p:nvSpPr>
        <p:spPr bwMode="hidden">
          <a:xfrm>
            <a:off x="785813" y="2535238"/>
            <a:ext cx="195262" cy="793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07" name="Oval 83"/>
          <p:cNvSpPr>
            <a:spLocks noChangeArrowheads="1"/>
          </p:cNvSpPr>
          <p:nvPr userDrawn="1"/>
        </p:nvSpPr>
        <p:spPr bwMode="hidden">
          <a:xfrm>
            <a:off x="361950" y="2393950"/>
            <a:ext cx="195263" cy="793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08" name="Oval 84"/>
          <p:cNvSpPr>
            <a:spLocks noChangeArrowheads="1"/>
          </p:cNvSpPr>
          <p:nvPr userDrawn="1"/>
        </p:nvSpPr>
        <p:spPr bwMode="hidden">
          <a:xfrm>
            <a:off x="249238" y="2695575"/>
            <a:ext cx="195262" cy="793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09" name="Oval 85"/>
          <p:cNvSpPr>
            <a:spLocks noChangeArrowheads="1"/>
          </p:cNvSpPr>
          <p:nvPr userDrawn="1"/>
        </p:nvSpPr>
        <p:spPr bwMode="hidden">
          <a:xfrm>
            <a:off x="4583113" y="2532063"/>
            <a:ext cx="196850" cy="793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10" name="Oval 86"/>
          <p:cNvSpPr>
            <a:spLocks noChangeArrowheads="1"/>
          </p:cNvSpPr>
          <p:nvPr userDrawn="1"/>
        </p:nvSpPr>
        <p:spPr bwMode="hidden">
          <a:xfrm>
            <a:off x="4887913" y="2398713"/>
            <a:ext cx="196850" cy="80962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11" name="Oval 87"/>
          <p:cNvSpPr>
            <a:spLocks noChangeArrowheads="1"/>
          </p:cNvSpPr>
          <p:nvPr userDrawn="1"/>
        </p:nvSpPr>
        <p:spPr bwMode="hidden">
          <a:xfrm>
            <a:off x="5191125" y="2679700"/>
            <a:ext cx="196850" cy="80963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12" name="Oval 88"/>
          <p:cNvSpPr>
            <a:spLocks noChangeArrowheads="1"/>
          </p:cNvSpPr>
          <p:nvPr userDrawn="1"/>
        </p:nvSpPr>
        <p:spPr bwMode="hidden">
          <a:xfrm>
            <a:off x="5481638" y="2538413"/>
            <a:ext cx="195262" cy="793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13" name="Oval 89"/>
          <p:cNvSpPr>
            <a:spLocks noChangeArrowheads="1"/>
          </p:cNvSpPr>
          <p:nvPr userDrawn="1"/>
        </p:nvSpPr>
        <p:spPr bwMode="hidden">
          <a:xfrm>
            <a:off x="5795963" y="2390775"/>
            <a:ext cx="195262" cy="793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14" name="Oval 90"/>
          <p:cNvSpPr>
            <a:spLocks noChangeArrowheads="1"/>
          </p:cNvSpPr>
          <p:nvPr userDrawn="1"/>
        </p:nvSpPr>
        <p:spPr bwMode="hidden">
          <a:xfrm>
            <a:off x="6748463" y="2401888"/>
            <a:ext cx="196850" cy="80962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15" name="Oval 91"/>
          <p:cNvSpPr>
            <a:spLocks noChangeArrowheads="1"/>
          </p:cNvSpPr>
          <p:nvPr userDrawn="1"/>
        </p:nvSpPr>
        <p:spPr bwMode="hidden">
          <a:xfrm>
            <a:off x="6192838" y="2700338"/>
            <a:ext cx="203200" cy="793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16" name="Oval 92"/>
          <p:cNvSpPr>
            <a:spLocks noChangeArrowheads="1"/>
          </p:cNvSpPr>
          <p:nvPr userDrawn="1"/>
        </p:nvSpPr>
        <p:spPr bwMode="hidden">
          <a:xfrm>
            <a:off x="6486525" y="2552700"/>
            <a:ext cx="203200" cy="793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17" name="Oval 93"/>
          <p:cNvSpPr>
            <a:spLocks noChangeArrowheads="1"/>
          </p:cNvSpPr>
          <p:nvPr userDrawn="1"/>
        </p:nvSpPr>
        <p:spPr bwMode="hidden">
          <a:xfrm>
            <a:off x="2035175" y="5799138"/>
            <a:ext cx="311150" cy="176212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18" name="Oval 94"/>
          <p:cNvSpPr>
            <a:spLocks noChangeArrowheads="1"/>
          </p:cNvSpPr>
          <p:nvPr userDrawn="1"/>
        </p:nvSpPr>
        <p:spPr bwMode="hidden">
          <a:xfrm>
            <a:off x="1122363" y="6372225"/>
            <a:ext cx="303212" cy="177800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19" name="Oval 95"/>
          <p:cNvSpPr>
            <a:spLocks noChangeArrowheads="1"/>
          </p:cNvSpPr>
          <p:nvPr userDrawn="1"/>
        </p:nvSpPr>
        <p:spPr bwMode="hidden">
          <a:xfrm>
            <a:off x="3538538" y="4905375"/>
            <a:ext cx="266700" cy="150813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20" name="Oval 96"/>
          <p:cNvSpPr>
            <a:spLocks noChangeArrowheads="1"/>
          </p:cNvSpPr>
          <p:nvPr userDrawn="1"/>
        </p:nvSpPr>
        <p:spPr bwMode="hidden">
          <a:xfrm>
            <a:off x="4133850" y="4551363"/>
            <a:ext cx="247650" cy="14128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21" name="Oval 97"/>
          <p:cNvSpPr>
            <a:spLocks noChangeArrowheads="1"/>
          </p:cNvSpPr>
          <p:nvPr userDrawn="1"/>
        </p:nvSpPr>
        <p:spPr bwMode="hidden">
          <a:xfrm>
            <a:off x="4614863" y="4235450"/>
            <a:ext cx="247650" cy="133350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22" name="Oval 98"/>
          <p:cNvSpPr>
            <a:spLocks noChangeArrowheads="1"/>
          </p:cNvSpPr>
          <p:nvPr userDrawn="1"/>
        </p:nvSpPr>
        <p:spPr bwMode="hidden">
          <a:xfrm>
            <a:off x="5156200" y="3895725"/>
            <a:ext cx="238125" cy="1428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23" name="Oval 99"/>
          <p:cNvSpPr>
            <a:spLocks noChangeArrowheads="1"/>
          </p:cNvSpPr>
          <p:nvPr userDrawn="1"/>
        </p:nvSpPr>
        <p:spPr bwMode="hidden">
          <a:xfrm>
            <a:off x="2859088" y="5334000"/>
            <a:ext cx="266700" cy="150813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24" name="Oval 100"/>
          <p:cNvSpPr>
            <a:spLocks noChangeArrowheads="1"/>
          </p:cNvSpPr>
          <p:nvPr userDrawn="1"/>
        </p:nvSpPr>
        <p:spPr bwMode="hidden">
          <a:xfrm>
            <a:off x="5575300" y="3654425"/>
            <a:ext cx="212725" cy="11588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25" name="Oval 101"/>
          <p:cNvSpPr>
            <a:spLocks noChangeArrowheads="1"/>
          </p:cNvSpPr>
          <p:nvPr userDrawn="1"/>
        </p:nvSpPr>
        <p:spPr bwMode="hidden">
          <a:xfrm>
            <a:off x="6318250" y="3197225"/>
            <a:ext cx="212725" cy="114300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26" name="Oval 102"/>
          <p:cNvSpPr>
            <a:spLocks noChangeArrowheads="1"/>
          </p:cNvSpPr>
          <p:nvPr userDrawn="1"/>
        </p:nvSpPr>
        <p:spPr bwMode="hidden">
          <a:xfrm>
            <a:off x="5957888" y="3425825"/>
            <a:ext cx="212725" cy="9683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27" name="Oval 103"/>
          <p:cNvSpPr>
            <a:spLocks noChangeArrowheads="1"/>
          </p:cNvSpPr>
          <p:nvPr userDrawn="1"/>
        </p:nvSpPr>
        <p:spPr bwMode="hidden">
          <a:xfrm>
            <a:off x="6629400" y="3013075"/>
            <a:ext cx="203200" cy="9683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28" name="Oval 104"/>
          <p:cNvSpPr>
            <a:spLocks noChangeArrowheads="1"/>
          </p:cNvSpPr>
          <p:nvPr userDrawn="1"/>
        </p:nvSpPr>
        <p:spPr bwMode="hidden">
          <a:xfrm>
            <a:off x="6886575" y="2852738"/>
            <a:ext cx="204788" cy="9683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29" name="Oval 105"/>
          <p:cNvSpPr>
            <a:spLocks noChangeArrowheads="1"/>
          </p:cNvSpPr>
          <p:nvPr userDrawn="1"/>
        </p:nvSpPr>
        <p:spPr bwMode="hidden">
          <a:xfrm>
            <a:off x="7151688" y="2698750"/>
            <a:ext cx="196850" cy="80963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30" name="Oval 106"/>
          <p:cNvSpPr>
            <a:spLocks noChangeArrowheads="1"/>
          </p:cNvSpPr>
          <p:nvPr userDrawn="1"/>
        </p:nvSpPr>
        <p:spPr bwMode="hidden">
          <a:xfrm>
            <a:off x="7399338" y="2544763"/>
            <a:ext cx="195262" cy="793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31" name="Oval 107"/>
          <p:cNvSpPr>
            <a:spLocks noChangeArrowheads="1"/>
          </p:cNvSpPr>
          <p:nvPr userDrawn="1"/>
        </p:nvSpPr>
        <p:spPr bwMode="hidden">
          <a:xfrm>
            <a:off x="7624763" y="2400300"/>
            <a:ext cx="203200" cy="80963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32" name="Oval 108"/>
          <p:cNvSpPr>
            <a:spLocks noChangeArrowheads="1"/>
          </p:cNvSpPr>
          <p:nvPr userDrawn="1"/>
        </p:nvSpPr>
        <p:spPr bwMode="hidden">
          <a:xfrm>
            <a:off x="7826375" y="2271713"/>
            <a:ext cx="176213" cy="793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33" name="Oval 109"/>
          <p:cNvSpPr>
            <a:spLocks noChangeArrowheads="1"/>
          </p:cNvSpPr>
          <p:nvPr userDrawn="1"/>
        </p:nvSpPr>
        <p:spPr bwMode="hidden">
          <a:xfrm>
            <a:off x="6088063" y="2270125"/>
            <a:ext cx="177800" cy="793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34" name="Oval 110"/>
          <p:cNvSpPr>
            <a:spLocks noChangeArrowheads="1"/>
          </p:cNvSpPr>
          <p:nvPr userDrawn="1"/>
        </p:nvSpPr>
        <p:spPr bwMode="hidden">
          <a:xfrm>
            <a:off x="5216525" y="2270125"/>
            <a:ext cx="177800" cy="793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35" name="Oval 111"/>
          <p:cNvSpPr>
            <a:spLocks noChangeArrowheads="1"/>
          </p:cNvSpPr>
          <p:nvPr userDrawn="1"/>
        </p:nvSpPr>
        <p:spPr bwMode="hidden">
          <a:xfrm>
            <a:off x="4718050" y="2168525"/>
            <a:ext cx="176213" cy="80963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36" name="Oval 112"/>
          <p:cNvSpPr>
            <a:spLocks noChangeArrowheads="1"/>
          </p:cNvSpPr>
          <p:nvPr userDrawn="1"/>
        </p:nvSpPr>
        <p:spPr bwMode="hidden">
          <a:xfrm>
            <a:off x="5003800" y="2051050"/>
            <a:ext cx="177800" cy="793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37" name="Oval 113"/>
          <p:cNvSpPr>
            <a:spLocks noChangeArrowheads="1"/>
          </p:cNvSpPr>
          <p:nvPr userDrawn="1"/>
        </p:nvSpPr>
        <p:spPr bwMode="hidden">
          <a:xfrm>
            <a:off x="4794250" y="1857375"/>
            <a:ext cx="177800" cy="793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38" name="Oval 114"/>
          <p:cNvSpPr>
            <a:spLocks noChangeArrowheads="1"/>
          </p:cNvSpPr>
          <p:nvPr userDrawn="1"/>
        </p:nvSpPr>
        <p:spPr bwMode="hidden">
          <a:xfrm>
            <a:off x="3878263" y="2171700"/>
            <a:ext cx="177800" cy="80963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39" name="Oval 115"/>
          <p:cNvSpPr>
            <a:spLocks noChangeArrowheads="1"/>
          </p:cNvSpPr>
          <p:nvPr userDrawn="1"/>
        </p:nvSpPr>
        <p:spPr bwMode="hidden">
          <a:xfrm>
            <a:off x="3652838" y="1936750"/>
            <a:ext cx="177800" cy="80963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40" name="Oval 116"/>
          <p:cNvSpPr>
            <a:spLocks noChangeArrowheads="1"/>
          </p:cNvSpPr>
          <p:nvPr userDrawn="1"/>
        </p:nvSpPr>
        <p:spPr bwMode="hidden">
          <a:xfrm>
            <a:off x="3325813" y="2038350"/>
            <a:ext cx="177800" cy="80963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41" name="Oval 117"/>
          <p:cNvSpPr>
            <a:spLocks noChangeArrowheads="1"/>
          </p:cNvSpPr>
          <p:nvPr userDrawn="1"/>
        </p:nvSpPr>
        <p:spPr bwMode="hidden">
          <a:xfrm>
            <a:off x="3536950" y="2289175"/>
            <a:ext cx="176213" cy="793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42" name="Oval 118"/>
          <p:cNvSpPr>
            <a:spLocks noChangeArrowheads="1"/>
          </p:cNvSpPr>
          <p:nvPr userDrawn="1"/>
        </p:nvSpPr>
        <p:spPr bwMode="hidden">
          <a:xfrm>
            <a:off x="1760538" y="2260600"/>
            <a:ext cx="177800" cy="793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43" name="Oval 119"/>
          <p:cNvSpPr>
            <a:spLocks noChangeArrowheads="1"/>
          </p:cNvSpPr>
          <p:nvPr userDrawn="1"/>
        </p:nvSpPr>
        <p:spPr bwMode="hidden">
          <a:xfrm>
            <a:off x="969963" y="2038350"/>
            <a:ext cx="176212" cy="80963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44" name="Oval 120"/>
          <p:cNvSpPr>
            <a:spLocks noChangeArrowheads="1"/>
          </p:cNvSpPr>
          <p:nvPr userDrawn="1"/>
        </p:nvSpPr>
        <p:spPr bwMode="hidden">
          <a:xfrm>
            <a:off x="484188" y="2155825"/>
            <a:ext cx="176212" cy="80963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45" name="Oval 121"/>
          <p:cNvSpPr>
            <a:spLocks noChangeArrowheads="1"/>
          </p:cNvSpPr>
          <p:nvPr userDrawn="1"/>
        </p:nvSpPr>
        <p:spPr bwMode="hidden">
          <a:xfrm>
            <a:off x="247650" y="1831975"/>
            <a:ext cx="177800" cy="793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46" name="Oval 122"/>
          <p:cNvSpPr>
            <a:spLocks noChangeArrowheads="1"/>
          </p:cNvSpPr>
          <p:nvPr userDrawn="1"/>
        </p:nvSpPr>
        <p:spPr bwMode="hidden">
          <a:xfrm>
            <a:off x="7204075" y="2166938"/>
            <a:ext cx="168275" cy="7143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47" name="Oval 123"/>
          <p:cNvSpPr>
            <a:spLocks noChangeArrowheads="1"/>
          </p:cNvSpPr>
          <p:nvPr userDrawn="1"/>
        </p:nvSpPr>
        <p:spPr bwMode="hidden">
          <a:xfrm>
            <a:off x="6996113" y="2286000"/>
            <a:ext cx="166687" cy="69850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48" name="Oval 124"/>
          <p:cNvSpPr>
            <a:spLocks noChangeArrowheads="1"/>
          </p:cNvSpPr>
          <p:nvPr userDrawn="1"/>
        </p:nvSpPr>
        <p:spPr bwMode="hidden">
          <a:xfrm>
            <a:off x="6337300" y="2152650"/>
            <a:ext cx="168275" cy="7143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49" name="Oval 125"/>
          <p:cNvSpPr>
            <a:spLocks noChangeArrowheads="1"/>
          </p:cNvSpPr>
          <p:nvPr userDrawn="1"/>
        </p:nvSpPr>
        <p:spPr bwMode="hidden">
          <a:xfrm>
            <a:off x="5502275" y="2152650"/>
            <a:ext cx="168275" cy="7143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50" name="Oval 126"/>
          <p:cNvSpPr>
            <a:spLocks noChangeArrowheads="1"/>
          </p:cNvSpPr>
          <p:nvPr userDrawn="1"/>
        </p:nvSpPr>
        <p:spPr bwMode="hidden">
          <a:xfrm>
            <a:off x="4527550" y="1949450"/>
            <a:ext cx="168275" cy="69850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51" name="Oval 127"/>
          <p:cNvSpPr>
            <a:spLocks noChangeArrowheads="1"/>
          </p:cNvSpPr>
          <p:nvPr userDrawn="1"/>
        </p:nvSpPr>
        <p:spPr bwMode="hidden">
          <a:xfrm>
            <a:off x="4251325" y="1760538"/>
            <a:ext cx="168275" cy="69850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52" name="Oval 128"/>
          <p:cNvSpPr>
            <a:spLocks noChangeArrowheads="1"/>
          </p:cNvSpPr>
          <p:nvPr userDrawn="1"/>
        </p:nvSpPr>
        <p:spPr bwMode="hidden">
          <a:xfrm>
            <a:off x="4538663" y="1658938"/>
            <a:ext cx="168275" cy="7143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53" name="Oval 129"/>
          <p:cNvSpPr>
            <a:spLocks noChangeArrowheads="1"/>
          </p:cNvSpPr>
          <p:nvPr userDrawn="1"/>
        </p:nvSpPr>
        <p:spPr bwMode="hidden">
          <a:xfrm>
            <a:off x="3082925" y="1651000"/>
            <a:ext cx="168275" cy="7143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54" name="Oval 130"/>
          <p:cNvSpPr>
            <a:spLocks noChangeArrowheads="1"/>
          </p:cNvSpPr>
          <p:nvPr userDrawn="1"/>
        </p:nvSpPr>
        <p:spPr bwMode="hidden">
          <a:xfrm>
            <a:off x="1727200" y="2027238"/>
            <a:ext cx="168275" cy="69850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55" name="Oval 131"/>
          <p:cNvSpPr>
            <a:spLocks noChangeArrowheads="1"/>
          </p:cNvSpPr>
          <p:nvPr userDrawn="1"/>
        </p:nvSpPr>
        <p:spPr bwMode="hidden">
          <a:xfrm>
            <a:off x="1312863" y="2143125"/>
            <a:ext cx="168275" cy="7143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56" name="Oval 132"/>
          <p:cNvSpPr>
            <a:spLocks noChangeArrowheads="1"/>
          </p:cNvSpPr>
          <p:nvPr userDrawn="1"/>
        </p:nvSpPr>
        <p:spPr bwMode="hidden">
          <a:xfrm>
            <a:off x="852488" y="2266950"/>
            <a:ext cx="168275" cy="7143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57" name="Oval 133"/>
          <p:cNvSpPr>
            <a:spLocks noChangeArrowheads="1"/>
          </p:cNvSpPr>
          <p:nvPr userDrawn="1"/>
        </p:nvSpPr>
        <p:spPr bwMode="hidden">
          <a:xfrm>
            <a:off x="1008063" y="1682750"/>
            <a:ext cx="168275" cy="7143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58" name="Oval 134"/>
          <p:cNvSpPr>
            <a:spLocks noChangeArrowheads="1"/>
          </p:cNvSpPr>
          <p:nvPr userDrawn="1"/>
        </p:nvSpPr>
        <p:spPr bwMode="hidden">
          <a:xfrm>
            <a:off x="2444750" y="1666875"/>
            <a:ext cx="168275" cy="7143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59" name="Oval 135"/>
          <p:cNvSpPr>
            <a:spLocks noChangeArrowheads="1"/>
          </p:cNvSpPr>
          <p:nvPr userDrawn="1"/>
        </p:nvSpPr>
        <p:spPr bwMode="hidden">
          <a:xfrm>
            <a:off x="1778000" y="1687513"/>
            <a:ext cx="166688" cy="7143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60" name="Oval 136"/>
          <p:cNvSpPr>
            <a:spLocks noChangeArrowheads="1"/>
          </p:cNvSpPr>
          <p:nvPr userDrawn="1"/>
        </p:nvSpPr>
        <p:spPr bwMode="hidden">
          <a:xfrm>
            <a:off x="6557963" y="2038350"/>
            <a:ext cx="176212" cy="7143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61" name="Oval 137"/>
          <p:cNvSpPr>
            <a:spLocks noChangeArrowheads="1"/>
          </p:cNvSpPr>
          <p:nvPr userDrawn="1"/>
        </p:nvSpPr>
        <p:spPr bwMode="hidden">
          <a:xfrm>
            <a:off x="5519738" y="1846263"/>
            <a:ext cx="177800" cy="7143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62" name="Oval 138"/>
          <p:cNvSpPr>
            <a:spLocks noChangeArrowheads="1"/>
          </p:cNvSpPr>
          <p:nvPr userDrawn="1"/>
        </p:nvSpPr>
        <p:spPr bwMode="hidden">
          <a:xfrm>
            <a:off x="5262563" y="1951038"/>
            <a:ext cx="177800" cy="7143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63" name="Oval 139"/>
          <p:cNvSpPr>
            <a:spLocks noChangeArrowheads="1"/>
          </p:cNvSpPr>
          <p:nvPr userDrawn="1"/>
        </p:nvSpPr>
        <p:spPr bwMode="hidden">
          <a:xfrm>
            <a:off x="5038725" y="1765300"/>
            <a:ext cx="177800" cy="69850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64" name="Oval 140"/>
          <p:cNvSpPr>
            <a:spLocks noChangeArrowheads="1"/>
          </p:cNvSpPr>
          <p:nvPr userDrawn="1"/>
        </p:nvSpPr>
        <p:spPr bwMode="hidden">
          <a:xfrm>
            <a:off x="3803650" y="1668463"/>
            <a:ext cx="177800" cy="7143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65" name="Oval 141"/>
          <p:cNvSpPr>
            <a:spLocks noChangeArrowheads="1"/>
          </p:cNvSpPr>
          <p:nvPr userDrawn="1"/>
        </p:nvSpPr>
        <p:spPr bwMode="hidden">
          <a:xfrm>
            <a:off x="4395788" y="2295525"/>
            <a:ext cx="176212" cy="69850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66" name="Oval 142"/>
          <p:cNvSpPr>
            <a:spLocks noChangeArrowheads="1"/>
          </p:cNvSpPr>
          <p:nvPr userDrawn="1"/>
        </p:nvSpPr>
        <p:spPr bwMode="hidden">
          <a:xfrm>
            <a:off x="4216400" y="2054225"/>
            <a:ext cx="177800" cy="7143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67" name="Oval 143"/>
          <p:cNvSpPr>
            <a:spLocks noChangeArrowheads="1"/>
          </p:cNvSpPr>
          <p:nvPr userDrawn="1"/>
        </p:nvSpPr>
        <p:spPr bwMode="hidden">
          <a:xfrm>
            <a:off x="3970338" y="1839913"/>
            <a:ext cx="176212" cy="7143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68" name="Oval 144"/>
          <p:cNvSpPr>
            <a:spLocks noChangeArrowheads="1"/>
          </p:cNvSpPr>
          <p:nvPr userDrawn="1"/>
        </p:nvSpPr>
        <p:spPr bwMode="hidden">
          <a:xfrm>
            <a:off x="3527425" y="1747838"/>
            <a:ext cx="177800" cy="69850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69" name="Oval 145"/>
          <p:cNvSpPr>
            <a:spLocks noChangeArrowheads="1"/>
          </p:cNvSpPr>
          <p:nvPr userDrawn="1"/>
        </p:nvSpPr>
        <p:spPr bwMode="hidden">
          <a:xfrm>
            <a:off x="3221038" y="1844675"/>
            <a:ext cx="176212" cy="7143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70" name="Oval 146"/>
          <p:cNvSpPr>
            <a:spLocks noChangeArrowheads="1"/>
          </p:cNvSpPr>
          <p:nvPr userDrawn="1"/>
        </p:nvSpPr>
        <p:spPr bwMode="hidden">
          <a:xfrm>
            <a:off x="2976563" y="2152650"/>
            <a:ext cx="177800" cy="7143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71" name="Oval 147"/>
          <p:cNvSpPr>
            <a:spLocks noChangeArrowheads="1"/>
          </p:cNvSpPr>
          <p:nvPr userDrawn="1"/>
        </p:nvSpPr>
        <p:spPr bwMode="hidden">
          <a:xfrm>
            <a:off x="2871788" y="1941513"/>
            <a:ext cx="176212" cy="7143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72" name="Oval 148"/>
          <p:cNvSpPr>
            <a:spLocks noChangeArrowheads="1"/>
          </p:cNvSpPr>
          <p:nvPr userDrawn="1"/>
        </p:nvSpPr>
        <p:spPr bwMode="hidden">
          <a:xfrm>
            <a:off x="2759075" y="1743075"/>
            <a:ext cx="177800" cy="7143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73" name="Oval 149"/>
          <p:cNvSpPr>
            <a:spLocks noChangeArrowheads="1"/>
          </p:cNvSpPr>
          <p:nvPr userDrawn="1"/>
        </p:nvSpPr>
        <p:spPr bwMode="hidden">
          <a:xfrm>
            <a:off x="2513013" y="2046288"/>
            <a:ext cx="177800" cy="7143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74" name="Oval 150"/>
          <p:cNvSpPr>
            <a:spLocks noChangeArrowheads="1"/>
          </p:cNvSpPr>
          <p:nvPr userDrawn="1"/>
        </p:nvSpPr>
        <p:spPr bwMode="hidden">
          <a:xfrm>
            <a:off x="2189163" y="2132013"/>
            <a:ext cx="177800" cy="7143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75" name="Oval 151"/>
          <p:cNvSpPr>
            <a:spLocks noChangeArrowheads="1"/>
          </p:cNvSpPr>
          <p:nvPr userDrawn="1"/>
        </p:nvSpPr>
        <p:spPr bwMode="hidden">
          <a:xfrm>
            <a:off x="2427288" y="1835150"/>
            <a:ext cx="177800" cy="7143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76" name="Oval 152"/>
          <p:cNvSpPr>
            <a:spLocks noChangeArrowheads="1"/>
          </p:cNvSpPr>
          <p:nvPr userDrawn="1"/>
        </p:nvSpPr>
        <p:spPr bwMode="hidden">
          <a:xfrm>
            <a:off x="2054225" y="1939925"/>
            <a:ext cx="177800" cy="7143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77" name="Oval 153"/>
          <p:cNvSpPr>
            <a:spLocks noChangeArrowheads="1"/>
          </p:cNvSpPr>
          <p:nvPr userDrawn="1"/>
        </p:nvSpPr>
        <p:spPr bwMode="hidden">
          <a:xfrm>
            <a:off x="2085975" y="1765300"/>
            <a:ext cx="177800" cy="69850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78" name="Oval 154"/>
          <p:cNvSpPr>
            <a:spLocks noChangeArrowheads="1"/>
          </p:cNvSpPr>
          <p:nvPr userDrawn="1"/>
        </p:nvSpPr>
        <p:spPr bwMode="hidden">
          <a:xfrm>
            <a:off x="1717675" y="1851025"/>
            <a:ext cx="176213" cy="7143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79" name="Oval 155"/>
          <p:cNvSpPr>
            <a:spLocks noChangeArrowheads="1"/>
          </p:cNvSpPr>
          <p:nvPr userDrawn="1"/>
        </p:nvSpPr>
        <p:spPr bwMode="hidden">
          <a:xfrm>
            <a:off x="1392238" y="1779588"/>
            <a:ext cx="177800" cy="7143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80" name="Oval 156"/>
          <p:cNvSpPr>
            <a:spLocks noChangeArrowheads="1"/>
          </p:cNvSpPr>
          <p:nvPr userDrawn="1"/>
        </p:nvSpPr>
        <p:spPr bwMode="hidden">
          <a:xfrm>
            <a:off x="1389063" y="1930400"/>
            <a:ext cx="176212" cy="7143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81" name="Oval 157"/>
          <p:cNvSpPr>
            <a:spLocks noChangeArrowheads="1"/>
          </p:cNvSpPr>
          <p:nvPr userDrawn="1"/>
        </p:nvSpPr>
        <p:spPr bwMode="hidden">
          <a:xfrm>
            <a:off x="1079500" y="1857375"/>
            <a:ext cx="177800" cy="69850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82" name="Oval 158"/>
          <p:cNvSpPr>
            <a:spLocks noChangeArrowheads="1"/>
          </p:cNvSpPr>
          <p:nvPr userDrawn="1"/>
        </p:nvSpPr>
        <p:spPr bwMode="hidden">
          <a:xfrm>
            <a:off x="652463" y="1955800"/>
            <a:ext cx="176212" cy="69850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83" name="Oval 159"/>
          <p:cNvSpPr>
            <a:spLocks noChangeArrowheads="1"/>
          </p:cNvSpPr>
          <p:nvPr userDrawn="1"/>
        </p:nvSpPr>
        <p:spPr bwMode="hidden">
          <a:xfrm>
            <a:off x="688975" y="1746250"/>
            <a:ext cx="177800" cy="69850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84" name="Oval 160"/>
          <p:cNvSpPr>
            <a:spLocks noChangeArrowheads="1"/>
          </p:cNvSpPr>
          <p:nvPr userDrawn="1"/>
        </p:nvSpPr>
        <p:spPr bwMode="hidden">
          <a:xfrm>
            <a:off x="188913" y="2082800"/>
            <a:ext cx="176212" cy="69850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85" name="Oval 161"/>
          <p:cNvSpPr>
            <a:spLocks noChangeArrowheads="1"/>
          </p:cNvSpPr>
          <p:nvPr userDrawn="1"/>
        </p:nvSpPr>
        <p:spPr bwMode="hidden">
          <a:xfrm>
            <a:off x="1362075" y="1589088"/>
            <a:ext cx="160338" cy="6032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86" name="Oval 162"/>
          <p:cNvSpPr>
            <a:spLocks noChangeArrowheads="1"/>
          </p:cNvSpPr>
          <p:nvPr userDrawn="1"/>
        </p:nvSpPr>
        <p:spPr bwMode="hidden">
          <a:xfrm>
            <a:off x="2128838" y="1608138"/>
            <a:ext cx="160337" cy="61912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87" name="Oval 163"/>
          <p:cNvSpPr>
            <a:spLocks noChangeArrowheads="1"/>
          </p:cNvSpPr>
          <p:nvPr userDrawn="1"/>
        </p:nvSpPr>
        <p:spPr bwMode="hidden">
          <a:xfrm>
            <a:off x="2760663" y="1600200"/>
            <a:ext cx="160337" cy="6032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88" name="Oval 164"/>
          <p:cNvSpPr>
            <a:spLocks noChangeArrowheads="1"/>
          </p:cNvSpPr>
          <p:nvPr userDrawn="1"/>
        </p:nvSpPr>
        <p:spPr bwMode="hidden">
          <a:xfrm>
            <a:off x="3359150" y="1589088"/>
            <a:ext cx="158750" cy="61912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89" name="Oval 165"/>
          <p:cNvSpPr>
            <a:spLocks noChangeArrowheads="1"/>
          </p:cNvSpPr>
          <p:nvPr userDrawn="1"/>
        </p:nvSpPr>
        <p:spPr bwMode="hidden">
          <a:xfrm>
            <a:off x="3683000" y="1493838"/>
            <a:ext cx="160338" cy="61912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90" name="Oval 166"/>
          <p:cNvSpPr>
            <a:spLocks noChangeArrowheads="1"/>
          </p:cNvSpPr>
          <p:nvPr userDrawn="1"/>
        </p:nvSpPr>
        <p:spPr bwMode="hidden">
          <a:xfrm>
            <a:off x="4129088" y="1579563"/>
            <a:ext cx="160337" cy="61912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91" name="Oval 167"/>
          <p:cNvSpPr>
            <a:spLocks noChangeArrowheads="1"/>
          </p:cNvSpPr>
          <p:nvPr userDrawn="1"/>
        </p:nvSpPr>
        <p:spPr bwMode="hidden">
          <a:xfrm>
            <a:off x="2646363" y="2254250"/>
            <a:ext cx="168275" cy="80963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92" name="Oval 168"/>
          <p:cNvSpPr>
            <a:spLocks noChangeArrowheads="1"/>
          </p:cNvSpPr>
          <p:nvPr userDrawn="1"/>
        </p:nvSpPr>
        <p:spPr bwMode="hidden">
          <a:xfrm>
            <a:off x="4059238" y="2406650"/>
            <a:ext cx="195262" cy="80963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93" name="Oval 169"/>
          <p:cNvSpPr>
            <a:spLocks noChangeArrowheads="1"/>
          </p:cNvSpPr>
          <p:nvPr userDrawn="1"/>
        </p:nvSpPr>
        <p:spPr bwMode="hidden">
          <a:xfrm>
            <a:off x="5745163" y="2043113"/>
            <a:ext cx="177800" cy="80962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94" name="Oval 170"/>
          <p:cNvSpPr>
            <a:spLocks noChangeArrowheads="1"/>
          </p:cNvSpPr>
          <p:nvPr userDrawn="1"/>
        </p:nvSpPr>
        <p:spPr bwMode="hidden">
          <a:xfrm>
            <a:off x="6018213" y="1924050"/>
            <a:ext cx="176212" cy="80963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95" name="Oval 171"/>
          <p:cNvSpPr>
            <a:spLocks noChangeArrowheads="1"/>
          </p:cNvSpPr>
          <p:nvPr userDrawn="1"/>
        </p:nvSpPr>
        <p:spPr bwMode="hidden">
          <a:xfrm>
            <a:off x="3387725" y="1441450"/>
            <a:ext cx="125413" cy="539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96" name="Oval 172"/>
          <p:cNvSpPr>
            <a:spLocks noChangeArrowheads="1"/>
          </p:cNvSpPr>
          <p:nvPr userDrawn="1"/>
        </p:nvSpPr>
        <p:spPr bwMode="hidden">
          <a:xfrm>
            <a:off x="2006600" y="1441450"/>
            <a:ext cx="125413" cy="539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97" name="Oval 173"/>
          <p:cNvSpPr>
            <a:spLocks noChangeArrowheads="1"/>
          </p:cNvSpPr>
          <p:nvPr userDrawn="1"/>
        </p:nvSpPr>
        <p:spPr bwMode="hidden">
          <a:xfrm>
            <a:off x="2335213" y="1379538"/>
            <a:ext cx="125412" cy="539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98" name="Oval 174"/>
          <p:cNvSpPr>
            <a:spLocks noChangeArrowheads="1"/>
          </p:cNvSpPr>
          <p:nvPr userDrawn="1"/>
        </p:nvSpPr>
        <p:spPr bwMode="hidden">
          <a:xfrm>
            <a:off x="2619375" y="1308100"/>
            <a:ext cx="131763" cy="539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199" name="Oval 175"/>
          <p:cNvSpPr>
            <a:spLocks noChangeArrowheads="1"/>
          </p:cNvSpPr>
          <p:nvPr userDrawn="1"/>
        </p:nvSpPr>
        <p:spPr bwMode="hidden">
          <a:xfrm>
            <a:off x="3044825" y="1379538"/>
            <a:ext cx="133350" cy="539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00" name="Oval 176"/>
          <p:cNvSpPr>
            <a:spLocks noChangeArrowheads="1"/>
          </p:cNvSpPr>
          <p:nvPr userDrawn="1"/>
        </p:nvSpPr>
        <p:spPr bwMode="hidden">
          <a:xfrm>
            <a:off x="2730500" y="1465263"/>
            <a:ext cx="131763" cy="539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01" name="Oval 177"/>
          <p:cNvSpPr>
            <a:spLocks noChangeArrowheads="1"/>
          </p:cNvSpPr>
          <p:nvPr userDrawn="1"/>
        </p:nvSpPr>
        <p:spPr bwMode="hidden">
          <a:xfrm>
            <a:off x="3036888" y="1519238"/>
            <a:ext cx="150812" cy="7143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02" name="Oval 178"/>
          <p:cNvSpPr>
            <a:spLocks noChangeArrowheads="1"/>
          </p:cNvSpPr>
          <p:nvPr userDrawn="1"/>
        </p:nvSpPr>
        <p:spPr bwMode="hidden">
          <a:xfrm>
            <a:off x="2446338" y="1527175"/>
            <a:ext cx="141287" cy="7143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03" name="Oval 179"/>
          <p:cNvSpPr>
            <a:spLocks noChangeArrowheads="1"/>
          </p:cNvSpPr>
          <p:nvPr userDrawn="1"/>
        </p:nvSpPr>
        <p:spPr bwMode="hidden">
          <a:xfrm>
            <a:off x="1708150" y="1512888"/>
            <a:ext cx="160338" cy="7143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04" name="Oval 180"/>
          <p:cNvSpPr>
            <a:spLocks noChangeArrowheads="1"/>
          </p:cNvSpPr>
          <p:nvPr userDrawn="1"/>
        </p:nvSpPr>
        <p:spPr bwMode="hidden">
          <a:xfrm>
            <a:off x="3148013" y="6392863"/>
            <a:ext cx="309562" cy="16668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05" name="Oval 181"/>
          <p:cNvSpPr>
            <a:spLocks noChangeArrowheads="1"/>
          </p:cNvSpPr>
          <p:nvPr userDrawn="1"/>
        </p:nvSpPr>
        <p:spPr bwMode="hidden">
          <a:xfrm>
            <a:off x="3905250" y="5827713"/>
            <a:ext cx="311150" cy="177800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06" name="Oval 182"/>
          <p:cNvSpPr>
            <a:spLocks noChangeArrowheads="1"/>
          </p:cNvSpPr>
          <p:nvPr userDrawn="1"/>
        </p:nvSpPr>
        <p:spPr bwMode="hidden">
          <a:xfrm>
            <a:off x="5140325" y="4954588"/>
            <a:ext cx="266700" cy="150812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07" name="Oval 183"/>
          <p:cNvSpPr>
            <a:spLocks noChangeArrowheads="1"/>
          </p:cNvSpPr>
          <p:nvPr userDrawn="1"/>
        </p:nvSpPr>
        <p:spPr bwMode="hidden">
          <a:xfrm>
            <a:off x="5635625" y="4572000"/>
            <a:ext cx="249238" cy="14128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08" name="Oval 184"/>
          <p:cNvSpPr>
            <a:spLocks noChangeArrowheads="1"/>
          </p:cNvSpPr>
          <p:nvPr userDrawn="1"/>
        </p:nvSpPr>
        <p:spPr bwMode="hidden">
          <a:xfrm>
            <a:off x="4591050" y="5360988"/>
            <a:ext cx="266700" cy="150812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09" name="Oval 185"/>
          <p:cNvSpPr>
            <a:spLocks noChangeArrowheads="1"/>
          </p:cNvSpPr>
          <p:nvPr userDrawn="1"/>
        </p:nvSpPr>
        <p:spPr bwMode="hidden">
          <a:xfrm>
            <a:off x="6142038" y="4217988"/>
            <a:ext cx="239712" cy="133350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10" name="Oval 186"/>
          <p:cNvSpPr>
            <a:spLocks noChangeArrowheads="1"/>
          </p:cNvSpPr>
          <p:nvPr userDrawn="1"/>
        </p:nvSpPr>
        <p:spPr bwMode="hidden">
          <a:xfrm>
            <a:off x="6492875" y="3929063"/>
            <a:ext cx="247650" cy="14128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11" name="Oval 187"/>
          <p:cNvSpPr>
            <a:spLocks noChangeArrowheads="1"/>
          </p:cNvSpPr>
          <p:nvPr userDrawn="1"/>
        </p:nvSpPr>
        <p:spPr bwMode="hidden">
          <a:xfrm>
            <a:off x="6869113" y="3673475"/>
            <a:ext cx="212725" cy="114300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12" name="Oval 188"/>
          <p:cNvSpPr>
            <a:spLocks noChangeArrowheads="1"/>
          </p:cNvSpPr>
          <p:nvPr userDrawn="1"/>
        </p:nvSpPr>
        <p:spPr bwMode="hidden">
          <a:xfrm>
            <a:off x="7480300" y="3209925"/>
            <a:ext cx="212725" cy="11588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13" name="Oval 189"/>
          <p:cNvSpPr>
            <a:spLocks noChangeArrowheads="1"/>
          </p:cNvSpPr>
          <p:nvPr userDrawn="1"/>
        </p:nvSpPr>
        <p:spPr bwMode="hidden">
          <a:xfrm>
            <a:off x="7196138" y="3432175"/>
            <a:ext cx="220662" cy="9683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14" name="Oval 190"/>
          <p:cNvSpPr>
            <a:spLocks noChangeArrowheads="1"/>
          </p:cNvSpPr>
          <p:nvPr userDrawn="1"/>
        </p:nvSpPr>
        <p:spPr bwMode="hidden">
          <a:xfrm>
            <a:off x="7720013" y="3048000"/>
            <a:ext cx="203200" cy="9683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15" name="Oval 191"/>
          <p:cNvSpPr>
            <a:spLocks noChangeArrowheads="1"/>
          </p:cNvSpPr>
          <p:nvPr userDrawn="1"/>
        </p:nvSpPr>
        <p:spPr bwMode="hidden">
          <a:xfrm>
            <a:off x="7951788" y="2868613"/>
            <a:ext cx="203200" cy="9683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16" name="Oval 192"/>
          <p:cNvSpPr>
            <a:spLocks noChangeArrowheads="1"/>
          </p:cNvSpPr>
          <p:nvPr userDrawn="1"/>
        </p:nvSpPr>
        <p:spPr bwMode="hidden">
          <a:xfrm>
            <a:off x="8193088" y="2701925"/>
            <a:ext cx="195262" cy="793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17" name="Oval 193"/>
          <p:cNvSpPr>
            <a:spLocks noChangeArrowheads="1"/>
          </p:cNvSpPr>
          <p:nvPr userDrawn="1"/>
        </p:nvSpPr>
        <p:spPr bwMode="hidden">
          <a:xfrm>
            <a:off x="8377238" y="2562225"/>
            <a:ext cx="196850" cy="80963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18" name="Oval 194"/>
          <p:cNvSpPr>
            <a:spLocks noChangeArrowheads="1"/>
          </p:cNvSpPr>
          <p:nvPr userDrawn="1"/>
        </p:nvSpPr>
        <p:spPr bwMode="hidden">
          <a:xfrm>
            <a:off x="8569325" y="2414588"/>
            <a:ext cx="195263" cy="80962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19" name="Oval 195"/>
          <p:cNvSpPr>
            <a:spLocks noChangeArrowheads="1"/>
          </p:cNvSpPr>
          <p:nvPr userDrawn="1"/>
        </p:nvSpPr>
        <p:spPr bwMode="hidden">
          <a:xfrm>
            <a:off x="5167313" y="6462713"/>
            <a:ext cx="311150" cy="1682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20" name="Oval 196"/>
          <p:cNvSpPr>
            <a:spLocks noChangeArrowheads="1"/>
          </p:cNvSpPr>
          <p:nvPr userDrawn="1"/>
        </p:nvSpPr>
        <p:spPr bwMode="hidden">
          <a:xfrm>
            <a:off x="5795963" y="5862638"/>
            <a:ext cx="311150" cy="176212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21" name="Oval 197"/>
          <p:cNvSpPr>
            <a:spLocks noChangeArrowheads="1"/>
          </p:cNvSpPr>
          <p:nvPr userDrawn="1"/>
        </p:nvSpPr>
        <p:spPr bwMode="hidden">
          <a:xfrm>
            <a:off x="7577138" y="5881688"/>
            <a:ext cx="319087" cy="1682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22" name="Oval 198"/>
          <p:cNvSpPr>
            <a:spLocks noChangeArrowheads="1"/>
          </p:cNvSpPr>
          <p:nvPr userDrawn="1"/>
        </p:nvSpPr>
        <p:spPr bwMode="hidden">
          <a:xfrm>
            <a:off x="7129463" y="6427788"/>
            <a:ext cx="311150" cy="16668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23" name="Oval 199"/>
          <p:cNvSpPr>
            <a:spLocks noChangeArrowheads="1"/>
          </p:cNvSpPr>
          <p:nvPr userDrawn="1"/>
        </p:nvSpPr>
        <p:spPr bwMode="hidden">
          <a:xfrm>
            <a:off x="6332538" y="5391150"/>
            <a:ext cx="266700" cy="152400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24" name="Oval 200"/>
          <p:cNvSpPr>
            <a:spLocks noChangeArrowheads="1"/>
          </p:cNvSpPr>
          <p:nvPr userDrawn="1"/>
        </p:nvSpPr>
        <p:spPr bwMode="hidden">
          <a:xfrm>
            <a:off x="6767513" y="4986338"/>
            <a:ext cx="265112" cy="150812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25" name="Oval 201"/>
          <p:cNvSpPr>
            <a:spLocks noChangeArrowheads="1"/>
          </p:cNvSpPr>
          <p:nvPr userDrawn="1"/>
        </p:nvSpPr>
        <p:spPr bwMode="hidden">
          <a:xfrm>
            <a:off x="8007350" y="5426075"/>
            <a:ext cx="265113" cy="150813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26" name="Oval 202"/>
          <p:cNvSpPr>
            <a:spLocks noChangeArrowheads="1"/>
          </p:cNvSpPr>
          <p:nvPr userDrawn="1"/>
        </p:nvSpPr>
        <p:spPr bwMode="hidden">
          <a:xfrm>
            <a:off x="7227888" y="4560888"/>
            <a:ext cx="247650" cy="131762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27" name="Oval 203"/>
          <p:cNvSpPr>
            <a:spLocks noChangeArrowheads="1"/>
          </p:cNvSpPr>
          <p:nvPr userDrawn="1"/>
        </p:nvSpPr>
        <p:spPr bwMode="hidden">
          <a:xfrm>
            <a:off x="8402638" y="4946650"/>
            <a:ext cx="266700" cy="150813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28" name="Oval 204"/>
          <p:cNvSpPr>
            <a:spLocks noChangeArrowheads="1"/>
          </p:cNvSpPr>
          <p:nvPr userDrawn="1"/>
        </p:nvSpPr>
        <p:spPr bwMode="hidden">
          <a:xfrm>
            <a:off x="8726488" y="4570413"/>
            <a:ext cx="247650" cy="14128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29" name="Oval 205"/>
          <p:cNvSpPr>
            <a:spLocks noChangeArrowheads="1"/>
          </p:cNvSpPr>
          <p:nvPr userDrawn="1"/>
        </p:nvSpPr>
        <p:spPr bwMode="hidden">
          <a:xfrm>
            <a:off x="7575550" y="4243388"/>
            <a:ext cx="247650" cy="131762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30" name="Oval 206"/>
          <p:cNvSpPr>
            <a:spLocks noChangeArrowheads="1"/>
          </p:cNvSpPr>
          <p:nvPr userDrawn="1"/>
        </p:nvSpPr>
        <p:spPr bwMode="hidden">
          <a:xfrm>
            <a:off x="7883525" y="3949700"/>
            <a:ext cx="247650" cy="133350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31" name="Oval 207"/>
          <p:cNvSpPr>
            <a:spLocks noChangeArrowheads="1"/>
          </p:cNvSpPr>
          <p:nvPr userDrawn="1"/>
        </p:nvSpPr>
        <p:spPr bwMode="hidden">
          <a:xfrm>
            <a:off x="8642350" y="3257550"/>
            <a:ext cx="212725" cy="11588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32" name="Oval 208"/>
          <p:cNvSpPr>
            <a:spLocks noChangeArrowheads="1"/>
          </p:cNvSpPr>
          <p:nvPr userDrawn="1"/>
        </p:nvSpPr>
        <p:spPr bwMode="hidden">
          <a:xfrm>
            <a:off x="8193088" y="3673475"/>
            <a:ext cx="222250" cy="11588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33" name="Oval 209"/>
          <p:cNvSpPr>
            <a:spLocks noChangeArrowheads="1"/>
          </p:cNvSpPr>
          <p:nvPr userDrawn="1"/>
        </p:nvSpPr>
        <p:spPr bwMode="hidden">
          <a:xfrm>
            <a:off x="8442325" y="3454400"/>
            <a:ext cx="212725" cy="96838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34" name="Oval 210"/>
          <p:cNvSpPr>
            <a:spLocks noChangeArrowheads="1"/>
          </p:cNvSpPr>
          <p:nvPr userDrawn="1"/>
        </p:nvSpPr>
        <p:spPr bwMode="hidden">
          <a:xfrm>
            <a:off x="8859838" y="3068638"/>
            <a:ext cx="203200" cy="9683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35" name="Oval 211"/>
          <p:cNvSpPr>
            <a:spLocks noChangeArrowheads="1"/>
          </p:cNvSpPr>
          <p:nvPr userDrawn="1"/>
        </p:nvSpPr>
        <p:spPr bwMode="hidden">
          <a:xfrm>
            <a:off x="9031288" y="2874963"/>
            <a:ext cx="203200" cy="9683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36" name="Oval 212"/>
          <p:cNvSpPr>
            <a:spLocks noChangeArrowheads="1"/>
          </p:cNvSpPr>
          <p:nvPr userDrawn="1"/>
        </p:nvSpPr>
        <p:spPr bwMode="hidden">
          <a:xfrm>
            <a:off x="8990013" y="4254500"/>
            <a:ext cx="247650" cy="131763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37" name="Oval 213"/>
          <p:cNvSpPr>
            <a:spLocks noChangeArrowheads="1"/>
          </p:cNvSpPr>
          <p:nvPr userDrawn="1"/>
        </p:nvSpPr>
        <p:spPr bwMode="hidden">
          <a:xfrm>
            <a:off x="-103188" y="4548188"/>
            <a:ext cx="238126" cy="14128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38" name="Oval 214"/>
          <p:cNvSpPr>
            <a:spLocks noChangeArrowheads="1"/>
          </p:cNvSpPr>
          <p:nvPr userDrawn="1"/>
        </p:nvSpPr>
        <p:spPr bwMode="hidden">
          <a:xfrm>
            <a:off x="3175" y="3932238"/>
            <a:ext cx="247650" cy="141287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39" name="Oval 215"/>
          <p:cNvSpPr>
            <a:spLocks noChangeArrowheads="1"/>
          </p:cNvSpPr>
          <p:nvPr userDrawn="1"/>
        </p:nvSpPr>
        <p:spPr bwMode="hidden">
          <a:xfrm>
            <a:off x="-14288" y="2279650"/>
            <a:ext cx="168276" cy="69850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40" name="Oval 216"/>
          <p:cNvSpPr>
            <a:spLocks noChangeArrowheads="1"/>
          </p:cNvSpPr>
          <p:nvPr userDrawn="1"/>
        </p:nvSpPr>
        <p:spPr bwMode="hidden">
          <a:xfrm>
            <a:off x="8928100" y="6365875"/>
            <a:ext cx="319088" cy="168275"/>
          </a:xfrm>
          <a:prstGeom prst="ellipse">
            <a:avLst/>
          </a:prstGeom>
          <a:solidFill>
            <a:srgbClr val="DCD2D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41" name="Rectangle 2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Lotus" pitchFamily="2" charset="-78"/>
              </a:defRPr>
            </a:lvl1pPr>
          </a:lstStyle>
          <a:p>
            <a:fld id="{13A8BBF7-B784-41FE-9822-C5B5D75A6993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29242" name="Rectangle 2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Lotus" pitchFamily="2" charset="-78"/>
              </a:defRPr>
            </a:lvl1pPr>
          </a:lstStyle>
          <a:p>
            <a:endParaRPr lang="en-US" altLang="ja-JP"/>
          </a:p>
        </p:txBody>
      </p:sp>
      <p:sp>
        <p:nvSpPr>
          <p:cNvPr id="129243" name="Rectangle 2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1" eaLnBrk="1" hangingPunct="1">
              <a:defRPr sz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Lotus" pitchFamily="2" charset="-78"/>
              </a:defRPr>
            </a:lvl1pPr>
          </a:lstStyle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  <p:sp>
        <p:nvSpPr>
          <p:cNvPr id="129245" name="Rectangle 2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pic>
        <p:nvPicPr>
          <p:cNvPr id="129247" name="Picture 223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304800" y="5638800"/>
            <a:ext cx="5334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1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Lotus" pitchFamily="2" charset="-78"/>
          <a:ea typeface="ＭＳ Ｐゴシック" pitchFamily="34" charset="-128"/>
        </a:defRPr>
      </a:lvl2pPr>
      <a:lvl3pPr algn="ctr" rtl="1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Lotus" pitchFamily="2" charset="-78"/>
          <a:ea typeface="ＭＳ Ｐゴシック" pitchFamily="34" charset="-128"/>
        </a:defRPr>
      </a:lvl3pPr>
      <a:lvl4pPr algn="ctr" rtl="1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Lotus" pitchFamily="2" charset="-78"/>
          <a:ea typeface="ＭＳ Ｐゴシック" pitchFamily="34" charset="-128"/>
        </a:defRPr>
      </a:lvl4pPr>
      <a:lvl5pPr algn="ctr" rtl="1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Lotus" pitchFamily="2" charset="-78"/>
          <a:ea typeface="ＭＳ Ｐゴシック" pitchFamily="34" charset="-128"/>
        </a:defRPr>
      </a:lvl5pPr>
      <a:lvl6pPr marL="457200" algn="ctr" rtl="1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Lotus" pitchFamily="2" charset="-78"/>
          <a:ea typeface="ＭＳ Ｐゴシック" pitchFamily="34" charset="-128"/>
        </a:defRPr>
      </a:lvl6pPr>
      <a:lvl7pPr marL="914400" algn="ctr" rtl="1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Lotus" pitchFamily="2" charset="-78"/>
          <a:ea typeface="ＭＳ Ｐゴシック" pitchFamily="34" charset="-128"/>
        </a:defRPr>
      </a:lvl7pPr>
      <a:lvl8pPr marL="1371600" algn="ctr" rtl="1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Lotus" pitchFamily="2" charset="-78"/>
          <a:ea typeface="ＭＳ Ｐゴシック" pitchFamily="34" charset="-128"/>
        </a:defRPr>
      </a:lvl8pPr>
      <a:lvl9pPr marL="1828800" algn="ctr" rtl="1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Lotus" pitchFamily="2" charset="-78"/>
          <a:ea typeface="ＭＳ Ｐゴシック" pitchFamily="34" charset="-128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9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5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://pcl.cs.ucla.edu/projects/glomosim/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1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777671D5-1FE6-4FB3-B11D-CA3329A3EB5D}" type="slidenum">
              <a:rPr lang="en-US" altLang="ja-JP"/>
              <a:pPr/>
              <a:t>1</a:t>
            </a:fld>
            <a:endParaRPr lang="en-US" altLang="ja-JP"/>
          </a:p>
        </p:txBody>
      </p:sp>
      <p:pic>
        <p:nvPicPr>
          <p:cNvPr id="2052" name="Picture 4"/>
          <p:cNvPicPr>
            <a:picLocks noChangeAspect="1" noChangeArrowheads="1"/>
          </p:cNvPicPr>
          <p:nvPr>
            <p:ph type="ctr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04800" y="5638800"/>
            <a:ext cx="533400" cy="600075"/>
          </a:xfrm>
          <a:noFill/>
          <a:ln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15200" y="228600"/>
            <a:ext cx="914400" cy="1066800"/>
          </a:xfrm>
          <a:prstGeom prst="rect">
            <a:avLst/>
          </a:prstGeom>
          <a:noFill/>
        </p:spPr>
      </p:pic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1600200" y="1600200"/>
            <a:ext cx="61928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eaLnBrk="1" hangingPunct="1"/>
            <a:r>
              <a:rPr lang="fa-IR" sz="4800" b="1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Garamond" pitchFamily="18" charset="0"/>
                <a:cs typeface="Lotus" pitchFamily="2" charset="-78"/>
              </a:rPr>
              <a:t>طراحی و ارزيابی يک روش مبتنی بر کروم در شبکه های سيار موردی</a:t>
            </a:r>
            <a:endParaRPr lang="en-US" sz="4800" b="1" baseline="-25000">
              <a:effectLst>
                <a:outerShdw blurRad="38100" dist="38100" dir="2700000" algn="tl">
                  <a:srgbClr val="FFFFFF"/>
                </a:outerShdw>
              </a:effectLst>
              <a:latin typeface="Garamond" pitchFamily="18" charset="0"/>
              <a:cs typeface="Lotus" pitchFamily="2" charset="-78"/>
            </a:endParaRP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>
              <a:lnSpc>
                <a:spcPct val="90000"/>
              </a:lnSpc>
            </a:pPr>
            <a:r>
              <a:rPr lang="fa-IR" sz="2600" dirty="0"/>
              <a:t>ارايه کننده:</a:t>
            </a:r>
          </a:p>
          <a:p>
            <a:pPr>
              <a:lnSpc>
                <a:spcPct val="90000"/>
              </a:lnSpc>
            </a:pPr>
            <a:r>
              <a:rPr lang="fa-IR" sz="2600" dirty="0"/>
              <a:t>مهسا بکتاش مطلق</a:t>
            </a:r>
          </a:p>
          <a:p>
            <a:pPr algn="r">
              <a:lnSpc>
                <a:spcPct val="90000"/>
              </a:lnSpc>
            </a:pPr>
            <a:r>
              <a:rPr lang="fa-IR" dirty="0"/>
              <a:t>استاد راهنما:</a:t>
            </a:r>
          </a:p>
          <a:p>
            <a:pPr>
              <a:lnSpc>
                <a:spcPct val="90000"/>
              </a:lnSpc>
            </a:pPr>
            <a:r>
              <a:rPr lang="fa-IR" dirty="0"/>
              <a:t>جناب آقاي دکتر دهقان- جناب آقای دکتر رحمتی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dirty="0" smtClean="0"/>
              <a:t>@</a:t>
            </a:r>
            <a:r>
              <a:rPr lang="en-US" altLang="ja-JP" dirty="0" err="1" smtClean="0"/>
              <a:t>Computer_IT_Engineering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1E62F-8432-4430-A76C-2412822C5221}" type="slidenum">
              <a:rPr lang="en-US" altLang="ja-JP"/>
              <a:pPr/>
              <a:t>10</a:t>
            </a:fld>
            <a:endParaRPr lang="en-US" altLang="ja-JP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الگوريتم 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HGRID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70000"/>
              <a:buFont typeface="Wingdings" pitchFamily="2" charset="2"/>
              <a:buChar char="Ø"/>
            </a:pP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سلسله مراتب در </a:t>
            </a: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HGRID</a:t>
            </a:r>
          </a:p>
          <a:p>
            <a:pPr>
              <a:buClr>
                <a:srgbClr val="000000"/>
              </a:buClr>
              <a:buSzPct val="70000"/>
              <a:buFont typeface="Wingdings" pitchFamily="2" charset="2"/>
              <a:buChar char="Ø"/>
            </a:pP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تشکيل سلسله مراتب گريد بصورت بازگشتی از گريد های واحد</a:t>
            </a:r>
          </a:p>
          <a:p>
            <a:pPr>
              <a:buClr>
                <a:srgbClr val="000000"/>
              </a:buClr>
              <a:buSzPct val="70000"/>
              <a:buFont typeface="Wingdings" pitchFamily="2" charset="2"/>
              <a:buChar char="Ø"/>
            </a:pP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در هر مرتبه، انتخاب يکی از 4 سردسته مرتبه پايين تر به عنوان سردسته مرتبه بالا</a:t>
            </a:r>
            <a:endParaRPr lang="en-US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 typeface="Wingdings" pitchFamily="2" charset="2"/>
              <a:buNone/>
            </a:pPr>
            <a:endParaRPr lang="en-US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5354" name="Line 58"/>
          <p:cNvSpPr>
            <a:spLocks noChangeShapeType="1"/>
          </p:cNvSpPr>
          <p:nvPr/>
        </p:nvSpPr>
        <p:spPr bwMode="auto">
          <a:xfrm>
            <a:off x="990600" y="3352800"/>
            <a:ext cx="2438400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effectLst/>
        </p:spPr>
        <p:txBody>
          <a:bodyPr anchor="b">
            <a:spAutoFit/>
          </a:bodyPr>
          <a:lstStyle/>
          <a:p>
            <a:endParaRPr lang="en-US"/>
          </a:p>
        </p:txBody>
      </p:sp>
      <p:sp>
        <p:nvSpPr>
          <p:cNvPr id="55355" name="Line 59"/>
          <p:cNvSpPr>
            <a:spLocks noChangeShapeType="1"/>
          </p:cNvSpPr>
          <p:nvPr/>
        </p:nvSpPr>
        <p:spPr bwMode="auto">
          <a:xfrm>
            <a:off x="990600" y="3352800"/>
            <a:ext cx="0" cy="24384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effectLst/>
        </p:spPr>
        <p:txBody>
          <a:bodyPr anchor="b">
            <a:spAutoFit/>
          </a:bodyPr>
          <a:lstStyle/>
          <a:p>
            <a:endParaRPr lang="en-US"/>
          </a:p>
        </p:txBody>
      </p:sp>
      <p:sp>
        <p:nvSpPr>
          <p:cNvPr id="55356" name="Line 60"/>
          <p:cNvSpPr>
            <a:spLocks noChangeShapeType="1"/>
          </p:cNvSpPr>
          <p:nvPr/>
        </p:nvSpPr>
        <p:spPr bwMode="auto">
          <a:xfrm>
            <a:off x="990600" y="5791200"/>
            <a:ext cx="2438400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effectLst/>
        </p:spPr>
        <p:txBody>
          <a:bodyPr anchor="b">
            <a:spAutoFit/>
          </a:bodyPr>
          <a:lstStyle/>
          <a:p>
            <a:endParaRPr lang="en-US"/>
          </a:p>
        </p:txBody>
      </p:sp>
      <p:sp>
        <p:nvSpPr>
          <p:cNvPr id="55357" name="Line 61"/>
          <p:cNvSpPr>
            <a:spLocks noChangeShapeType="1"/>
          </p:cNvSpPr>
          <p:nvPr/>
        </p:nvSpPr>
        <p:spPr bwMode="auto">
          <a:xfrm>
            <a:off x="3429000" y="3352800"/>
            <a:ext cx="0" cy="24384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effectLst/>
        </p:spPr>
        <p:txBody>
          <a:bodyPr anchor="b">
            <a:spAutoFit/>
          </a:bodyPr>
          <a:lstStyle/>
          <a:p>
            <a:endParaRPr lang="en-US"/>
          </a:p>
        </p:txBody>
      </p:sp>
      <p:sp>
        <p:nvSpPr>
          <p:cNvPr id="55358" name="Line 62"/>
          <p:cNvSpPr>
            <a:spLocks noChangeShapeType="1"/>
          </p:cNvSpPr>
          <p:nvPr/>
        </p:nvSpPr>
        <p:spPr bwMode="auto">
          <a:xfrm>
            <a:off x="1295400" y="33528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b">
            <a:spAutoFit/>
          </a:bodyPr>
          <a:lstStyle/>
          <a:p>
            <a:endParaRPr lang="en-US"/>
          </a:p>
        </p:txBody>
      </p:sp>
      <p:sp>
        <p:nvSpPr>
          <p:cNvPr id="55359" name="Line 63"/>
          <p:cNvSpPr>
            <a:spLocks noChangeShapeType="1"/>
          </p:cNvSpPr>
          <p:nvPr/>
        </p:nvSpPr>
        <p:spPr bwMode="auto">
          <a:xfrm>
            <a:off x="1600200" y="33528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b">
            <a:spAutoFit/>
          </a:bodyPr>
          <a:lstStyle/>
          <a:p>
            <a:endParaRPr lang="en-US"/>
          </a:p>
        </p:txBody>
      </p:sp>
      <p:sp>
        <p:nvSpPr>
          <p:cNvPr id="55360" name="Line 64"/>
          <p:cNvSpPr>
            <a:spLocks noChangeShapeType="1"/>
          </p:cNvSpPr>
          <p:nvPr/>
        </p:nvSpPr>
        <p:spPr bwMode="auto">
          <a:xfrm>
            <a:off x="1905000" y="33528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b">
            <a:spAutoFit/>
          </a:bodyPr>
          <a:lstStyle/>
          <a:p>
            <a:endParaRPr lang="en-US"/>
          </a:p>
        </p:txBody>
      </p:sp>
      <p:sp>
        <p:nvSpPr>
          <p:cNvPr id="55361" name="Line 65"/>
          <p:cNvSpPr>
            <a:spLocks noChangeShapeType="1"/>
          </p:cNvSpPr>
          <p:nvPr/>
        </p:nvSpPr>
        <p:spPr bwMode="auto">
          <a:xfrm>
            <a:off x="2209800" y="33528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b">
            <a:spAutoFit/>
          </a:bodyPr>
          <a:lstStyle/>
          <a:p>
            <a:endParaRPr lang="en-US"/>
          </a:p>
        </p:txBody>
      </p:sp>
      <p:sp>
        <p:nvSpPr>
          <p:cNvPr id="55362" name="Line 66"/>
          <p:cNvSpPr>
            <a:spLocks noChangeShapeType="1"/>
          </p:cNvSpPr>
          <p:nvPr/>
        </p:nvSpPr>
        <p:spPr bwMode="auto">
          <a:xfrm>
            <a:off x="2514600" y="33528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b">
            <a:spAutoFit/>
          </a:bodyPr>
          <a:lstStyle/>
          <a:p>
            <a:endParaRPr lang="en-US"/>
          </a:p>
        </p:txBody>
      </p:sp>
      <p:sp>
        <p:nvSpPr>
          <p:cNvPr id="55363" name="Line 67"/>
          <p:cNvSpPr>
            <a:spLocks noChangeShapeType="1"/>
          </p:cNvSpPr>
          <p:nvPr/>
        </p:nvSpPr>
        <p:spPr bwMode="auto">
          <a:xfrm>
            <a:off x="2819400" y="33528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b">
            <a:spAutoFit/>
          </a:bodyPr>
          <a:lstStyle/>
          <a:p>
            <a:endParaRPr lang="en-US"/>
          </a:p>
        </p:txBody>
      </p:sp>
      <p:sp>
        <p:nvSpPr>
          <p:cNvPr id="55364" name="Line 68"/>
          <p:cNvSpPr>
            <a:spLocks noChangeShapeType="1"/>
          </p:cNvSpPr>
          <p:nvPr/>
        </p:nvSpPr>
        <p:spPr bwMode="auto">
          <a:xfrm>
            <a:off x="3124200" y="33528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b">
            <a:spAutoFit/>
          </a:bodyPr>
          <a:lstStyle/>
          <a:p>
            <a:endParaRPr lang="en-US"/>
          </a:p>
        </p:txBody>
      </p:sp>
      <p:sp>
        <p:nvSpPr>
          <p:cNvPr id="55365" name="Line 69"/>
          <p:cNvSpPr>
            <a:spLocks noChangeShapeType="1"/>
          </p:cNvSpPr>
          <p:nvPr/>
        </p:nvSpPr>
        <p:spPr bwMode="auto">
          <a:xfrm>
            <a:off x="990600" y="3657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b">
            <a:spAutoFit/>
          </a:bodyPr>
          <a:lstStyle/>
          <a:p>
            <a:endParaRPr lang="en-US"/>
          </a:p>
        </p:txBody>
      </p:sp>
      <p:sp>
        <p:nvSpPr>
          <p:cNvPr id="55366" name="Line 70"/>
          <p:cNvSpPr>
            <a:spLocks noChangeShapeType="1"/>
          </p:cNvSpPr>
          <p:nvPr/>
        </p:nvSpPr>
        <p:spPr bwMode="auto">
          <a:xfrm>
            <a:off x="990600" y="39624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b">
            <a:spAutoFit/>
          </a:bodyPr>
          <a:lstStyle/>
          <a:p>
            <a:endParaRPr lang="en-US"/>
          </a:p>
        </p:txBody>
      </p:sp>
      <p:sp>
        <p:nvSpPr>
          <p:cNvPr id="55367" name="Line 71"/>
          <p:cNvSpPr>
            <a:spLocks noChangeShapeType="1"/>
          </p:cNvSpPr>
          <p:nvPr/>
        </p:nvSpPr>
        <p:spPr bwMode="auto">
          <a:xfrm>
            <a:off x="990600" y="42672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b">
            <a:spAutoFit/>
          </a:bodyPr>
          <a:lstStyle/>
          <a:p>
            <a:endParaRPr lang="en-US"/>
          </a:p>
        </p:txBody>
      </p:sp>
      <p:sp>
        <p:nvSpPr>
          <p:cNvPr id="55368" name="Line 72"/>
          <p:cNvSpPr>
            <a:spLocks noChangeShapeType="1"/>
          </p:cNvSpPr>
          <p:nvPr/>
        </p:nvSpPr>
        <p:spPr bwMode="auto">
          <a:xfrm>
            <a:off x="990600" y="45720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b">
            <a:spAutoFit/>
          </a:bodyPr>
          <a:lstStyle/>
          <a:p>
            <a:endParaRPr lang="en-US"/>
          </a:p>
        </p:txBody>
      </p:sp>
      <p:sp>
        <p:nvSpPr>
          <p:cNvPr id="55369" name="Line 73"/>
          <p:cNvSpPr>
            <a:spLocks noChangeShapeType="1"/>
          </p:cNvSpPr>
          <p:nvPr/>
        </p:nvSpPr>
        <p:spPr bwMode="auto">
          <a:xfrm>
            <a:off x="990600" y="48768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b">
            <a:spAutoFit/>
          </a:bodyPr>
          <a:lstStyle/>
          <a:p>
            <a:endParaRPr lang="en-US"/>
          </a:p>
        </p:txBody>
      </p:sp>
      <p:sp>
        <p:nvSpPr>
          <p:cNvPr id="55370" name="Line 74"/>
          <p:cNvSpPr>
            <a:spLocks noChangeShapeType="1"/>
          </p:cNvSpPr>
          <p:nvPr/>
        </p:nvSpPr>
        <p:spPr bwMode="auto">
          <a:xfrm>
            <a:off x="990600" y="5181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b">
            <a:spAutoFit/>
          </a:bodyPr>
          <a:lstStyle/>
          <a:p>
            <a:endParaRPr lang="en-US"/>
          </a:p>
        </p:txBody>
      </p:sp>
      <p:sp>
        <p:nvSpPr>
          <p:cNvPr id="55371" name="Line 75"/>
          <p:cNvSpPr>
            <a:spLocks noChangeShapeType="1"/>
          </p:cNvSpPr>
          <p:nvPr/>
        </p:nvSpPr>
        <p:spPr bwMode="auto">
          <a:xfrm>
            <a:off x="990600" y="54864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b">
            <a:spAutoFit/>
          </a:bodyPr>
          <a:lstStyle/>
          <a:p>
            <a:endParaRPr lang="en-US"/>
          </a:p>
        </p:txBody>
      </p:sp>
      <p:grpSp>
        <p:nvGrpSpPr>
          <p:cNvPr id="55372" name="Group 76"/>
          <p:cNvGrpSpPr>
            <a:grpSpLocks/>
          </p:cNvGrpSpPr>
          <p:nvPr/>
        </p:nvGrpSpPr>
        <p:grpSpPr bwMode="auto">
          <a:xfrm>
            <a:off x="3429000" y="5472113"/>
            <a:ext cx="2209800" cy="409575"/>
            <a:chOff x="2256" y="3591"/>
            <a:chExt cx="1392" cy="258"/>
          </a:xfrm>
        </p:grpSpPr>
        <p:sp>
          <p:nvSpPr>
            <p:cNvPr id="55373" name="Line 77"/>
            <p:cNvSpPr>
              <a:spLocks noChangeShapeType="1"/>
            </p:cNvSpPr>
            <p:nvPr/>
          </p:nvSpPr>
          <p:spPr bwMode="auto">
            <a:xfrm flipV="1">
              <a:off x="2256" y="3696"/>
              <a:ext cx="28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stealth" w="med" len="med"/>
              <a:tailEnd/>
            </a:ln>
            <a:effectLst/>
          </p:spPr>
          <p:txBody>
            <a:bodyPr anchor="b">
              <a:spAutoFit/>
            </a:bodyPr>
            <a:lstStyle/>
            <a:p>
              <a:endParaRPr lang="en-US"/>
            </a:p>
          </p:txBody>
        </p:sp>
        <p:sp>
          <p:nvSpPr>
            <p:cNvPr id="55374" name="Text Box 78"/>
            <p:cNvSpPr txBox="1">
              <a:spLocks noChangeArrowheads="1"/>
            </p:cNvSpPr>
            <p:nvPr/>
          </p:nvSpPr>
          <p:spPr bwMode="auto">
            <a:xfrm>
              <a:off x="2544" y="3591"/>
              <a:ext cx="1104" cy="258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r>
                <a:rPr lang="fa-IR" sz="1900">
                  <a:solidFill>
                    <a:srgbClr val="006600"/>
                  </a:solidFill>
                  <a:latin typeface="Times New Roman" pitchFamily="18" charset="0"/>
                </a:rPr>
                <a:t>سطح 0</a:t>
              </a:r>
              <a:endParaRPr lang="en-US" sz="1900">
                <a:solidFill>
                  <a:srgbClr val="0066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55375" name="Group 79"/>
          <p:cNvGrpSpPr>
            <a:grpSpLocks/>
          </p:cNvGrpSpPr>
          <p:nvPr/>
        </p:nvGrpSpPr>
        <p:grpSpPr bwMode="auto">
          <a:xfrm>
            <a:off x="2819400" y="5091113"/>
            <a:ext cx="4724400" cy="409575"/>
            <a:chOff x="1920" y="3351"/>
            <a:chExt cx="2976" cy="258"/>
          </a:xfrm>
        </p:grpSpPr>
        <p:sp>
          <p:nvSpPr>
            <p:cNvPr id="55376" name="Rectangle 80"/>
            <p:cNvSpPr>
              <a:spLocks noChangeArrowheads="1"/>
            </p:cNvSpPr>
            <p:nvPr/>
          </p:nvSpPr>
          <p:spPr bwMode="auto">
            <a:xfrm>
              <a:off x="1920" y="3408"/>
              <a:ext cx="192" cy="192"/>
            </a:xfrm>
            <a:prstGeom prst="rect">
              <a:avLst/>
            </a:prstGeom>
            <a:solidFill>
              <a:srgbClr val="FFCCCC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5377" name="Line 81"/>
            <p:cNvSpPr>
              <a:spLocks noChangeShapeType="1"/>
            </p:cNvSpPr>
            <p:nvPr/>
          </p:nvSpPr>
          <p:spPr bwMode="auto">
            <a:xfrm flipV="1">
              <a:off x="2112" y="3456"/>
              <a:ext cx="168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stealth" w="med" len="med"/>
              <a:tailEnd/>
            </a:ln>
            <a:effectLst/>
          </p:spPr>
          <p:txBody>
            <a:bodyPr anchor="b">
              <a:spAutoFit/>
            </a:bodyPr>
            <a:lstStyle/>
            <a:p>
              <a:endParaRPr lang="en-US"/>
            </a:p>
          </p:txBody>
        </p:sp>
        <p:sp>
          <p:nvSpPr>
            <p:cNvPr id="55378" name="Text Box 82"/>
            <p:cNvSpPr txBox="1">
              <a:spLocks noChangeArrowheads="1"/>
            </p:cNvSpPr>
            <p:nvPr/>
          </p:nvSpPr>
          <p:spPr bwMode="auto">
            <a:xfrm>
              <a:off x="3792" y="3351"/>
              <a:ext cx="1104" cy="258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r>
                <a:rPr lang="fa-IR" sz="1900">
                  <a:solidFill>
                    <a:srgbClr val="006600"/>
                  </a:solidFill>
                  <a:latin typeface="Times New Roman" pitchFamily="18" charset="0"/>
                </a:rPr>
                <a:t>سطح 1</a:t>
              </a:r>
              <a:endParaRPr lang="en-US" sz="1900">
                <a:solidFill>
                  <a:srgbClr val="0066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55379" name="Group 83"/>
          <p:cNvGrpSpPr>
            <a:grpSpLocks/>
          </p:cNvGrpSpPr>
          <p:nvPr/>
        </p:nvGrpSpPr>
        <p:grpSpPr bwMode="auto">
          <a:xfrm>
            <a:off x="1295400" y="3657600"/>
            <a:ext cx="1828800" cy="1828800"/>
            <a:chOff x="960" y="2448"/>
            <a:chExt cx="1152" cy="1152"/>
          </a:xfrm>
        </p:grpSpPr>
        <p:sp>
          <p:nvSpPr>
            <p:cNvPr id="55380" name="Rectangle 84"/>
            <p:cNvSpPr>
              <a:spLocks noChangeArrowheads="1"/>
            </p:cNvSpPr>
            <p:nvPr/>
          </p:nvSpPr>
          <p:spPr bwMode="auto">
            <a:xfrm>
              <a:off x="960" y="3024"/>
              <a:ext cx="192" cy="192"/>
            </a:xfrm>
            <a:prstGeom prst="rect">
              <a:avLst/>
            </a:prstGeom>
            <a:solidFill>
              <a:srgbClr val="FFCCCC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5381" name="Rectangle 85"/>
            <p:cNvSpPr>
              <a:spLocks noChangeArrowheads="1"/>
            </p:cNvSpPr>
            <p:nvPr/>
          </p:nvSpPr>
          <p:spPr bwMode="auto">
            <a:xfrm>
              <a:off x="960" y="3408"/>
              <a:ext cx="192" cy="192"/>
            </a:xfrm>
            <a:prstGeom prst="rect">
              <a:avLst/>
            </a:prstGeom>
            <a:solidFill>
              <a:srgbClr val="FFCCCC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5382" name="Rectangle 86"/>
            <p:cNvSpPr>
              <a:spLocks noChangeArrowheads="1"/>
            </p:cNvSpPr>
            <p:nvPr/>
          </p:nvSpPr>
          <p:spPr bwMode="auto">
            <a:xfrm>
              <a:off x="1344" y="3408"/>
              <a:ext cx="192" cy="192"/>
            </a:xfrm>
            <a:prstGeom prst="rect">
              <a:avLst/>
            </a:prstGeom>
            <a:solidFill>
              <a:srgbClr val="FFCCCC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5383" name="Rectangle 87"/>
            <p:cNvSpPr>
              <a:spLocks noChangeArrowheads="1"/>
            </p:cNvSpPr>
            <p:nvPr/>
          </p:nvSpPr>
          <p:spPr bwMode="auto">
            <a:xfrm>
              <a:off x="1536" y="3408"/>
              <a:ext cx="192" cy="192"/>
            </a:xfrm>
            <a:prstGeom prst="rect">
              <a:avLst/>
            </a:prstGeom>
            <a:solidFill>
              <a:srgbClr val="FFCCCC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5384" name="Rectangle 88"/>
            <p:cNvSpPr>
              <a:spLocks noChangeArrowheads="1"/>
            </p:cNvSpPr>
            <p:nvPr/>
          </p:nvSpPr>
          <p:spPr bwMode="auto">
            <a:xfrm>
              <a:off x="1920" y="3024"/>
              <a:ext cx="192" cy="192"/>
            </a:xfrm>
            <a:prstGeom prst="rect">
              <a:avLst/>
            </a:prstGeom>
            <a:solidFill>
              <a:srgbClr val="FFCCCC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5385" name="Rectangle 89"/>
            <p:cNvSpPr>
              <a:spLocks noChangeArrowheads="1"/>
            </p:cNvSpPr>
            <p:nvPr/>
          </p:nvSpPr>
          <p:spPr bwMode="auto">
            <a:xfrm>
              <a:off x="1920" y="2448"/>
              <a:ext cx="192" cy="192"/>
            </a:xfrm>
            <a:prstGeom prst="rect">
              <a:avLst/>
            </a:prstGeom>
            <a:solidFill>
              <a:srgbClr val="FFCCCC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5386" name="Rectangle 90"/>
            <p:cNvSpPr>
              <a:spLocks noChangeArrowheads="1"/>
            </p:cNvSpPr>
            <p:nvPr/>
          </p:nvSpPr>
          <p:spPr bwMode="auto">
            <a:xfrm>
              <a:off x="1536" y="2448"/>
              <a:ext cx="192" cy="192"/>
            </a:xfrm>
            <a:prstGeom prst="rect">
              <a:avLst/>
            </a:prstGeom>
            <a:solidFill>
              <a:srgbClr val="FFCCCC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5387" name="Rectangle 91"/>
            <p:cNvSpPr>
              <a:spLocks noChangeArrowheads="1"/>
            </p:cNvSpPr>
            <p:nvPr/>
          </p:nvSpPr>
          <p:spPr bwMode="auto">
            <a:xfrm>
              <a:off x="1344" y="2448"/>
              <a:ext cx="192" cy="192"/>
            </a:xfrm>
            <a:prstGeom prst="rect">
              <a:avLst/>
            </a:prstGeom>
            <a:solidFill>
              <a:srgbClr val="FFCCCC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5388" name="Rectangle 92"/>
            <p:cNvSpPr>
              <a:spLocks noChangeArrowheads="1"/>
            </p:cNvSpPr>
            <p:nvPr/>
          </p:nvSpPr>
          <p:spPr bwMode="auto">
            <a:xfrm>
              <a:off x="960" y="2448"/>
              <a:ext cx="192" cy="192"/>
            </a:xfrm>
            <a:prstGeom prst="rect">
              <a:avLst/>
            </a:prstGeom>
            <a:solidFill>
              <a:srgbClr val="FFCCCC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5389" name="Rectangle 93"/>
            <p:cNvSpPr>
              <a:spLocks noChangeArrowheads="1"/>
            </p:cNvSpPr>
            <p:nvPr/>
          </p:nvSpPr>
          <p:spPr bwMode="auto">
            <a:xfrm>
              <a:off x="960" y="2832"/>
              <a:ext cx="192" cy="192"/>
            </a:xfrm>
            <a:prstGeom prst="rect">
              <a:avLst/>
            </a:prstGeom>
            <a:solidFill>
              <a:srgbClr val="FFCCCC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5390" name="Rectangle 94"/>
            <p:cNvSpPr>
              <a:spLocks noChangeArrowheads="1"/>
            </p:cNvSpPr>
            <p:nvPr/>
          </p:nvSpPr>
          <p:spPr bwMode="auto">
            <a:xfrm>
              <a:off x="1920" y="2832"/>
              <a:ext cx="192" cy="192"/>
            </a:xfrm>
            <a:prstGeom prst="rect">
              <a:avLst/>
            </a:prstGeom>
            <a:solidFill>
              <a:srgbClr val="FFCCCC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5391" name="Rectangle 95"/>
            <p:cNvSpPr>
              <a:spLocks noChangeArrowheads="1"/>
            </p:cNvSpPr>
            <p:nvPr/>
          </p:nvSpPr>
          <p:spPr bwMode="auto">
            <a:xfrm>
              <a:off x="1344" y="3024"/>
              <a:ext cx="192" cy="192"/>
            </a:xfrm>
            <a:prstGeom prst="rect">
              <a:avLst/>
            </a:prstGeom>
            <a:solidFill>
              <a:srgbClr val="FFCCCC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5392" name="Rectangle 96"/>
            <p:cNvSpPr>
              <a:spLocks noChangeArrowheads="1"/>
            </p:cNvSpPr>
            <p:nvPr/>
          </p:nvSpPr>
          <p:spPr bwMode="auto">
            <a:xfrm>
              <a:off x="1344" y="2832"/>
              <a:ext cx="192" cy="192"/>
            </a:xfrm>
            <a:prstGeom prst="rect">
              <a:avLst/>
            </a:prstGeom>
            <a:solidFill>
              <a:srgbClr val="FFCCCC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5393" name="Rectangle 97"/>
            <p:cNvSpPr>
              <a:spLocks noChangeArrowheads="1"/>
            </p:cNvSpPr>
            <p:nvPr/>
          </p:nvSpPr>
          <p:spPr bwMode="auto">
            <a:xfrm>
              <a:off x="1536" y="2832"/>
              <a:ext cx="192" cy="192"/>
            </a:xfrm>
            <a:prstGeom prst="rect">
              <a:avLst/>
            </a:prstGeom>
            <a:solidFill>
              <a:srgbClr val="FFCCCC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5394" name="Rectangle 98"/>
            <p:cNvSpPr>
              <a:spLocks noChangeArrowheads="1"/>
            </p:cNvSpPr>
            <p:nvPr/>
          </p:nvSpPr>
          <p:spPr bwMode="auto">
            <a:xfrm>
              <a:off x="1536" y="3024"/>
              <a:ext cx="192" cy="192"/>
            </a:xfrm>
            <a:prstGeom prst="rect">
              <a:avLst/>
            </a:prstGeom>
            <a:solidFill>
              <a:srgbClr val="FFCCCC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5421" name="Group 125"/>
          <p:cNvGrpSpPr>
            <a:grpSpLocks/>
          </p:cNvGrpSpPr>
          <p:nvPr/>
        </p:nvGrpSpPr>
        <p:grpSpPr bwMode="auto">
          <a:xfrm>
            <a:off x="2200275" y="4486275"/>
            <a:ext cx="3429000" cy="471488"/>
            <a:chOff x="1536" y="2976"/>
            <a:chExt cx="2160" cy="297"/>
          </a:xfrm>
        </p:grpSpPr>
        <p:sp>
          <p:nvSpPr>
            <p:cNvPr id="55422" name="Rectangle 126"/>
            <p:cNvSpPr>
              <a:spLocks noChangeArrowheads="1"/>
            </p:cNvSpPr>
            <p:nvPr/>
          </p:nvSpPr>
          <p:spPr bwMode="auto">
            <a:xfrm>
              <a:off x="1536" y="3024"/>
              <a:ext cx="192" cy="192"/>
            </a:xfrm>
            <a:prstGeom prst="rect">
              <a:avLst/>
            </a:prstGeom>
            <a:solidFill>
              <a:srgbClr val="FF7C80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5423" name="Line 127"/>
            <p:cNvSpPr>
              <a:spLocks noChangeShapeType="1"/>
            </p:cNvSpPr>
            <p:nvPr/>
          </p:nvSpPr>
          <p:spPr bwMode="auto">
            <a:xfrm flipV="1">
              <a:off x="1728" y="3120"/>
              <a:ext cx="89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stealth" w="med" len="med"/>
              <a:tailEnd/>
            </a:ln>
            <a:effectLst/>
          </p:spPr>
          <p:txBody>
            <a:bodyPr anchor="b">
              <a:spAutoFit/>
            </a:bodyPr>
            <a:lstStyle/>
            <a:p>
              <a:endParaRPr lang="en-US"/>
            </a:p>
          </p:txBody>
        </p:sp>
        <p:sp>
          <p:nvSpPr>
            <p:cNvPr id="55424" name="Text Box 128"/>
            <p:cNvSpPr txBox="1">
              <a:spLocks noChangeArrowheads="1"/>
            </p:cNvSpPr>
            <p:nvPr/>
          </p:nvSpPr>
          <p:spPr bwMode="auto">
            <a:xfrm>
              <a:off x="2625" y="2976"/>
              <a:ext cx="1071" cy="297"/>
            </a:xfrm>
            <a:prstGeom prst="rect">
              <a:avLst/>
            </a:prstGeom>
            <a:solidFill>
              <a:srgbClr val="FF7C8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r>
                <a:rPr lang="fa-IR" sz="230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سطح 2</a:t>
              </a:r>
              <a:endParaRPr lang="en-US" sz="23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5425" name="Group 129"/>
          <p:cNvGrpSpPr>
            <a:grpSpLocks/>
          </p:cNvGrpSpPr>
          <p:nvPr/>
        </p:nvGrpSpPr>
        <p:grpSpPr bwMode="auto">
          <a:xfrm>
            <a:off x="1895475" y="4029075"/>
            <a:ext cx="5638800" cy="838200"/>
            <a:chOff x="1344" y="2688"/>
            <a:chExt cx="3552" cy="528"/>
          </a:xfrm>
        </p:grpSpPr>
        <p:sp>
          <p:nvSpPr>
            <p:cNvPr id="55426" name="Rectangle 130"/>
            <p:cNvSpPr>
              <a:spLocks noChangeArrowheads="1"/>
            </p:cNvSpPr>
            <p:nvPr/>
          </p:nvSpPr>
          <p:spPr bwMode="auto">
            <a:xfrm>
              <a:off x="1344" y="2832"/>
              <a:ext cx="384" cy="384"/>
            </a:xfrm>
            <a:prstGeom prst="rect">
              <a:avLst/>
            </a:prstGeom>
            <a:solidFill>
              <a:srgbClr val="FF6600"/>
            </a:solidFill>
            <a:ln w="2857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spAutoFit/>
            </a:bodyPr>
            <a:lstStyle/>
            <a:p>
              <a:endParaRPr lang="en-US"/>
            </a:p>
          </p:txBody>
        </p:sp>
        <p:sp>
          <p:nvSpPr>
            <p:cNvPr id="55427" name="Line 131"/>
            <p:cNvSpPr>
              <a:spLocks noChangeShapeType="1"/>
            </p:cNvSpPr>
            <p:nvPr/>
          </p:nvSpPr>
          <p:spPr bwMode="auto">
            <a:xfrm flipV="1">
              <a:off x="1728" y="2832"/>
              <a:ext cx="206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stealth" w="med" len="med"/>
              <a:tailEnd/>
            </a:ln>
            <a:effectLst/>
          </p:spPr>
          <p:txBody>
            <a:bodyPr anchor="b">
              <a:spAutoFit/>
            </a:bodyPr>
            <a:lstStyle/>
            <a:p>
              <a:endParaRPr lang="en-US"/>
            </a:p>
          </p:txBody>
        </p:sp>
        <p:sp>
          <p:nvSpPr>
            <p:cNvPr id="55428" name="Text Box 132"/>
            <p:cNvSpPr txBox="1">
              <a:spLocks noChangeArrowheads="1"/>
            </p:cNvSpPr>
            <p:nvPr/>
          </p:nvSpPr>
          <p:spPr bwMode="auto">
            <a:xfrm>
              <a:off x="3792" y="2688"/>
              <a:ext cx="1104" cy="297"/>
            </a:xfrm>
            <a:prstGeom prst="rect">
              <a:avLst/>
            </a:prstGeom>
            <a:solidFill>
              <a:srgbClr val="FF66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r>
                <a:rPr lang="fa-IR" sz="230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سطح 3</a:t>
              </a:r>
              <a:endParaRPr lang="en-US" sz="23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4" name="Footer Placeholder 5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B9A95-6FF6-433D-821A-D73D0442C305}" type="slidenum">
              <a:rPr lang="en-US" altLang="ja-JP"/>
              <a:pPr/>
              <a:t>11</a:t>
            </a:fld>
            <a:endParaRPr lang="en-US" altLang="ja-JP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الگوريتم 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HGRID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4375" y="1571625"/>
            <a:ext cx="4086225" cy="4829175"/>
          </a:xfrm>
        </p:spPr>
        <p:txBody>
          <a:bodyPr/>
          <a:lstStyle/>
          <a:p>
            <a:pPr>
              <a:buClr>
                <a:srgbClr val="000000"/>
              </a:buClr>
              <a:buSzPct val="75000"/>
              <a:buFont typeface="Wingdings" pitchFamily="2" charset="2"/>
              <a:buChar char="Ø"/>
            </a:pP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به روز رسانی در </a:t>
            </a: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HGRID</a:t>
            </a:r>
            <a:endParaRPr lang="fa-IR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0000"/>
              </a:buClr>
              <a:buSzPct val="75000"/>
              <a:buFont typeface="Wingdings" pitchFamily="2" charset="2"/>
              <a:buChar char="Ø"/>
            </a:pP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گره ها هنگام عبور از محدوده گريد ها سرورهای خود را به روز می کنند.</a:t>
            </a:r>
          </a:p>
          <a:p>
            <a:pPr>
              <a:buClr>
                <a:srgbClr val="000000"/>
              </a:buClr>
              <a:buSzPct val="75000"/>
              <a:buFont typeface="Wingdings" pitchFamily="2" charset="2"/>
              <a:buChar char="Ø"/>
            </a:pP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حرکت های محلی سربار کمتری ايجاد می کنند.</a:t>
            </a:r>
            <a:endParaRPr lang="en-US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pSp>
        <p:nvGrpSpPr>
          <p:cNvPr id="59455" name="Group 63"/>
          <p:cNvGrpSpPr>
            <a:grpSpLocks/>
          </p:cNvGrpSpPr>
          <p:nvPr/>
        </p:nvGrpSpPr>
        <p:grpSpPr bwMode="auto">
          <a:xfrm>
            <a:off x="228600" y="1409700"/>
            <a:ext cx="4246563" cy="4029075"/>
            <a:chOff x="768" y="1968"/>
            <a:chExt cx="1872" cy="1776"/>
          </a:xfrm>
        </p:grpSpPr>
        <p:pic>
          <p:nvPicPr>
            <p:cNvPr id="59434" name="Picture 42" descr="broadcast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96" y="2784"/>
              <a:ext cx="351" cy="432"/>
            </a:xfrm>
            <a:prstGeom prst="rect">
              <a:avLst/>
            </a:prstGeom>
            <a:noFill/>
          </p:spPr>
        </p:pic>
        <p:grpSp>
          <p:nvGrpSpPr>
            <p:cNvPr id="59454" name="Group 62"/>
            <p:cNvGrpSpPr>
              <a:grpSpLocks/>
            </p:cNvGrpSpPr>
            <p:nvPr/>
          </p:nvGrpSpPr>
          <p:grpSpPr bwMode="auto">
            <a:xfrm>
              <a:off x="768" y="1968"/>
              <a:ext cx="1872" cy="1776"/>
              <a:chOff x="480" y="2160"/>
              <a:chExt cx="1872" cy="1776"/>
            </a:xfrm>
          </p:grpSpPr>
          <p:sp>
            <p:nvSpPr>
              <p:cNvPr id="59397" name="Line 5"/>
              <p:cNvSpPr>
                <a:spLocks noChangeShapeType="1"/>
              </p:cNvSpPr>
              <p:nvPr/>
            </p:nvSpPr>
            <p:spPr bwMode="auto">
              <a:xfrm>
                <a:off x="480" y="2160"/>
                <a:ext cx="1872" cy="0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anchor="b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398" name="Line 6"/>
              <p:cNvSpPr>
                <a:spLocks noChangeShapeType="1"/>
              </p:cNvSpPr>
              <p:nvPr/>
            </p:nvSpPr>
            <p:spPr bwMode="auto">
              <a:xfrm>
                <a:off x="480" y="2160"/>
                <a:ext cx="0" cy="1776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anchor="b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399" name="Line 7"/>
              <p:cNvSpPr>
                <a:spLocks noChangeShapeType="1"/>
              </p:cNvSpPr>
              <p:nvPr/>
            </p:nvSpPr>
            <p:spPr bwMode="auto">
              <a:xfrm>
                <a:off x="480" y="3936"/>
                <a:ext cx="1872" cy="0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anchor="b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400" name="Line 8"/>
              <p:cNvSpPr>
                <a:spLocks noChangeShapeType="1"/>
              </p:cNvSpPr>
              <p:nvPr/>
            </p:nvSpPr>
            <p:spPr bwMode="auto">
              <a:xfrm>
                <a:off x="2352" y="2160"/>
                <a:ext cx="0" cy="1776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anchor="b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401" name="Line 9"/>
              <p:cNvSpPr>
                <a:spLocks noChangeShapeType="1"/>
              </p:cNvSpPr>
              <p:nvPr/>
            </p:nvSpPr>
            <p:spPr bwMode="auto">
              <a:xfrm>
                <a:off x="714" y="2160"/>
                <a:ext cx="0" cy="17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402" name="Line 10"/>
              <p:cNvSpPr>
                <a:spLocks noChangeShapeType="1"/>
              </p:cNvSpPr>
              <p:nvPr/>
            </p:nvSpPr>
            <p:spPr bwMode="auto">
              <a:xfrm>
                <a:off x="948" y="2160"/>
                <a:ext cx="0" cy="17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403" name="Line 11"/>
              <p:cNvSpPr>
                <a:spLocks noChangeShapeType="1"/>
              </p:cNvSpPr>
              <p:nvPr/>
            </p:nvSpPr>
            <p:spPr bwMode="auto">
              <a:xfrm>
                <a:off x="1416" y="2160"/>
                <a:ext cx="0" cy="17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404" name="Line 12"/>
              <p:cNvSpPr>
                <a:spLocks noChangeShapeType="1"/>
              </p:cNvSpPr>
              <p:nvPr/>
            </p:nvSpPr>
            <p:spPr bwMode="auto">
              <a:xfrm>
                <a:off x="1650" y="2160"/>
                <a:ext cx="0" cy="17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405" name="Line 13"/>
              <p:cNvSpPr>
                <a:spLocks noChangeShapeType="1"/>
              </p:cNvSpPr>
              <p:nvPr/>
            </p:nvSpPr>
            <p:spPr bwMode="auto">
              <a:xfrm>
                <a:off x="1884" y="2160"/>
                <a:ext cx="0" cy="17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406" name="Line 14"/>
              <p:cNvSpPr>
                <a:spLocks noChangeShapeType="1"/>
              </p:cNvSpPr>
              <p:nvPr/>
            </p:nvSpPr>
            <p:spPr bwMode="auto">
              <a:xfrm>
                <a:off x="2118" y="2160"/>
                <a:ext cx="0" cy="17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407" name="Line 15"/>
              <p:cNvSpPr>
                <a:spLocks noChangeShapeType="1"/>
              </p:cNvSpPr>
              <p:nvPr/>
            </p:nvSpPr>
            <p:spPr bwMode="auto">
              <a:xfrm>
                <a:off x="480" y="2382"/>
                <a:ext cx="18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408" name="Line 16"/>
              <p:cNvSpPr>
                <a:spLocks noChangeShapeType="1"/>
              </p:cNvSpPr>
              <p:nvPr/>
            </p:nvSpPr>
            <p:spPr bwMode="auto">
              <a:xfrm>
                <a:off x="480" y="2604"/>
                <a:ext cx="18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409" name="Line 17"/>
              <p:cNvSpPr>
                <a:spLocks noChangeShapeType="1"/>
              </p:cNvSpPr>
              <p:nvPr/>
            </p:nvSpPr>
            <p:spPr bwMode="auto">
              <a:xfrm>
                <a:off x="480" y="2826"/>
                <a:ext cx="18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410" name="Line 18"/>
              <p:cNvSpPr>
                <a:spLocks noChangeShapeType="1"/>
              </p:cNvSpPr>
              <p:nvPr/>
            </p:nvSpPr>
            <p:spPr bwMode="auto">
              <a:xfrm>
                <a:off x="480" y="3048"/>
                <a:ext cx="18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411" name="Line 19"/>
              <p:cNvSpPr>
                <a:spLocks noChangeShapeType="1"/>
              </p:cNvSpPr>
              <p:nvPr/>
            </p:nvSpPr>
            <p:spPr bwMode="auto">
              <a:xfrm>
                <a:off x="480" y="3270"/>
                <a:ext cx="18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412" name="Line 20"/>
              <p:cNvSpPr>
                <a:spLocks noChangeShapeType="1"/>
              </p:cNvSpPr>
              <p:nvPr/>
            </p:nvSpPr>
            <p:spPr bwMode="auto">
              <a:xfrm>
                <a:off x="480" y="3492"/>
                <a:ext cx="18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413" name="Line 21"/>
              <p:cNvSpPr>
                <a:spLocks noChangeShapeType="1"/>
              </p:cNvSpPr>
              <p:nvPr/>
            </p:nvSpPr>
            <p:spPr bwMode="auto">
              <a:xfrm>
                <a:off x="480" y="3714"/>
                <a:ext cx="18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414" name="Rectangle 22"/>
              <p:cNvSpPr>
                <a:spLocks noChangeArrowheads="1"/>
              </p:cNvSpPr>
              <p:nvPr/>
            </p:nvSpPr>
            <p:spPr bwMode="auto">
              <a:xfrm>
                <a:off x="1182" y="2826"/>
                <a:ext cx="234" cy="222"/>
              </a:xfrm>
              <a:prstGeom prst="rect">
                <a:avLst/>
              </a:prstGeom>
              <a:solidFill>
                <a:srgbClr val="FF7C80"/>
              </a:solidFill>
              <a:ln w="317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415" name="Rectangle 23"/>
              <p:cNvSpPr>
                <a:spLocks noChangeArrowheads="1"/>
              </p:cNvSpPr>
              <p:nvPr/>
            </p:nvSpPr>
            <p:spPr bwMode="auto">
              <a:xfrm>
                <a:off x="1416" y="2826"/>
                <a:ext cx="234" cy="222"/>
              </a:xfrm>
              <a:prstGeom prst="rect">
                <a:avLst/>
              </a:prstGeom>
              <a:solidFill>
                <a:srgbClr val="FF7C80"/>
              </a:solidFill>
              <a:ln w="317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416" name="Rectangle 24"/>
              <p:cNvSpPr>
                <a:spLocks noChangeArrowheads="1"/>
              </p:cNvSpPr>
              <p:nvPr/>
            </p:nvSpPr>
            <p:spPr bwMode="auto">
              <a:xfrm>
                <a:off x="1182" y="3048"/>
                <a:ext cx="234" cy="222"/>
              </a:xfrm>
              <a:prstGeom prst="rect">
                <a:avLst/>
              </a:prstGeom>
              <a:solidFill>
                <a:srgbClr val="FF7C80"/>
              </a:solidFill>
              <a:ln w="317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417" name="Rectangle 25"/>
              <p:cNvSpPr>
                <a:spLocks noChangeArrowheads="1"/>
              </p:cNvSpPr>
              <p:nvPr/>
            </p:nvSpPr>
            <p:spPr bwMode="auto">
              <a:xfrm>
                <a:off x="1416" y="3048"/>
                <a:ext cx="234" cy="222"/>
              </a:xfrm>
              <a:prstGeom prst="rect">
                <a:avLst/>
              </a:prstGeom>
              <a:solidFill>
                <a:srgbClr val="FF7C80"/>
              </a:solidFill>
              <a:ln w="317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418" name="Rectangle 26"/>
              <p:cNvSpPr>
                <a:spLocks noChangeArrowheads="1"/>
              </p:cNvSpPr>
              <p:nvPr/>
            </p:nvSpPr>
            <p:spPr bwMode="auto">
              <a:xfrm>
                <a:off x="714" y="3048"/>
                <a:ext cx="234" cy="222"/>
              </a:xfrm>
              <a:prstGeom prst="rect">
                <a:avLst/>
              </a:prstGeom>
              <a:solidFill>
                <a:srgbClr val="FFCCCC"/>
              </a:solidFill>
              <a:ln w="317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419" name="Rectangle 27"/>
              <p:cNvSpPr>
                <a:spLocks noChangeArrowheads="1"/>
              </p:cNvSpPr>
              <p:nvPr/>
            </p:nvSpPr>
            <p:spPr bwMode="auto">
              <a:xfrm>
                <a:off x="714" y="3492"/>
                <a:ext cx="234" cy="222"/>
              </a:xfrm>
              <a:prstGeom prst="rect">
                <a:avLst/>
              </a:prstGeom>
              <a:solidFill>
                <a:srgbClr val="FFCCCC"/>
              </a:solidFill>
              <a:ln w="317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420" name="Rectangle 28"/>
              <p:cNvSpPr>
                <a:spLocks noChangeArrowheads="1"/>
              </p:cNvSpPr>
              <p:nvPr/>
            </p:nvSpPr>
            <p:spPr bwMode="auto">
              <a:xfrm>
                <a:off x="1182" y="3492"/>
                <a:ext cx="234" cy="222"/>
              </a:xfrm>
              <a:prstGeom prst="rect">
                <a:avLst/>
              </a:prstGeom>
              <a:solidFill>
                <a:srgbClr val="FFCCCC"/>
              </a:solidFill>
              <a:ln w="317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421" name="Rectangle 29"/>
              <p:cNvSpPr>
                <a:spLocks noChangeArrowheads="1"/>
              </p:cNvSpPr>
              <p:nvPr/>
            </p:nvSpPr>
            <p:spPr bwMode="auto">
              <a:xfrm>
                <a:off x="1416" y="3492"/>
                <a:ext cx="234" cy="222"/>
              </a:xfrm>
              <a:prstGeom prst="rect">
                <a:avLst/>
              </a:prstGeom>
              <a:solidFill>
                <a:srgbClr val="FFCCCC"/>
              </a:solidFill>
              <a:ln w="317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422" name="Rectangle 30"/>
              <p:cNvSpPr>
                <a:spLocks noChangeArrowheads="1"/>
              </p:cNvSpPr>
              <p:nvPr/>
            </p:nvSpPr>
            <p:spPr bwMode="auto">
              <a:xfrm>
                <a:off x="1884" y="3492"/>
                <a:ext cx="234" cy="222"/>
              </a:xfrm>
              <a:prstGeom prst="rect">
                <a:avLst/>
              </a:prstGeom>
              <a:solidFill>
                <a:srgbClr val="FFCCCC"/>
              </a:solidFill>
              <a:ln w="317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423" name="Rectangle 31"/>
              <p:cNvSpPr>
                <a:spLocks noChangeArrowheads="1"/>
              </p:cNvSpPr>
              <p:nvPr/>
            </p:nvSpPr>
            <p:spPr bwMode="auto">
              <a:xfrm>
                <a:off x="1884" y="3048"/>
                <a:ext cx="234" cy="222"/>
              </a:xfrm>
              <a:prstGeom prst="rect">
                <a:avLst/>
              </a:prstGeom>
              <a:solidFill>
                <a:srgbClr val="FFCCCC"/>
              </a:solidFill>
              <a:ln w="317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424" name="Rectangle 32"/>
              <p:cNvSpPr>
                <a:spLocks noChangeArrowheads="1"/>
              </p:cNvSpPr>
              <p:nvPr/>
            </p:nvSpPr>
            <p:spPr bwMode="auto">
              <a:xfrm>
                <a:off x="1884" y="2382"/>
                <a:ext cx="234" cy="222"/>
              </a:xfrm>
              <a:prstGeom prst="rect">
                <a:avLst/>
              </a:prstGeom>
              <a:solidFill>
                <a:srgbClr val="FFCCCC"/>
              </a:solidFill>
              <a:ln w="317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425" name="Rectangle 33"/>
              <p:cNvSpPr>
                <a:spLocks noChangeArrowheads="1"/>
              </p:cNvSpPr>
              <p:nvPr/>
            </p:nvSpPr>
            <p:spPr bwMode="auto">
              <a:xfrm>
                <a:off x="1416" y="2382"/>
                <a:ext cx="234" cy="222"/>
              </a:xfrm>
              <a:prstGeom prst="rect">
                <a:avLst/>
              </a:prstGeom>
              <a:solidFill>
                <a:srgbClr val="FFCCCC"/>
              </a:solidFill>
              <a:ln w="317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426" name="Rectangle 34"/>
              <p:cNvSpPr>
                <a:spLocks noChangeArrowheads="1"/>
              </p:cNvSpPr>
              <p:nvPr/>
            </p:nvSpPr>
            <p:spPr bwMode="auto">
              <a:xfrm>
                <a:off x="1182" y="2382"/>
                <a:ext cx="234" cy="222"/>
              </a:xfrm>
              <a:prstGeom prst="rect">
                <a:avLst/>
              </a:prstGeom>
              <a:solidFill>
                <a:srgbClr val="FFCCCC"/>
              </a:solidFill>
              <a:ln w="317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427" name="Rectangle 35"/>
              <p:cNvSpPr>
                <a:spLocks noChangeArrowheads="1"/>
              </p:cNvSpPr>
              <p:nvPr/>
            </p:nvSpPr>
            <p:spPr bwMode="auto">
              <a:xfrm>
                <a:off x="714" y="2382"/>
                <a:ext cx="234" cy="222"/>
              </a:xfrm>
              <a:prstGeom prst="rect">
                <a:avLst/>
              </a:prstGeom>
              <a:solidFill>
                <a:srgbClr val="FFCCCC"/>
              </a:solidFill>
              <a:ln w="317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428" name="Rectangle 36"/>
              <p:cNvSpPr>
                <a:spLocks noChangeArrowheads="1"/>
              </p:cNvSpPr>
              <p:nvPr/>
            </p:nvSpPr>
            <p:spPr bwMode="auto">
              <a:xfrm>
                <a:off x="714" y="2826"/>
                <a:ext cx="234" cy="222"/>
              </a:xfrm>
              <a:prstGeom prst="rect">
                <a:avLst/>
              </a:prstGeom>
              <a:solidFill>
                <a:srgbClr val="FFCCCC"/>
              </a:solidFill>
              <a:ln w="317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429" name="Rectangle 37"/>
              <p:cNvSpPr>
                <a:spLocks noChangeArrowheads="1"/>
              </p:cNvSpPr>
              <p:nvPr/>
            </p:nvSpPr>
            <p:spPr bwMode="auto">
              <a:xfrm>
                <a:off x="1884" y="2826"/>
                <a:ext cx="234" cy="222"/>
              </a:xfrm>
              <a:prstGeom prst="rect">
                <a:avLst/>
              </a:prstGeom>
              <a:solidFill>
                <a:srgbClr val="FFCCCC"/>
              </a:solidFill>
              <a:ln w="317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pic>
            <p:nvPicPr>
              <p:cNvPr id="59430" name="Picture 38" descr="cell-phone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28" y="3072"/>
                <a:ext cx="129" cy="156"/>
              </a:xfrm>
              <a:prstGeom prst="rect">
                <a:avLst/>
              </a:prstGeom>
              <a:noFill/>
            </p:spPr>
          </p:pic>
          <p:pic>
            <p:nvPicPr>
              <p:cNvPr id="59431" name="Picture 39" descr="cell-phone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68" y="3744"/>
                <a:ext cx="129" cy="156"/>
              </a:xfrm>
              <a:prstGeom prst="rect">
                <a:avLst/>
              </a:prstGeom>
              <a:noFill/>
            </p:spPr>
          </p:pic>
          <p:pic>
            <p:nvPicPr>
              <p:cNvPr id="59432" name="Picture 40" descr="cell-phone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28" y="3312"/>
                <a:ext cx="129" cy="156"/>
              </a:xfrm>
              <a:prstGeom prst="rect">
                <a:avLst/>
              </a:prstGeom>
              <a:noFill/>
            </p:spPr>
          </p:pic>
          <p:pic>
            <p:nvPicPr>
              <p:cNvPr id="59433" name="Picture 41" descr="cell-phone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008" y="3744"/>
                <a:ext cx="129" cy="156"/>
              </a:xfrm>
              <a:prstGeom prst="rect">
                <a:avLst/>
              </a:prstGeom>
              <a:noFill/>
            </p:spPr>
          </p:pic>
          <p:pic>
            <p:nvPicPr>
              <p:cNvPr id="59435" name="Picture 43" descr="cell-phone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816" y="3072"/>
                <a:ext cx="129" cy="156"/>
              </a:xfrm>
              <a:prstGeom prst="rect">
                <a:avLst/>
              </a:prstGeom>
              <a:noFill/>
            </p:spPr>
          </p:pic>
          <p:pic>
            <p:nvPicPr>
              <p:cNvPr id="59436" name="Picture 44" descr="broadcast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864" y="2976"/>
                <a:ext cx="144" cy="177"/>
              </a:xfrm>
              <a:prstGeom prst="rect">
                <a:avLst/>
              </a:prstGeom>
              <a:noFill/>
            </p:spPr>
          </p:pic>
          <p:sp>
            <p:nvSpPr>
              <p:cNvPr id="59437" name="Line 45"/>
              <p:cNvSpPr>
                <a:spLocks noChangeShapeType="1"/>
              </p:cNvSpPr>
              <p:nvPr/>
            </p:nvSpPr>
            <p:spPr bwMode="auto">
              <a:xfrm flipV="1">
                <a:off x="624" y="3168"/>
                <a:ext cx="192" cy="24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 anchor="b">
                <a:spAutoFit/>
              </a:bodyPr>
              <a:lstStyle/>
              <a:p>
                <a:endParaRPr lang="en-US"/>
              </a:p>
            </p:txBody>
          </p:sp>
          <p:pic>
            <p:nvPicPr>
              <p:cNvPr id="59438" name="Picture 46" descr="cell-phone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72" y="3504"/>
                <a:ext cx="129" cy="156"/>
              </a:xfrm>
              <a:prstGeom prst="rect">
                <a:avLst/>
              </a:prstGeom>
              <a:noFill/>
            </p:spPr>
          </p:pic>
          <p:pic>
            <p:nvPicPr>
              <p:cNvPr id="59439" name="Picture 47" descr="cell-phone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152" y="3504"/>
                <a:ext cx="129" cy="156"/>
              </a:xfrm>
              <a:prstGeom prst="rect">
                <a:avLst/>
              </a:prstGeom>
              <a:noFill/>
            </p:spPr>
          </p:pic>
          <p:grpSp>
            <p:nvGrpSpPr>
              <p:cNvPr id="59440" name="Group 48"/>
              <p:cNvGrpSpPr>
                <a:grpSpLocks/>
              </p:cNvGrpSpPr>
              <p:nvPr/>
            </p:nvGrpSpPr>
            <p:grpSpPr bwMode="auto">
              <a:xfrm>
                <a:off x="768" y="3456"/>
                <a:ext cx="672" cy="177"/>
                <a:chOff x="960" y="3408"/>
                <a:chExt cx="672" cy="177"/>
              </a:xfrm>
            </p:grpSpPr>
            <p:pic>
              <p:nvPicPr>
                <p:cNvPr id="59441" name="Picture 49" descr="broadcast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960" y="3408"/>
                  <a:ext cx="144" cy="177"/>
                </a:xfrm>
                <a:prstGeom prst="rect">
                  <a:avLst/>
                </a:prstGeom>
                <a:noFill/>
              </p:spPr>
            </p:pic>
            <p:pic>
              <p:nvPicPr>
                <p:cNvPr id="59442" name="Picture 50" descr="broadcast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1488" y="3408"/>
                  <a:ext cx="144" cy="177"/>
                </a:xfrm>
                <a:prstGeom prst="rect">
                  <a:avLst/>
                </a:prstGeom>
                <a:noFill/>
              </p:spPr>
            </p:pic>
          </p:grpSp>
          <p:sp>
            <p:nvSpPr>
              <p:cNvPr id="59443" name="Line 51"/>
              <p:cNvSpPr>
                <a:spLocks noChangeShapeType="1"/>
              </p:cNvSpPr>
              <p:nvPr/>
            </p:nvSpPr>
            <p:spPr bwMode="auto">
              <a:xfrm>
                <a:off x="1182" y="2160"/>
                <a:ext cx="0" cy="17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59444" name="Group 52"/>
              <p:cNvGrpSpPr>
                <a:grpSpLocks/>
              </p:cNvGrpSpPr>
              <p:nvPr/>
            </p:nvGrpSpPr>
            <p:grpSpPr bwMode="auto">
              <a:xfrm>
                <a:off x="816" y="3600"/>
                <a:ext cx="480" cy="192"/>
                <a:chOff x="1008" y="3552"/>
                <a:chExt cx="480" cy="192"/>
              </a:xfrm>
            </p:grpSpPr>
            <p:sp>
              <p:nvSpPr>
                <p:cNvPr id="59445" name="Line 53"/>
                <p:cNvSpPr>
                  <a:spLocks noChangeShapeType="1"/>
                </p:cNvSpPr>
                <p:nvPr/>
              </p:nvSpPr>
              <p:spPr bwMode="auto">
                <a:xfrm flipH="1" flipV="1">
                  <a:off x="1008" y="3552"/>
                  <a:ext cx="192" cy="192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 type="stealth" w="med" len="med"/>
                </a:ln>
                <a:effectLst/>
              </p:spPr>
              <p:txBody>
                <a:bodyPr anchor="b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9446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1344" y="3552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 type="stealth" w="med" len="med"/>
                </a:ln>
                <a:effectLst/>
              </p:spPr>
              <p:txBody>
                <a:bodyPr anchor="b">
                  <a:spAutoFit/>
                </a:bodyPr>
                <a:lstStyle/>
                <a:p>
                  <a:endParaRPr lang="en-US"/>
                </a:p>
              </p:txBody>
            </p:sp>
          </p:grpSp>
          <p:pic>
            <p:nvPicPr>
              <p:cNvPr id="59447" name="Picture 55" descr="cell-phone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200" y="3072"/>
                <a:ext cx="129" cy="156"/>
              </a:xfrm>
              <a:prstGeom prst="rect">
                <a:avLst/>
              </a:prstGeom>
              <a:noFill/>
            </p:spPr>
          </p:pic>
          <p:sp>
            <p:nvSpPr>
              <p:cNvPr id="59448" name="Line 56"/>
              <p:cNvSpPr>
                <a:spLocks noChangeShapeType="1"/>
              </p:cNvSpPr>
              <p:nvPr/>
            </p:nvSpPr>
            <p:spPr bwMode="auto">
              <a:xfrm flipV="1">
                <a:off x="1296" y="3120"/>
                <a:ext cx="0" cy="43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 anchor="b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59" name="Footer Placeholder 5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A6135-34EB-49F9-B716-785D7E0D3AC6}" type="slidenum">
              <a:rPr lang="en-US" altLang="ja-JP"/>
              <a:pPr/>
              <a:t>12</a:t>
            </a:fld>
            <a:endParaRPr lang="en-US" altLang="ja-JP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الگوريتم 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HGRID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4648200"/>
          </a:xfrm>
        </p:spPr>
        <p:txBody>
          <a:bodyPr/>
          <a:lstStyle/>
          <a:p>
            <a:pPr>
              <a:buClr>
                <a:srgbClr val="000000"/>
              </a:buClr>
              <a:buSzPct val="70000"/>
              <a:buFont typeface="Wingdings" pitchFamily="2" charset="2"/>
              <a:buChar char="Ø"/>
            </a:pP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مکان يابی و انتقال داده</a:t>
            </a:r>
          </a:p>
          <a:p>
            <a:pPr>
              <a:buClr>
                <a:srgbClr val="000000"/>
              </a:buClr>
              <a:buSzPct val="70000"/>
              <a:buFont typeface="Wingdings" pitchFamily="2" charset="2"/>
              <a:buChar char="Ø"/>
            </a:pP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هر گره درخواست مکان را</a:t>
            </a:r>
          </a:p>
          <a:p>
            <a:pPr>
              <a:buFont typeface="Wingdings" pitchFamily="2" charset="2"/>
              <a:buNone/>
            </a:pP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به سردسته می فرستد</a:t>
            </a:r>
          </a:p>
          <a:p>
            <a:pPr>
              <a:buClr>
                <a:srgbClr val="000000"/>
              </a:buClr>
              <a:buSzPct val="70000"/>
              <a:buFont typeface="Wingdings" pitchFamily="2" charset="2"/>
              <a:buChar char="Ø"/>
            </a:pP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داده به مکان نسبی پاسخ </a:t>
            </a:r>
          </a:p>
          <a:p>
            <a:pPr>
              <a:buFont typeface="Wingdings" pitchFamily="2" charset="2"/>
              <a:buNone/>
            </a:pP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داده شده فرستاده می شود.</a:t>
            </a:r>
            <a:endParaRPr lang="en-US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pSp>
        <p:nvGrpSpPr>
          <p:cNvPr id="58543" name="Group 175"/>
          <p:cNvGrpSpPr>
            <a:grpSpLocks/>
          </p:cNvGrpSpPr>
          <p:nvPr/>
        </p:nvGrpSpPr>
        <p:grpSpPr bwMode="auto">
          <a:xfrm>
            <a:off x="600075" y="2085975"/>
            <a:ext cx="4403725" cy="4178300"/>
            <a:chOff x="378" y="1314"/>
            <a:chExt cx="2774" cy="2632"/>
          </a:xfrm>
        </p:grpSpPr>
        <p:sp>
          <p:nvSpPr>
            <p:cNvPr id="58487" name="Line 119"/>
            <p:cNvSpPr>
              <a:spLocks noChangeShapeType="1"/>
            </p:cNvSpPr>
            <p:nvPr/>
          </p:nvSpPr>
          <p:spPr bwMode="auto">
            <a:xfrm>
              <a:off x="378" y="1314"/>
              <a:ext cx="2774" cy="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endParaRPr lang="en-US"/>
            </a:p>
          </p:txBody>
        </p:sp>
        <p:sp>
          <p:nvSpPr>
            <p:cNvPr id="58488" name="Line 120"/>
            <p:cNvSpPr>
              <a:spLocks noChangeShapeType="1"/>
            </p:cNvSpPr>
            <p:nvPr/>
          </p:nvSpPr>
          <p:spPr bwMode="auto">
            <a:xfrm>
              <a:off x="378" y="1314"/>
              <a:ext cx="0" cy="2632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endParaRPr lang="en-US"/>
            </a:p>
          </p:txBody>
        </p:sp>
        <p:sp>
          <p:nvSpPr>
            <p:cNvPr id="58489" name="Line 121"/>
            <p:cNvSpPr>
              <a:spLocks noChangeShapeType="1"/>
            </p:cNvSpPr>
            <p:nvPr/>
          </p:nvSpPr>
          <p:spPr bwMode="auto">
            <a:xfrm>
              <a:off x="378" y="3946"/>
              <a:ext cx="2774" cy="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endParaRPr lang="en-US"/>
            </a:p>
          </p:txBody>
        </p:sp>
        <p:sp>
          <p:nvSpPr>
            <p:cNvPr id="58490" name="Line 122"/>
            <p:cNvSpPr>
              <a:spLocks noChangeShapeType="1"/>
            </p:cNvSpPr>
            <p:nvPr/>
          </p:nvSpPr>
          <p:spPr bwMode="auto">
            <a:xfrm>
              <a:off x="3152" y="1314"/>
              <a:ext cx="0" cy="2632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endParaRPr lang="en-US"/>
            </a:p>
          </p:txBody>
        </p:sp>
        <p:sp>
          <p:nvSpPr>
            <p:cNvPr id="58491" name="Line 123"/>
            <p:cNvSpPr>
              <a:spLocks noChangeShapeType="1"/>
            </p:cNvSpPr>
            <p:nvPr/>
          </p:nvSpPr>
          <p:spPr bwMode="auto">
            <a:xfrm>
              <a:off x="725" y="1314"/>
              <a:ext cx="0" cy="2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endParaRPr lang="en-US"/>
            </a:p>
          </p:txBody>
        </p:sp>
        <p:sp>
          <p:nvSpPr>
            <p:cNvPr id="58492" name="Line 124"/>
            <p:cNvSpPr>
              <a:spLocks noChangeShapeType="1"/>
            </p:cNvSpPr>
            <p:nvPr/>
          </p:nvSpPr>
          <p:spPr bwMode="auto">
            <a:xfrm>
              <a:off x="1072" y="1314"/>
              <a:ext cx="0" cy="2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endParaRPr lang="en-US"/>
            </a:p>
          </p:txBody>
        </p:sp>
        <p:sp>
          <p:nvSpPr>
            <p:cNvPr id="58493" name="Line 125"/>
            <p:cNvSpPr>
              <a:spLocks noChangeShapeType="1"/>
            </p:cNvSpPr>
            <p:nvPr/>
          </p:nvSpPr>
          <p:spPr bwMode="auto">
            <a:xfrm>
              <a:off x="1418" y="1314"/>
              <a:ext cx="0" cy="2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endParaRPr lang="en-US"/>
            </a:p>
          </p:txBody>
        </p:sp>
        <p:sp>
          <p:nvSpPr>
            <p:cNvPr id="58494" name="Line 126"/>
            <p:cNvSpPr>
              <a:spLocks noChangeShapeType="1"/>
            </p:cNvSpPr>
            <p:nvPr/>
          </p:nvSpPr>
          <p:spPr bwMode="auto">
            <a:xfrm>
              <a:off x="1765" y="1314"/>
              <a:ext cx="0" cy="2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endParaRPr lang="en-US"/>
            </a:p>
          </p:txBody>
        </p:sp>
        <p:sp>
          <p:nvSpPr>
            <p:cNvPr id="58495" name="Line 127"/>
            <p:cNvSpPr>
              <a:spLocks noChangeShapeType="1"/>
            </p:cNvSpPr>
            <p:nvPr/>
          </p:nvSpPr>
          <p:spPr bwMode="auto">
            <a:xfrm>
              <a:off x="2112" y="1314"/>
              <a:ext cx="0" cy="2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endParaRPr lang="en-US"/>
            </a:p>
          </p:txBody>
        </p:sp>
        <p:sp>
          <p:nvSpPr>
            <p:cNvPr id="58496" name="Line 128"/>
            <p:cNvSpPr>
              <a:spLocks noChangeShapeType="1"/>
            </p:cNvSpPr>
            <p:nvPr/>
          </p:nvSpPr>
          <p:spPr bwMode="auto">
            <a:xfrm>
              <a:off x="2459" y="1314"/>
              <a:ext cx="0" cy="2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endParaRPr lang="en-US"/>
            </a:p>
          </p:txBody>
        </p:sp>
        <p:sp>
          <p:nvSpPr>
            <p:cNvPr id="58497" name="Line 129"/>
            <p:cNvSpPr>
              <a:spLocks noChangeShapeType="1"/>
            </p:cNvSpPr>
            <p:nvPr/>
          </p:nvSpPr>
          <p:spPr bwMode="auto">
            <a:xfrm>
              <a:off x="2805" y="1314"/>
              <a:ext cx="0" cy="2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endParaRPr lang="en-US"/>
            </a:p>
          </p:txBody>
        </p:sp>
        <p:sp>
          <p:nvSpPr>
            <p:cNvPr id="58498" name="Line 130"/>
            <p:cNvSpPr>
              <a:spLocks noChangeShapeType="1"/>
            </p:cNvSpPr>
            <p:nvPr/>
          </p:nvSpPr>
          <p:spPr bwMode="auto">
            <a:xfrm>
              <a:off x="378" y="1643"/>
              <a:ext cx="27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endParaRPr lang="en-US"/>
            </a:p>
          </p:txBody>
        </p:sp>
        <p:sp>
          <p:nvSpPr>
            <p:cNvPr id="58499" name="Line 131"/>
            <p:cNvSpPr>
              <a:spLocks noChangeShapeType="1"/>
            </p:cNvSpPr>
            <p:nvPr/>
          </p:nvSpPr>
          <p:spPr bwMode="auto">
            <a:xfrm>
              <a:off x="378" y="1972"/>
              <a:ext cx="27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endParaRPr lang="en-US"/>
            </a:p>
          </p:txBody>
        </p:sp>
        <p:sp>
          <p:nvSpPr>
            <p:cNvPr id="58500" name="Line 132"/>
            <p:cNvSpPr>
              <a:spLocks noChangeShapeType="1"/>
            </p:cNvSpPr>
            <p:nvPr/>
          </p:nvSpPr>
          <p:spPr bwMode="auto">
            <a:xfrm>
              <a:off x="378" y="2301"/>
              <a:ext cx="27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endParaRPr lang="en-US"/>
            </a:p>
          </p:txBody>
        </p:sp>
        <p:sp>
          <p:nvSpPr>
            <p:cNvPr id="58501" name="Line 133"/>
            <p:cNvSpPr>
              <a:spLocks noChangeShapeType="1"/>
            </p:cNvSpPr>
            <p:nvPr/>
          </p:nvSpPr>
          <p:spPr bwMode="auto">
            <a:xfrm>
              <a:off x="378" y="2630"/>
              <a:ext cx="27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endParaRPr lang="en-US"/>
            </a:p>
          </p:txBody>
        </p:sp>
        <p:sp>
          <p:nvSpPr>
            <p:cNvPr id="58502" name="Line 134"/>
            <p:cNvSpPr>
              <a:spLocks noChangeShapeType="1"/>
            </p:cNvSpPr>
            <p:nvPr/>
          </p:nvSpPr>
          <p:spPr bwMode="auto">
            <a:xfrm>
              <a:off x="378" y="2959"/>
              <a:ext cx="27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endParaRPr lang="en-US"/>
            </a:p>
          </p:txBody>
        </p:sp>
        <p:sp>
          <p:nvSpPr>
            <p:cNvPr id="58503" name="Line 135"/>
            <p:cNvSpPr>
              <a:spLocks noChangeShapeType="1"/>
            </p:cNvSpPr>
            <p:nvPr/>
          </p:nvSpPr>
          <p:spPr bwMode="auto">
            <a:xfrm>
              <a:off x="378" y="3288"/>
              <a:ext cx="27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endParaRPr lang="en-US"/>
            </a:p>
          </p:txBody>
        </p:sp>
        <p:sp>
          <p:nvSpPr>
            <p:cNvPr id="58504" name="Line 136"/>
            <p:cNvSpPr>
              <a:spLocks noChangeShapeType="1"/>
            </p:cNvSpPr>
            <p:nvPr/>
          </p:nvSpPr>
          <p:spPr bwMode="auto">
            <a:xfrm>
              <a:off x="378" y="3617"/>
              <a:ext cx="27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endParaRPr lang="en-US"/>
            </a:p>
          </p:txBody>
        </p:sp>
      </p:grpSp>
      <p:sp>
        <p:nvSpPr>
          <p:cNvPr id="58515" name="Rectangle 147"/>
          <p:cNvSpPr>
            <a:spLocks noChangeArrowheads="1"/>
          </p:cNvSpPr>
          <p:nvPr/>
        </p:nvSpPr>
        <p:spPr bwMode="auto">
          <a:xfrm>
            <a:off x="3913188" y="2636838"/>
            <a:ext cx="549275" cy="522287"/>
          </a:xfrm>
          <a:prstGeom prst="rect">
            <a:avLst/>
          </a:prstGeom>
          <a:solidFill>
            <a:srgbClr val="FFCCCC"/>
          </a:solidFill>
          <a:ln w="317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58544" name="Group 176"/>
          <p:cNvGrpSpPr>
            <a:grpSpLocks/>
          </p:cNvGrpSpPr>
          <p:nvPr/>
        </p:nvGrpSpPr>
        <p:grpSpPr bwMode="auto">
          <a:xfrm>
            <a:off x="1160463" y="2636838"/>
            <a:ext cx="3302000" cy="3133725"/>
            <a:chOff x="731" y="1661"/>
            <a:chExt cx="2080" cy="1974"/>
          </a:xfrm>
        </p:grpSpPr>
        <p:sp>
          <p:nvSpPr>
            <p:cNvPr id="58505" name="Rectangle 137"/>
            <p:cNvSpPr>
              <a:spLocks noChangeArrowheads="1"/>
            </p:cNvSpPr>
            <p:nvPr/>
          </p:nvSpPr>
          <p:spPr bwMode="auto">
            <a:xfrm>
              <a:off x="1424" y="2319"/>
              <a:ext cx="347" cy="329"/>
            </a:xfrm>
            <a:prstGeom prst="rect">
              <a:avLst/>
            </a:prstGeom>
            <a:solidFill>
              <a:srgbClr val="FF7C80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506" name="Rectangle 138"/>
            <p:cNvSpPr>
              <a:spLocks noChangeArrowheads="1"/>
            </p:cNvSpPr>
            <p:nvPr/>
          </p:nvSpPr>
          <p:spPr bwMode="auto">
            <a:xfrm>
              <a:off x="1771" y="2319"/>
              <a:ext cx="347" cy="329"/>
            </a:xfrm>
            <a:prstGeom prst="rect">
              <a:avLst/>
            </a:prstGeom>
            <a:solidFill>
              <a:srgbClr val="FF7C80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507" name="Rectangle 139"/>
            <p:cNvSpPr>
              <a:spLocks noChangeArrowheads="1"/>
            </p:cNvSpPr>
            <p:nvPr/>
          </p:nvSpPr>
          <p:spPr bwMode="auto">
            <a:xfrm>
              <a:off x="1424" y="2648"/>
              <a:ext cx="347" cy="329"/>
            </a:xfrm>
            <a:prstGeom prst="rect">
              <a:avLst/>
            </a:prstGeom>
            <a:solidFill>
              <a:srgbClr val="FF7C80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508" name="Rectangle 140"/>
            <p:cNvSpPr>
              <a:spLocks noChangeArrowheads="1"/>
            </p:cNvSpPr>
            <p:nvPr/>
          </p:nvSpPr>
          <p:spPr bwMode="auto">
            <a:xfrm>
              <a:off x="1771" y="2648"/>
              <a:ext cx="347" cy="329"/>
            </a:xfrm>
            <a:prstGeom prst="rect">
              <a:avLst/>
            </a:prstGeom>
            <a:solidFill>
              <a:srgbClr val="FF7C80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509" name="Rectangle 141"/>
            <p:cNvSpPr>
              <a:spLocks noChangeArrowheads="1"/>
            </p:cNvSpPr>
            <p:nvPr/>
          </p:nvSpPr>
          <p:spPr bwMode="auto">
            <a:xfrm>
              <a:off x="731" y="2648"/>
              <a:ext cx="347" cy="329"/>
            </a:xfrm>
            <a:prstGeom prst="rect">
              <a:avLst/>
            </a:prstGeom>
            <a:solidFill>
              <a:srgbClr val="FFCCCC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510" name="Rectangle 142"/>
            <p:cNvSpPr>
              <a:spLocks noChangeArrowheads="1"/>
            </p:cNvSpPr>
            <p:nvPr/>
          </p:nvSpPr>
          <p:spPr bwMode="auto">
            <a:xfrm>
              <a:off x="731" y="3306"/>
              <a:ext cx="347" cy="329"/>
            </a:xfrm>
            <a:prstGeom prst="rect">
              <a:avLst/>
            </a:prstGeom>
            <a:solidFill>
              <a:srgbClr val="FFCCCC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511" name="Rectangle 143"/>
            <p:cNvSpPr>
              <a:spLocks noChangeArrowheads="1"/>
            </p:cNvSpPr>
            <p:nvPr/>
          </p:nvSpPr>
          <p:spPr bwMode="auto">
            <a:xfrm>
              <a:off x="1424" y="3306"/>
              <a:ext cx="347" cy="329"/>
            </a:xfrm>
            <a:prstGeom prst="rect">
              <a:avLst/>
            </a:prstGeom>
            <a:solidFill>
              <a:srgbClr val="FFCCCC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512" name="Rectangle 144"/>
            <p:cNvSpPr>
              <a:spLocks noChangeArrowheads="1"/>
            </p:cNvSpPr>
            <p:nvPr/>
          </p:nvSpPr>
          <p:spPr bwMode="auto">
            <a:xfrm>
              <a:off x="1771" y="3306"/>
              <a:ext cx="347" cy="329"/>
            </a:xfrm>
            <a:prstGeom prst="rect">
              <a:avLst/>
            </a:prstGeom>
            <a:solidFill>
              <a:srgbClr val="FFCCCC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513" name="Rectangle 145"/>
            <p:cNvSpPr>
              <a:spLocks noChangeArrowheads="1"/>
            </p:cNvSpPr>
            <p:nvPr/>
          </p:nvSpPr>
          <p:spPr bwMode="auto">
            <a:xfrm>
              <a:off x="2465" y="3306"/>
              <a:ext cx="346" cy="329"/>
            </a:xfrm>
            <a:prstGeom prst="rect">
              <a:avLst/>
            </a:prstGeom>
            <a:solidFill>
              <a:srgbClr val="FFCCCC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514" name="Rectangle 146"/>
            <p:cNvSpPr>
              <a:spLocks noChangeArrowheads="1"/>
            </p:cNvSpPr>
            <p:nvPr/>
          </p:nvSpPr>
          <p:spPr bwMode="auto">
            <a:xfrm>
              <a:off x="2465" y="2648"/>
              <a:ext cx="346" cy="329"/>
            </a:xfrm>
            <a:prstGeom prst="rect">
              <a:avLst/>
            </a:prstGeom>
            <a:solidFill>
              <a:srgbClr val="FFCCCC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516" name="Rectangle 148"/>
            <p:cNvSpPr>
              <a:spLocks noChangeArrowheads="1"/>
            </p:cNvSpPr>
            <p:nvPr/>
          </p:nvSpPr>
          <p:spPr bwMode="auto">
            <a:xfrm>
              <a:off x="1771" y="1661"/>
              <a:ext cx="347" cy="329"/>
            </a:xfrm>
            <a:prstGeom prst="rect">
              <a:avLst/>
            </a:prstGeom>
            <a:solidFill>
              <a:srgbClr val="FFCCCC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517" name="Rectangle 149"/>
            <p:cNvSpPr>
              <a:spLocks noChangeArrowheads="1"/>
            </p:cNvSpPr>
            <p:nvPr/>
          </p:nvSpPr>
          <p:spPr bwMode="auto">
            <a:xfrm>
              <a:off x="1424" y="1661"/>
              <a:ext cx="347" cy="329"/>
            </a:xfrm>
            <a:prstGeom prst="rect">
              <a:avLst/>
            </a:prstGeom>
            <a:solidFill>
              <a:srgbClr val="FFCCCC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518" name="Rectangle 150"/>
            <p:cNvSpPr>
              <a:spLocks noChangeArrowheads="1"/>
            </p:cNvSpPr>
            <p:nvPr/>
          </p:nvSpPr>
          <p:spPr bwMode="auto">
            <a:xfrm>
              <a:off x="731" y="1661"/>
              <a:ext cx="347" cy="329"/>
            </a:xfrm>
            <a:prstGeom prst="rect">
              <a:avLst/>
            </a:prstGeom>
            <a:solidFill>
              <a:srgbClr val="FFCCCC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519" name="Rectangle 151"/>
            <p:cNvSpPr>
              <a:spLocks noChangeArrowheads="1"/>
            </p:cNvSpPr>
            <p:nvPr/>
          </p:nvSpPr>
          <p:spPr bwMode="auto">
            <a:xfrm>
              <a:off x="731" y="2319"/>
              <a:ext cx="347" cy="329"/>
            </a:xfrm>
            <a:prstGeom prst="rect">
              <a:avLst/>
            </a:prstGeom>
            <a:solidFill>
              <a:srgbClr val="FFCCCC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520" name="Rectangle 152"/>
            <p:cNvSpPr>
              <a:spLocks noChangeArrowheads="1"/>
            </p:cNvSpPr>
            <p:nvPr/>
          </p:nvSpPr>
          <p:spPr bwMode="auto">
            <a:xfrm>
              <a:off x="2465" y="2319"/>
              <a:ext cx="346" cy="329"/>
            </a:xfrm>
            <a:prstGeom prst="rect">
              <a:avLst/>
            </a:prstGeom>
            <a:solidFill>
              <a:srgbClr val="FFCCCC"/>
            </a:solidFill>
            <a:ln w="317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pic>
        <p:nvPicPr>
          <p:cNvPr id="58521" name="Picture 153" descr="cell-pho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2313" y="4824413"/>
            <a:ext cx="303212" cy="366712"/>
          </a:xfrm>
          <a:prstGeom prst="rect">
            <a:avLst/>
          </a:prstGeom>
          <a:noFill/>
        </p:spPr>
      </p:pic>
      <p:pic>
        <p:nvPicPr>
          <p:cNvPr id="58522" name="Picture 154" descr="cell-pho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1500" y="5811838"/>
            <a:ext cx="304800" cy="368300"/>
          </a:xfrm>
          <a:prstGeom prst="rect">
            <a:avLst/>
          </a:prstGeom>
          <a:noFill/>
        </p:spPr>
      </p:pic>
      <p:pic>
        <p:nvPicPr>
          <p:cNvPr id="58523" name="Picture 155" descr="cell-pho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28888" y="4146550"/>
            <a:ext cx="303212" cy="368300"/>
          </a:xfrm>
          <a:prstGeom prst="rect">
            <a:avLst/>
          </a:prstGeom>
          <a:noFill/>
        </p:spPr>
      </p:pic>
      <p:pic>
        <p:nvPicPr>
          <p:cNvPr id="58524" name="Picture 156" descr="cell-pho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1600" y="5276850"/>
            <a:ext cx="303213" cy="366713"/>
          </a:xfrm>
          <a:prstGeom prst="rect">
            <a:avLst/>
          </a:prstGeom>
          <a:noFill/>
        </p:spPr>
      </p:pic>
      <p:pic>
        <p:nvPicPr>
          <p:cNvPr id="58525" name="Picture 157" descr="cell-pho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74750" y="4146550"/>
            <a:ext cx="303213" cy="368300"/>
          </a:xfrm>
          <a:prstGeom prst="rect">
            <a:avLst/>
          </a:prstGeom>
          <a:noFill/>
        </p:spPr>
      </p:pic>
      <p:sp>
        <p:nvSpPr>
          <p:cNvPr id="58526" name="Line 158"/>
          <p:cNvSpPr>
            <a:spLocks noChangeShapeType="1"/>
          </p:cNvSpPr>
          <p:nvPr/>
        </p:nvSpPr>
        <p:spPr bwMode="auto">
          <a:xfrm flipV="1">
            <a:off x="1062038" y="4486275"/>
            <a:ext cx="450850" cy="4508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 anchor="b">
            <a:spAutoFit/>
          </a:bodyPr>
          <a:lstStyle/>
          <a:p>
            <a:endParaRPr lang="en-US"/>
          </a:p>
        </p:txBody>
      </p:sp>
      <p:sp>
        <p:nvSpPr>
          <p:cNvPr id="58527" name="Line 159"/>
          <p:cNvSpPr>
            <a:spLocks noChangeShapeType="1"/>
          </p:cNvSpPr>
          <p:nvPr/>
        </p:nvSpPr>
        <p:spPr bwMode="auto">
          <a:xfrm flipV="1">
            <a:off x="1512888" y="4486275"/>
            <a:ext cx="1128712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 anchor="b">
            <a:spAutoFit/>
          </a:bodyPr>
          <a:lstStyle/>
          <a:p>
            <a:endParaRPr lang="en-US"/>
          </a:p>
        </p:txBody>
      </p:sp>
      <p:sp>
        <p:nvSpPr>
          <p:cNvPr id="58528" name="Line 160"/>
          <p:cNvSpPr>
            <a:spLocks noChangeShapeType="1"/>
          </p:cNvSpPr>
          <p:nvPr/>
        </p:nvSpPr>
        <p:spPr bwMode="auto">
          <a:xfrm flipV="1">
            <a:off x="947738" y="4486275"/>
            <a:ext cx="1581150" cy="5651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stealth" w="med" len="med"/>
            <a:tailEnd/>
          </a:ln>
          <a:effectLst/>
        </p:spPr>
        <p:txBody>
          <a:bodyPr anchor="b">
            <a:spAutoFit/>
          </a:bodyPr>
          <a:lstStyle/>
          <a:p>
            <a:endParaRPr lang="en-US"/>
          </a:p>
        </p:txBody>
      </p:sp>
      <p:sp>
        <p:nvSpPr>
          <p:cNvPr id="58529" name="Line 161"/>
          <p:cNvSpPr>
            <a:spLocks noChangeShapeType="1"/>
          </p:cNvSpPr>
          <p:nvPr/>
        </p:nvSpPr>
        <p:spPr bwMode="auto">
          <a:xfrm>
            <a:off x="1062038" y="5051425"/>
            <a:ext cx="1466850" cy="338138"/>
          </a:xfrm>
          <a:prstGeom prst="line">
            <a:avLst/>
          </a:prstGeom>
          <a:noFill/>
          <a:ln w="19050">
            <a:solidFill>
              <a:srgbClr val="009900"/>
            </a:solidFill>
            <a:round/>
            <a:headEnd/>
            <a:tailEnd type="stealth" w="med" len="med"/>
          </a:ln>
          <a:effectLst/>
        </p:spPr>
        <p:txBody>
          <a:bodyPr anchor="b">
            <a:spAutoFit/>
          </a:bodyPr>
          <a:lstStyle/>
          <a:p>
            <a:endParaRPr lang="en-US"/>
          </a:p>
        </p:txBody>
      </p:sp>
      <p:sp>
        <p:nvSpPr>
          <p:cNvPr id="58530" name="Line 162"/>
          <p:cNvSpPr>
            <a:spLocks noChangeShapeType="1"/>
          </p:cNvSpPr>
          <p:nvPr/>
        </p:nvSpPr>
        <p:spPr bwMode="auto">
          <a:xfrm flipV="1">
            <a:off x="2078038" y="5502275"/>
            <a:ext cx="450850" cy="452438"/>
          </a:xfrm>
          <a:prstGeom prst="line">
            <a:avLst/>
          </a:prstGeom>
          <a:noFill/>
          <a:ln w="19050">
            <a:solidFill>
              <a:srgbClr val="009900"/>
            </a:solidFill>
            <a:round/>
            <a:headEnd type="stealth" w="med" len="med"/>
            <a:tailEnd/>
          </a:ln>
          <a:effectLst/>
        </p:spPr>
        <p:txBody>
          <a:bodyPr anchor="b">
            <a:spAutoFit/>
          </a:bodyPr>
          <a:lstStyle/>
          <a:p>
            <a:endParaRPr lang="en-US"/>
          </a:p>
        </p:txBody>
      </p:sp>
      <p:sp>
        <p:nvSpPr>
          <p:cNvPr id="58531" name="Text Box 163"/>
          <p:cNvSpPr txBox="1">
            <a:spLocks noChangeArrowheads="1"/>
          </p:cNvSpPr>
          <p:nvPr/>
        </p:nvSpPr>
        <p:spPr bwMode="auto">
          <a:xfrm>
            <a:off x="1512888" y="5908675"/>
            <a:ext cx="46355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en-US" sz="1400" b="1">
                <a:latin typeface="Times New Roman" pitchFamily="18" charset="0"/>
                <a:cs typeface="Lotus" pitchFamily="2" charset="-78"/>
              </a:rPr>
              <a:t>U</a:t>
            </a:r>
          </a:p>
        </p:txBody>
      </p:sp>
      <p:sp>
        <p:nvSpPr>
          <p:cNvPr id="58532" name="Text Box 164"/>
          <p:cNvSpPr txBox="1">
            <a:spLocks noChangeArrowheads="1"/>
          </p:cNvSpPr>
          <p:nvPr/>
        </p:nvSpPr>
        <p:spPr bwMode="auto">
          <a:xfrm>
            <a:off x="600075" y="5203825"/>
            <a:ext cx="312738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latin typeface="Times New Roman" pitchFamily="18" charset="0"/>
                <a:cs typeface="Lotus" pitchFamily="2" charset="-78"/>
              </a:rPr>
              <a:t>V</a:t>
            </a:r>
          </a:p>
        </p:txBody>
      </p:sp>
      <p:sp>
        <p:nvSpPr>
          <p:cNvPr id="53" name="Footer Placeholder 5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D2873-13CA-4333-9BFA-BD890AC2ABF2}" type="slidenum">
              <a:rPr lang="en-US" altLang="ja-JP"/>
              <a:pPr/>
              <a:t>13</a:t>
            </a:fld>
            <a:endParaRPr lang="en-US" altLang="ja-JP"/>
          </a:p>
        </p:txBody>
      </p:sp>
      <p:sp>
        <p:nvSpPr>
          <p:cNvPr id="72748" name="Rectangle 44"/>
          <p:cNvSpPr>
            <a:spLocks noChangeArrowheads="1"/>
          </p:cNvSpPr>
          <p:nvPr/>
        </p:nvSpPr>
        <p:spPr bwMode="auto">
          <a:xfrm>
            <a:off x="2628900" y="2476500"/>
            <a:ext cx="3648075" cy="3800475"/>
          </a:xfrm>
          <a:prstGeom prst="rect">
            <a:avLst/>
          </a:prstGeom>
          <a:solidFill>
            <a:srgbClr val="B2B2B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Lotus" pitchFamily="2" charset="-78"/>
              </a:rPr>
              <a:t>سرويس مکاني گريد</a:t>
            </a:r>
            <a:endParaRPr lang="en-US" sz="3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Lotus" pitchFamily="2" charset="-78"/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70000"/>
              <a:buFont typeface="Wingdings" pitchFamily="2" charset="2"/>
              <a:buChar char="Ø"/>
            </a:pPr>
            <a:r>
              <a:rPr lang="fa-IR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Lotus" pitchFamily="2" charset="-78"/>
              </a:rPr>
              <a:t>مربعات با سايز افزايشی در گريد</a:t>
            </a:r>
            <a:endParaRPr lang="ar-SA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Lotus" pitchFamily="2" charset="-78"/>
            </a:endParaRPr>
          </a:p>
          <a:p>
            <a:pPr lvl="2">
              <a:buClr>
                <a:srgbClr val="000000"/>
              </a:buClr>
              <a:buSzPct val="70000"/>
              <a:buFont typeface="Wingdings" pitchFamily="2" charset="2"/>
              <a:buChar char="Ø"/>
            </a:pPr>
            <a:endParaRPr lang="ar-SA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Lotus" pitchFamily="2" charset="-78"/>
            </a:endParaRPr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2684463" y="2476500"/>
            <a:ext cx="3575050" cy="3732213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10" name="Line 6"/>
          <p:cNvSpPr>
            <a:spLocks noChangeShapeType="1"/>
          </p:cNvSpPr>
          <p:nvPr/>
        </p:nvSpPr>
        <p:spPr bwMode="auto">
          <a:xfrm>
            <a:off x="4473575" y="2476500"/>
            <a:ext cx="0" cy="3733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11" name="Line 7"/>
          <p:cNvSpPr>
            <a:spLocks noChangeShapeType="1"/>
          </p:cNvSpPr>
          <p:nvPr/>
        </p:nvSpPr>
        <p:spPr bwMode="auto">
          <a:xfrm>
            <a:off x="2684463" y="4343400"/>
            <a:ext cx="35766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12" name="Line 8"/>
          <p:cNvSpPr>
            <a:spLocks noChangeShapeType="1"/>
          </p:cNvSpPr>
          <p:nvPr/>
        </p:nvSpPr>
        <p:spPr bwMode="auto">
          <a:xfrm>
            <a:off x="3611563" y="2476500"/>
            <a:ext cx="0" cy="186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13" name="Line 9"/>
          <p:cNvSpPr>
            <a:spLocks noChangeShapeType="1"/>
          </p:cNvSpPr>
          <p:nvPr/>
        </p:nvSpPr>
        <p:spPr bwMode="auto">
          <a:xfrm>
            <a:off x="2684463" y="3375025"/>
            <a:ext cx="1789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14" name="Line 10"/>
          <p:cNvSpPr>
            <a:spLocks noChangeShapeType="1"/>
          </p:cNvSpPr>
          <p:nvPr/>
        </p:nvSpPr>
        <p:spPr bwMode="auto">
          <a:xfrm>
            <a:off x="5334000" y="4343400"/>
            <a:ext cx="0" cy="186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15" name="Line 11"/>
          <p:cNvSpPr>
            <a:spLocks noChangeShapeType="1"/>
          </p:cNvSpPr>
          <p:nvPr/>
        </p:nvSpPr>
        <p:spPr bwMode="auto">
          <a:xfrm>
            <a:off x="4473575" y="5241925"/>
            <a:ext cx="178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16" name="Line 12"/>
          <p:cNvSpPr>
            <a:spLocks noChangeShapeType="1"/>
          </p:cNvSpPr>
          <p:nvPr/>
        </p:nvSpPr>
        <p:spPr bwMode="auto">
          <a:xfrm>
            <a:off x="3148013" y="2476500"/>
            <a:ext cx="0" cy="898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17" name="Line 13"/>
          <p:cNvSpPr>
            <a:spLocks noChangeShapeType="1"/>
          </p:cNvSpPr>
          <p:nvPr/>
        </p:nvSpPr>
        <p:spPr bwMode="auto">
          <a:xfrm>
            <a:off x="2684463" y="2960688"/>
            <a:ext cx="927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18" name="Line 14"/>
          <p:cNvSpPr>
            <a:spLocks noChangeShapeType="1"/>
          </p:cNvSpPr>
          <p:nvPr/>
        </p:nvSpPr>
        <p:spPr bwMode="auto">
          <a:xfrm>
            <a:off x="5797550" y="4343400"/>
            <a:ext cx="0" cy="898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19" name="Line 15"/>
          <p:cNvSpPr>
            <a:spLocks noChangeShapeType="1"/>
          </p:cNvSpPr>
          <p:nvPr/>
        </p:nvSpPr>
        <p:spPr bwMode="auto">
          <a:xfrm>
            <a:off x="5334000" y="4827588"/>
            <a:ext cx="927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20" name="Text Box 16"/>
          <p:cNvSpPr txBox="1">
            <a:spLocks noChangeArrowheads="1"/>
          </p:cNvSpPr>
          <p:nvPr/>
        </p:nvSpPr>
        <p:spPr bwMode="auto">
          <a:xfrm>
            <a:off x="2868613" y="2590800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66"/>
                </a:solidFill>
                <a:latin typeface="Times New Roman" pitchFamily="18" charset="0"/>
                <a:cs typeface="Lotus" pitchFamily="2" charset="-78"/>
              </a:rPr>
              <a:t>n</a:t>
            </a:r>
          </a:p>
        </p:txBody>
      </p:sp>
      <p:grpSp>
        <p:nvGrpSpPr>
          <p:cNvPr id="72749" name="Group 45"/>
          <p:cNvGrpSpPr>
            <a:grpSpLocks/>
          </p:cNvGrpSpPr>
          <p:nvPr/>
        </p:nvGrpSpPr>
        <p:grpSpPr bwMode="auto">
          <a:xfrm>
            <a:off x="542925" y="2479675"/>
            <a:ext cx="2925763" cy="958850"/>
            <a:chOff x="378" y="1592"/>
            <a:chExt cx="1843" cy="604"/>
          </a:xfrm>
        </p:grpSpPr>
        <p:sp>
          <p:nvSpPr>
            <p:cNvPr id="72721" name="Text Box 17"/>
            <p:cNvSpPr txBox="1">
              <a:spLocks noChangeArrowheads="1"/>
            </p:cNvSpPr>
            <p:nvPr/>
          </p:nvSpPr>
          <p:spPr bwMode="auto">
            <a:xfrm>
              <a:off x="1733" y="1908"/>
              <a:ext cx="191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66"/>
                  </a:solidFill>
                  <a:latin typeface="Times New Roman" pitchFamily="18" charset="0"/>
                  <a:cs typeface="Lotus" pitchFamily="2" charset="-78"/>
                </a:rPr>
                <a:t>s</a:t>
              </a:r>
            </a:p>
          </p:txBody>
        </p:sp>
        <p:sp>
          <p:nvSpPr>
            <p:cNvPr id="72722" name="Text Box 18"/>
            <p:cNvSpPr txBox="1">
              <a:spLocks noChangeArrowheads="1"/>
            </p:cNvSpPr>
            <p:nvPr/>
          </p:nvSpPr>
          <p:spPr bwMode="auto">
            <a:xfrm>
              <a:off x="2025" y="1592"/>
              <a:ext cx="191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66"/>
                  </a:solidFill>
                  <a:latin typeface="Times New Roman" pitchFamily="18" charset="0"/>
                  <a:cs typeface="Lotus" pitchFamily="2" charset="-78"/>
                </a:rPr>
                <a:t>s</a:t>
              </a:r>
            </a:p>
          </p:txBody>
        </p:sp>
        <p:sp>
          <p:nvSpPr>
            <p:cNvPr id="72723" name="Text Box 19"/>
            <p:cNvSpPr txBox="1">
              <a:spLocks noChangeArrowheads="1"/>
            </p:cNvSpPr>
            <p:nvPr/>
          </p:nvSpPr>
          <p:spPr bwMode="auto">
            <a:xfrm>
              <a:off x="2030" y="1811"/>
              <a:ext cx="191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66"/>
                  </a:solidFill>
                  <a:latin typeface="Times New Roman" pitchFamily="18" charset="0"/>
                  <a:cs typeface="Lotus" pitchFamily="2" charset="-78"/>
                </a:rPr>
                <a:t>s</a:t>
              </a:r>
            </a:p>
          </p:txBody>
        </p:sp>
        <p:grpSp>
          <p:nvGrpSpPr>
            <p:cNvPr id="72730" name="Group 26"/>
            <p:cNvGrpSpPr>
              <a:grpSpLocks/>
            </p:cNvGrpSpPr>
            <p:nvPr/>
          </p:nvGrpSpPr>
          <p:grpSpPr bwMode="auto">
            <a:xfrm>
              <a:off x="378" y="1758"/>
              <a:ext cx="1688" cy="349"/>
              <a:chOff x="266" y="1008"/>
              <a:chExt cx="1942" cy="384"/>
            </a:xfrm>
          </p:grpSpPr>
          <p:sp>
            <p:nvSpPr>
              <p:cNvPr id="72731" name="Line 27"/>
              <p:cNvSpPr>
                <a:spLocks noChangeShapeType="1"/>
              </p:cNvSpPr>
              <p:nvPr/>
            </p:nvSpPr>
            <p:spPr bwMode="auto">
              <a:xfrm flipV="1">
                <a:off x="1488" y="1008"/>
                <a:ext cx="720" cy="336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32" name="Line 28"/>
              <p:cNvSpPr>
                <a:spLocks noChangeShapeType="1"/>
              </p:cNvSpPr>
              <p:nvPr/>
            </p:nvSpPr>
            <p:spPr bwMode="auto">
              <a:xfrm flipV="1">
                <a:off x="1488" y="1248"/>
                <a:ext cx="720" cy="96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33" name="Line 29"/>
              <p:cNvSpPr>
                <a:spLocks noChangeShapeType="1"/>
              </p:cNvSpPr>
              <p:nvPr/>
            </p:nvSpPr>
            <p:spPr bwMode="auto">
              <a:xfrm>
                <a:off x="1488" y="1344"/>
                <a:ext cx="384" cy="48"/>
              </a:xfrm>
              <a:prstGeom prst="line">
                <a:avLst/>
              </a:prstGeom>
              <a:noFill/>
              <a:ln w="9525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34" name="Text Box 30"/>
              <p:cNvSpPr txBox="1">
                <a:spLocks noChangeArrowheads="1"/>
              </p:cNvSpPr>
              <p:nvPr/>
            </p:nvSpPr>
            <p:spPr bwMode="auto">
              <a:xfrm>
                <a:off x="266" y="1042"/>
                <a:ext cx="1188" cy="3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r"/>
                <a:r>
                  <a:rPr lang="fa-IR">
                    <a:solidFill>
                      <a:srgbClr val="000066"/>
                    </a:solidFill>
                    <a:latin typeface="Times New Roman" pitchFamily="18" charset="0"/>
                    <a:cs typeface="Lotus" pitchFamily="2" charset="-78"/>
                  </a:rPr>
                  <a:t>مربعات مرتبه</a:t>
                </a:r>
                <a:r>
                  <a:rPr lang="fa-IR">
                    <a:solidFill>
                      <a:srgbClr val="000066"/>
                    </a:solidFill>
                    <a:latin typeface="Times New Roman" pitchFamily="18" charset="0"/>
                    <a:cs typeface="Times New Roman" pitchFamily="18" charset="0"/>
                  </a:rPr>
                  <a:t> 0</a:t>
                </a:r>
                <a:endParaRPr lang="en-US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72752" name="Group 48"/>
          <p:cNvGrpSpPr>
            <a:grpSpLocks/>
          </p:cNvGrpSpPr>
          <p:nvPr/>
        </p:nvGrpSpPr>
        <p:grpSpPr bwMode="auto">
          <a:xfrm>
            <a:off x="830263" y="2857500"/>
            <a:ext cx="3598862" cy="1317625"/>
            <a:chOff x="523" y="1800"/>
            <a:chExt cx="2267" cy="830"/>
          </a:xfrm>
        </p:grpSpPr>
        <p:sp>
          <p:nvSpPr>
            <p:cNvPr id="72724" name="Text Box 20"/>
            <p:cNvSpPr txBox="1">
              <a:spLocks noChangeArrowheads="1"/>
            </p:cNvSpPr>
            <p:nvPr/>
          </p:nvSpPr>
          <p:spPr bwMode="auto">
            <a:xfrm>
              <a:off x="1840" y="2342"/>
              <a:ext cx="191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66"/>
                  </a:solidFill>
                  <a:latin typeface="Times New Roman" pitchFamily="18" charset="0"/>
                  <a:cs typeface="Lotus" pitchFamily="2" charset="-78"/>
                </a:rPr>
                <a:t>s</a:t>
              </a:r>
            </a:p>
          </p:txBody>
        </p:sp>
        <p:sp>
          <p:nvSpPr>
            <p:cNvPr id="72726" name="Text Box 22"/>
            <p:cNvSpPr txBox="1">
              <a:spLocks noChangeArrowheads="1"/>
            </p:cNvSpPr>
            <p:nvPr/>
          </p:nvSpPr>
          <p:spPr bwMode="auto">
            <a:xfrm>
              <a:off x="2435" y="2164"/>
              <a:ext cx="191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66"/>
                  </a:solidFill>
                  <a:latin typeface="Times New Roman" pitchFamily="18" charset="0"/>
                  <a:cs typeface="Lotus" pitchFamily="2" charset="-78"/>
                </a:rPr>
                <a:t>s</a:t>
              </a:r>
            </a:p>
          </p:txBody>
        </p:sp>
        <p:grpSp>
          <p:nvGrpSpPr>
            <p:cNvPr id="72750" name="Group 46"/>
            <p:cNvGrpSpPr>
              <a:grpSpLocks/>
            </p:cNvGrpSpPr>
            <p:nvPr/>
          </p:nvGrpSpPr>
          <p:grpSpPr bwMode="auto">
            <a:xfrm>
              <a:off x="523" y="1800"/>
              <a:ext cx="2267" cy="718"/>
              <a:chOff x="523" y="1800"/>
              <a:chExt cx="2267" cy="718"/>
            </a:xfrm>
          </p:grpSpPr>
          <p:sp>
            <p:nvSpPr>
              <p:cNvPr id="72725" name="Text Box 21"/>
              <p:cNvSpPr txBox="1">
                <a:spLocks noChangeArrowheads="1"/>
              </p:cNvSpPr>
              <p:nvPr/>
            </p:nvSpPr>
            <p:spPr bwMode="auto">
              <a:xfrm>
                <a:off x="2599" y="1800"/>
                <a:ext cx="191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000066"/>
                    </a:solidFill>
                    <a:latin typeface="Times New Roman" pitchFamily="18" charset="0"/>
                    <a:cs typeface="Lotus" pitchFamily="2" charset="-78"/>
                  </a:rPr>
                  <a:t>s</a:t>
                </a:r>
              </a:p>
            </p:txBody>
          </p:sp>
          <p:grpSp>
            <p:nvGrpSpPr>
              <p:cNvPr id="72735" name="Group 31"/>
              <p:cNvGrpSpPr>
                <a:grpSpLocks/>
              </p:cNvGrpSpPr>
              <p:nvPr/>
            </p:nvGrpSpPr>
            <p:grpSpPr bwMode="auto">
              <a:xfrm>
                <a:off x="523" y="2020"/>
                <a:ext cx="2086" cy="498"/>
                <a:chOff x="433" y="1296"/>
                <a:chExt cx="2399" cy="549"/>
              </a:xfrm>
            </p:grpSpPr>
            <p:grpSp>
              <p:nvGrpSpPr>
                <p:cNvPr id="72736" name="Group 32"/>
                <p:cNvGrpSpPr>
                  <a:grpSpLocks/>
                </p:cNvGrpSpPr>
                <p:nvPr/>
              </p:nvGrpSpPr>
              <p:grpSpPr bwMode="auto">
                <a:xfrm>
                  <a:off x="1440" y="1296"/>
                  <a:ext cx="1392" cy="528"/>
                  <a:chOff x="1440" y="1296"/>
                  <a:chExt cx="1392" cy="528"/>
                </a:xfrm>
              </p:grpSpPr>
              <p:sp>
                <p:nvSpPr>
                  <p:cNvPr id="72737" name="Line 3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440" y="1296"/>
                    <a:ext cx="1392" cy="432"/>
                  </a:xfrm>
                  <a:prstGeom prst="line">
                    <a:avLst/>
                  </a:prstGeom>
                  <a:noFill/>
                  <a:ln w="9525">
                    <a:solidFill>
                      <a:srgbClr val="0000CC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738" name="Line 3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440" y="1632"/>
                    <a:ext cx="1248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0000CC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739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1440" y="1728"/>
                    <a:ext cx="528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0000CC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2740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433" y="1569"/>
                  <a:ext cx="1021" cy="2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r"/>
                  <a:r>
                    <a:rPr lang="fa-IR" sz="2000">
                      <a:solidFill>
                        <a:srgbClr val="000066"/>
                      </a:solidFill>
                      <a:cs typeface="Lotus" pitchFamily="2" charset="-78"/>
                    </a:rPr>
                    <a:t>مربعات مرتبه 1</a:t>
                  </a:r>
                  <a:endParaRPr lang="en-US">
                    <a:solidFill>
                      <a:srgbClr val="000066"/>
                    </a:solidFill>
                    <a:latin typeface="Times New Roman" pitchFamily="18" charset="0"/>
                    <a:cs typeface="Lotus" pitchFamily="2" charset="-78"/>
                  </a:endParaRPr>
                </a:p>
              </p:txBody>
            </p:sp>
          </p:grpSp>
        </p:grpSp>
      </p:grpSp>
      <p:grpSp>
        <p:nvGrpSpPr>
          <p:cNvPr id="72753" name="Group 49"/>
          <p:cNvGrpSpPr>
            <a:grpSpLocks/>
          </p:cNvGrpSpPr>
          <p:nvPr/>
        </p:nvGrpSpPr>
        <p:grpSpPr bwMode="auto">
          <a:xfrm>
            <a:off x="830263" y="3079750"/>
            <a:ext cx="4533900" cy="2751138"/>
            <a:chOff x="523" y="1940"/>
            <a:chExt cx="2856" cy="1733"/>
          </a:xfrm>
        </p:grpSpPr>
        <p:sp>
          <p:nvSpPr>
            <p:cNvPr id="72727" name="Text Box 23"/>
            <p:cNvSpPr txBox="1">
              <a:spLocks noChangeArrowheads="1"/>
            </p:cNvSpPr>
            <p:nvPr/>
          </p:nvSpPr>
          <p:spPr bwMode="auto">
            <a:xfrm>
              <a:off x="3188" y="1940"/>
              <a:ext cx="191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66"/>
                  </a:solidFill>
                  <a:latin typeface="Times New Roman" pitchFamily="18" charset="0"/>
                  <a:cs typeface="Lotus" pitchFamily="2" charset="-78"/>
                </a:rPr>
                <a:t>s</a:t>
              </a:r>
            </a:p>
          </p:txBody>
        </p:sp>
        <p:sp>
          <p:nvSpPr>
            <p:cNvPr id="72728" name="Text Box 24"/>
            <p:cNvSpPr txBox="1">
              <a:spLocks noChangeArrowheads="1"/>
            </p:cNvSpPr>
            <p:nvPr/>
          </p:nvSpPr>
          <p:spPr bwMode="auto">
            <a:xfrm>
              <a:off x="2043" y="3385"/>
              <a:ext cx="191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66"/>
                  </a:solidFill>
                  <a:latin typeface="Times New Roman" pitchFamily="18" charset="0"/>
                  <a:cs typeface="Lotus" pitchFamily="2" charset="-78"/>
                </a:rPr>
                <a:t>s</a:t>
              </a:r>
            </a:p>
          </p:txBody>
        </p:sp>
        <p:sp>
          <p:nvSpPr>
            <p:cNvPr id="72729" name="Text Box 25"/>
            <p:cNvSpPr txBox="1">
              <a:spLocks noChangeArrowheads="1"/>
            </p:cNvSpPr>
            <p:nvPr/>
          </p:nvSpPr>
          <p:spPr bwMode="auto">
            <a:xfrm>
              <a:off x="2984" y="3316"/>
              <a:ext cx="191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66"/>
                  </a:solidFill>
                  <a:latin typeface="Times New Roman" pitchFamily="18" charset="0"/>
                  <a:cs typeface="Lotus" pitchFamily="2" charset="-78"/>
                </a:rPr>
                <a:t>s</a:t>
              </a:r>
            </a:p>
          </p:txBody>
        </p:sp>
        <p:grpSp>
          <p:nvGrpSpPr>
            <p:cNvPr id="72741" name="Group 37"/>
            <p:cNvGrpSpPr>
              <a:grpSpLocks/>
            </p:cNvGrpSpPr>
            <p:nvPr/>
          </p:nvGrpSpPr>
          <p:grpSpPr bwMode="auto">
            <a:xfrm>
              <a:off x="523" y="2107"/>
              <a:ext cx="2712" cy="1437"/>
              <a:chOff x="433" y="1392"/>
              <a:chExt cx="3119" cy="1584"/>
            </a:xfrm>
          </p:grpSpPr>
          <p:grpSp>
            <p:nvGrpSpPr>
              <p:cNvPr id="72742" name="Group 38"/>
              <p:cNvGrpSpPr>
                <a:grpSpLocks/>
              </p:cNvGrpSpPr>
              <p:nvPr/>
            </p:nvGrpSpPr>
            <p:grpSpPr bwMode="auto">
              <a:xfrm>
                <a:off x="1440" y="1392"/>
                <a:ext cx="2112" cy="1584"/>
                <a:chOff x="1440" y="1392"/>
                <a:chExt cx="2112" cy="1584"/>
              </a:xfrm>
            </p:grpSpPr>
            <p:sp>
              <p:nvSpPr>
                <p:cNvPr id="72743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1440" y="1392"/>
                  <a:ext cx="2112" cy="1392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744" name="Line 40"/>
                <p:cNvSpPr>
                  <a:spLocks noChangeShapeType="1"/>
                </p:cNvSpPr>
                <p:nvPr/>
              </p:nvSpPr>
              <p:spPr bwMode="auto">
                <a:xfrm>
                  <a:off x="1440" y="2784"/>
                  <a:ext cx="1824" cy="96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745" name="Line 41"/>
                <p:cNvSpPr>
                  <a:spLocks noChangeShapeType="1"/>
                </p:cNvSpPr>
                <p:nvPr/>
              </p:nvSpPr>
              <p:spPr bwMode="auto">
                <a:xfrm>
                  <a:off x="1440" y="2784"/>
                  <a:ext cx="768" cy="192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2746" name="Text Box 42"/>
              <p:cNvSpPr txBox="1">
                <a:spLocks noChangeArrowheads="1"/>
              </p:cNvSpPr>
              <p:nvPr/>
            </p:nvSpPr>
            <p:spPr bwMode="auto">
              <a:xfrm>
                <a:off x="433" y="2434"/>
                <a:ext cx="1021" cy="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r"/>
                <a:r>
                  <a:rPr lang="fa-IR" sz="2000">
                    <a:solidFill>
                      <a:srgbClr val="000066"/>
                    </a:solidFill>
                    <a:cs typeface="Lotus" pitchFamily="2" charset="-78"/>
                  </a:rPr>
                  <a:t>مربعات مرتبه 2</a:t>
                </a:r>
                <a:endParaRPr lang="en-US" sz="2000">
                  <a:solidFill>
                    <a:srgbClr val="000066"/>
                  </a:solidFill>
                  <a:cs typeface="Lotus" pitchFamily="2" charset="-78"/>
                </a:endParaRPr>
              </a:p>
            </p:txBody>
          </p:sp>
        </p:grpSp>
      </p:grpSp>
      <p:sp>
        <p:nvSpPr>
          <p:cNvPr id="48" name="Footer Placeholder 4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2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2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9A5AC-064B-4BE1-A2F2-618DAC986244}" type="slidenum">
              <a:rPr lang="en-US" altLang="ja-JP"/>
              <a:pPr/>
              <a:t>14</a:t>
            </a:fld>
            <a:endParaRPr lang="en-US" altLang="ja-JP"/>
          </a:p>
        </p:txBody>
      </p:sp>
      <p:sp>
        <p:nvSpPr>
          <p:cNvPr id="64545" name="Rectangle 33"/>
          <p:cNvSpPr>
            <a:spLocks noChangeArrowheads="1"/>
          </p:cNvSpPr>
          <p:nvPr/>
        </p:nvSpPr>
        <p:spPr bwMode="auto">
          <a:xfrm>
            <a:off x="1190625" y="2247900"/>
            <a:ext cx="5143500" cy="4200525"/>
          </a:xfrm>
          <a:prstGeom prst="rect">
            <a:avLst/>
          </a:prstGeom>
          <a:solidFill>
            <a:srgbClr val="B2B2B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Lotus" pitchFamily="2" charset="-78"/>
              </a:rPr>
              <a:t>سرويس مکاني گريد</a:t>
            </a:r>
            <a:endParaRPr lang="en-US" sz="3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Lotus" pitchFamily="2" charset="-78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70000"/>
              <a:buFont typeface="Wingdings" pitchFamily="2" charset="2"/>
              <a:buChar char="Ø"/>
            </a:pP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درخواست مکان</a:t>
            </a:r>
            <a:endParaRPr lang="en-US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Lotus" pitchFamily="2" charset="-78"/>
            </a:endParaRPr>
          </a:p>
          <a:p>
            <a:pPr>
              <a:buFont typeface="Wingdings" pitchFamily="2" charset="2"/>
              <a:buNone/>
            </a:pPr>
            <a:endParaRPr lang="en-US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Lotus" pitchFamily="2" charset="-78"/>
            </a:endParaRPr>
          </a:p>
        </p:txBody>
      </p:sp>
      <p:grpSp>
        <p:nvGrpSpPr>
          <p:cNvPr id="64516" name="Group 4"/>
          <p:cNvGrpSpPr>
            <a:grpSpLocks/>
          </p:cNvGrpSpPr>
          <p:nvPr/>
        </p:nvGrpSpPr>
        <p:grpSpPr bwMode="auto">
          <a:xfrm>
            <a:off x="1219200" y="2286000"/>
            <a:ext cx="5102225" cy="4114800"/>
            <a:chOff x="1612" y="960"/>
            <a:chExt cx="2592" cy="2592"/>
          </a:xfrm>
        </p:grpSpPr>
        <p:sp>
          <p:nvSpPr>
            <p:cNvPr id="64517" name="Rectangle 5"/>
            <p:cNvSpPr>
              <a:spLocks noChangeArrowheads="1"/>
            </p:cNvSpPr>
            <p:nvPr/>
          </p:nvSpPr>
          <p:spPr bwMode="auto">
            <a:xfrm>
              <a:off x="1612" y="960"/>
              <a:ext cx="2591" cy="2591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18" name="Line 6"/>
            <p:cNvSpPr>
              <a:spLocks noChangeShapeType="1"/>
            </p:cNvSpPr>
            <p:nvPr/>
          </p:nvSpPr>
          <p:spPr bwMode="auto">
            <a:xfrm>
              <a:off x="2908" y="960"/>
              <a:ext cx="0" cy="25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519" name="Line 7"/>
            <p:cNvSpPr>
              <a:spLocks noChangeShapeType="1"/>
            </p:cNvSpPr>
            <p:nvPr/>
          </p:nvSpPr>
          <p:spPr bwMode="auto">
            <a:xfrm>
              <a:off x="1612" y="2256"/>
              <a:ext cx="25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520" name="Line 8"/>
            <p:cNvSpPr>
              <a:spLocks noChangeShapeType="1"/>
            </p:cNvSpPr>
            <p:nvPr/>
          </p:nvSpPr>
          <p:spPr bwMode="auto">
            <a:xfrm>
              <a:off x="2284" y="960"/>
              <a:ext cx="0" cy="12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521" name="Line 9"/>
            <p:cNvSpPr>
              <a:spLocks noChangeShapeType="1"/>
            </p:cNvSpPr>
            <p:nvPr/>
          </p:nvSpPr>
          <p:spPr bwMode="auto">
            <a:xfrm>
              <a:off x="1612" y="1584"/>
              <a:ext cx="12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522" name="Line 10"/>
            <p:cNvSpPr>
              <a:spLocks noChangeShapeType="1"/>
            </p:cNvSpPr>
            <p:nvPr/>
          </p:nvSpPr>
          <p:spPr bwMode="auto">
            <a:xfrm>
              <a:off x="3532" y="2256"/>
              <a:ext cx="0" cy="12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523" name="Line 11"/>
            <p:cNvSpPr>
              <a:spLocks noChangeShapeType="1"/>
            </p:cNvSpPr>
            <p:nvPr/>
          </p:nvSpPr>
          <p:spPr bwMode="auto">
            <a:xfrm>
              <a:off x="2908" y="2880"/>
              <a:ext cx="12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524" name="Line 12"/>
            <p:cNvSpPr>
              <a:spLocks noChangeShapeType="1"/>
            </p:cNvSpPr>
            <p:nvPr/>
          </p:nvSpPr>
          <p:spPr bwMode="auto">
            <a:xfrm>
              <a:off x="1948" y="960"/>
              <a:ext cx="0" cy="6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525" name="Line 13"/>
            <p:cNvSpPr>
              <a:spLocks noChangeShapeType="1"/>
            </p:cNvSpPr>
            <p:nvPr/>
          </p:nvSpPr>
          <p:spPr bwMode="auto">
            <a:xfrm>
              <a:off x="1612" y="1296"/>
              <a:ext cx="6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526" name="Line 14"/>
            <p:cNvSpPr>
              <a:spLocks noChangeShapeType="1"/>
            </p:cNvSpPr>
            <p:nvPr/>
          </p:nvSpPr>
          <p:spPr bwMode="auto">
            <a:xfrm>
              <a:off x="3868" y="2256"/>
              <a:ext cx="0" cy="6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527" name="Line 15"/>
            <p:cNvSpPr>
              <a:spLocks noChangeShapeType="1"/>
            </p:cNvSpPr>
            <p:nvPr/>
          </p:nvSpPr>
          <p:spPr bwMode="auto">
            <a:xfrm>
              <a:off x="3532" y="2592"/>
              <a:ext cx="6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528" name="Text Box 16"/>
            <p:cNvSpPr txBox="1">
              <a:spLocks noChangeArrowheads="1"/>
            </p:cNvSpPr>
            <p:nvPr/>
          </p:nvSpPr>
          <p:spPr bwMode="auto">
            <a:xfrm>
              <a:off x="1746" y="1017"/>
              <a:ext cx="229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fa-IR" sz="200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17</a:t>
              </a:r>
              <a:endParaRPr lang="en-US" sz="2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529" name="Text Box 17"/>
            <p:cNvSpPr txBox="1">
              <a:spLocks noChangeArrowheads="1"/>
            </p:cNvSpPr>
            <p:nvPr/>
          </p:nvSpPr>
          <p:spPr bwMode="auto">
            <a:xfrm>
              <a:off x="1660" y="1392"/>
              <a:ext cx="15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66"/>
                  </a:solidFill>
                  <a:latin typeface="Times New Roman" pitchFamily="18" charset="0"/>
                  <a:cs typeface="Lotus" pitchFamily="2" charset="-78"/>
                </a:rPr>
                <a:t>s</a:t>
              </a:r>
            </a:p>
          </p:txBody>
        </p:sp>
        <p:sp>
          <p:nvSpPr>
            <p:cNvPr id="64530" name="Text Box 18"/>
            <p:cNvSpPr txBox="1">
              <a:spLocks noChangeArrowheads="1"/>
            </p:cNvSpPr>
            <p:nvPr/>
          </p:nvSpPr>
          <p:spPr bwMode="auto">
            <a:xfrm>
              <a:off x="1996" y="1056"/>
              <a:ext cx="15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66"/>
                  </a:solidFill>
                  <a:latin typeface="Times New Roman" pitchFamily="18" charset="0"/>
                  <a:cs typeface="Lotus" pitchFamily="2" charset="-78"/>
                </a:rPr>
                <a:t>s</a:t>
              </a:r>
            </a:p>
          </p:txBody>
        </p:sp>
        <p:sp>
          <p:nvSpPr>
            <p:cNvPr id="64531" name="Text Box 19"/>
            <p:cNvSpPr txBox="1">
              <a:spLocks noChangeArrowheads="1"/>
            </p:cNvSpPr>
            <p:nvPr/>
          </p:nvSpPr>
          <p:spPr bwMode="auto">
            <a:xfrm>
              <a:off x="2092" y="1344"/>
              <a:ext cx="15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66"/>
                  </a:solidFill>
                  <a:latin typeface="Times New Roman" pitchFamily="18" charset="0"/>
                  <a:cs typeface="Lotus" pitchFamily="2" charset="-78"/>
                </a:rPr>
                <a:t>s</a:t>
              </a:r>
            </a:p>
          </p:txBody>
        </p:sp>
        <p:sp>
          <p:nvSpPr>
            <p:cNvPr id="64532" name="Text Box 20"/>
            <p:cNvSpPr txBox="1">
              <a:spLocks noChangeArrowheads="1"/>
            </p:cNvSpPr>
            <p:nvPr/>
          </p:nvSpPr>
          <p:spPr bwMode="auto">
            <a:xfrm>
              <a:off x="1852" y="1824"/>
              <a:ext cx="15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66"/>
                  </a:solidFill>
                  <a:latin typeface="Times New Roman" pitchFamily="18" charset="0"/>
                  <a:cs typeface="Lotus" pitchFamily="2" charset="-78"/>
                </a:rPr>
                <a:t>s</a:t>
              </a:r>
            </a:p>
          </p:txBody>
        </p:sp>
        <p:sp>
          <p:nvSpPr>
            <p:cNvPr id="64533" name="Text Box 21"/>
            <p:cNvSpPr txBox="1">
              <a:spLocks noChangeArrowheads="1"/>
            </p:cNvSpPr>
            <p:nvPr/>
          </p:nvSpPr>
          <p:spPr bwMode="auto">
            <a:xfrm>
              <a:off x="2284" y="1008"/>
              <a:ext cx="15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66"/>
                  </a:solidFill>
                  <a:latin typeface="Times New Roman" pitchFamily="18" charset="0"/>
                  <a:cs typeface="Lotus" pitchFamily="2" charset="-78"/>
                </a:rPr>
                <a:t>s</a:t>
              </a:r>
            </a:p>
          </p:txBody>
        </p:sp>
        <p:sp>
          <p:nvSpPr>
            <p:cNvPr id="64534" name="Text Box 22"/>
            <p:cNvSpPr txBox="1">
              <a:spLocks noChangeArrowheads="1"/>
            </p:cNvSpPr>
            <p:nvPr/>
          </p:nvSpPr>
          <p:spPr bwMode="auto">
            <a:xfrm>
              <a:off x="2717" y="1680"/>
              <a:ext cx="15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66"/>
                  </a:solidFill>
                  <a:latin typeface="Times New Roman" pitchFamily="18" charset="0"/>
                  <a:cs typeface="Lotus" pitchFamily="2" charset="-78"/>
                </a:rPr>
                <a:t>s</a:t>
              </a:r>
            </a:p>
          </p:txBody>
        </p:sp>
        <p:sp>
          <p:nvSpPr>
            <p:cNvPr id="64535" name="Text Box 23"/>
            <p:cNvSpPr txBox="1">
              <a:spLocks noChangeArrowheads="1"/>
            </p:cNvSpPr>
            <p:nvPr/>
          </p:nvSpPr>
          <p:spPr bwMode="auto">
            <a:xfrm>
              <a:off x="3244" y="1056"/>
              <a:ext cx="15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66"/>
                  </a:solidFill>
                  <a:latin typeface="Times New Roman" pitchFamily="18" charset="0"/>
                  <a:cs typeface="Lotus" pitchFamily="2" charset="-78"/>
                </a:rPr>
                <a:t>s</a:t>
              </a:r>
            </a:p>
          </p:txBody>
        </p:sp>
        <p:sp>
          <p:nvSpPr>
            <p:cNvPr id="64536" name="Text Box 24"/>
            <p:cNvSpPr txBox="1">
              <a:spLocks noChangeArrowheads="1"/>
            </p:cNvSpPr>
            <p:nvPr/>
          </p:nvSpPr>
          <p:spPr bwMode="auto">
            <a:xfrm>
              <a:off x="2044" y="2880"/>
              <a:ext cx="15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66"/>
                  </a:solidFill>
                  <a:latin typeface="Times New Roman" pitchFamily="18" charset="0"/>
                  <a:cs typeface="Lotus" pitchFamily="2" charset="-78"/>
                </a:rPr>
                <a:t>s</a:t>
              </a:r>
            </a:p>
          </p:txBody>
        </p:sp>
        <p:sp>
          <p:nvSpPr>
            <p:cNvPr id="64537" name="Text Box 25"/>
            <p:cNvSpPr txBox="1">
              <a:spLocks noChangeArrowheads="1"/>
            </p:cNvSpPr>
            <p:nvPr/>
          </p:nvSpPr>
          <p:spPr bwMode="auto">
            <a:xfrm>
              <a:off x="3196" y="2928"/>
              <a:ext cx="256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fa-IR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20</a:t>
              </a:r>
              <a:endParaRPr lang="en-US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538" name="Text Box 26"/>
            <p:cNvSpPr txBox="1">
              <a:spLocks noChangeArrowheads="1"/>
            </p:cNvSpPr>
            <p:nvPr/>
          </p:nvSpPr>
          <p:spPr bwMode="auto">
            <a:xfrm>
              <a:off x="4012" y="2352"/>
              <a:ext cx="9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endParaRPr lang="en-US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539" name="Text Box 27"/>
            <p:cNvSpPr txBox="1">
              <a:spLocks noChangeArrowheads="1"/>
            </p:cNvSpPr>
            <p:nvPr/>
          </p:nvSpPr>
          <p:spPr bwMode="auto">
            <a:xfrm>
              <a:off x="3532" y="2592"/>
              <a:ext cx="318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fa-IR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21</a:t>
              </a:r>
              <a:endParaRPr lang="en-US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540" name="Text Box 28"/>
            <p:cNvSpPr txBox="1">
              <a:spLocks noChangeArrowheads="1"/>
            </p:cNvSpPr>
            <p:nvPr/>
          </p:nvSpPr>
          <p:spPr bwMode="auto">
            <a:xfrm>
              <a:off x="3820" y="2208"/>
              <a:ext cx="257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fa-IR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76</a:t>
              </a:r>
              <a:endParaRPr lang="en-US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541" name="Line 29"/>
            <p:cNvSpPr>
              <a:spLocks noChangeShapeType="1"/>
            </p:cNvSpPr>
            <p:nvPr/>
          </p:nvSpPr>
          <p:spPr bwMode="auto">
            <a:xfrm flipH="1" flipV="1">
              <a:off x="3964" y="2400"/>
              <a:ext cx="96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542" name="Line 30"/>
            <p:cNvSpPr>
              <a:spLocks noChangeShapeType="1"/>
            </p:cNvSpPr>
            <p:nvPr/>
          </p:nvSpPr>
          <p:spPr bwMode="auto">
            <a:xfrm flipH="1">
              <a:off x="3676" y="2448"/>
              <a:ext cx="240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543" name="Line 31"/>
            <p:cNvSpPr>
              <a:spLocks noChangeShapeType="1"/>
            </p:cNvSpPr>
            <p:nvPr/>
          </p:nvSpPr>
          <p:spPr bwMode="auto">
            <a:xfrm flipH="1">
              <a:off x="3340" y="2784"/>
              <a:ext cx="240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544" name="Line 32"/>
            <p:cNvSpPr>
              <a:spLocks noChangeShapeType="1"/>
            </p:cNvSpPr>
            <p:nvPr/>
          </p:nvSpPr>
          <p:spPr bwMode="auto">
            <a:xfrm flipH="1" flipV="1">
              <a:off x="1900" y="1200"/>
              <a:ext cx="1344" cy="182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" name="Footer Placeholder 3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38519-35C3-4207-8EB2-0AD01A13AD4C}" type="slidenum">
              <a:rPr lang="en-US" altLang="ja-JP"/>
              <a:pPr/>
              <a:t>15</a:t>
            </a:fld>
            <a:endParaRPr lang="en-US" altLang="ja-JP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الگوريتم پيشنهادی 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TGRID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60000"/>
              <a:buFont typeface="Wingdings" pitchFamily="2" charset="2"/>
              <a:buChar char="Ø"/>
            </a:pP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 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ويژگی </a:t>
            </a: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سرويس های مکان سلسله مراتبي</a:t>
            </a:r>
            <a:endParaRPr lang="fa-IR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Lotus" pitchFamily="2" charset="-78"/>
            </a:endParaRPr>
          </a:p>
          <a:p>
            <a:pPr lvl="1">
              <a:buClr>
                <a:srgbClr val="000000"/>
              </a:buClr>
              <a:buSzPct val="60000"/>
              <a:buFont typeface="Wingdings" pitchFamily="2" charset="2"/>
              <a:buChar char="Ø"/>
            </a:pP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 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کاهش </a:t>
            </a: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پيچيدگي عملياتی گره ها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 و تضمين </a:t>
            </a: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مقياس پذيری شبکه با تقسيم شبکه به ناحيه های 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متعدد</a:t>
            </a: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 </a:t>
            </a:r>
            <a:endParaRPr lang="fa-IR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Lotus" pitchFamily="2" charset="-78"/>
            </a:endParaRPr>
          </a:p>
          <a:p>
            <a:pPr lvl="1">
              <a:buClr>
                <a:srgbClr val="000000"/>
              </a:buClr>
              <a:buSzPct val="60000"/>
              <a:buFont typeface="Wingdings" pitchFamily="2" charset="2"/>
              <a:buChar char="Ø"/>
            </a:pP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مشكل نگهداري اين سلسه مراتب با توجه به متحرك بودن گره‌ها</a:t>
            </a:r>
            <a:endParaRPr lang="fa-IR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Lotus" pitchFamily="2" charset="-78"/>
            </a:endParaRPr>
          </a:p>
          <a:p>
            <a:pPr>
              <a:buClr>
                <a:srgbClr val="000000"/>
              </a:buClr>
              <a:buSzPct val="60000"/>
              <a:buFont typeface="Wingdings" pitchFamily="2" charset="2"/>
              <a:buChar char="Ø"/>
            </a:pP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سرويس مکانی سلسله مراتبی </a:t>
            </a: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TGRID</a:t>
            </a:r>
            <a:endParaRPr lang="fa-IR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000000"/>
              </a:buClr>
              <a:buSzPct val="60000"/>
              <a:buFont typeface="Wingdings" pitchFamily="2" charset="2"/>
              <a:buChar char="Ø"/>
            </a:pP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بدست آوردن يک سلسله مراتب کارا برای سرويس مکانی</a:t>
            </a:r>
            <a:endParaRPr lang="fa-IR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Lotus" pitchFamily="2" charset="-78"/>
            </a:endParaRPr>
          </a:p>
          <a:p>
            <a:pPr lvl="1">
              <a:buClr>
                <a:srgbClr val="000000"/>
              </a:buClr>
              <a:buSzPct val="60000"/>
              <a:buFont typeface="Wingdings" pitchFamily="2" charset="2"/>
              <a:buChar char="Ø"/>
            </a:pP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ترکيب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  </a:t>
            </a: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 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   </a:t>
            </a: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گريد مرتبه 1 براي تشکيل يک گريد مرتبه</a:t>
            </a: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Lotus" pitchFamily="2" charset="-78"/>
              </a:rPr>
              <a:t> </a:t>
            </a:r>
            <a:r>
              <a:rPr lang="en-US" sz="2400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Lotus" pitchFamily="2" charset="-78"/>
              </a:rPr>
              <a:t>i</a:t>
            </a:r>
            <a:endParaRPr lang="fa-IR" sz="2400" i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Lotus" pitchFamily="2" charset="-78"/>
            </a:endParaRPr>
          </a:p>
          <a:p>
            <a:pPr lvl="1">
              <a:buClr>
                <a:srgbClr val="000000"/>
              </a:buClr>
              <a:buSzPct val="60000"/>
              <a:buFont typeface="Wingdings" pitchFamily="2" charset="2"/>
              <a:buChar char="Ø"/>
            </a:pP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انتخاب گريد</a:t>
            </a: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 مياني بعنوان سرور مکان در سلسله مراتب </a:t>
            </a:r>
            <a:r>
              <a:rPr lang="en-US" sz="2400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Lotus" pitchFamily="2" charset="-78"/>
              </a:rPr>
              <a:t>i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 برای هر گره در آن ناحيه</a:t>
            </a:r>
            <a:endParaRPr lang="en-US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Lotus" pitchFamily="2" charset="-78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200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4479925" y="17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endParaRPr lang="en-US" sz="1800">
              <a:solidFill>
                <a:schemeClr val="tx1"/>
              </a:solidFill>
              <a:cs typeface="Lotus" pitchFamily="2" charset="-78"/>
            </a:endParaRPr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352" name="Object 16"/>
          <p:cNvGraphicFramePr>
            <a:graphicFrameLocks noChangeAspect="1"/>
          </p:cNvGraphicFramePr>
          <p:nvPr/>
        </p:nvGraphicFramePr>
        <p:xfrm>
          <a:off x="6848475" y="4038600"/>
          <a:ext cx="423863" cy="457200"/>
        </p:xfrm>
        <a:graphic>
          <a:graphicData uri="http://schemas.openxmlformats.org/presentationml/2006/ole">
            <p:oleObj spid="_x0000_s14352" name="Equation" r:id="rId3" imgW="152268" imgH="203024" progId="Equation.3">
              <p:embed/>
            </p:oleObj>
          </a:graphicData>
        </a:graphic>
      </p:graphicFrame>
      <p:sp>
        <p:nvSpPr>
          <p:cNvPr id="14354" name="Rectangle 18"/>
          <p:cNvSpPr>
            <a:spLocks noChangeArrowheads="1"/>
          </p:cNvSpPr>
          <p:nvPr/>
        </p:nvSpPr>
        <p:spPr bwMode="auto">
          <a:xfrm>
            <a:off x="0" y="200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94288A-808F-4A26-AA53-977A1DE81511}" type="slidenum">
              <a:rPr lang="en-US" altLang="ja-JP"/>
              <a:pPr/>
              <a:t>16</a:t>
            </a:fld>
            <a:endParaRPr lang="en-US" altLang="ja-JP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الگوريتم پيشنهادی 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TGRID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60000"/>
              <a:buFont typeface="Wingdings" pitchFamily="2" charset="2"/>
              <a:buChar char="Ø"/>
            </a:pP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سلسله مراتب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در </a:t>
            </a: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TGRID</a:t>
            </a:r>
            <a:endParaRPr lang="fa-IR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0000"/>
              </a:buClr>
              <a:buSzPct val="60000"/>
              <a:buFont typeface="Wingdings" pitchFamily="2" charset="2"/>
              <a:buChar char="Ø"/>
            </a:pP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در هر مرتبه، انتخاب گريد</a:t>
            </a:r>
          </a:p>
          <a:p>
            <a:pPr>
              <a:buFont typeface="Wingdings" pitchFamily="2" charset="2"/>
              <a:buNone/>
            </a:pP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ميانی به عنوان سردسته آن مرتبه </a:t>
            </a:r>
            <a:endParaRPr lang="en-US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52229" name="Picture 5" descr="plan_kle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828800"/>
            <a:ext cx="4721225" cy="4492625"/>
          </a:xfrm>
          <a:prstGeom prst="rect">
            <a:avLst/>
          </a:prstGeom>
          <a:noFill/>
        </p:spPr>
      </p:pic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685800" y="1809750"/>
            <a:ext cx="4724400" cy="4495800"/>
          </a:xfrm>
          <a:prstGeom prst="rect">
            <a:avLst/>
          </a:prstGeom>
          <a:solidFill>
            <a:srgbClr val="3399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685800" y="1819275"/>
            <a:ext cx="1574800" cy="1498600"/>
          </a:xfrm>
          <a:prstGeom prst="rect">
            <a:avLst/>
          </a:prstGeom>
          <a:solidFill>
            <a:srgbClr val="3399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2232" name="Group 8"/>
          <p:cNvGrpSpPr>
            <a:grpSpLocks/>
          </p:cNvGrpSpPr>
          <p:nvPr/>
        </p:nvGrpSpPr>
        <p:grpSpPr bwMode="auto">
          <a:xfrm>
            <a:off x="685800" y="1809750"/>
            <a:ext cx="4724400" cy="4495800"/>
            <a:chOff x="144" y="336"/>
            <a:chExt cx="5184" cy="5184"/>
          </a:xfrm>
        </p:grpSpPr>
        <p:grpSp>
          <p:nvGrpSpPr>
            <p:cNvPr id="52233" name="Group 9"/>
            <p:cNvGrpSpPr>
              <a:grpSpLocks/>
            </p:cNvGrpSpPr>
            <p:nvPr/>
          </p:nvGrpSpPr>
          <p:grpSpPr bwMode="auto">
            <a:xfrm>
              <a:off x="144" y="336"/>
              <a:ext cx="5184" cy="5184"/>
              <a:chOff x="144" y="336"/>
              <a:chExt cx="5472" cy="5184"/>
            </a:xfrm>
          </p:grpSpPr>
          <p:sp>
            <p:nvSpPr>
              <p:cNvPr id="52234" name="Line 10"/>
              <p:cNvSpPr>
                <a:spLocks noChangeShapeType="1"/>
              </p:cNvSpPr>
              <p:nvPr/>
            </p:nvSpPr>
            <p:spPr bwMode="auto">
              <a:xfrm rot="5400000">
                <a:off x="2880" y="-2400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5" name="Line 11"/>
              <p:cNvSpPr>
                <a:spLocks noChangeShapeType="1"/>
              </p:cNvSpPr>
              <p:nvPr/>
            </p:nvSpPr>
            <p:spPr bwMode="auto">
              <a:xfrm rot="5400000">
                <a:off x="2880" y="-2016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6" name="Line 12"/>
              <p:cNvSpPr>
                <a:spLocks noChangeShapeType="1"/>
              </p:cNvSpPr>
              <p:nvPr/>
            </p:nvSpPr>
            <p:spPr bwMode="auto">
              <a:xfrm rot="5400000">
                <a:off x="2880" y="-1632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7" name="Line 13"/>
              <p:cNvSpPr>
                <a:spLocks noChangeShapeType="1"/>
              </p:cNvSpPr>
              <p:nvPr/>
            </p:nvSpPr>
            <p:spPr bwMode="auto">
              <a:xfrm rot="5400000">
                <a:off x="2880" y="-1248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8" name="Line 14"/>
              <p:cNvSpPr>
                <a:spLocks noChangeShapeType="1"/>
              </p:cNvSpPr>
              <p:nvPr/>
            </p:nvSpPr>
            <p:spPr bwMode="auto">
              <a:xfrm rot="5400000">
                <a:off x="2880" y="-864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9" name="Line 15"/>
              <p:cNvSpPr>
                <a:spLocks noChangeShapeType="1"/>
              </p:cNvSpPr>
              <p:nvPr/>
            </p:nvSpPr>
            <p:spPr bwMode="auto">
              <a:xfrm rot="5400000">
                <a:off x="2880" y="-480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40" name="Line 16"/>
              <p:cNvSpPr>
                <a:spLocks noChangeShapeType="1"/>
              </p:cNvSpPr>
              <p:nvPr/>
            </p:nvSpPr>
            <p:spPr bwMode="auto">
              <a:xfrm rot="5400000">
                <a:off x="2880" y="-96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41" name="Line 17"/>
              <p:cNvSpPr>
                <a:spLocks noChangeShapeType="1"/>
              </p:cNvSpPr>
              <p:nvPr/>
            </p:nvSpPr>
            <p:spPr bwMode="auto">
              <a:xfrm rot="5400000">
                <a:off x="2880" y="288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42" name="Line 18"/>
              <p:cNvSpPr>
                <a:spLocks noChangeShapeType="1"/>
              </p:cNvSpPr>
              <p:nvPr/>
            </p:nvSpPr>
            <p:spPr bwMode="auto">
              <a:xfrm rot="5400000">
                <a:off x="2880" y="672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43" name="Line 19"/>
              <p:cNvSpPr>
                <a:spLocks noChangeShapeType="1"/>
              </p:cNvSpPr>
              <p:nvPr/>
            </p:nvSpPr>
            <p:spPr bwMode="auto">
              <a:xfrm rot="5400000">
                <a:off x="2880" y="1056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44" name="Line 20"/>
              <p:cNvSpPr>
                <a:spLocks noChangeShapeType="1"/>
              </p:cNvSpPr>
              <p:nvPr/>
            </p:nvSpPr>
            <p:spPr bwMode="auto">
              <a:xfrm rot="5400000">
                <a:off x="2880" y="1248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45" name="Line 21"/>
              <p:cNvSpPr>
                <a:spLocks noChangeShapeType="1"/>
              </p:cNvSpPr>
              <p:nvPr/>
            </p:nvSpPr>
            <p:spPr bwMode="auto">
              <a:xfrm rot="5400000">
                <a:off x="2880" y="1440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46" name="Line 22"/>
              <p:cNvSpPr>
                <a:spLocks noChangeShapeType="1"/>
              </p:cNvSpPr>
              <p:nvPr/>
            </p:nvSpPr>
            <p:spPr bwMode="auto">
              <a:xfrm rot="5400000">
                <a:off x="2880" y="1632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47" name="Line 23"/>
              <p:cNvSpPr>
                <a:spLocks noChangeShapeType="1"/>
              </p:cNvSpPr>
              <p:nvPr/>
            </p:nvSpPr>
            <p:spPr bwMode="auto">
              <a:xfrm rot="5400000">
                <a:off x="2880" y="1824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48" name="Line 24"/>
              <p:cNvSpPr>
                <a:spLocks noChangeShapeType="1"/>
              </p:cNvSpPr>
              <p:nvPr/>
            </p:nvSpPr>
            <p:spPr bwMode="auto">
              <a:xfrm rot="5400000">
                <a:off x="2880" y="2016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49" name="Line 25"/>
              <p:cNvSpPr>
                <a:spLocks noChangeShapeType="1"/>
              </p:cNvSpPr>
              <p:nvPr/>
            </p:nvSpPr>
            <p:spPr bwMode="auto">
              <a:xfrm rot="5400000">
                <a:off x="2880" y="2208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50" name="Line 26"/>
              <p:cNvSpPr>
                <a:spLocks noChangeShapeType="1"/>
              </p:cNvSpPr>
              <p:nvPr/>
            </p:nvSpPr>
            <p:spPr bwMode="auto">
              <a:xfrm rot="5400000">
                <a:off x="2880" y="2400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51" name="Line 27"/>
              <p:cNvSpPr>
                <a:spLocks noChangeShapeType="1"/>
              </p:cNvSpPr>
              <p:nvPr/>
            </p:nvSpPr>
            <p:spPr bwMode="auto">
              <a:xfrm rot="5400000">
                <a:off x="2880" y="2592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52" name="Line 28"/>
              <p:cNvSpPr>
                <a:spLocks noChangeShapeType="1"/>
              </p:cNvSpPr>
              <p:nvPr/>
            </p:nvSpPr>
            <p:spPr bwMode="auto">
              <a:xfrm rot="5400000">
                <a:off x="2880" y="-2208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53" name="Line 29"/>
              <p:cNvSpPr>
                <a:spLocks noChangeShapeType="1"/>
              </p:cNvSpPr>
              <p:nvPr/>
            </p:nvSpPr>
            <p:spPr bwMode="auto">
              <a:xfrm rot="5400000">
                <a:off x="2880" y="-1824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54" name="Line 30"/>
              <p:cNvSpPr>
                <a:spLocks noChangeShapeType="1"/>
              </p:cNvSpPr>
              <p:nvPr/>
            </p:nvSpPr>
            <p:spPr bwMode="auto">
              <a:xfrm rot="5400000">
                <a:off x="2880" y="-1440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55" name="Line 31"/>
              <p:cNvSpPr>
                <a:spLocks noChangeShapeType="1"/>
              </p:cNvSpPr>
              <p:nvPr/>
            </p:nvSpPr>
            <p:spPr bwMode="auto">
              <a:xfrm rot="5400000">
                <a:off x="2880" y="-1056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56" name="Line 32"/>
              <p:cNvSpPr>
                <a:spLocks noChangeShapeType="1"/>
              </p:cNvSpPr>
              <p:nvPr/>
            </p:nvSpPr>
            <p:spPr bwMode="auto">
              <a:xfrm rot="5400000">
                <a:off x="2880" y="-672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57" name="Line 33"/>
              <p:cNvSpPr>
                <a:spLocks noChangeShapeType="1"/>
              </p:cNvSpPr>
              <p:nvPr/>
            </p:nvSpPr>
            <p:spPr bwMode="auto">
              <a:xfrm rot="5400000">
                <a:off x="2880" y="-288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58" name="Line 34"/>
              <p:cNvSpPr>
                <a:spLocks noChangeShapeType="1"/>
              </p:cNvSpPr>
              <p:nvPr/>
            </p:nvSpPr>
            <p:spPr bwMode="auto">
              <a:xfrm rot="5400000">
                <a:off x="2880" y="96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59" name="Line 35"/>
              <p:cNvSpPr>
                <a:spLocks noChangeShapeType="1"/>
              </p:cNvSpPr>
              <p:nvPr/>
            </p:nvSpPr>
            <p:spPr bwMode="auto">
              <a:xfrm rot="5400000">
                <a:off x="2880" y="480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60" name="Line 36"/>
              <p:cNvSpPr>
                <a:spLocks noChangeShapeType="1"/>
              </p:cNvSpPr>
              <p:nvPr/>
            </p:nvSpPr>
            <p:spPr bwMode="auto">
              <a:xfrm rot="5400000">
                <a:off x="2880" y="864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61" name="Line 37"/>
              <p:cNvSpPr>
                <a:spLocks noChangeShapeType="1"/>
              </p:cNvSpPr>
              <p:nvPr/>
            </p:nvSpPr>
            <p:spPr bwMode="auto">
              <a:xfrm rot="5400000">
                <a:off x="2880" y="2784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2262" name="Group 38"/>
            <p:cNvGrpSpPr>
              <a:grpSpLocks/>
            </p:cNvGrpSpPr>
            <p:nvPr/>
          </p:nvGrpSpPr>
          <p:grpSpPr bwMode="auto">
            <a:xfrm rot="5400000">
              <a:off x="168" y="312"/>
              <a:ext cx="5136" cy="5184"/>
              <a:chOff x="144" y="336"/>
              <a:chExt cx="5472" cy="5184"/>
            </a:xfrm>
          </p:grpSpPr>
          <p:sp>
            <p:nvSpPr>
              <p:cNvPr id="52263" name="Line 39"/>
              <p:cNvSpPr>
                <a:spLocks noChangeShapeType="1"/>
              </p:cNvSpPr>
              <p:nvPr/>
            </p:nvSpPr>
            <p:spPr bwMode="auto">
              <a:xfrm rot="5400000">
                <a:off x="2880" y="-2400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64" name="Line 40"/>
              <p:cNvSpPr>
                <a:spLocks noChangeShapeType="1"/>
              </p:cNvSpPr>
              <p:nvPr/>
            </p:nvSpPr>
            <p:spPr bwMode="auto">
              <a:xfrm rot="5400000">
                <a:off x="2880" y="-2016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65" name="Line 41"/>
              <p:cNvSpPr>
                <a:spLocks noChangeShapeType="1"/>
              </p:cNvSpPr>
              <p:nvPr/>
            </p:nvSpPr>
            <p:spPr bwMode="auto">
              <a:xfrm rot="5400000">
                <a:off x="2880" y="-1632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66" name="Line 42"/>
              <p:cNvSpPr>
                <a:spLocks noChangeShapeType="1"/>
              </p:cNvSpPr>
              <p:nvPr/>
            </p:nvSpPr>
            <p:spPr bwMode="auto">
              <a:xfrm rot="5400000">
                <a:off x="2880" y="-1248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67" name="Line 43"/>
              <p:cNvSpPr>
                <a:spLocks noChangeShapeType="1"/>
              </p:cNvSpPr>
              <p:nvPr/>
            </p:nvSpPr>
            <p:spPr bwMode="auto">
              <a:xfrm rot="5400000">
                <a:off x="2880" y="-864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68" name="Line 44"/>
              <p:cNvSpPr>
                <a:spLocks noChangeShapeType="1"/>
              </p:cNvSpPr>
              <p:nvPr/>
            </p:nvSpPr>
            <p:spPr bwMode="auto">
              <a:xfrm rot="5400000">
                <a:off x="2880" y="-480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69" name="Line 45"/>
              <p:cNvSpPr>
                <a:spLocks noChangeShapeType="1"/>
              </p:cNvSpPr>
              <p:nvPr/>
            </p:nvSpPr>
            <p:spPr bwMode="auto">
              <a:xfrm rot="5400000">
                <a:off x="2880" y="-96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70" name="Line 46"/>
              <p:cNvSpPr>
                <a:spLocks noChangeShapeType="1"/>
              </p:cNvSpPr>
              <p:nvPr/>
            </p:nvSpPr>
            <p:spPr bwMode="auto">
              <a:xfrm rot="5400000">
                <a:off x="2880" y="288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71" name="Line 47"/>
              <p:cNvSpPr>
                <a:spLocks noChangeShapeType="1"/>
              </p:cNvSpPr>
              <p:nvPr/>
            </p:nvSpPr>
            <p:spPr bwMode="auto">
              <a:xfrm rot="5400000">
                <a:off x="2880" y="672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72" name="Line 48"/>
              <p:cNvSpPr>
                <a:spLocks noChangeShapeType="1"/>
              </p:cNvSpPr>
              <p:nvPr/>
            </p:nvSpPr>
            <p:spPr bwMode="auto">
              <a:xfrm rot="5400000">
                <a:off x="2880" y="1056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73" name="Line 49"/>
              <p:cNvSpPr>
                <a:spLocks noChangeShapeType="1"/>
              </p:cNvSpPr>
              <p:nvPr/>
            </p:nvSpPr>
            <p:spPr bwMode="auto">
              <a:xfrm rot="5400000">
                <a:off x="2880" y="1248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74" name="Line 50"/>
              <p:cNvSpPr>
                <a:spLocks noChangeShapeType="1"/>
              </p:cNvSpPr>
              <p:nvPr/>
            </p:nvSpPr>
            <p:spPr bwMode="auto">
              <a:xfrm rot="5400000">
                <a:off x="2880" y="1440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75" name="Line 51"/>
              <p:cNvSpPr>
                <a:spLocks noChangeShapeType="1"/>
              </p:cNvSpPr>
              <p:nvPr/>
            </p:nvSpPr>
            <p:spPr bwMode="auto">
              <a:xfrm rot="5400000">
                <a:off x="2880" y="1632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76" name="Line 52"/>
              <p:cNvSpPr>
                <a:spLocks noChangeShapeType="1"/>
              </p:cNvSpPr>
              <p:nvPr/>
            </p:nvSpPr>
            <p:spPr bwMode="auto">
              <a:xfrm rot="5400000">
                <a:off x="2880" y="1824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77" name="Line 53"/>
              <p:cNvSpPr>
                <a:spLocks noChangeShapeType="1"/>
              </p:cNvSpPr>
              <p:nvPr/>
            </p:nvSpPr>
            <p:spPr bwMode="auto">
              <a:xfrm rot="5400000">
                <a:off x="2880" y="2016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78" name="Line 54"/>
              <p:cNvSpPr>
                <a:spLocks noChangeShapeType="1"/>
              </p:cNvSpPr>
              <p:nvPr/>
            </p:nvSpPr>
            <p:spPr bwMode="auto">
              <a:xfrm rot="5400000">
                <a:off x="2880" y="2208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79" name="Line 55"/>
              <p:cNvSpPr>
                <a:spLocks noChangeShapeType="1"/>
              </p:cNvSpPr>
              <p:nvPr/>
            </p:nvSpPr>
            <p:spPr bwMode="auto">
              <a:xfrm rot="5400000">
                <a:off x="2880" y="2400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80" name="Line 56"/>
              <p:cNvSpPr>
                <a:spLocks noChangeShapeType="1"/>
              </p:cNvSpPr>
              <p:nvPr/>
            </p:nvSpPr>
            <p:spPr bwMode="auto">
              <a:xfrm rot="5400000">
                <a:off x="2880" y="2592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81" name="Line 57"/>
              <p:cNvSpPr>
                <a:spLocks noChangeShapeType="1"/>
              </p:cNvSpPr>
              <p:nvPr/>
            </p:nvSpPr>
            <p:spPr bwMode="auto">
              <a:xfrm rot="5400000">
                <a:off x="2880" y="-2208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82" name="Line 58"/>
              <p:cNvSpPr>
                <a:spLocks noChangeShapeType="1"/>
              </p:cNvSpPr>
              <p:nvPr/>
            </p:nvSpPr>
            <p:spPr bwMode="auto">
              <a:xfrm rot="5400000">
                <a:off x="2880" y="-1824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83" name="Line 59"/>
              <p:cNvSpPr>
                <a:spLocks noChangeShapeType="1"/>
              </p:cNvSpPr>
              <p:nvPr/>
            </p:nvSpPr>
            <p:spPr bwMode="auto">
              <a:xfrm rot="5400000">
                <a:off x="2880" y="-1440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84" name="Line 60"/>
              <p:cNvSpPr>
                <a:spLocks noChangeShapeType="1"/>
              </p:cNvSpPr>
              <p:nvPr/>
            </p:nvSpPr>
            <p:spPr bwMode="auto">
              <a:xfrm rot="5400000">
                <a:off x="2880" y="-1056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85" name="Line 61"/>
              <p:cNvSpPr>
                <a:spLocks noChangeShapeType="1"/>
              </p:cNvSpPr>
              <p:nvPr/>
            </p:nvSpPr>
            <p:spPr bwMode="auto">
              <a:xfrm rot="5400000">
                <a:off x="2880" y="-672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86" name="Line 62"/>
              <p:cNvSpPr>
                <a:spLocks noChangeShapeType="1"/>
              </p:cNvSpPr>
              <p:nvPr/>
            </p:nvSpPr>
            <p:spPr bwMode="auto">
              <a:xfrm rot="5400000">
                <a:off x="2880" y="-288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87" name="Line 63"/>
              <p:cNvSpPr>
                <a:spLocks noChangeShapeType="1"/>
              </p:cNvSpPr>
              <p:nvPr/>
            </p:nvSpPr>
            <p:spPr bwMode="auto">
              <a:xfrm rot="5400000">
                <a:off x="2880" y="96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88" name="Line 64"/>
              <p:cNvSpPr>
                <a:spLocks noChangeShapeType="1"/>
              </p:cNvSpPr>
              <p:nvPr/>
            </p:nvSpPr>
            <p:spPr bwMode="auto">
              <a:xfrm rot="5400000">
                <a:off x="2880" y="480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89" name="Line 65"/>
              <p:cNvSpPr>
                <a:spLocks noChangeShapeType="1"/>
              </p:cNvSpPr>
              <p:nvPr/>
            </p:nvSpPr>
            <p:spPr bwMode="auto">
              <a:xfrm rot="5400000">
                <a:off x="2880" y="864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90" name="Line 66"/>
              <p:cNvSpPr>
                <a:spLocks noChangeShapeType="1"/>
              </p:cNvSpPr>
              <p:nvPr/>
            </p:nvSpPr>
            <p:spPr bwMode="auto">
              <a:xfrm rot="5400000">
                <a:off x="2880" y="2784"/>
                <a:ext cx="0" cy="5472"/>
              </a:xfrm>
              <a:prstGeom prst="line">
                <a:avLst/>
              </a:prstGeom>
              <a:noFill/>
              <a:ln w="3175">
                <a:solidFill>
                  <a:srgbClr val="B2B2B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2291" name="Group 67"/>
          <p:cNvGrpSpPr>
            <a:grpSpLocks/>
          </p:cNvGrpSpPr>
          <p:nvPr/>
        </p:nvGrpSpPr>
        <p:grpSpPr bwMode="auto">
          <a:xfrm>
            <a:off x="947738" y="2078038"/>
            <a:ext cx="1050925" cy="1000125"/>
            <a:chOff x="432" y="624"/>
            <a:chExt cx="1152" cy="1152"/>
          </a:xfrm>
        </p:grpSpPr>
        <p:cxnSp>
          <p:nvCxnSpPr>
            <p:cNvPr id="52292" name="AutoShape 68"/>
            <p:cNvCxnSpPr>
              <a:cxnSpLocks noChangeShapeType="1"/>
            </p:cNvCxnSpPr>
            <p:nvPr/>
          </p:nvCxnSpPr>
          <p:spPr bwMode="auto">
            <a:xfrm>
              <a:off x="432" y="624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293" name="AutoShape 69"/>
            <p:cNvCxnSpPr>
              <a:cxnSpLocks noChangeShapeType="1"/>
            </p:cNvCxnSpPr>
            <p:nvPr/>
          </p:nvCxnSpPr>
          <p:spPr bwMode="auto">
            <a:xfrm>
              <a:off x="993" y="639"/>
              <a:ext cx="15" cy="5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294" name="AutoShape 70"/>
            <p:cNvCxnSpPr>
              <a:cxnSpLocks noChangeShapeType="1"/>
            </p:cNvCxnSpPr>
            <p:nvPr/>
          </p:nvCxnSpPr>
          <p:spPr bwMode="auto">
            <a:xfrm flipV="1">
              <a:off x="1008" y="624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295" name="AutoShape 71"/>
            <p:cNvCxnSpPr>
              <a:cxnSpLocks noChangeShapeType="1"/>
            </p:cNvCxnSpPr>
            <p:nvPr/>
          </p:nvCxnSpPr>
          <p:spPr bwMode="auto">
            <a:xfrm>
              <a:off x="1008" y="1200"/>
              <a:ext cx="57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296" name="AutoShape 72"/>
            <p:cNvCxnSpPr>
              <a:cxnSpLocks noChangeShapeType="1"/>
            </p:cNvCxnSpPr>
            <p:nvPr/>
          </p:nvCxnSpPr>
          <p:spPr bwMode="auto">
            <a:xfrm>
              <a:off x="1008" y="1200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297" name="AutoShape 73"/>
            <p:cNvCxnSpPr>
              <a:cxnSpLocks noChangeShapeType="1"/>
            </p:cNvCxnSpPr>
            <p:nvPr/>
          </p:nvCxnSpPr>
          <p:spPr bwMode="auto">
            <a:xfrm>
              <a:off x="1008" y="1200"/>
              <a:ext cx="0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298" name="AutoShape 74"/>
            <p:cNvCxnSpPr>
              <a:cxnSpLocks noChangeShapeType="1"/>
            </p:cNvCxnSpPr>
            <p:nvPr/>
          </p:nvCxnSpPr>
          <p:spPr bwMode="auto">
            <a:xfrm flipV="1">
              <a:off x="432" y="1200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299" name="AutoShape 75"/>
            <p:cNvCxnSpPr>
              <a:cxnSpLocks noChangeShapeType="1"/>
            </p:cNvCxnSpPr>
            <p:nvPr/>
          </p:nvCxnSpPr>
          <p:spPr bwMode="auto">
            <a:xfrm>
              <a:off x="432" y="1200"/>
              <a:ext cx="57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pSp>
        <p:nvGrpSpPr>
          <p:cNvPr id="52300" name="Group 76"/>
          <p:cNvGrpSpPr>
            <a:grpSpLocks/>
          </p:cNvGrpSpPr>
          <p:nvPr/>
        </p:nvGrpSpPr>
        <p:grpSpPr bwMode="auto">
          <a:xfrm>
            <a:off x="947738" y="2078038"/>
            <a:ext cx="4200525" cy="3997325"/>
            <a:chOff x="432" y="624"/>
            <a:chExt cx="4608" cy="4608"/>
          </a:xfrm>
        </p:grpSpPr>
        <p:cxnSp>
          <p:nvCxnSpPr>
            <p:cNvPr id="52301" name="AutoShape 77"/>
            <p:cNvCxnSpPr>
              <a:cxnSpLocks noChangeShapeType="1"/>
            </p:cNvCxnSpPr>
            <p:nvPr/>
          </p:nvCxnSpPr>
          <p:spPr bwMode="auto">
            <a:xfrm>
              <a:off x="2736" y="2352"/>
              <a:ext cx="0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02" name="AutoShape 78"/>
            <p:cNvCxnSpPr>
              <a:cxnSpLocks noChangeShapeType="1"/>
            </p:cNvCxnSpPr>
            <p:nvPr/>
          </p:nvCxnSpPr>
          <p:spPr bwMode="auto">
            <a:xfrm flipH="1">
              <a:off x="2736" y="4080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03" name="AutoShape 79"/>
            <p:cNvCxnSpPr>
              <a:cxnSpLocks noChangeShapeType="1"/>
            </p:cNvCxnSpPr>
            <p:nvPr/>
          </p:nvCxnSpPr>
          <p:spPr bwMode="auto">
            <a:xfrm>
              <a:off x="432" y="2352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04" name="AutoShape 80"/>
            <p:cNvCxnSpPr>
              <a:cxnSpLocks noChangeShapeType="1"/>
            </p:cNvCxnSpPr>
            <p:nvPr/>
          </p:nvCxnSpPr>
          <p:spPr bwMode="auto">
            <a:xfrm>
              <a:off x="1008" y="2352"/>
              <a:ext cx="0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05" name="AutoShape 81"/>
            <p:cNvCxnSpPr>
              <a:cxnSpLocks noChangeShapeType="1"/>
            </p:cNvCxnSpPr>
            <p:nvPr/>
          </p:nvCxnSpPr>
          <p:spPr bwMode="auto">
            <a:xfrm flipH="1">
              <a:off x="1008" y="2352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06" name="AutoShape 82"/>
            <p:cNvCxnSpPr>
              <a:cxnSpLocks noChangeShapeType="1"/>
            </p:cNvCxnSpPr>
            <p:nvPr/>
          </p:nvCxnSpPr>
          <p:spPr bwMode="auto">
            <a:xfrm flipH="1">
              <a:off x="1008" y="2928"/>
              <a:ext cx="57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07" name="AutoShape 83"/>
            <p:cNvCxnSpPr>
              <a:cxnSpLocks noChangeShapeType="1"/>
            </p:cNvCxnSpPr>
            <p:nvPr/>
          </p:nvCxnSpPr>
          <p:spPr bwMode="auto">
            <a:xfrm>
              <a:off x="432" y="2928"/>
              <a:ext cx="57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08" name="AutoShape 84"/>
            <p:cNvCxnSpPr>
              <a:cxnSpLocks noChangeShapeType="1"/>
            </p:cNvCxnSpPr>
            <p:nvPr/>
          </p:nvCxnSpPr>
          <p:spPr bwMode="auto">
            <a:xfrm flipV="1">
              <a:off x="432" y="2928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09" name="AutoShape 85"/>
            <p:cNvCxnSpPr>
              <a:cxnSpLocks noChangeShapeType="1"/>
            </p:cNvCxnSpPr>
            <p:nvPr/>
          </p:nvCxnSpPr>
          <p:spPr bwMode="auto">
            <a:xfrm flipV="1">
              <a:off x="1008" y="2928"/>
              <a:ext cx="0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10" name="AutoShape 86"/>
            <p:cNvCxnSpPr>
              <a:cxnSpLocks noChangeShapeType="1"/>
            </p:cNvCxnSpPr>
            <p:nvPr/>
          </p:nvCxnSpPr>
          <p:spPr bwMode="auto">
            <a:xfrm flipH="1" flipV="1">
              <a:off x="1008" y="2928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11" name="AutoShape 87"/>
            <p:cNvCxnSpPr>
              <a:cxnSpLocks noChangeShapeType="1"/>
            </p:cNvCxnSpPr>
            <p:nvPr/>
          </p:nvCxnSpPr>
          <p:spPr bwMode="auto">
            <a:xfrm>
              <a:off x="432" y="4080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12" name="AutoShape 88"/>
            <p:cNvCxnSpPr>
              <a:cxnSpLocks noChangeShapeType="1"/>
            </p:cNvCxnSpPr>
            <p:nvPr/>
          </p:nvCxnSpPr>
          <p:spPr bwMode="auto">
            <a:xfrm>
              <a:off x="1008" y="4080"/>
              <a:ext cx="0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13" name="AutoShape 89"/>
            <p:cNvCxnSpPr>
              <a:cxnSpLocks noChangeShapeType="1"/>
            </p:cNvCxnSpPr>
            <p:nvPr/>
          </p:nvCxnSpPr>
          <p:spPr bwMode="auto">
            <a:xfrm flipH="1">
              <a:off x="1008" y="4080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14" name="AutoShape 90"/>
            <p:cNvCxnSpPr>
              <a:cxnSpLocks noChangeShapeType="1"/>
            </p:cNvCxnSpPr>
            <p:nvPr/>
          </p:nvCxnSpPr>
          <p:spPr bwMode="auto">
            <a:xfrm flipH="1">
              <a:off x="1008" y="4656"/>
              <a:ext cx="57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15" name="AutoShape 91"/>
            <p:cNvCxnSpPr>
              <a:cxnSpLocks noChangeShapeType="1"/>
            </p:cNvCxnSpPr>
            <p:nvPr/>
          </p:nvCxnSpPr>
          <p:spPr bwMode="auto">
            <a:xfrm>
              <a:off x="1008" y="4656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16" name="AutoShape 92"/>
            <p:cNvCxnSpPr>
              <a:cxnSpLocks noChangeShapeType="1"/>
            </p:cNvCxnSpPr>
            <p:nvPr/>
          </p:nvCxnSpPr>
          <p:spPr bwMode="auto">
            <a:xfrm>
              <a:off x="1008" y="4656"/>
              <a:ext cx="0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17" name="AutoShape 93"/>
            <p:cNvCxnSpPr>
              <a:cxnSpLocks noChangeShapeType="1"/>
            </p:cNvCxnSpPr>
            <p:nvPr/>
          </p:nvCxnSpPr>
          <p:spPr bwMode="auto">
            <a:xfrm flipH="1">
              <a:off x="432" y="4656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18" name="AutoShape 94"/>
            <p:cNvCxnSpPr>
              <a:cxnSpLocks noChangeShapeType="1"/>
            </p:cNvCxnSpPr>
            <p:nvPr/>
          </p:nvCxnSpPr>
          <p:spPr bwMode="auto">
            <a:xfrm flipH="1">
              <a:off x="432" y="4656"/>
              <a:ext cx="57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19" name="AutoShape 95"/>
            <p:cNvCxnSpPr>
              <a:cxnSpLocks noChangeShapeType="1"/>
            </p:cNvCxnSpPr>
            <p:nvPr/>
          </p:nvCxnSpPr>
          <p:spPr bwMode="auto">
            <a:xfrm>
              <a:off x="2160" y="624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20" name="AutoShape 96"/>
            <p:cNvCxnSpPr>
              <a:cxnSpLocks noChangeShapeType="1"/>
            </p:cNvCxnSpPr>
            <p:nvPr/>
          </p:nvCxnSpPr>
          <p:spPr bwMode="auto">
            <a:xfrm>
              <a:off x="2736" y="624"/>
              <a:ext cx="0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21" name="AutoShape 97"/>
            <p:cNvCxnSpPr>
              <a:cxnSpLocks noChangeShapeType="1"/>
            </p:cNvCxnSpPr>
            <p:nvPr/>
          </p:nvCxnSpPr>
          <p:spPr bwMode="auto">
            <a:xfrm flipH="1">
              <a:off x="2736" y="624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22" name="AutoShape 98"/>
            <p:cNvCxnSpPr>
              <a:cxnSpLocks noChangeShapeType="1"/>
            </p:cNvCxnSpPr>
            <p:nvPr/>
          </p:nvCxnSpPr>
          <p:spPr bwMode="auto">
            <a:xfrm flipH="1">
              <a:off x="2736" y="1200"/>
              <a:ext cx="57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23" name="AutoShape 99"/>
            <p:cNvCxnSpPr>
              <a:cxnSpLocks noChangeShapeType="1"/>
            </p:cNvCxnSpPr>
            <p:nvPr/>
          </p:nvCxnSpPr>
          <p:spPr bwMode="auto">
            <a:xfrm>
              <a:off x="2160" y="1200"/>
              <a:ext cx="57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24" name="AutoShape 100"/>
            <p:cNvCxnSpPr>
              <a:cxnSpLocks noChangeShapeType="1"/>
            </p:cNvCxnSpPr>
            <p:nvPr/>
          </p:nvCxnSpPr>
          <p:spPr bwMode="auto">
            <a:xfrm flipV="1">
              <a:off x="2160" y="1200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25" name="AutoShape 101"/>
            <p:cNvCxnSpPr>
              <a:cxnSpLocks noChangeShapeType="1"/>
            </p:cNvCxnSpPr>
            <p:nvPr/>
          </p:nvCxnSpPr>
          <p:spPr bwMode="auto">
            <a:xfrm flipV="1">
              <a:off x="2736" y="1200"/>
              <a:ext cx="0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26" name="AutoShape 102"/>
            <p:cNvCxnSpPr>
              <a:cxnSpLocks noChangeShapeType="1"/>
            </p:cNvCxnSpPr>
            <p:nvPr/>
          </p:nvCxnSpPr>
          <p:spPr bwMode="auto">
            <a:xfrm flipH="1" flipV="1">
              <a:off x="2736" y="1200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27" name="AutoShape 103"/>
            <p:cNvCxnSpPr>
              <a:cxnSpLocks noChangeShapeType="1"/>
            </p:cNvCxnSpPr>
            <p:nvPr/>
          </p:nvCxnSpPr>
          <p:spPr bwMode="auto">
            <a:xfrm>
              <a:off x="2160" y="2352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28" name="AutoShape 104"/>
            <p:cNvCxnSpPr>
              <a:cxnSpLocks noChangeShapeType="1"/>
            </p:cNvCxnSpPr>
            <p:nvPr/>
          </p:nvCxnSpPr>
          <p:spPr bwMode="auto">
            <a:xfrm flipH="1">
              <a:off x="2736" y="2352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29" name="AutoShape 105"/>
            <p:cNvCxnSpPr>
              <a:cxnSpLocks noChangeShapeType="1"/>
            </p:cNvCxnSpPr>
            <p:nvPr/>
          </p:nvCxnSpPr>
          <p:spPr bwMode="auto">
            <a:xfrm flipH="1">
              <a:off x="2736" y="2928"/>
              <a:ext cx="57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30" name="AutoShape 106"/>
            <p:cNvCxnSpPr>
              <a:cxnSpLocks noChangeShapeType="1"/>
            </p:cNvCxnSpPr>
            <p:nvPr/>
          </p:nvCxnSpPr>
          <p:spPr bwMode="auto">
            <a:xfrm>
              <a:off x="2160" y="2928"/>
              <a:ext cx="57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31" name="AutoShape 107"/>
            <p:cNvCxnSpPr>
              <a:cxnSpLocks noChangeShapeType="1"/>
            </p:cNvCxnSpPr>
            <p:nvPr/>
          </p:nvCxnSpPr>
          <p:spPr bwMode="auto">
            <a:xfrm flipV="1">
              <a:off x="2160" y="2928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32" name="AutoShape 108"/>
            <p:cNvCxnSpPr>
              <a:cxnSpLocks noChangeShapeType="1"/>
            </p:cNvCxnSpPr>
            <p:nvPr/>
          </p:nvCxnSpPr>
          <p:spPr bwMode="auto">
            <a:xfrm flipV="1">
              <a:off x="2736" y="2928"/>
              <a:ext cx="0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33" name="AutoShape 109"/>
            <p:cNvCxnSpPr>
              <a:cxnSpLocks noChangeShapeType="1"/>
            </p:cNvCxnSpPr>
            <p:nvPr/>
          </p:nvCxnSpPr>
          <p:spPr bwMode="auto">
            <a:xfrm flipH="1" flipV="1">
              <a:off x="2736" y="2928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34" name="AutoShape 110"/>
            <p:cNvCxnSpPr>
              <a:cxnSpLocks noChangeShapeType="1"/>
            </p:cNvCxnSpPr>
            <p:nvPr/>
          </p:nvCxnSpPr>
          <p:spPr bwMode="auto">
            <a:xfrm>
              <a:off x="2160" y="4080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35" name="AutoShape 111"/>
            <p:cNvCxnSpPr>
              <a:cxnSpLocks noChangeShapeType="1"/>
            </p:cNvCxnSpPr>
            <p:nvPr/>
          </p:nvCxnSpPr>
          <p:spPr bwMode="auto">
            <a:xfrm>
              <a:off x="2736" y="4080"/>
              <a:ext cx="0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36" name="AutoShape 112"/>
            <p:cNvCxnSpPr>
              <a:cxnSpLocks noChangeShapeType="1"/>
            </p:cNvCxnSpPr>
            <p:nvPr/>
          </p:nvCxnSpPr>
          <p:spPr bwMode="auto">
            <a:xfrm flipV="1">
              <a:off x="2160" y="4656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37" name="AutoShape 113"/>
            <p:cNvCxnSpPr>
              <a:cxnSpLocks noChangeShapeType="1"/>
            </p:cNvCxnSpPr>
            <p:nvPr/>
          </p:nvCxnSpPr>
          <p:spPr bwMode="auto">
            <a:xfrm>
              <a:off x="2160" y="4656"/>
              <a:ext cx="57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38" name="AutoShape 114"/>
            <p:cNvCxnSpPr>
              <a:cxnSpLocks noChangeShapeType="1"/>
            </p:cNvCxnSpPr>
            <p:nvPr/>
          </p:nvCxnSpPr>
          <p:spPr bwMode="auto">
            <a:xfrm flipV="1">
              <a:off x="2736" y="4656"/>
              <a:ext cx="0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39" name="AutoShape 115"/>
            <p:cNvCxnSpPr>
              <a:cxnSpLocks noChangeShapeType="1"/>
            </p:cNvCxnSpPr>
            <p:nvPr/>
          </p:nvCxnSpPr>
          <p:spPr bwMode="auto">
            <a:xfrm flipH="1" flipV="1">
              <a:off x="2736" y="4656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40" name="AutoShape 116"/>
            <p:cNvCxnSpPr>
              <a:cxnSpLocks noChangeShapeType="1"/>
            </p:cNvCxnSpPr>
            <p:nvPr/>
          </p:nvCxnSpPr>
          <p:spPr bwMode="auto">
            <a:xfrm flipH="1">
              <a:off x="2736" y="4656"/>
              <a:ext cx="57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41" name="AutoShape 117"/>
            <p:cNvCxnSpPr>
              <a:cxnSpLocks noChangeShapeType="1"/>
            </p:cNvCxnSpPr>
            <p:nvPr/>
          </p:nvCxnSpPr>
          <p:spPr bwMode="auto">
            <a:xfrm>
              <a:off x="3888" y="4656"/>
              <a:ext cx="57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42" name="AutoShape 118"/>
            <p:cNvCxnSpPr>
              <a:cxnSpLocks noChangeShapeType="1"/>
            </p:cNvCxnSpPr>
            <p:nvPr/>
          </p:nvCxnSpPr>
          <p:spPr bwMode="auto">
            <a:xfrm flipV="1">
              <a:off x="3888" y="4656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43" name="AutoShape 119"/>
            <p:cNvCxnSpPr>
              <a:cxnSpLocks noChangeShapeType="1"/>
            </p:cNvCxnSpPr>
            <p:nvPr/>
          </p:nvCxnSpPr>
          <p:spPr bwMode="auto">
            <a:xfrm flipV="1">
              <a:off x="4464" y="4656"/>
              <a:ext cx="0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44" name="AutoShape 120"/>
            <p:cNvCxnSpPr>
              <a:cxnSpLocks noChangeShapeType="1"/>
            </p:cNvCxnSpPr>
            <p:nvPr/>
          </p:nvCxnSpPr>
          <p:spPr bwMode="auto">
            <a:xfrm flipH="1" flipV="1">
              <a:off x="4464" y="4656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45" name="AutoShape 121"/>
            <p:cNvCxnSpPr>
              <a:cxnSpLocks noChangeShapeType="1"/>
            </p:cNvCxnSpPr>
            <p:nvPr/>
          </p:nvCxnSpPr>
          <p:spPr bwMode="auto">
            <a:xfrm flipH="1">
              <a:off x="4464" y="4656"/>
              <a:ext cx="57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46" name="AutoShape 122"/>
            <p:cNvCxnSpPr>
              <a:cxnSpLocks noChangeShapeType="1"/>
            </p:cNvCxnSpPr>
            <p:nvPr/>
          </p:nvCxnSpPr>
          <p:spPr bwMode="auto">
            <a:xfrm flipH="1">
              <a:off x="4464" y="4080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47" name="AutoShape 123"/>
            <p:cNvCxnSpPr>
              <a:cxnSpLocks noChangeShapeType="1"/>
            </p:cNvCxnSpPr>
            <p:nvPr/>
          </p:nvCxnSpPr>
          <p:spPr bwMode="auto">
            <a:xfrm>
              <a:off x="4464" y="4080"/>
              <a:ext cx="0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48" name="AutoShape 124"/>
            <p:cNvCxnSpPr>
              <a:cxnSpLocks noChangeShapeType="1"/>
            </p:cNvCxnSpPr>
            <p:nvPr/>
          </p:nvCxnSpPr>
          <p:spPr bwMode="auto">
            <a:xfrm>
              <a:off x="3888" y="4080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49" name="AutoShape 125"/>
            <p:cNvCxnSpPr>
              <a:cxnSpLocks noChangeShapeType="1"/>
            </p:cNvCxnSpPr>
            <p:nvPr/>
          </p:nvCxnSpPr>
          <p:spPr bwMode="auto">
            <a:xfrm flipV="1">
              <a:off x="3888" y="2928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50" name="AutoShape 126"/>
            <p:cNvCxnSpPr>
              <a:cxnSpLocks noChangeShapeType="1"/>
            </p:cNvCxnSpPr>
            <p:nvPr/>
          </p:nvCxnSpPr>
          <p:spPr bwMode="auto">
            <a:xfrm flipV="1">
              <a:off x="4464" y="2928"/>
              <a:ext cx="0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51" name="AutoShape 127"/>
            <p:cNvCxnSpPr>
              <a:cxnSpLocks noChangeShapeType="1"/>
            </p:cNvCxnSpPr>
            <p:nvPr/>
          </p:nvCxnSpPr>
          <p:spPr bwMode="auto">
            <a:xfrm flipH="1" flipV="1">
              <a:off x="4464" y="2928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52" name="AutoShape 128"/>
            <p:cNvCxnSpPr>
              <a:cxnSpLocks noChangeShapeType="1"/>
            </p:cNvCxnSpPr>
            <p:nvPr/>
          </p:nvCxnSpPr>
          <p:spPr bwMode="auto">
            <a:xfrm flipH="1">
              <a:off x="4464" y="2928"/>
              <a:ext cx="57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53" name="AutoShape 129"/>
            <p:cNvCxnSpPr>
              <a:cxnSpLocks noChangeShapeType="1"/>
            </p:cNvCxnSpPr>
            <p:nvPr/>
          </p:nvCxnSpPr>
          <p:spPr bwMode="auto">
            <a:xfrm flipH="1">
              <a:off x="4464" y="2352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54" name="AutoShape 130"/>
            <p:cNvCxnSpPr>
              <a:cxnSpLocks noChangeShapeType="1"/>
            </p:cNvCxnSpPr>
            <p:nvPr/>
          </p:nvCxnSpPr>
          <p:spPr bwMode="auto">
            <a:xfrm>
              <a:off x="4464" y="2352"/>
              <a:ext cx="0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55" name="AutoShape 131"/>
            <p:cNvCxnSpPr>
              <a:cxnSpLocks noChangeShapeType="1"/>
            </p:cNvCxnSpPr>
            <p:nvPr/>
          </p:nvCxnSpPr>
          <p:spPr bwMode="auto">
            <a:xfrm>
              <a:off x="3888" y="2352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56" name="AutoShape 132"/>
            <p:cNvCxnSpPr>
              <a:cxnSpLocks noChangeShapeType="1"/>
            </p:cNvCxnSpPr>
            <p:nvPr/>
          </p:nvCxnSpPr>
          <p:spPr bwMode="auto">
            <a:xfrm>
              <a:off x="3888" y="2928"/>
              <a:ext cx="57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57" name="AutoShape 133"/>
            <p:cNvCxnSpPr>
              <a:cxnSpLocks noChangeShapeType="1"/>
            </p:cNvCxnSpPr>
            <p:nvPr/>
          </p:nvCxnSpPr>
          <p:spPr bwMode="auto">
            <a:xfrm flipV="1">
              <a:off x="3888" y="1200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58" name="AutoShape 134"/>
            <p:cNvCxnSpPr>
              <a:cxnSpLocks noChangeShapeType="1"/>
            </p:cNvCxnSpPr>
            <p:nvPr/>
          </p:nvCxnSpPr>
          <p:spPr bwMode="auto">
            <a:xfrm>
              <a:off x="3873" y="639"/>
              <a:ext cx="591" cy="5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59" name="AutoShape 135"/>
            <p:cNvCxnSpPr>
              <a:cxnSpLocks noChangeShapeType="1"/>
            </p:cNvCxnSpPr>
            <p:nvPr/>
          </p:nvCxnSpPr>
          <p:spPr bwMode="auto">
            <a:xfrm>
              <a:off x="3888" y="1200"/>
              <a:ext cx="57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60" name="AutoShape 136"/>
            <p:cNvCxnSpPr>
              <a:cxnSpLocks noChangeShapeType="1"/>
            </p:cNvCxnSpPr>
            <p:nvPr/>
          </p:nvCxnSpPr>
          <p:spPr bwMode="auto">
            <a:xfrm flipV="1">
              <a:off x="4464" y="1200"/>
              <a:ext cx="0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61" name="AutoShape 137"/>
            <p:cNvCxnSpPr>
              <a:cxnSpLocks noChangeShapeType="1"/>
            </p:cNvCxnSpPr>
            <p:nvPr/>
          </p:nvCxnSpPr>
          <p:spPr bwMode="auto">
            <a:xfrm flipH="1" flipV="1">
              <a:off x="4464" y="1200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62" name="AutoShape 138"/>
            <p:cNvCxnSpPr>
              <a:cxnSpLocks noChangeShapeType="1"/>
            </p:cNvCxnSpPr>
            <p:nvPr/>
          </p:nvCxnSpPr>
          <p:spPr bwMode="auto">
            <a:xfrm flipH="1">
              <a:off x="4464" y="1200"/>
              <a:ext cx="57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63" name="AutoShape 139"/>
            <p:cNvCxnSpPr>
              <a:cxnSpLocks noChangeShapeType="1"/>
            </p:cNvCxnSpPr>
            <p:nvPr/>
          </p:nvCxnSpPr>
          <p:spPr bwMode="auto">
            <a:xfrm flipH="1">
              <a:off x="4464" y="624"/>
              <a:ext cx="576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64" name="AutoShape 140"/>
            <p:cNvCxnSpPr>
              <a:cxnSpLocks noChangeShapeType="1"/>
            </p:cNvCxnSpPr>
            <p:nvPr/>
          </p:nvCxnSpPr>
          <p:spPr bwMode="auto">
            <a:xfrm>
              <a:off x="4464" y="624"/>
              <a:ext cx="0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pSp>
        <p:nvGrpSpPr>
          <p:cNvPr id="52365" name="Group 141"/>
          <p:cNvGrpSpPr>
            <a:grpSpLocks/>
          </p:cNvGrpSpPr>
          <p:nvPr/>
        </p:nvGrpSpPr>
        <p:grpSpPr bwMode="auto">
          <a:xfrm>
            <a:off x="1473200" y="2568575"/>
            <a:ext cx="3149600" cy="2997200"/>
            <a:chOff x="1008" y="1200"/>
            <a:chExt cx="3456" cy="3456"/>
          </a:xfrm>
        </p:grpSpPr>
        <p:cxnSp>
          <p:nvCxnSpPr>
            <p:cNvPr id="52366" name="AutoShape 142"/>
            <p:cNvCxnSpPr>
              <a:cxnSpLocks noChangeShapeType="1"/>
            </p:cNvCxnSpPr>
            <p:nvPr/>
          </p:nvCxnSpPr>
          <p:spPr bwMode="auto">
            <a:xfrm flipV="1">
              <a:off x="1008" y="2928"/>
              <a:ext cx="1728" cy="172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67" name="AutoShape 143"/>
            <p:cNvCxnSpPr>
              <a:cxnSpLocks noChangeShapeType="1"/>
            </p:cNvCxnSpPr>
            <p:nvPr/>
          </p:nvCxnSpPr>
          <p:spPr bwMode="auto">
            <a:xfrm flipV="1">
              <a:off x="2736" y="2928"/>
              <a:ext cx="0" cy="172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68" name="AutoShape 144"/>
            <p:cNvCxnSpPr>
              <a:cxnSpLocks noChangeShapeType="1"/>
            </p:cNvCxnSpPr>
            <p:nvPr/>
          </p:nvCxnSpPr>
          <p:spPr bwMode="auto">
            <a:xfrm flipH="1" flipV="1">
              <a:off x="2736" y="2928"/>
              <a:ext cx="1728" cy="172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69" name="AutoShape 145"/>
            <p:cNvCxnSpPr>
              <a:cxnSpLocks noChangeShapeType="1"/>
            </p:cNvCxnSpPr>
            <p:nvPr/>
          </p:nvCxnSpPr>
          <p:spPr bwMode="auto">
            <a:xfrm flipH="1">
              <a:off x="2736" y="2928"/>
              <a:ext cx="1728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70" name="AutoShape 146"/>
            <p:cNvCxnSpPr>
              <a:cxnSpLocks noChangeShapeType="1"/>
            </p:cNvCxnSpPr>
            <p:nvPr/>
          </p:nvCxnSpPr>
          <p:spPr bwMode="auto">
            <a:xfrm>
              <a:off x="1008" y="2928"/>
              <a:ext cx="1728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71" name="AutoShape 147"/>
            <p:cNvCxnSpPr>
              <a:cxnSpLocks noChangeShapeType="1"/>
            </p:cNvCxnSpPr>
            <p:nvPr/>
          </p:nvCxnSpPr>
          <p:spPr bwMode="auto">
            <a:xfrm>
              <a:off x="1008" y="1200"/>
              <a:ext cx="1728" cy="172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72" name="AutoShape 148"/>
            <p:cNvCxnSpPr>
              <a:cxnSpLocks noChangeShapeType="1"/>
            </p:cNvCxnSpPr>
            <p:nvPr/>
          </p:nvCxnSpPr>
          <p:spPr bwMode="auto">
            <a:xfrm>
              <a:off x="2736" y="1200"/>
              <a:ext cx="0" cy="172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2373" name="AutoShape 149"/>
            <p:cNvCxnSpPr>
              <a:cxnSpLocks noChangeShapeType="1"/>
            </p:cNvCxnSpPr>
            <p:nvPr/>
          </p:nvCxnSpPr>
          <p:spPr bwMode="auto">
            <a:xfrm flipH="1">
              <a:off x="2736" y="1200"/>
              <a:ext cx="1728" cy="172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sp>
        <p:nvSpPr>
          <p:cNvPr id="52374" name="Rectangle 150"/>
          <p:cNvSpPr>
            <a:spLocks noChangeArrowheads="1"/>
          </p:cNvSpPr>
          <p:nvPr/>
        </p:nvSpPr>
        <p:spPr bwMode="auto">
          <a:xfrm>
            <a:off x="685800" y="1828800"/>
            <a:ext cx="525463" cy="500063"/>
          </a:xfrm>
          <a:prstGeom prst="rect">
            <a:avLst/>
          </a:prstGeom>
          <a:solidFill>
            <a:srgbClr val="3399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375" name="Oval 151"/>
          <p:cNvSpPr>
            <a:spLocks noChangeArrowheads="1"/>
          </p:cNvSpPr>
          <p:nvPr/>
        </p:nvSpPr>
        <p:spPr bwMode="auto">
          <a:xfrm>
            <a:off x="931863" y="2065338"/>
            <a:ext cx="44450" cy="412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376" name="Oval 152"/>
          <p:cNvSpPr>
            <a:spLocks noChangeArrowheads="1"/>
          </p:cNvSpPr>
          <p:nvPr/>
        </p:nvSpPr>
        <p:spPr bwMode="auto">
          <a:xfrm>
            <a:off x="1449388" y="2554288"/>
            <a:ext cx="42862" cy="412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377" name="Oval 153"/>
          <p:cNvSpPr>
            <a:spLocks noChangeArrowheads="1"/>
          </p:cNvSpPr>
          <p:nvPr/>
        </p:nvSpPr>
        <p:spPr bwMode="auto">
          <a:xfrm>
            <a:off x="3030538" y="4052888"/>
            <a:ext cx="42862" cy="412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" name="Footer Placeholder 15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2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2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0" grpId="0" animBg="1"/>
      <p:bldP spid="52231" grpId="0" animBg="1"/>
      <p:bldP spid="52374" grpId="0" animBg="1"/>
      <p:bldP spid="52375" grpId="0" animBg="1"/>
      <p:bldP spid="52376" grpId="0" animBg="1"/>
      <p:bldP spid="5237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ADFA1-9700-458C-82D9-5F75A219A43D}" type="slidenum">
              <a:rPr lang="en-US" altLang="ja-JP"/>
              <a:pPr/>
              <a:t>17</a:t>
            </a:fld>
            <a:endParaRPr lang="en-US" altLang="ja-JP"/>
          </a:p>
        </p:txBody>
      </p:sp>
      <p:pic>
        <p:nvPicPr>
          <p:cNvPr id="46422" name="Picture 1366" descr="plan_klein"/>
          <p:cNvPicPr>
            <a:picLocks noChangeAspect="1" noChangeArrowheads="1"/>
          </p:cNvPicPr>
          <p:nvPr/>
        </p:nvPicPr>
        <p:blipFill>
          <a:blip r:embed="rId2">
            <a:lum bright="16000" contrast="-24000"/>
          </a:blip>
          <a:srcRect/>
          <a:stretch>
            <a:fillRect/>
          </a:stretch>
        </p:blipFill>
        <p:spPr bwMode="auto">
          <a:xfrm>
            <a:off x="1123950" y="1619250"/>
            <a:ext cx="4721225" cy="449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الگوريتم پيشنهادی 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TGRID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60000"/>
              <a:buFont typeface="Wingdings" pitchFamily="2" charset="2"/>
              <a:buChar char="Ø"/>
            </a:pP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مديريت موقعيت</a:t>
            </a:r>
            <a:endParaRPr lang="fa-IR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 typeface="Wingdings" pitchFamily="2" charset="2"/>
              <a:buNone/>
            </a:pPr>
            <a:endParaRPr lang="en-US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6253" name="Rectangle 1197"/>
          <p:cNvSpPr>
            <a:spLocks noChangeArrowheads="1"/>
          </p:cNvSpPr>
          <p:nvPr/>
        </p:nvSpPr>
        <p:spPr bwMode="auto">
          <a:xfrm>
            <a:off x="1778000" y="4572000"/>
            <a:ext cx="482600" cy="482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r" rtl="1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kumimoji="1" lang="en-US" sz="2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otus" pitchFamily="2" charset="-78"/>
              <a:ea typeface="ＭＳ Ｐゴシック" pitchFamily="34" charset="-128"/>
            </a:endParaRPr>
          </a:p>
        </p:txBody>
      </p:sp>
      <p:grpSp>
        <p:nvGrpSpPr>
          <p:cNvPr id="46423" name="Group 1367"/>
          <p:cNvGrpSpPr>
            <a:grpSpLocks/>
          </p:cNvGrpSpPr>
          <p:nvPr/>
        </p:nvGrpSpPr>
        <p:grpSpPr bwMode="auto">
          <a:xfrm>
            <a:off x="1295400" y="1676400"/>
            <a:ext cx="4352925" cy="4343400"/>
            <a:chOff x="816" y="1056"/>
            <a:chExt cx="2742" cy="2736"/>
          </a:xfrm>
        </p:grpSpPr>
        <p:sp>
          <p:nvSpPr>
            <p:cNvPr id="46309" name="Line 1253"/>
            <p:cNvSpPr>
              <a:spLocks noChangeShapeType="1"/>
            </p:cNvSpPr>
            <p:nvPr/>
          </p:nvSpPr>
          <p:spPr bwMode="auto">
            <a:xfrm>
              <a:off x="816" y="1056"/>
              <a:ext cx="2736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10" name="Line 1254"/>
            <p:cNvSpPr>
              <a:spLocks noChangeShapeType="1"/>
            </p:cNvSpPr>
            <p:nvPr/>
          </p:nvSpPr>
          <p:spPr bwMode="auto">
            <a:xfrm>
              <a:off x="816" y="1360"/>
              <a:ext cx="2736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11" name="Line 1255"/>
            <p:cNvSpPr>
              <a:spLocks noChangeShapeType="1"/>
            </p:cNvSpPr>
            <p:nvPr/>
          </p:nvSpPr>
          <p:spPr bwMode="auto">
            <a:xfrm>
              <a:off x="822" y="1664"/>
              <a:ext cx="2736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12" name="Line 1256"/>
            <p:cNvSpPr>
              <a:spLocks noChangeShapeType="1"/>
            </p:cNvSpPr>
            <p:nvPr/>
          </p:nvSpPr>
          <p:spPr bwMode="auto">
            <a:xfrm>
              <a:off x="816" y="1968"/>
              <a:ext cx="2736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13" name="Line 1257"/>
            <p:cNvSpPr>
              <a:spLocks noChangeShapeType="1"/>
            </p:cNvSpPr>
            <p:nvPr/>
          </p:nvSpPr>
          <p:spPr bwMode="auto">
            <a:xfrm>
              <a:off x="816" y="2272"/>
              <a:ext cx="2736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14" name="Line 1258"/>
            <p:cNvSpPr>
              <a:spLocks noChangeShapeType="1"/>
            </p:cNvSpPr>
            <p:nvPr/>
          </p:nvSpPr>
          <p:spPr bwMode="auto">
            <a:xfrm>
              <a:off x="816" y="2576"/>
              <a:ext cx="2736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15" name="Line 1259"/>
            <p:cNvSpPr>
              <a:spLocks noChangeShapeType="1"/>
            </p:cNvSpPr>
            <p:nvPr/>
          </p:nvSpPr>
          <p:spPr bwMode="auto">
            <a:xfrm>
              <a:off x="816" y="2880"/>
              <a:ext cx="2736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16" name="Line 1260"/>
            <p:cNvSpPr>
              <a:spLocks noChangeShapeType="1"/>
            </p:cNvSpPr>
            <p:nvPr/>
          </p:nvSpPr>
          <p:spPr bwMode="auto">
            <a:xfrm>
              <a:off x="816" y="3184"/>
              <a:ext cx="2736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17" name="Line 1261"/>
            <p:cNvSpPr>
              <a:spLocks noChangeShapeType="1"/>
            </p:cNvSpPr>
            <p:nvPr/>
          </p:nvSpPr>
          <p:spPr bwMode="auto">
            <a:xfrm>
              <a:off x="816" y="3488"/>
              <a:ext cx="2736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18" name="Line 1262"/>
            <p:cNvSpPr>
              <a:spLocks noChangeShapeType="1"/>
            </p:cNvSpPr>
            <p:nvPr/>
          </p:nvSpPr>
          <p:spPr bwMode="auto">
            <a:xfrm>
              <a:off x="816" y="3792"/>
              <a:ext cx="2736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19" name="Line 1263"/>
            <p:cNvSpPr>
              <a:spLocks noChangeShapeType="1"/>
            </p:cNvSpPr>
            <p:nvPr/>
          </p:nvSpPr>
          <p:spPr bwMode="auto">
            <a:xfrm>
              <a:off x="816" y="1056"/>
              <a:ext cx="0" cy="2736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20" name="Line 1264"/>
            <p:cNvSpPr>
              <a:spLocks noChangeShapeType="1"/>
            </p:cNvSpPr>
            <p:nvPr/>
          </p:nvSpPr>
          <p:spPr bwMode="auto">
            <a:xfrm>
              <a:off x="1120" y="1056"/>
              <a:ext cx="0" cy="2736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21" name="Line 1265"/>
            <p:cNvSpPr>
              <a:spLocks noChangeShapeType="1"/>
            </p:cNvSpPr>
            <p:nvPr/>
          </p:nvSpPr>
          <p:spPr bwMode="auto">
            <a:xfrm>
              <a:off x="1424" y="1056"/>
              <a:ext cx="0" cy="2736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22" name="Line 1266"/>
            <p:cNvSpPr>
              <a:spLocks noChangeShapeType="1"/>
            </p:cNvSpPr>
            <p:nvPr/>
          </p:nvSpPr>
          <p:spPr bwMode="auto">
            <a:xfrm>
              <a:off x="1728" y="1056"/>
              <a:ext cx="0" cy="2736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23" name="Line 1267"/>
            <p:cNvSpPr>
              <a:spLocks noChangeShapeType="1"/>
            </p:cNvSpPr>
            <p:nvPr/>
          </p:nvSpPr>
          <p:spPr bwMode="auto">
            <a:xfrm>
              <a:off x="2032" y="1056"/>
              <a:ext cx="0" cy="2736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24" name="Line 1268"/>
            <p:cNvSpPr>
              <a:spLocks noChangeShapeType="1"/>
            </p:cNvSpPr>
            <p:nvPr/>
          </p:nvSpPr>
          <p:spPr bwMode="auto">
            <a:xfrm>
              <a:off x="2336" y="1056"/>
              <a:ext cx="0" cy="2736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25" name="Line 1269"/>
            <p:cNvSpPr>
              <a:spLocks noChangeShapeType="1"/>
            </p:cNvSpPr>
            <p:nvPr/>
          </p:nvSpPr>
          <p:spPr bwMode="auto">
            <a:xfrm>
              <a:off x="2640" y="1056"/>
              <a:ext cx="0" cy="2736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26" name="Line 1270"/>
            <p:cNvSpPr>
              <a:spLocks noChangeShapeType="1"/>
            </p:cNvSpPr>
            <p:nvPr/>
          </p:nvSpPr>
          <p:spPr bwMode="auto">
            <a:xfrm>
              <a:off x="2944" y="1056"/>
              <a:ext cx="0" cy="2736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27" name="Line 1271"/>
            <p:cNvSpPr>
              <a:spLocks noChangeShapeType="1"/>
            </p:cNvSpPr>
            <p:nvPr/>
          </p:nvSpPr>
          <p:spPr bwMode="auto">
            <a:xfrm>
              <a:off x="3248" y="1056"/>
              <a:ext cx="0" cy="2736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328" name="Line 1272"/>
          <p:cNvSpPr>
            <a:spLocks noChangeShapeType="1"/>
          </p:cNvSpPr>
          <p:nvPr/>
        </p:nvSpPr>
        <p:spPr bwMode="auto">
          <a:xfrm>
            <a:off x="5638800" y="1676400"/>
            <a:ext cx="0" cy="4343400"/>
          </a:xfrm>
          <a:prstGeom prst="line">
            <a:avLst/>
          </a:prstGeom>
          <a:noFill/>
          <a:ln w="12700" cap="rnd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46329" name="AutoShape 1273"/>
          <p:cNvCxnSpPr>
            <a:cxnSpLocks noChangeShapeType="1"/>
          </p:cNvCxnSpPr>
          <p:nvPr/>
        </p:nvCxnSpPr>
        <p:spPr bwMode="auto">
          <a:xfrm>
            <a:off x="1536700" y="19050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30" name="AutoShape 1274"/>
          <p:cNvCxnSpPr>
            <a:cxnSpLocks noChangeShapeType="1"/>
          </p:cNvCxnSpPr>
          <p:nvPr/>
        </p:nvCxnSpPr>
        <p:spPr bwMode="auto">
          <a:xfrm>
            <a:off x="2006600" y="1917700"/>
            <a:ext cx="12700" cy="4699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31" name="AutoShape 1275"/>
          <p:cNvCxnSpPr>
            <a:cxnSpLocks noChangeShapeType="1"/>
          </p:cNvCxnSpPr>
          <p:nvPr/>
        </p:nvCxnSpPr>
        <p:spPr bwMode="auto">
          <a:xfrm flipV="1">
            <a:off x="2019300" y="19050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32" name="AutoShape 1276"/>
          <p:cNvCxnSpPr>
            <a:cxnSpLocks noChangeShapeType="1"/>
          </p:cNvCxnSpPr>
          <p:nvPr/>
        </p:nvCxnSpPr>
        <p:spPr bwMode="auto">
          <a:xfrm>
            <a:off x="2019300" y="2387600"/>
            <a:ext cx="4826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33" name="AutoShape 1277"/>
          <p:cNvCxnSpPr>
            <a:cxnSpLocks noChangeShapeType="1"/>
          </p:cNvCxnSpPr>
          <p:nvPr/>
        </p:nvCxnSpPr>
        <p:spPr bwMode="auto">
          <a:xfrm>
            <a:off x="2019300" y="23876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34" name="AutoShape 1278"/>
          <p:cNvCxnSpPr>
            <a:cxnSpLocks noChangeShapeType="1"/>
          </p:cNvCxnSpPr>
          <p:nvPr/>
        </p:nvCxnSpPr>
        <p:spPr bwMode="auto">
          <a:xfrm>
            <a:off x="2019300" y="2387600"/>
            <a:ext cx="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35" name="AutoShape 1279"/>
          <p:cNvCxnSpPr>
            <a:cxnSpLocks noChangeShapeType="1"/>
          </p:cNvCxnSpPr>
          <p:nvPr/>
        </p:nvCxnSpPr>
        <p:spPr bwMode="auto">
          <a:xfrm flipV="1">
            <a:off x="1536700" y="23876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36" name="AutoShape 1280"/>
          <p:cNvCxnSpPr>
            <a:cxnSpLocks noChangeShapeType="1"/>
          </p:cNvCxnSpPr>
          <p:nvPr/>
        </p:nvCxnSpPr>
        <p:spPr bwMode="auto">
          <a:xfrm>
            <a:off x="1536700" y="2387600"/>
            <a:ext cx="4826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37" name="AutoShape 1281"/>
          <p:cNvCxnSpPr>
            <a:cxnSpLocks noChangeShapeType="1"/>
          </p:cNvCxnSpPr>
          <p:nvPr/>
        </p:nvCxnSpPr>
        <p:spPr bwMode="auto">
          <a:xfrm>
            <a:off x="1536700" y="33528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38" name="AutoShape 1282"/>
          <p:cNvCxnSpPr>
            <a:cxnSpLocks noChangeShapeType="1"/>
          </p:cNvCxnSpPr>
          <p:nvPr/>
        </p:nvCxnSpPr>
        <p:spPr bwMode="auto">
          <a:xfrm>
            <a:off x="2019300" y="3352800"/>
            <a:ext cx="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39" name="AutoShape 1283"/>
          <p:cNvCxnSpPr>
            <a:cxnSpLocks noChangeShapeType="1"/>
          </p:cNvCxnSpPr>
          <p:nvPr/>
        </p:nvCxnSpPr>
        <p:spPr bwMode="auto">
          <a:xfrm flipH="1">
            <a:off x="2019300" y="33528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40" name="AutoShape 1284"/>
          <p:cNvCxnSpPr>
            <a:cxnSpLocks noChangeShapeType="1"/>
          </p:cNvCxnSpPr>
          <p:nvPr/>
        </p:nvCxnSpPr>
        <p:spPr bwMode="auto">
          <a:xfrm flipH="1">
            <a:off x="2019300" y="3835400"/>
            <a:ext cx="4826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41" name="AutoShape 1285"/>
          <p:cNvCxnSpPr>
            <a:cxnSpLocks noChangeShapeType="1"/>
          </p:cNvCxnSpPr>
          <p:nvPr/>
        </p:nvCxnSpPr>
        <p:spPr bwMode="auto">
          <a:xfrm>
            <a:off x="1536700" y="3835400"/>
            <a:ext cx="4826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42" name="AutoShape 1286"/>
          <p:cNvCxnSpPr>
            <a:cxnSpLocks noChangeShapeType="1"/>
          </p:cNvCxnSpPr>
          <p:nvPr/>
        </p:nvCxnSpPr>
        <p:spPr bwMode="auto">
          <a:xfrm flipV="1">
            <a:off x="1536700" y="38354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43" name="AutoShape 1287"/>
          <p:cNvCxnSpPr>
            <a:cxnSpLocks noChangeShapeType="1"/>
          </p:cNvCxnSpPr>
          <p:nvPr/>
        </p:nvCxnSpPr>
        <p:spPr bwMode="auto">
          <a:xfrm flipV="1">
            <a:off x="2019300" y="3835400"/>
            <a:ext cx="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44" name="AutoShape 1288"/>
          <p:cNvCxnSpPr>
            <a:cxnSpLocks noChangeShapeType="1"/>
          </p:cNvCxnSpPr>
          <p:nvPr/>
        </p:nvCxnSpPr>
        <p:spPr bwMode="auto">
          <a:xfrm flipH="1" flipV="1">
            <a:off x="2019300" y="38354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45" name="AutoShape 1289"/>
          <p:cNvCxnSpPr>
            <a:cxnSpLocks noChangeShapeType="1"/>
          </p:cNvCxnSpPr>
          <p:nvPr/>
        </p:nvCxnSpPr>
        <p:spPr bwMode="auto">
          <a:xfrm>
            <a:off x="1536700" y="48006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46" name="AutoShape 1290"/>
          <p:cNvCxnSpPr>
            <a:cxnSpLocks noChangeShapeType="1"/>
          </p:cNvCxnSpPr>
          <p:nvPr/>
        </p:nvCxnSpPr>
        <p:spPr bwMode="auto">
          <a:xfrm>
            <a:off x="2019300" y="4800600"/>
            <a:ext cx="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47" name="AutoShape 1291"/>
          <p:cNvCxnSpPr>
            <a:cxnSpLocks noChangeShapeType="1"/>
          </p:cNvCxnSpPr>
          <p:nvPr/>
        </p:nvCxnSpPr>
        <p:spPr bwMode="auto">
          <a:xfrm flipH="1">
            <a:off x="2019300" y="48006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48" name="AutoShape 1292"/>
          <p:cNvCxnSpPr>
            <a:cxnSpLocks noChangeShapeType="1"/>
          </p:cNvCxnSpPr>
          <p:nvPr/>
        </p:nvCxnSpPr>
        <p:spPr bwMode="auto">
          <a:xfrm flipH="1">
            <a:off x="2019300" y="5283200"/>
            <a:ext cx="4826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49" name="AutoShape 1293"/>
          <p:cNvCxnSpPr>
            <a:cxnSpLocks noChangeShapeType="1"/>
          </p:cNvCxnSpPr>
          <p:nvPr/>
        </p:nvCxnSpPr>
        <p:spPr bwMode="auto">
          <a:xfrm>
            <a:off x="2019300" y="52832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50" name="AutoShape 1294"/>
          <p:cNvCxnSpPr>
            <a:cxnSpLocks noChangeShapeType="1"/>
          </p:cNvCxnSpPr>
          <p:nvPr/>
        </p:nvCxnSpPr>
        <p:spPr bwMode="auto">
          <a:xfrm>
            <a:off x="2019300" y="5283200"/>
            <a:ext cx="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51" name="AutoShape 1295"/>
          <p:cNvCxnSpPr>
            <a:cxnSpLocks noChangeShapeType="1"/>
          </p:cNvCxnSpPr>
          <p:nvPr/>
        </p:nvCxnSpPr>
        <p:spPr bwMode="auto">
          <a:xfrm flipH="1">
            <a:off x="1536700" y="52832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52" name="AutoShape 1296"/>
          <p:cNvCxnSpPr>
            <a:cxnSpLocks noChangeShapeType="1"/>
          </p:cNvCxnSpPr>
          <p:nvPr/>
        </p:nvCxnSpPr>
        <p:spPr bwMode="auto">
          <a:xfrm flipH="1">
            <a:off x="1536700" y="5283200"/>
            <a:ext cx="4826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53" name="AutoShape 1297"/>
          <p:cNvCxnSpPr>
            <a:cxnSpLocks noChangeShapeType="1"/>
          </p:cNvCxnSpPr>
          <p:nvPr/>
        </p:nvCxnSpPr>
        <p:spPr bwMode="auto">
          <a:xfrm>
            <a:off x="2984500" y="19050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54" name="AutoShape 1298"/>
          <p:cNvCxnSpPr>
            <a:cxnSpLocks noChangeShapeType="1"/>
          </p:cNvCxnSpPr>
          <p:nvPr/>
        </p:nvCxnSpPr>
        <p:spPr bwMode="auto">
          <a:xfrm>
            <a:off x="3467100" y="1905000"/>
            <a:ext cx="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55" name="AutoShape 1299"/>
          <p:cNvCxnSpPr>
            <a:cxnSpLocks noChangeShapeType="1"/>
          </p:cNvCxnSpPr>
          <p:nvPr/>
        </p:nvCxnSpPr>
        <p:spPr bwMode="auto">
          <a:xfrm flipH="1">
            <a:off x="3467100" y="19050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56" name="AutoShape 1300"/>
          <p:cNvCxnSpPr>
            <a:cxnSpLocks noChangeShapeType="1"/>
          </p:cNvCxnSpPr>
          <p:nvPr/>
        </p:nvCxnSpPr>
        <p:spPr bwMode="auto">
          <a:xfrm flipH="1">
            <a:off x="3467100" y="2387600"/>
            <a:ext cx="4826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57" name="AutoShape 1301"/>
          <p:cNvCxnSpPr>
            <a:cxnSpLocks noChangeShapeType="1"/>
          </p:cNvCxnSpPr>
          <p:nvPr/>
        </p:nvCxnSpPr>
        <p:spPr bwMode="auto">
          <a:xfrm>
            <a:off x="2984500" y="2387600"/>
            <a:ext cx="4826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58" name="AutoShape 1302"/>
          <p:cNvCxnSpPr>
            <a:cxnSpLocks noChangeShapeType="1"/>
          </p:cNvCxnSpPr>
          <p:nvPr/>
        </p:nvCxnSpPr>
        <p:spPr bwMode="auto">
          <a:xfrm flipV="1">
            <a:off x="2984500" y="23876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59" name="AutoShape 1303"/>
          <p:cNvCxnSpPr>
            <a:cxnSpLocks noChangeShapeType="1"/>
          </p:cNvCxnSpPr>
          <p:nvPr/>
        </p:nvCxnSpPr>
        <p:spPr bwMode="auto">
          <a:xfrm flipV="1">
            <a:off x="3467100" y="2387600"/>
            <a:ext cx="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60" name="AutoShape 1304"/>
          <p:cNvCxnSpPr>
            <a:cxnSpLocks noChangeShapeType="1"/>
          </p:cNvCxnSpPr>
          <p:nvPr/>
        </p:nvCxnSpPr>
        <p:spPr bwMode="auto">
          <a:xfrm flipH="1" flipV="1">
            <a:off x="3467100" y="23876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61" name="AutoShape 1305"/>
          <p:cNvCxnSpPr>
            <a:cxnSpLocks noChangeShapeType="1"/>
          </p:cNvCxnSpPr>
          <p:nvPr/>
        </p:nvCxnSpPr>
        <p:spPr bwMode="auto">
          <a:xfrm>
            <a:off x="2984500" y="33528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62" name="AutoShape 1306"/>
          <p:cNvCxnSpPr>
            <a:cxnSpLocks noChangeShapeType="1"/>
          </p:cNvCxnSpPr>
          <p:nvPr/>
        </p:nvCxnSpPr>
        <p:spPr bwMode="auto">
          <a:xfrm>
            <a:off x="3467100" y="3352800"/>
            <a:ext cx="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63" name="AutoShape 1307"/>
          <p:cNvCxnSpPr>
            <a:cxnSpLocks noChangeShapeType="1"/>
          </p:cNvCxnSpPr>
          <p:nvPr/>
        </p:nvCxnSpPr>
        <p:spPr bwMode="auto">
          <a:xfrm flipH="1">
            <a:off x="3467100" y="33528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64" name="AutoShape 1308"/>
          <p:cNvCxnSpPr>
            <a:cxnSpLocks noChangeShapeType="1"/>
          </p:cNvCxnSpPr>
          <p:nvPr/>
        </p:nvCxnSpPr>
        <p:spPr bwMode="auto">
          <a:xfrm flipH="1">
            <a:off x="3467100" y="3835400"/>
            <a:ext cx="4826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65" name="AutoShape 1309"/>
          <p:cNvCxnSpPr>
            <a:cxnSpLocks noChangeShapeType="1"/>
          </p:cNvCxnSpPr>
          <p:nvPr/>
        </p:nvCxnSpPr>
        <p:spPr bwMode="auto">
          <a:xfrm>
            <a:off x="2984500" y="3835400"/>
            <a:ext cx="4826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66" name="AutoShape 1310"/>
          <p:cNvCxnSpPr>
            <a:cxnSpLocks noChangeShapeType="1"/>
          </p:cNvCxnSpPr>
          <p:nvPr/>
        </p:nvCxnSpPr>
        <p:spPr bwMode="auto">
          <a:xfrm flipV="1">
            <a:off x="2984500" y="38354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67" name="AutoShape 1311"/>
          <p:cNvCxnSpPr>
            <a:cxnSpLocks noChangeShapeType="1"/>
          </p:cNvCxnSpPr>
          <p:nvPr/>
        </p:nvCxnSpPr>
        <p:spPr bwMode="auto">
          <a:xfrm flipV="1">
            <a:off x="3467100" y="3835400"/>
            <a:ext cx="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68" name="AutoShape 1312"/>
          <p:cNvCxnSpPr>
            <a:cxnSpLocks noChangeShapeType="1"/>
          </p:cNvCxnSpPr>
          <p:nvPr/>
        </p:nvCxnSpPr>
        <p:spPr bwMode="auto">
          <a:xfrm flipH="1" flipV="1">
            <a:off x="3467100" y="38354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69" name="AutoShape 1313"/>
          <p:cNvCxnSpPr>
            <a:cxnSpLocks noChangeShapeType="1"/>
          </p:cNvCxnSpPr>
          <p:nvPr/>
        </p:nvCxnSpPr>
        <p:spPr bwMode="auto">
          <a:xfrm>
            <a:off x="2984500" y="48006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70" name="AutoShape 1314"/>
          <p:cNvCxnSpPr>
            <a:cxnSpLocks noChangeShapeType="1"/>
          </p:cNvCxnSpPr>
          <p:nvPr/>
        </p:nvCxnSpPr>
        <p:spPr bwMode="auto">
          <a:xfrm>
            <a:off x="3467100" y="4800600"/>
            <a:ext cx="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71" name="AutoShape 1315"/>
          <p:cNvCxnSpPr>
            <a:cxnSpLocks noChangeShapeType="1"/>
          </p:cNvCxnSpPr>
          <p:nvPr/>
        </p:nvCxnSpPr>
        <p:spPr bwMode="auto">
          <a:xfrm flipH="1">
            <a:off x="3467100" y="48006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72" name="AutoShape 1316"/>
          <p:cNvCxnSpPr>
            <a:cxnSpLocks noChangeShapeType="1"/>
          </p:cNvCxnSpPr>
          <p:nvPr/>
        </p:nvCxnSpPr>
        <p:spPr bwMode="auto">
          <a:xfrm flipV="1">
            <a:off x="2984500" y="52832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73" name="AutoShape 1317"/>
          <p:cNvCxnSpPr>
            <a:cxnSpLocks noChangeShapeType="1"/>
          </p:cNvCxnSpPr>
          <p:nvPr/>
        </p:nvCxnSpPr>
        <p:spPr bwMode="auto">
          <a:xfrm>
            <a:off x="2984500" y="5283200"/>
            <a:ext cx="4826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74" name="AutoShape 1318"/>
          <p:cNvCxnSpPr>
            <a:cxnSpLocks noChangeShapeType="1"/>
          </p:cNvCxnSpPr>
          <p:nvPr/>
        </p:nvCxnSpPr>
        <p:spPr bwMode="auto">
          <a:xfrm flipV="1">
            <a:off x="3467100" y="5283200"/>
            <a:ext cx="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75" name="AutoShape 1319"/>
          <p:cNvCxnSpPr>
            <a:cxnSpLocks noChangeShapeType="1"/>
          </p:cNvCxnSpPr>
          <p:nvPr/>
        </p:nvCxnSpPr>
        <p:spPr bwMode="auto">
          <a:xfrm flipH="1" flipV="1">
            <a:off x="3467100" y="52832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76" name="AutoShape 1320"/>
          <p:cNvCxnSpPr>
            <a:cxnSpLocks noChangeShapeType="1"/>
          </p:cNvCxnSpPr>
          <p:nvPr/>
        </p:nvCxnSpPr>
        <p:spPr bwMode="auto">
          <a:xfrm flipH="1">
            <a:off x="3467100" y="5283200"/>
            <a:ext cx="4826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77" name="AutoShape 1321"/>
          <p:cNvCxnSpPr>
            <a:cxnSpLocks noChangeShapeType="1"/>
          </p:cNvCxnSpPr>
          <p:nvPr/>
        </p:nvCxnSpPr>
        <p:spPr bwMode="auto">
          <a:xfrm>
            <a:off x="4432300" y="5283200"/>
            <a:ext cx="4826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78" name="AutoShape 1322"/>
          <p:cNvCxnSpPr>
            <a:cxnSpLocks noChangeShapeType="1"/>
          </p:cNvCxnSpPr>
          <p:nvPr/>
        </p:nvCxnSpPr>
        <p:spPr bwMode="auto">
          <a:xfrm flipV="1">
            <a:off x="4432300" y="52832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79" name="AutoShape 1323"/>
          <p:cNvCxnSpPr>
            <a:cxnSpLocks noChangeShapeType="1"/>
          </p:cNvCxnSpPr>
          <p:nvPr/>
        </p:nvCxnSpPr>
        <p:spPr bwMode="auto">
          <a:xfrm flipV="1">
            <a:off x="4914900" y="5283200"/>
            <a:ext cx="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80" name="AutoShape 1324"/>
          <p:cNvCxnSpPr>
            <a:cxnSpLocks noChangeShapeType="1"/>
          </p:cNvCxnSpPr>
          <p:nvPr/>
        </p:nvCxnSpPr>
        <p:spPr bwMode="auto">
          <a:xfrm flipH="1" flipV="1">
            <a:off x="4914900" y="52832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81" name="AutoShape 1325"/>
          <p:cNvCxnSpPr>
            <a:cxnSpLocks noChangeShapeType="1"/>
          </p:cNvCxnSpPr>
          <p:nvPr/>
        </p:nvCxnSpPr>
        <p:spPr bwMode="auto">
          <a:xfrm flipH="1">
            <a:off x="4914900" y="5283200"/>
            <a:ext cx="4826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82" name="AutoShape 1326"/>
          <p:cNvCxnSpPr>
            <a:cxnSpLocks noChangeShapeType="1"/>
          </p:cNvCxnSpPr>
          <p:nvPr/>
        </p:nvCxnSpPr>
        <p:spPr bwMode="auto">
          <a:xfrm flipH="1">
            <a:off x="4914900" y="48006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83" name="AutoShape 1327"/>
          <p:cNvCxnSpPr>
            <a:cxnSpLocks noChangeShapeType="1"/>
          </p:cNvCxnSpPr>
          <p:nvPr/>
        </p:nvCxnSpPr>
        <p:spPr bwMode="auto">
          <a:xfrm>
            <a:off x="4914900" y="4800600"/>
            <a:ext cx="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84" name="AutoShape 1328"/>
          <p:cNvCxnSpPr>
            <a:cxnSpLocks noChangeShapeType="1"/>
          </p:cNvCxnSpPr>
          <p:nvPr/>
        </p:nvCxnSpPr>
        <p:spPr bwMode="auto">
          <a:xfrm>
            <a:off x="4432300" y="48006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85" name="AutoShape 1329"/>
          <p:cNvCxnSpPr>
            <a:cxnSpLocks noChangeShapeType="1"/>
          </p:cNvCxnSpPr>
          <p:nvPr/>
        </p:nvCxnSpPr>
        <p:spPr bwMode="auto">
          <a:xfrm flipV="1">
            <a:off x="4432300" y="38354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86" name="AutoShape 1330"/>
          <p:cNvCxnSpPr>
            <a:cxnSpLocks noChangeShapeType="1"/>
          </p:cNvCxnSpPr>
          <p:nvPr/>
        </p:nvCxnSpPr>
        <p:spPr bwMode="auto">
          <a:xfrm flipV="1">
            <a:off x="4914900" y="3835400"/>
            <a:ext cx="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87" name="AutoShape 1331"/>
          <p:cNvCxnSpPr>
            <a:cxnSpLocks noChangeShapeType="1"/>
          </p:cNvCxnSpPr>
          <p:nvPr/>
        </p:nvCxnSpPr>
        <p:spPr bwMode="auto">
          <a:xfrm flipH="1" flipV="1">
            <a:off x="4914900" y="38354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88" name="AutoShape 1332"/>
          <p:cNvCxnSpPr>
            <a:cxnSpLocks noChangeShapeType="1"/>
          </p:cNvCxnSpPr>
          <p:nvPr/>
        </p:nvCxnSpPr>
        <p:spPr bwMode="auto">
          <a:xfrm flipH="1">
            <a:off x="4914900" y="3835400"/>
            <a:ext cx="4826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89" name="AutoShape 1333"/>
          <p:cNvCxnSpPr>
            <a:cxnSpLocks noChangeShapeType="1"/>
          </p:cNvCxnSpPr>
          <p:nvPr/>
        </p:nvCxnSpPr>
        <p:spPr bwMode="auto">
          <a:xfrm flipH="1">
            <a:off x="4914900" y="33528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90" name="AutoShape 1334"/>
          <p:cNvCxnSpPr>
            <a:cxnSpLocks noChangeShapeType="1"/>
          </p:cNvCxnSpPr>
          <p:nvPr/>
        </p:nvCxnSpPr>
        <p:spPr bwMode="auto">
          <a:xfrm>
            <a:off x="4914900" y="3352800"/>
            <a:ext cx="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91" name="AutoShape 1335"/>
          <p:cNvCxnSpPr>
            <a:cxnSpLocks noChangeShapeType="1"/>
          </p:cNvCxnSpPr>
          <p:nvPr/>
        </p:nvCxnSpPr>
        <p:spPr bwMode="auto">
          <a:xfrm>
            <a:off x="4432300" y="33528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92" name="AutoShape 1336"/>
          <p:cNvCxnSpPr>
            <a:cxnSpLocks noChangeShapeType="1"/>
          </p:cNvCxnSpPr>
          <p:nvPr/>
        </p:nvCxnSpPr>
        <p:spPr bwMode="auto">
          <a:xfrm>
            <a:off x="4432300" y="3835400"/>
            <a:ext cx="4826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93" name="AutoShape 1337"/>
          <p:cNvCxnSpPr>
            <a:cxnSpLocks noChangeShapeType="1"/>
          </p:cNvCxnSpPr>
          <p:nvPr/>
        </p:nvCxnSpPr>
        <p:spPr bwMode="auto">
          <a:xfrm flipV="1">
            <a:off x="4432300" y="23876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94" name="AutoShape 1338"/>
          <p:cNvCxnSpPr>
            <a:cxnSpLocks noChangeShapeType="1"/>
          </p:cNvCxnSpPr>
          <p:nvPr/>
        </p:nvCxnSpPr>
        <p:spPr bwMode="auto">
          <a:xfrm>
            <a:off x="4419600" y="1917700"/>
            <a:ext cx="495300" cy="4699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95" name="AutoShape 1339"/>
          <p:cNvCxnSpPr>
            <a:cxnSpLocks noChangeShapeType="1"/>
          </p:cNvCxnSpPr>
          <p:nvPr/>
        </p:nvCxnSpPr>
        <p:spPr bwMode="auto">
          <a:xfrm>
            <a:off x="4432300" y="2387600"/>
            <a:ext cx="4826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96" name="AutoShape 1340"/>
          <p:cNvCxnSpPr>
            <a:cxnSpLocks noChangeShapeType="1"/>
          </p:cNvCxnSpPr>
          <p:nvPr/>
        </p:nvCxnSpPr>
        <p:spPr bwMode="auto">
          <a:xfrm flipV="1">
            <a:off x="4914900" y="2387600"/>
            <a:ext cx="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97" name="AutoShape 1341"/>
          <p:cNvCxnSpPr>
            <a:cxnSpLocks noChangeShapeType="1"/>
          </p:cNvCxnSpPr>
          <p:nvPr/>
        </p:nvCxnSpPr>
        <p:spPr bwMode="auto">
          <a:xfrm flipH="1" flipV="1">
            <a:off x="4914900" y="23876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98" name="AutoShape 1342"/>
          <p:cNvCxnSpPr>
            <a:cxnSpLocks noChangeShapeType="1"/>
          </p:cNvCxnSpPr>
          <p:nvPr/>
        </p:nvCxnSpPr>
        <p:spPr bwMode="auto">
          <a:xfrm flipH="1">
            <a:off x="4914900" y="2387600"/>
            <a:ext cx="4826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399" name="AutoShape 1343"/>
          <p:cNvCxnSpPr>
            <a:cxnSpLocks noChangeShapeType="1"/>
          </p:cNvCxnSpPr>
          <p:nvPr/>
        </p:nvCxnSpPr>
        <p:spPr bwMode="auto">
          <a:xfrm flipH="1">
            <a:off x="4914900" y="1905000"/>
            <a:ext cx="48260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400" name="AutoShape 1344"/>
          <p:cNvCxnSpPr>
            <a:cxnSpLocks noChangeShapeType="1"/>
          </p:cNvCxnSpPr>
          <p:nvPr/>
        </p:nvCxnSpPr>
        <p:spPr bwMode="auto">
          <a:xfrm>
            <a:off x="4914900" y="1905000"/>
            <a:ext cx="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401" name="AutoShape 1345"/>
          <p:cNvCxnSpPr>
            <a:cxnSpLocks noChangeShapeType="1"/>
          </p:cNvCxnSpPr>
          <p:nvPr/>
        </p:nvCxnSpPr>
        <p:spPr bwMode="auto">
          <a:xfrm flipV="1">
            <a:off x="2019300" y="3835400"/>
            <a:ext cx="1447800" cy="1447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402" name="AutoShape 1346"/>
          <p:cNvCxnSpPr>
            <a:cxnSpLocks noChangeShapeType="1"/>
          </p:cNvCxnSpPr>
          <p:nvPr/>
        </p:nvCxnSpPr>
        <p:spPr bwMode="auto">
          <a:xfrm flipV="1">
            <a:off x="3467100" y="3835400"/>
            <a:ext cx="0" cy="1447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403" name="AutoShape 1347"/>
          <p:cNvCxnSpPr>
            <a:cxnSpLocks noChangeShapeType="1"/>
          </p:cNvCxnSpPr>
          <p:nvPr/>
        </p:nvCxnSpPr>
        <p:spPr bwMode="auto">
          <a:xfrm flipH="1" flipV="1">
            <a:off x="3467100" y="3835400"/>
            <a:ext cx="1447800" cy="1447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404" name="AutoShape 1348"/>
          <p:cNvCxnSpPr>
            <a:cxnSpLocks noChangeShapeType="1"/>
          </p:cNvCxnSpPr>
          <p:nvPr/>
        </p:nvCxnSpPr>
        <p:spPr bwMode="auto">
          <a:xfrm flipH="1">
            <a:off x="3467100" y="3835400"/>
            <a:ext cx="14478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405" name="AutoShape 1349"/>
          <p:cNvCxnSpPr>
            <a:cxnSpLocks noChangeShapeType="1"/>
          </p:cNvCxnSpPr>
          <p:nvPr/>
        </p:nvCxnSpPr>
        <p:spPr bwMode="auto">
          <a:xfrm>
            <a:off x="2019300" y="3835400"/>
            <a:ext cx="14478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406" name="AutoShape 1350"/>
          <p:cNvCxnSpPr>
            <a:cxnSpLocks noChangeShapeType="1"/>
          </p:cNvCxnSpPr>
          <p:nvPr/>
        </p:nvCxnSpPr>
        <p:spPr bwMode="auto">
          <a:xfrm>
            <a:off x="2019300" y="2387600"/>
            <a:ext cx="1447800" cy="1447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407" name="AutoShape 1351"/>
          <p:cNvCxnSpPr>
            <a:cxnSpLocks noChangeShapeType="1"/>
          </p:cNvCxnSpPr>
          <p:nvPr/>
        </p:nvCxnSpPr>
        <p:spPr bwMode="auto">
          <a:xfrm>
            <a:off x="3467100" y="2387600"/>
            <a:ext cx="0" cy="1447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6408" name="AutoShape 1352"/>
          <p:cNvCxnSpPr>
            <a:cxnSpLocks noChangeShapeType="1"/>
          </p:cNvCxnSpPr>
          <p:nvPr/>
        </p:nvCxnSpPr>
        <p:spPr bwMode="auto">
          <a:xfrm flipH="1">
            <a:off x="3467100" y="2387600"/>
            <a:ext cx="1447800" cy="1447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46409" name="Oval 1353"/>
          <p:cNvSpPr>
            <a:spLocks noChangeArrowheads="1"/>
          </p:cNvSpPr>
          <p:nvPr/>
        </p:nvSpPr>
        <p:spPr bwMode="auto">
          <a:xfrm>
            <a:off x="1981200" y="4419600"/>
            <a:ext cx="76200" cy="76200"/>
          </a:xfrm>
          <a:prstGeom prst="ellipse">
            <a:avLst/>
          </a:prstGeom>
          <a:solidFill>
            <a:schemeClr val="accent1"/>
          </a:solidFill>
          <a:ln w="28575" cap="rnd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410" name="Oval 1354"/>
          <p:cNvSpPr>
            <a:spLocks noChangeArrowheads="1"/>
          </p:cNvSpPr>
          <p:nvPr/>
        </p:nvSpPr>
        <p:spPr bwMode="auto">
          <a:xfrm>
            <a:off x="2095500" y="4724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6411" name="AutoShape 1355"/>
          <p:cNvCxnSpPr>
            <a:cxnSpLocks noChangeShapeType="1"/>
            <a:stCxn id="46409" idx="5"/>
            <a:endCxn id="46410" idx="0"/>
          </p:cNvCxnSpPr>
          <p:nvPr/>
        </p:nvCxnSpPr>
        <p:spPr bwMode="auto">
          <a:xfrm>
            <a:off x="2046288" y="4492625"/>
            <a:ext cx="87312" cy="231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sp>
        <p:nvSpPr>
          <p:cNvPr id="46412" name="Line 1356"/>
          <p:cNvSpPr>
            <a:spLocks noChangeShapeType="1"/>
          </p:cNvSpPr>
          <p:nvPr/>
        </p:nvSpPr>
        <p:spPr bwMode="auto">
          <a:xfrm flipH="1">
            <a:off x="2057400" y="4800600"/>
            <a:ext cx="114300" cy="4191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413" name="Text Box 1357"/>
          <p:cNvSpPr txBox="1">
            <a:spLocks noChangeArrowheads="1"/>
          </p:cNvSpPr>
          <p:nvPr/>
        </p:nvSpPr>
        <p:spPr bwMode="auto">
          <a:xfrm rot="-4489279">
            <a:off x="1526381" y="4850607"/>
            <a:ext cx="738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600" b="1">
                <a:solidFill>
                  <a:srgbClr val="C40C08"/>
                </a:solidFill>
                <a:cs typeface="Lotus" pitchFamily="2" charset="-78"/>
              </a:rPr>
              <a:t>insert</a:t>
            </a:r>
          </a:p>
        </p:txBody>
      </p:sp>
      <p:sp>
        <p:nvSpPr>
          <p:cNvPr id="46414" name="Text Box 1358"/>
          <p:cNvSpPr txBox="1">
            <a:spLocks noChangeArrowheads="1"/>
          </p:cNvSpPr>
          <p:nvPr/>
        </p:nvSpPr>
        <p:spPr bwMode="auto">
          <a:xfrm>
            <a:off x="1966913" y="42433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800">
                <a:solidFill>
                  <a:srgbClr val="A50021"/>
                </a:solidFill>
                <a:cs typeface="Lotus" pitchFamily="2" charset="-78"/>
              </a:rPr>
              <a:t>1</a:t>
            </a:r>
          </a:p>
        </p:txBody>
      </p:sp>
      <p:sp>
        <p:nvSpPr>
          <p:cNvPr id="46415" name="Text Box 1359"/>
          <p:cNvSpPr txBox="1">
            <a:spLocks noChangeArrowheads="1"/>
          </p:cNvSpPr>
          <p:nvPr/>
        </p:nvSpPr>
        <p:spPr bwMode="auto">
          <a:xfrm>
            <a:off x="2105025" y="45291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800">
                <a:solidFill>
                  <a:srgbClr val="C40C08"/>
                </a:solidFill>
                <a:cs typeface="Lotus" pitchFamily="2" charset="-78"/>
              </a:rPr>
              <a:t>2</a:t>
            </a:r>
          </a:p>
        </p:txBody>
      </p:sp>
      <p:sp>
        <p:nvSpPr>
          <p:cNvPr id="46416" name="Line 1360"/>
          <p:cNvSpPr>
            <a:spLocks noChangeShapeType="1"/>
          </p:cNvSpPr>
          <p:nvPr/>
        </p:nvSpPr>
        <p:spPr bwMode="auto">
          <a:xfrm flipV="1">
            <a:off x="2133600" y="3886200"/>
            <a:ext cx="1219200" cy="12192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417" name="Text Box 1361"/>
          <p:cNvSpPr txBox="1">
            <a:spLocks noChangeArrowheads="1"/>
          </p:cNvSpPr>
          <p:nvPr/>
        </p:nvSpPr>
        <p:spPr bwMode="auto">
          <a:xfrm rot="-45733645">
            <a:off x="2414588" y="4438650"/>
            <a:ext cx="8493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600" b="1">
                <a:solidFill>
                  <a:srgbClr val="C40C08"/>
                </a:solidFill>
                <a:cs typeface="Lotus" pitchFamily="2" charset="-78"/>
              </a:rPr>
              <a:t>update</a:t>
            </a:r>
          </a:p>
        </p:txBody>
      </p:sp>
      <p:sp>
        <p:nvSpPr>
          <p:cNvPr id="46418" name="Line 1362"/>
          <p:cNvSpPr>
            <a:spLocks noChangeShapeType="1"/>
          </p:cNvSpPr>
          <p:nvPr/>
        </p:nvSpPr>
        <p:spPr bwMode="auto">
          <a:xfrm flipV="1">
            <a:off x="1971675" y="3800475"/>
            <a:ext cx="0" cy="533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419" name="Text Box 1363"/>
          <p:cNvSpPr txBox="1">
            <a:spLocks noChangeArrowheads="1"/>
          </p:cNvSpPr>
          <p:nvPr/>
        </p:nvSpPr>
        <p:spPr bwMode="auto">
          <a:xfrm rot="16200000">
            <a:off x="1295400" y="3783013"/>
            <a:ext cx="993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1600" b="1">
                <a:solidFill>
                  <a:srgbClr val="C40C08"/>
                </a:solidFill>
                <a:cs typeface="Lotus" pitchFamily="2" charset="-78"/>
              </a:rPr>
              <a:t>delete</a:t>
            </a:r>
          </a:p>
        </p:txBody>
      </p:sp>
      <p:sp>
        <p:nvSpPr>
          <p:cNvPr id="119" name="Footer Placeholder 1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12" grpId="0" animBg="1"/>
      <p:bldP spid="46413" grpId="0"/>
      <p:bldP spid="46416" grpId="0" animBg="1"/>
      <p:bldP spid="46417" grpId="0"/>
      <p:bldP spid="46418" grpId="0" animBg="1"/>
      <p:bldP spid="464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2DA64-40FC-409C-BD3D-B5B2A599C0BA}" type="slidenum">
              <a:rPr lang="en-US" altLang="ja-JP"/>
              <a:pPr/>
              <a:t>18</a:t>
            </a:fld>
            <a:endParaRPr lang="en-US" altLang="ja-JP"/>
          </a:p>
        </p:txBody>
      </p:sp>
      <p:pic>
        <p:nvPicPr>
          <p:cNvPr id="21704" name="Picture 200" descr="plan_klein"/>
          <p:cNvPicPr>
            <a:picLocks noChangeAspect="1" noChangeArrowheads="1"/>
          </p:cNvPicPr>
          <p:nvPr/>
        </p:nvPicPr>
        <p:blipFill>
          <a:blip r:embed="rId2">
            <a:lum bright="16000" contrast="-24000"/>
          </a:blip>
          <a:srcRect/>
          <a:stretch>
            <a:fillRect/>
          </a:stretch>
        </p:blipFill>
        <p:spPr bwMode="auto">
          <a:xfrm>
            <a:off x="1676400" y="1828800"/>
            <a:ext cx="4872038" cy="463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الگوريتم پيشنهادی 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TGRID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60000"/>
              <a:buFont typeface="Wingdings" pitchFamily="2" charset="2"/>
              <a:buChar char="Ø"/>
            </a:pP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انتقال داده </a:t>
            </a:r>
            <a:endParaRPr lang="en-US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pSp>
        <p:nvGrpSpPr>
          <p:cNvPr id="21705" name="Group 201"/>
          <p:cNvGrpSpPr>
            <a:grpSpLocks/>
          </p:cNvGrpSpPr>
          <p:nvPr/>
        </p:nvGrpSpPr>
        <p:grpSpPr bwMode="auto">
          <a:xfrm>
            <a:off x="1762125" y="1828800"/>
            <a:ext cx="4648200" cy="4648200"/>
            <a:chOff x="1110" y="1152"/>
            <a:chExt cx="2928" cy="2928"/>
          </a:xfrm>
        </p:grpSpPr>
        <p:sp>
          <p:nvSpPr>
            <p:cNvPr id="21590" name="Line 86"/>
            <p:cNvSpPr>
              <a:spLocks noChangeShapeType="1"/>
            </p:cNvSpPr>
            <p:nvPr/>
          </p:nvSpPr>
          <p:spPr bwMode="auto">
            <a:xfrm>
              <a:off x="1110" y="1152"/>
              <a:ext cx="2928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91" name="Line 87"/>
            <p:cNvSpPr>
              <a:spLocks noChangeShapeType="1"/>
            </p:cNvSpPr>
            <p:nvPr/>
          </p:nvSpPr>
          <p:spPr bwMode="auto">
            <a:xfrm>
              <a:off x="1110" y="1477"/>
              <a:ext cx="2928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92" name="Line 88"/>
            <p:cNvSpPr>
              <a:spLocks noChangeShapeType="1"/>
            </p:cNvSpPr>
            <p:nvPr/>
          </p:nvSpPr>
          <p:spPr bwMode="auto">
            <a:xfrm>
              <a:off x="1110" y="1803"/>
              <a:ext cx="2928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93" name="Line 89"/>
            <p:cNvSpPr>
              <a:spLocks noChangeShapeType="1"/>
            </p:cNvSpPr>
            <p:nvPr/>
          </p:nvSpPr>
          <p:spPr bwMode="auto">
            <a:xfrm>
              <a:off x="1110" y="2128"/>
              <a:ext cx="2928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94" name="Line 90"/>
            <p:cNvSpPr>
              <a:spLocks noChangeShapeType="1"/>
            </p:cNvSpPr>
            <p:nvPr/>
          </p:nvSpPr>
          <p:spPr bwMode="auto">
            <a:xfrm>
              <a:off x="1110" y="2453"/>
              <a:ext cx="2928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95" name="Line 91"/>
            <p:cNvSpPr>
              <a:spLocks noChangeShapeType="1"/>
            </p:cNvSpPr>
            <p:nvPr/>
          </p:nvSpPr>
          <p:spPr bwMode="auto">
            <a:xfrm>
              <a:off x="1110" y="2779"/>
              <a:ext cx="2928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96" name="Line 92"/>
            <p:cNvSpPr>
              <a:spLocks noChangeShapeType="1"/>
            </p:cNvSpPr>
            <p:nvPr/>
          </p:nvSpPr>
          <p:spPr bwMode="auto">
            <a:xfrm>
              <a:off x="1110" y="3104"/>
              <a:ext cx="2928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97" name="Line 93"/>
            <p:cNvSpPr>
              <a:spLocks noChangeShapeType="1"/>
            </p:cNvSpPr>
            <p:nvPr/>
          </p:nvSpPr>
          <p:spPr bwMode="auto">
            <a:xfrm>
              <a:off x="1110" y="3429"/>
              <a:ext cx="2928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98" name="Line 94"/>
            <p:cNvSpPr>
              <a:spLocks noChangeShapeType="1"/>
            </p:cNvSpPr>
            <p:nvPr/>
          </p:nvSpPr>
          <p:spPr bwMode="auto">
            <a:xfrm>
              <a:off x="1110" y="3755"/>
              <a:ext cx="2928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99" name="Line 95"/>
            <p:cNvSpPr>
              <a:spLocks noChangeShapeType="1"/>
            </p:cNvSpPr>
            <p:nvPr/>
          </p:nvSpPr>
          <p:spPr bwMode="auto">
            <a:xfrm>
              <a:off x="1110" y="4080"/>
              <a:ext cx="2928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00" name="Line 96"/>
            <p:cNvSpPr>
              <a:spLocks noChangeShapeType="1"/>
            </p:cNvSpPr>
            <p:nvPr/>
          </p:nvSpPr>
          <p:spPr bwMode="auto">
            <a:xfrm>
              <a:off x="1110" y="1152"/>
              <a:ext cx="0" cy="2928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01" name="Line 97"/>
            <p:cNvSpPr>
              <a:spLocks noChangeShapeType="1"/>
            </p:cNvSpPr>
            <p:nvPr/>
          </p:nvSpPr>
          <p:spPr bwMode="auto">
            <a:xfrm>
              <a:off x="1435" y="1152"/>
              <a:ext cx="0" cy="2928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02" name="Line 98"/>
            <p:cNvSpPr>
              <a:spLocks noChangeShapeType="1"/>
            </p:cNvSpPr>
            <p:nvPr/>
          </p:nvSpPr>
          <p:spPr bwMode="auto">
            <a:xfrm>
              <a:off x="1761" y="1152"/>
              <a:ext cx="0" cy="2928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03" name="Line 99"/>
            <p:cNvSpPr>
              <a:spLocks noChangeShapeType="1"/>
            </p:cNvSpPr>
            <p:nvPr/>
          </p:nvSpPr>
          <p:spPr bwMode="auto">
            <a:xfrm>
              <a:off x="2086" y="1152"/>
              <a:ext cx="0" cy="2928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04" name="Line 100"/>
            <p:cNvSpPr>
              <a:spLocks noChangeShapeType="1"/>
            </p:cNvSpPr>
            <p:nvPr/>
          </p:nvSpPr>
          <p:spPr bwMode="auto">
            <a:xfrm>
              <a:off x="2411" y="1152"/>
              <a:ext cx="0" cy="2928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05" name="Line 101"/>
            <p:cNvSpPr>
              <a:spLocks noChangeShapeType="1"/>
            </p:cNvSpPr>
            <p:nvPr/>
          </p:nvSpPr>
          <p:spPr bwMode="auto">
            <a:xfrm>
              <a:off x="2737" y="1152"/>
              <a:ext cx="0" cy="2928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06" name="Line 102"/>
            <p:cNvSpPr>
              <a:spLocks noChangeShapeType="1"/>
            </p:cNvSpPr>
            <p:nvPr/>
          </p:nvSpPr>
          <p:spPr bwMode="auto">
            <a:xfrm>
              <a:off x="3062" y="1152"/>
              <a:ext cx="0" cy="2928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07" name="Line 103"/>
            <p:cNvSpPr>
              <a:spLocks noChangeShapeType="1"/>
            </p:cNvSpPr>
            <p:nvPr/>
          </p:nvSpPr>
          <p:spPr bwMode="auto">
            <a:xfrm>
              <a:off x="3387" y="1152"/>
              <a:ext cx="0" cy="2928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08" name="Line 104"/>
            <p:cNvSpPr>
              <a:spLocks noChangeShapeType="1"/>
            </p:cNvSpPr>
            <p:nvPr/>
          </p:nvSpPr>
          <p:spPr bwMode="auto">
            <a:xfrm>
              <a:off x="3713" y="1152"/>
              <a:ext cx="0" cy="2928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09" name="Line 105"/>
            <p:cNvSpPr>
              <a:spLocks noChangeShapeType="1"/>
            </p:cNvSpPr>
            <p:nvPr/>
          </p:nvSpPr>
          <p:spPr bwMode="auto">
            <a:xfrm>
              <a:off x="4038" y="1152"/>
              <a:ext cx="0" cy="2928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1610" name="AutoShape 106"/>
          <p:cNvCxnSpPr>
            <a:cxnSpLocks noChangeShapeType="1"/>
          </p:cNvCxnSpPr>
          <p:nvPr/>
        </p:nvCxnSpPr>
        <p:spPr bwMode="auto">
          <a:xfrm>
            <a:off x="2020888" y="2073275"/>
            <a:ext cx="515937" cy="515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11" name="AutoShape 107"/>
          <p:cNvCxnSpPr>
            <a:cxnSpLocks noChangeShapeType="1"/>
          </p:cNvCxnSpPr>
          <p:nvPr/>
        </p:nvCxnSpPr>
        <p:spPr bwMode="auto">
          <a:xfrm>
            <a:off x="2522538" y="2087563"/>
            <a:ext cx="14287" cy="5016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12" name="AutoShape 108"/>
          <p:cNvCxnSpPr>
            <a:cxnSpLocks noChangeShapeType="1"/>
          </p:cNvCxnSpPr>
          <p:nvPr/>
        </p:nvCxnSpPr>
        <p:spPr bwMode="auto">
          <a:xfrm flipV="1">
            <a:off x="2536825" y="2073275"/>
            <a:ext cx="515938" cy="515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13" name="AutoShape 109"/>
          <p:cNvCxnSpPr>
            <a:cxnSpLocks noChangeShapeType="1"/>
          </p:cNvCxnSpPr>
          <p:nvPr/>
        </p:nvCxnSpPr>
        <p:spPr bwMode="auto">
          <a:xfrm>
            <a:off x="2536825" y="2589213"/>
            <a:ext cx="51593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14" name="AutoShape 110"/>
          <p:cNvCxnSpPr>
            <a:cxnSpLocks noChangeShapeType="1"/>
          </p:cNvCxnSpPr>
          <p:nvPr/>
        </p:nvCxnSpPr>
        <p:spPr bwMode="auto">
          <a:xfrm>
            <a:off x="2536825" y="2589213"/>
            <a:ext cx="515938" cy="5159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15" name="AutoShape 111"/>
          <p:cNvCxnSpPr>
            <a:cxnSpLocks noChangeShapeType="1"/>
          </p:cNvCxnSpPr>
          <p:nvPr/>
        </p:nvCxnSpPr>
        <p:spPr bwMode="auto">
          <a:xfrm>
            <a:off x="2536825" y="2589213"/>
            <a:ext cx="0" cy="5159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16" name="AutoShape 112"/>
          <p:cNvCxnSpPr>
            <a:cxnSpLocks noChangeShapeType="1"/>
          </p:cNvCxnSpPr>
          <p:nvPr/>
        </p:nvCxnSpPr>
        <p:spPr bwMode="auto">
          <a:xfrm flipV="1">
            <a:off x="2020888" y="2589213"/>
            <a:ext cx="515937" cy="5159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17" name="AutoShape 113"/>
          <p:cNvCxnSpPr>
            <a:cxnSpLocks noChangeShapeType="1"/>
          </p:cNvCxnSpPr>
          <p:nvPr/>
        </p:nvCxnSpPr>
        <p:spPr bwMode="auto">
          <a:xfrm>
            <a:off x="2020888" y="2589213"/>
            <a:ext cx="515937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18" name="AutoShape 114"/>
          <p:cNvCxnSpPr>
            <a:cxnSpLocks noChangeShapeType="1"/>
          </p:cNvCxnSpPr>
          <p:nvPr/>
        </p:nvCxnSpPr>
        <p:spPr bwMode="auto">
          <a:xfrm>
            <a:off x="2020888" y="3622675"/>
            <a:ext cx="515937" cy="515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19" name="AutoShape 115"/>
          <p:cNvCxnSpPr>
            <a:cxnSpLocks noChangeShapeType="1"/>
          </p:cNvCxnSpPr>
          <p:nvPr/>
        </p:nvCxnSpPr>
        <p:spPr bwMode="auto">
          <a:xfrm>
            <a:off x="2536825" y="3622675"/>
            <a:ext cx="0" cy="515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20" name="AutoShape 116"/>
          <p:cNvCxnSpPr>
            <a:cxnSpLocks noChangeShapeType="1"/>
          </p:cNvCxnSpPr>
          <p:nvPr/>
        </p:nvCxnSpPr>
        <p:spPr bwMode="auto">
          <a:xfrm flipH="1">
            <a:off x="2536825" y="3622675"/>
            <a:ext cx="515938" cy="515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21" name="AutoShape 117"/>
          <p:cNvCxnSpPr>
            <a:cxnSpLocks noChangeShapeType="1"/>
          </p:cNvCxnSpPr>
          <p:nvPr/>
        </p:nvCxnSpPr>
        <p:spPr bwMode="auto">
          <a:xfrm flipH="1">
            <a:off x="2536825" y="4138613"/>
            <a:ext cx="51593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22" name="AutoShape 118"/>
          <p:cNvCxnSpPr>
            <a:cxnSpLocks noChangeShapeType="1"/>
          </p:cNvCxnSpPr>
          <p:nvPr/>
        </p:nvCxnSpPr>
        <p:spPr bwMode="auto">
          <a:xfrm>
            <a:off x="2020888" y="4138613"/>
            <a:ext cx="515937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23" name="AutoShape 119"/>
          <p:cNvCxnSpPr>
            <a:cxnSpLocks noChangeShapeType="1"/>
          </p:cNvCxnSpPr>
          <p:nvPr/>
        </p:nvCxnSpPr>
        <p:spPr bwMode="auto">
          <a:xfrm flipV="1">
            <a:off x="2020888" y="4138613"/>
            <a:ext cx="515937" cy="5159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24" name="AutoShape 120"/>
          <p:cNvCxnSpPr>
            <a:cxnSpLocks noChangeShapeType="1"/>
          </p:cNvCxnSpPr>
          <p:nvPr/>
        </p:nvCxnSpPr>
        <p:spPr bwMode="auto">
          <a:xfrm flipV="1">
            <a:off x="2536825" y="4138613"/>
            <a:ext cx="0" cy="5159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25" name="AutoShape 121"/>
          <p:cNvCxnSpPr>
            <a:cxnSpLocks noChangeShapeType="1"/>
          </p:cNvCxnSpPr>
          <p:nvPr/>
        </p:nvCxnSpPr>
        <p:spPr bwMode="auto">
          <a:xfrm flipH="1" flipV="1">
            <a:off x="2536825" y="4138613"/>
            <a:ext cx="515938" cy="5159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26" name="AutoShape 122"/>
          <p:cNvCxnSpPr>
            <a:cxnSpLocks noChangeShapeType="1"/>
          </p:cNvCxnSpPr>
          <p:nvPr/>
        </p:nvCxnSpPr>
        <p:spPr bwMode="auto">
          <a:xfrm>
            <a:off x="2020888" y="5172075"/>
            <a:ext cx="515937" cy="515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27" name="AutoShape 123"/>
          <p:cNvCxnSpPr>
            <a:cxnSpLocks noChangeShapeType="1"/>
          </p:cNvCxnSpPr>
          <p:nvPr/>
        </p:nvCxnSpPr>
        <p:spPr bwMode="auto">
          <a:xfrm>
            <a:off x="2536825" y="5172075"/>
            <a:ext cx="0" cy="515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28" name="AutoShape 124"/>
          <p:cNvCxnSpPr>
            <a:cxnSpLocks noChangeShapeType="1"/>
          </p:cNvCxnSpPr>
          <p:nvPr/>
        </p:nvCxnSpPr>
        <p:spPr bwMode="auto">
          <a:xfrm flipH="1">
            <a:off x="2536825" y="5172075"/>
            <a:ext cx="515938" cy="515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29" name="AutoShape 125"/>
          <p:cNvCxnSpPr>
            <a:cxnSpLocks noChangeShapeType="1"/>
          </p:cNvCxnSpPr>
          <p:nvPr/>
        </p:nvCxnSpPr>
        <p:spPr bwMode="auto">
          <a:xfrm flipH="1">
            <a:off x="2536825" y="5688013"/>
            <a:ext cx="51593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30" name="AutoShape 126"/>
          <p:cNvCxnSpPr>
            <a:cxnSpLocks noChangeShapeType="1"/>
          </p:cNvCxnSpPr>
          <p:nvPr/>
        </p:nvCxnSpPr>
        <p:spPr bwMode="auto">
          <a:xfrm>
            <a:off x="2536825" y="5688013"/>
            <a:ext cx="515938" cy="5159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31" name="AutoShape 127"/>
          <p:cNvCxnSpPr>
            <a:cxnSpLocks noChangeShapeType="1"/>
          </p:cNvCxnSpPr>
          <p:nvPr/>
        </p:nvCxnSpPr>
        <p:spPr bwMode="auto">
          <a:xfrm>
            <a:off x="2536825" y="5688013"/>
            <a:ext cx="0" cy="5159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32" name="AutoShape 128"/>
          <p:cNvCxnSpPr>
            <a:cxnSpLocks noChangeShapeType="1"/>
          </p:cNvCxnSpPr>
          <p:nvPr/>
        </p:nvCxnSpPr>
        <p:spPr bwMode="auto">
          <a:xfrm flipH="1">
            <a:off x="2020888" y="5688013"/>
            <a:ext cx="515937" cy="5159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33" name="AutoShape 129"/>
          <p:cNvCxnSpPr>
            <a:cxnSpLocks noChangeShapeType="1"/>
          </p:cNvCxnSpPr>
          <p:nvPr/>
        </p:nvCxnSpPr>
        <p:spPr bwMode="auto">
          <a:xfrm flipH="1">
            <a:off x="2020888" y="5688013"/>
            <a:ext cx="515937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34" name="AutoShape 130"/>
          <p:cNvCxnSpPr>
            <a:cxnSpLocks noChangeShapeType="1"/>
          </p:cNvCxnSpPr>
          <p:nvPr/>
        </p:nvCxnSpPr>
        <p:spPr bwMode="auto">
          <a:xfrm>
            <a:off x="3570288" y="2073275"/>
            <a:ext cx="515937" cy="515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35" name="AutoShape 131"/>
          <p:cNvCxnSpPr>
            <a:cxnSpLocks noChangeShapeType="1"/>
          </p:cNvCxnSpPr>
          <p:nvPr/>
        </p:nvCxnSpPr>
        <p:spPr bwMode="auto">
          <a:xfrm>
            <a:off x="4086225" y="2073275"/>
            <a:ext cx="0" cy="515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36" name="AutoShape 132"/>
          <p:cNvCxnSpPr>
            <a:cxnSpLocks noChangeShapeType="1"/>
          </p:cNvCxnSpPr>
          <p:nvPr/>
        </p:nvCxnSpPr>
        <p:spPr bwMode="auto">
          <a:xfrm flipH="1">
            <a:off x="4086225" y="2073275"/>
            <a:ext cx="515938" cy="515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37" name="AutoShape 133"/>
          <p:cNvCxnSpPr>
            <a:cxnSpLocks noChangeShapeType="1"/>
          </p:cNvCxnSpPr>
          <p:nvPr/>
        </p:nvCxnSpPr>
        <p:spPr bwMode="auto">
          <a:xfrm flipH="1">
            <a:off x="4086225" y="2589213"/>
            <a:ext cx="51593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38" name="AutoShape 134"/>
          <p:cNvCxnSpPr>
            <a:cxnSpLocks noChangeShapeType="1"/>
          </p:cNvCxnSpPr>
          <p:nvPr/>
        </p:nvCxnSpPr>
        <p:spPr bwMode="auto">
          <a:xfrm>
            <a:off x="3570288" y="2589213"/>
            <a:ext cx="515937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39" name="AutoShape 135"/>
          <p:cNvCxnSpPr>
            <a:cxnSpLocks noChangeShapeType="1"/>
          </p:cNvCxnSpPr>
          <p:nvPr/>
        </p:nvCxnSpPr>
        <p:spPr bwMode="auto">
          <a:xfrm flipV="1">
            <a:off x="3570288" y="2589213"/>
            <a:ext cx="515937" cy="5159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40" name="AutoShape 136"/>
          <p:cNvCxnSpPr>
            <a:cxnSpLocks noChangeShapeType="1"/>
          </p:cNvCxnSpPr>
          <p:nvPr/>
        </p:nvCxnSpPr>
        <p:spPr bwMode="auto">
          <a:xfrm flipV="1">
            <a:off x="4086225" y="2589213"/>
            <a:ext cx="0" cy="5159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41" name="AutoShape 137"/>
          <p:cNvCxnSpPr>
            <a:cxnSpLocks noChangeShapeType="1"/>
          </p:cNvCxnSpPr>
          <p:nvPr/>
        </p:nvCxnSpPr>
        <p:spPr bwMode="auto">
          <a:xfrm flipH="1" flipV="1">
            <a:off x="4086225" y="2589213"/>
            <a:ext cx="515938" cy="5159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42" name="AutoShape 138"/>
          <p:cNvCxnSpPr>
            <a:cxnSpLocks noChangeShapeType="1"/>
          </p:cNvCxnSpPr>
          <p:nvPr/>
        </p:nvCxnSpPr>
        <p:spPr bwMode="auto">
          <a:xfrm>
            <a:off x="3570288" y="3622675"/>
            <a:ext cx="515937" cy="515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43" name="AutoShape 139"/>
          <p:cNvCxnSpPr>
            <a:cxnSpLocks noChangeShapeType="1"/>
          </p:cNvCxnSpPr>
          <p:nvPr/>
        </p:nvCxnSpPr>
        <p:spPr bwMode="auto">
          <a:xfrm>
            <a:off x="4086225" y="3622675"/>
            <a:ext cx="0" cy="515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44" name="AutoShape 140"/>
          <p:cNvCxnSpPr>
            <a:cxnSpLocks noChangeShapeType="1"/>
          </p:cNvCxnSpPr>
          <p:nvPr/>
        </p:nvCxnSpPr>
        <p:spPr bwMode="auto">
          <a:xfrm flipH="1">
            <a:off x="4086225" y="3622675"/>
            <a:ext cx="515938" cy="515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45" name="AutoShape 141"/>
          <p:cNvCxnSpPr>
            <a:cxnSpLocks noChangeShapeType="1"/>
          </p:cNvCxnSpPr>
          <p:nvPr/>
        </p:nvCxnSpPr>
        <p:spPr bwMode="auto">
          <a:xfrm flipH="1">
            <a:off x="4086225" y="4138613"/>
            <a:ext cx="51593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46" name="AutoShape 142"/>
          <p:cNvCxnSpPr>
            <a:cxnSpLocks noChangeShapeType="1"/>
          </p:cNvCxnSpPr>
          <p:nvPr/>
        </p:nvCxnSpPr>
        <p:spPr bwMode="auto">
          <a:xfrm>
            <a:off x="3570288" y="4138613"/>
            <a:ext cx="515937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47" name="AutoShape 143"/>
          <p:cNvCxnSpPr>
            <a:cxnSpLocks noChangeShapeType="1"/>
          </p:cNvCxnSpPr>
          <p:nvPr/>
        </p:nvCxnSpPr>
        <p:spPr bwMode="auto">
          <a:xfrm flipV="1">
            <a:off x="3570288" y="4138613"/>
            <a:ext cx="515937" cy="5159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48" name="AutoShape 144"/>
          <p:cNvCxnSpPr>
            <a:cxnSpLocks noChangeShapeType="1"/>
          </p:cNvCxnSpPr>
          <p:nvPr/>
        </p:nvCxnSpPr>
        <p:spPr bwMode="auto">
          <a:xfrm flipV="1">
            <a:off x="4086225" y="4138613"/>
            <a:ext cx="0" cy="5159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49" name="AutoShape 145"/>
          <p:cNvCxnSpPr>
            <a:cxnSpLocks noChangeShapeType="1"/>
          </p:cNvCxnSpPr>
          <p:nvPr/>
        </p:nvCxnSpPr>
        <p:spPr bwMode="auto">
          <a:xfrm flipH="1" flipV="1">
            <a:off x="4086225" y="4138613"/>
            <a:ext cx="515938" cy="5159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50" name="AutoShape 146"/>
          <p:cNvCxnSpPr>
            <a:cxnSpLocks noChangeShapeType="1"/>
          </p:cNvCxnSpPr>
          <p:nvPr/>
        </p:nvCxnSpPr>
        <p:spPr bwMode="auto">
          <a:xfrm>
            <a:off x="3570288" y="5172075"/>
            <a:ext cx="515937" cy="515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51" name="AutoShape 147"/>
          <p:cNvCxnSpPr>
            <a:cxnSpLocks noChangeShapeType="1"/>
          </p:cNvCxnSpPr>
          <p:nvPr/>
        </p:nvCxnSpPr>
        <p:spPr bwMode="auto">
          <a:xfrm>
            <a:off x="4086225" y="5172075"/>
            <a:ext cx="0" cy="515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52" name="AutoShape 148"/>
          <p:cNvCxnSpPr>
            <a:cxnSpLocks noChangeShapeType="1"/>
          </p:cNvCxnSpPr>
          <p:nvPr/>
        </p:nvCxnSpPr>
        <p:spPr bwMode="auto">
          <a:xfrm flipH="1">
            <a:off x="4086225" y="5172075"/>
            <a:ext cx="515938" cy="515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53" name="AutoShape 149"/>
          <p:cNvCxnSpPr>
            <a:cxnSpLocks noChangeShapeType="1"/>
          </p:cNvCxnSpPr>
          <p:nvPr/>
        </p:nvCxnSpPr>
        <p:spPr bwMode="auto">
          <a:xfrm flipV="1">
            <a:off x="3570288" y="5688013"/>
            <a:ext cx="515937" cy="5159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54" name="AutoShape 150"/>
          <p:cNvCxnSpPr>
            <a:cxnSpLocks noChangeShapeType="1"/>
          </p:cNvCxnSpPr>
          <p:nvPr/>
        </p:nvCxnSpPr>
        <p:spPr bwMode="auto">
          <a:xfrm>
            <a:off x="3570288" y="5688013"/>
            <a:ext cx="515937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55" name="AutoShape 151"/>
          <p:cNvCxnSpPr>
            <a:cxnSpLocks noChangeShapeType="1"/>
          </p:cNvCxnSpPr>
          <p:nvPr/>
        </p:nvCxnSpPr>
        <p:spPr bwMode="auto">
          <a:xfrm flipV="1">
            <a:off x="4086225" y="5688013"/>
            <a:ext cx="0" cy="5159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56" name="AutoShape 152"/>
          <p:cNvCxnSpPr>
            <a:cxnSpLocks noChangeShapeType="1"/>
          </p:cNvCxnSpPr>
          <p:nvPr/>
        </p:nvCxnSpPr>
        <p:spPr bwMode="auto">
          <a:xfrm flipH="1" flipV="1">
            <a:off x="4086225" y="5688013"/>
            <a:ext cx="515938" cy="5159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57" name="AutoShape 153"/>
          <p:cNvCxnSpPr>
            <a:cxnSpLocks noChangeShapeType="1"/>
          </p:cNvCxnSpPr>
          <p:nvPr/>
        </p:nvCxnSpPr>
        <p:spPr bwMode="auto">
          <a:xfrm flipH="1">
            <a:off x="4086225" y="5688013"/>
            <a:ext cx="51593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58" name="AutoShape 154"/>
          <p:cNvCxnSpPr>
            <a:cxnSpLocks noChangeShapeType="1"/>
          </p:cNvCxnSpPr>
          <p:nvPr/>
        </p:nvCxnSpPr>
        <p:spPr bwMode="auto">
          <a:xfrm>
            <a:off x="5119688" y="5688013"/>
            <a:ext cx="515937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59" name="AutoShape 155"/>
          <p:cNvCxnSpPr>
            <a:cxnSpLocks noChangeShapeType="1"/>
          </p:cNvCxnSpPr>
          <p:nvPr/>
        </p:nvCxnSpPr>
        <p:spPr bwMode="auto">
          <a:xfrm flipV="1">
            <a:off x="5119688" y="5688013"/>
            <a:ext cx="515937" cy="5159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60" name="AutoShape 156"/>
          <p:cNvCxnSpPr>
            <a:cxnSpLocks noChangeShapeType="1"/>
          </p:cNvCxnSpPr>
          <p:nvPr/>
        </p:nvCxnSpPr>
        <p:spPr bwMode="auto">
          <a:xfrm flipV="1">
            <a:off x="5635625" y="5688013"/>
            <a:ext cx="0" cy="5159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61" name="AutoShape 157"/>
          <p:cNvCxnSpPr>
            <a:cxnSpLocks noChangeShapeType="1"/>
          </p:cNvCxnSpPr>
          <p:nvPr/>
        </p:nvCxnSpPr>
        <p:spPr bwMode="auto">
          <a:xfrm flipH="1" flipV="1">
            <a:off x="5635625" y="5688013"/>
            <a:ext cx="515938" cy="5159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62" name="AutoShape 158"/>
          <p:cNvCxnSpPr>
            <a:cxnSpLocks noChangeShapeType="1"/>
          </p:cNvCxnSpPr>
          <p:nvPr/>
        </p:nvCxnSpPr>
        <p:spPr bwMode="auto">
          <a:xfrm flipH="1">
            <a:off x="5635625" y="5688013"/>
            <a:ext cx="51593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63" name="AutoShape 159"/>
          <p:cNvCxnSpPr>
            <a:cxnSpLocks noChangeShapeType="1"/>
          </p:cNvCxnSpPr>
          <p:nvPr/>
        </p:nvCxnSpPr>
        <p:spPr bwMode="auto">
          <a:xfrm flipH="1">
            <a:off x="5635625" y="5172075"/>
            <a:ext cx="515938" cy="515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64" name="AutoShape 160"/>
          <p:cNvCxnSpPr>
            <a:cxnSpLocks noChangeShapeType="1"/>
          </p:cNvCxnSpPr>
          <p:nvPr/>
        </p:nvCxnSpPr>
        <p:spPr bwMode="auto">
          <a:xfrm>
            <a:off x="5635625" y="5172075"/>
            <a:ext cx="0" cy="515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65" name="AutoShape 161"/>
          <p:cNvCxnSpPr>
            <a:cxnSpLocks noChangeShapeType="1"/>
          </p:cNvCxnSpPr>
          <p:nvPr/>
        </p:nvCxnSpPr>
        <p:spPr bwMode="auto">
          <a:xfrm>
            <a:off x="5119688" y="5172075"/>
            <a:ext cx="515937" cy="515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66" name="AutoShape 162"/>
          <p:cNvCxnSpPr>
            <a:cxnSpLocks noChangeShapeType="1"/>
          </p:cNvCxnSpPr>
          <p:nvPr/>
        </p:nvCxnSpPr>
        <p:spPr bwMode="auto">
          <a:xfrm flipV="1">
            <a:off x="5119688" y="4138613"/>
            <a:ext cx="515937" cy="5159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67" name="AutoShape 163"/>
          <p:cNvCxnSpPr>
            <a:cxnSpLocks noChangeShapeType="1"/>
          </p:cNvCxnSpPr>
          <p:nvPr/>
        </p:nvCxnSpPr>
        <p:spPr bwMode="auto">
          <a:xfrm flipV="1">
            <a:off x="5635625" y="4138613"/>
            <a:ext cx="0" cy="5159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68" name="AutoShape 164"/>
          <p:cNvCxnSpPr>
            <a:cxnSpLocks noChangeShapeType="1"/>
          </p:cNvCxnSpPr>
          <p:nvPr/>
        </p:nvCxnSpPr>
        <p:spPr bwMode="auto">
          <a:xfrm flipH="1" flipV="1">
            <a:off x="5635625" y="4138613"/>
            <a:ext cx="515938" cy="5159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69" name="AutoShape 165"/>
          <p:cNvCxnSpPr>
            <a:cxnSpLocks noChangeShapeType="1"/>
          </p:cNvCxnSpPr>
          <p:nvPr/>
        </p:nvCxnSpPr>
        <p:spPr bwMode="auto">
          <a:xfrm flipH="1">
            <a:off x="5635625" y="4138613"/>
            <a:ext cx="51593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70" name="AutoShape 166"/>
          <p:cNvCxnSpPr>
            <a:cxnSpLocks noChangeShapeType="1"/>
          </p:cNvCxnSpPr>
          <p:nvPr/>
        </p:nvCxnSpPr>
        <p:spPr bwMode="auto">
          <a:xfrm flipH="1">
            <a:off x="5635625" y="3622675"/>
            <a:ext cx="515938" cy="515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71" name="AutoShape 167"/>
          <p:cNvCxnSpPr>
            <a:cxnSpLocks noChangeShapeType="1"/>
          </p:cNvCxnSpPr>
          <p:nvPr/>
        </p:nvCxnSpPr>
        <p:spPr bwMode="auto">
          <a:xfrm>
            <a:off x="5635625" y="3622675"/>
            <a:ext cx="0" cy="515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72" name="AutoShape 168"/>
          <p:cNvCxnSpPr>
            <a:cxnSpLocks noChangeShapeType="1"/>
          </p:cNvCxnSpPr>
          <p:nvPr/>
        </p:nvCxnSpPr>
        <p:spPr bwMode="auto">
          <a:xfrm>
            <a:off x="5119688" y="3622675"/>
            <a:ext cx="515937" cy="515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73" name="AutoShape 169"/>
          <p:cNvCxnSpPr>
            <a:cxnSpLocks noChangeShapeType="1"/>
          </p:cNvCxnSpPr>
          <p:nvPr/>
        </p:nvCxnSpPr>
        <p:spPr bwMode="auto">
          <a:xfrm>
            <a:off x="5119688" y="4138613"/>
            <a:ext cx="515937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74" name="AutoShape 170"/>
          <p:cNvCxnSpPr>
            <a:cxnSpLocks noChangeShapeType="1"/>
          </p:cNvCxnSpPr>
          <p:nvPr/>
        </p:nvCxnSpPr>
        <p:spPr bwMode="auto">
          <a:xfrm flipV="1">
            <a:off x="5119688" y="2589213"/>
            <a:ext cx="515937" cy="5159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75" name="AutoShape 171"/>
          <p:cNvCxnSpPr>
            <a:cxnSpLocks noChangeShapeType="1"/>
          </p:cNvCxnSpPr>
          <p:nvPr/>
        </p:nvCxnSpPr>
        <p:spPr bwMode="auto">
          <a:xfrm>
            <a:off x="5105400" y="2087563"/>
            <a:ext cx="530225" cy="5016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76" name="AutoShape 172"/>
          <p:cNvCxnSpPr>
            <a:cxnSpLocks noChangeShapeType="1"/>
          </p:cNvCxnSpPr>
          <p:nvPr/>
        </p:nvCxnSpPr>
        <p:spPr bwMode="auto">
          <a:xfrm>
            <a:off x="5119688" y="2589213"/>
            <a:ext cx="515937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77" name="AutoShape 173"/>
          <p:cNvCxnSpPr>
            <a:cxnSpLocks noChangeShapeType="1"/>
          </p:cNvCxnSpPr>
          <p:nvPr/>
        </p:nvCxnSpPr>
        <p:spPr bwMode="auto">
          <a:xfrm flipV="1">
            <a:off x="5635625" y="2589213"/>
            <a:ext cx="0" cy="5159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78" name="AutoShape 174"/>
          <p:cNvCxnSpPr>
            <a:cxnSpLocks noChangeShapeType="1"/>
          </p:cNvCxnSpPr>
          <p:nvPr/>
        </p:nvCxnSpPr>
        <p:spPr bwMode="auto">
          <a:xfrm flipH="1" flipV="1">
            <a:off x="5635625" y="2589213"/>
            <a:ext cx="515938" cy="5159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79" name="AutoShape 175"/>
          <p:cNvCxnSpPr>
            <a:cxnSpLocks noChangeShapeType="1"/>
          </p:cNvCxnSpPr>
          <p:nvPr/>
        </p:nvCxnSpPr>
        <p:spPr bwMode="auto">
          <a:xfrm flipH="1">
            <a:off x="5635625" y="2589213"/>
            <a:ext cx="51593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80" name="AutoShape 176"/>
          <p:cNvCxnSpPr>
            <a:cxnSpLocks noChangeShapeType="1"/>
          </p:cNvCxnSpPr>
          <p:nvPr/>
        </p:nvCxnSpPr>
        <p:spPr bwMode="auto">
          <a:xfrm flipH="1">
            <a:off x="5635625" y="2073275"/>
            <a:ext cx="515938" cy="515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81" name="AutoShape 177"/>
          <p:cNvCxnSpPr>
            <a:cxnSpLocks noChangeShapeType="1"/>
          </p:cNvCxnSpPr>
          <p:nvPr/>
        </p:nvCxnSpPr>
        <p:spPr bwMode="auto">
          <a:xfrm>
            <a:off x="5635625" y="2073275"/>
            <a:ext cx="0" cy="515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82" name="AutoShape 178"/>
          <p:cNvCxnSpPr>
            <a:cxnSpLocks noChangeShapeType="1"/>
          </p:cNvCxnSpPr>
          <p:nvPr/>
        </p:nvCxnSpPr>
        <p:spPr bwMode="auto">
          <a:xfrm flipV="1">
            <a:off x="4086225" y="4138613"/>
            <a:ext cx="0" cy="15494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83" name="AutoShape 179"/>
          <p:cNvCxnSpPr>
            <a:cxnSpLocks noChangeShapeType="1"/>
          </p:cNvCxnSpPr>
          <p:nvPr/>
        </p:nvCxnSpPr>
        <p:spPr bwMode="auto">
          <a:xfrm flipH="1" flipV="1">
            <a:off x="4086225" y="4138613"/>
            <a:ext cx="1549400" cy="15494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84" name="AutoShape 180"/>
          <p:cNvCxnSpPr>
            <a:cxnSpLocks noChangeShapeType="1"/>
          </p:cNvCxnSpPr>
          <p:nvPr/>
        </p:nvCxnSpPr>
        <p:spPr bwMode="auto">
          <a:xfrm flipH="1">
            <a:off x="4086225" y="4138613"/>
            <a:ext cx="15494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85" name="AutoShape 181"/>
          <p:cNvCxnSpPr>
            <a:cxnSpLocks noChangeShapeType="1"/>
          </p:cNvCxnSpPr>
          <p:nvPr/>
        </p:nvCxnSpPr>
        <p:spPr bwMode="auto">
          <a:xfrm>
            <a:off x="2536825" y="4138613"/>
            <a:ext cx="15494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86" name="AutoShape 182"/>
          <p:cNvCxnSpPr>
            <a:cxnSpLocks noChangeShapeType="1"/>
          </p:cNvCxnSpPr>
          <p:nvPr/>
        </p:nvCxnSpPr>
        <p:spPr bwMode="auto">
          <a:xfrm>
            <a:off x="2536825" y="2589213"/>
            <a:ext cx="1549400" cy="15494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87" name="AutoShape 183"/>
          <p:cNvCxnSpPr>
            <a:cxnSpLocks noChangeShapeType="1"/>
          </p:cNvCxnSpPr>
          <p:nvPr/>
        </p:nvCxnSpPr>
        <p:spPr bwMode="auto">
          <a:xfrm>
            <a:off x="4086225" y="2589213"/>
            <a:ext cx="0" cy="15494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688" name="AutoShape 184"/>
          <p:cNvCxnSpPr>
            <a:cxnSpLocks noChangeShapeType="1"/>
          </p:cNvCxnSpPr>
          <p:nvPr/>
        </p:nvCxnSpPr>
        <p:spPr bwMode="auto">
          <a:xfrm flipH="1">
            <a:off x="4086225" y="2589213"/>
            <a:ext cx="1549400" cy="15494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21689" name="Oval 185"/>
          <p:cNvSpPr>
            <a:spLocks noChangeArrowheads="1"/>
          </p:cNvSpPr>
          <p:nvPr/>
        </p:nvSpPr>
        <p:spPr bwMode="auto">
          <a:xfrm>
            <a:off x="2006600" y="4683125"/>
            <a:ext cx="82550" cy="80963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690" name="Line 186"/>
          <p:cNvSpPr>
            <a:spLocks noChangeShapeType="1"/>
          </p:cNvSpPr>
          <p:nvPr/>
        </p:nvSpPr>
        <p:spPr bwMode="auto">
          <a:xfrm flipV="1">
            <a:off x="2089150" y="4194175"/>
            <a:ext cx="447675" cy="4476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691" name="Text Box 187"/>
          <p:cNvSpPr txBox="1">
            <a:spLocks noChangeArrowheads="1"/>
          </p:cNvSpPr>
          <p:nvPr/>
        </p:nvSpPr>
        <p:spPr bwMode="auto">
          <a:xfrm rot="-45898176">
            <a:off x="1781175" y="4264025"/>
            <a:ext cx="6969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400" b="1">
                <a:solidFill>
                  <a:srgbClr val="C40C08"/>
                </a:solidFill>
                <a:cs typeface="Lotus" pitchFamily="2" charset="-78"/>
              </a:rPr>
              <a:t>Query</a:t>
            </a:r>
          </a:p>
        </p:txBody>
      </p:sp>
      <p:sp>
        <p:nvSpPr>
          <p:cNvPr id="21692" name="Line 188"/>
          <p:cNvSpPr>
            <a:spLocks noChangeShapeType="1"/>
          </p:cNvSpPr>
          <p:nvPr/>
        </p:nvSpPr>
        <p:spPr bwMode="auto">
          <a:xfrm flipV="1">
            <a:off x="2578100" y="4194175"/>
            <a:ext cx="1385888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693" name="Text Box 189"/>
          <p:cNvSpPr txBox="1">
            <a:spLocks noChangeArrowheads="1"/>
          </p:cNvSpPr>
          <p:nvPr/>
        </p:nvSpPr>
        <p:spPr bwMode="auto">
          <a:xfrm>
            <a:off x="2822575" y="3887788"/>
            <a:ext cx="6969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400" b="1">
                <a:solidFill>
                  <a:srgbClr val="C40C08"/>
                </a:solidFill>
                <a:cs typeface="Lotus" pitchFamily="2" charset="-78"/>
              </a:rPr>
              <a:t>Query</a:t>
            </a:r>
          </a:p>
        </p:txBody>
      </p:sp>
      <p:sp>
        <p:nvSpPr>
          <p:cNvPr id="21694" name="Text Box 190"/>
          <p:cNvSpPr txBox="1">
            <a:spLocks noChangeArrowheads="1"/>
          </p:cNvSpPr>
          <p:nvPr/>
        </p:nvSpPr>
        <p:spPr bwMode="auto">
          <a:xfrm>
            <a:off x="1847850" y="478155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400" b="1">
                <a:solidFill>
                  <a:srgbClr val="C40C08"/>
                </a:solidFill>
                <a:cs typeface="Lotus" pitchFamily="2" charset="-78"/>
              </a:rPr>
              <a:t>A</a:t>
            </a:r>
          </a:p>
        </p:txBody>
      </p:sp>
      <p:sp>
        <p:nvSpPr>
          <p:cNvPr id="21695" name="Line 191"/>
          <p:cNvSpPr>
            <a:spLocks noChangeShapeType="1"/>
          </p:cNvSpPr>
          <p:nvPr/>
        </p:nvSpPr>
        <p:spPr bwMode="auto">
          <a:xfrm flipH="1" flipV="1">
            <a:off x="3475038" y="5538788"/>
            <a:ext cx="569912" cy="12223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696" name="Text Box 192"/>
          <p:cNvSpPr txBox="1">
            <a:spLocks noChangeArrowheads="1"/>
          </p:cNvSpPr>
          <p:nvPr/>
        </p:nvSpPr>
        <p:spPr bwMode="auto">
          <a:xfrm rot="523690">
            <a:off x="3421063" y="5573713"/>
            <a:ext cx="568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400" b="1">
                <a:solidFill>
                  <a:srgbClr val="C40C08"/>
                </a:solidFill>
                <a:cs typeface="Lotus" pitchFamily="2" charset="-78"/>
              </a:rPr>
              <a:t>Data</a:t>
            </a:r>
          </a:p>
        </p:txBody>
      </p:sp>
      <p:sp>
        <p:nvSpPr>
          <p:cNvPr id="21697" name="Oval 193"/>
          <p:cNvSpPr>
            <a:spLocks noChangeArrowheads="1"/>
          </p:cNvSpPr>
          <p:nvPr/>
        </p:nvSpPr>
        <p:spPr bwMode="auto">
          <a:xfrm>
            <a:off x="3360738" y="5480050"/>
            <a:ext cx="80962" cy="80963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698" name="Text Box 194"/>
          <p:cNvSpPr txBox="1">
            <a:spLocks noChangeArrowheads="1"/>
          </p:cNvSpPr>
          <p:nvPr/>
        </p:nvSpPr>
        <p:spPr bwMode="auto">
          <a:xfrm>
            <a:off x="3084513" y="5418138"/>
            <a:ext cx="312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400" b="1">
                <a:solidFill>
                  <a:srgbClr val="C40C08"/>
                </a:solidFill>
                <a:cs typeface="Lotus" pitchFamily="2" charset="-78"/>
              </a:rPr>
              <a:t>B</a:t>
            </a:r>
          </a:p>
        </p:txBody>
      </p:sp>
      <p:sp>
        <p:nvSpPr>
          <p:cNvPr id="21699" name="Line 195"/>
          <p:cNvSpPr>
            <a:spLocks noChangeShapeType="1"/>
          </p:cNvSpPr>
          <p:nvPr/>
        </p:nvSpPr>
        <p:spPr bwMode="auto">
          <a:xfrm flipH="1">
            <a:off x="2125663" y="4298950"/>
            <a:ext cx="1743075" cy="508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700" name="Line 196"/>
          <p:cNvSpPr>
            <a:spLocks noChangeShapeType="1"/>
          </p:cNvSpPr>
          <p:nvPr/>
        </p:nvSpPr>
        <p:spPr bwMode="auto">
          <a:xfrm>
            <a:off x="2125663" y="4733925"/>
            <a:ext cx="1960562" cy="8715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701" name="Text Box 197"/>
          <p:cNvSpPr txBox="1">
            <a:spLocks noChangeArrowheads="1"/>
          </p:cNvSpPr>
          <p:nvPr/>
        </p:nvSpPr>
        <p:spPr bwMode="auto">
          <a:xfrm rot="1508724">
            <a:off x="2584450" y="4800600"/>
            <a:ext cx="568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400" b="1">
                <a:solidFill>
                  <a:srgbClr val="C40C08"/>
                </a:solidFill>
                <a:cs typeface="Lotus" pitchFamily="2" charset="-78"/>
              </a:rPr>
              <a:t>Data</a:t>
            </a:r>
          </a:p>
        </p:txBody>
      </p:sp>
      <p:sp>
        <p:nvSpPr>
          <p:cNvPr id="119" name="Footer Placeholder 1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1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1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1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1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90" grpId="0" animBg="1"/>
      <p:bldP spid="21691" grpId="0"/>
      <p:bldP spid="21692" grpId="0" animBg="1"/>
      <p:bldP spid="21693" grpId="0"/>
      <p:bldP spid="21695" grpId="0" animBg="1"/>
      <p:bldP spid="21696" grpId="0"/>
      <p:bldP spid="21699" grpId="0" animBg="1"/>
      <p:bldP spid="21700" grpId="0" animBg="1"/>
      <p:bldP spid="2170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22E5D-3390-40AD-8C5E-0F534E0B170B}" type="slidenum">
              <a:rPr lang="en-US" altLang="ja-JP"/>
              <a:pPr/>
              <a:t>19</a:t>
            </a:fld>
            <a:endParaRPr lang="en-US" altLang="ja-JP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بررسی تحليلی 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TGRID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65000"/>
              <a:buFont typeface="Wingdings" pitchFamily="2" charset="2"/>
              <a:buChar char="Ø"/>
            </a:pP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معيارها</a:t>
            </a: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 </a:t>
            </a:r>
            <a:endParaRPr lang="fa-IR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Lotus" pitchFamily="2" charset="-78"/>
            </a:endParaRPr>
          </a:p>
          <a:p>
            <a:pPr lvl="1">
              <a:buClr>
                <a:srgbClr val="000000"/>
              </a:buClr>
              <a:buSzPct val="65000"/>
              <a:buFont typeface="Wingdings" pitchFamily="2" charset="2"/>
              <a:buChar char="Ø"/>
            </a:pP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هزينه نگهداري مکان </a:t>
            </a:r>
            <a:endParaRPr lang="fa-IR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Lotus" pitchFamily="2" charset="-78"/>
            </a:endParaRPr>
          </a:p>
          <a:p>
            <a:pPr lvl="1">
              <a:buClr>
                <a:srgbClr val="000000"/>
              </a:buClr>
              <a:buSzPct val="65000"/>
              <a:buFont typeface="Wingdings" pitchFamily="2" charset="2"/>
              <a:buChar char="Ø"/>
            </a:pP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هزينه درخواست مکان </a:t>
            </a:r>
            <a:endParaRPr lang="fa-IR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Lotus" pitchFamily="2" charset="-78"/>
            </a:endParaRPr>
          </a:p>
          <a:p>
            <a:pPr lvl="1">
              <a:buClr>
                <a:srgbClr val="000000"/>
              </a:buClr>
              <a:buSzPct val="65000"/>
              <a:buFont typeface="Wingdings" pitchFamily="2" charset="2"/>
              <a:buChar char="Ø"/>
            </a:pP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هزينه ذخيره سازي </a:t>
            </a:r>
            <a:endParaRPr lang="fa-IR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Lotus" pitchFamily="2" charset="-78"/>
            </a:endParaRPr>
          </a:p>
          <a:p>
            <a:pPr>
              <a:buClr>
                <a:srgbClr val="000000"/>
              </a:buClr>
              <a:buSzPct val="65000"/>
              <a:buFont typeface="Wingdings" pitchFamily="2" charset="2"/>
              <a:buChar char="Ø"/>
            </a:pP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فرضيات</a:t>
            </a: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 </a:t>
            </a:r>
            <a:endParaRPr lang="fa-IR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Lotus" pitchFamily="2" charset="-78"/>
            </a:endParaRPr>
          </a:p>
          <a:p>
            <a:pPr lvl="1">
              <a:buClr>
                <a:srgbClr val="000000"/>
              </a:buClr>
              <a:buSzPct val="65000"/>
              <a:buFont typeface="Wingdings" pitchFamily="2" charset="2"/>
              <a:buChar char="Ø"/>
            </a:pP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تراکم گره </a:t>
            </a: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ها</a:t>
            </a: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 ثابت است</a:t>
            </a: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.</a:t>
            </a:r>
          </a:p>
          <a:p>
            <a:pPr lvl="1">
              <a:buClr>
                <a:srgbClr val="000000"/>
              </a:buClr>
              <a:buSzPct val="65000"/>
              <a:buFont typeface="Wingdings" pitchFamily="2" charset="2"/>
              <a:buChar char="Ø"/>
            </a:pP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گره ها مطابق با يک مدل تحرک تصادفي نقطه اي ساده حرکت مي کنند.</a:t>
            </a:r>
            <a:endParaRPr lang="fa-IR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Lotus" pitchFamily="2" charset="-78"/>
            </a:endParaRPr>
          </a:p>
          <a:p>
            <a:pPr lvl="1">
              <a:buClr>
                <a:srgbClr val="000000"/>
              </a:buClr>
              <a:buSzPct val="65000"/>
              <a:buFont typeface="Wingdings" pitchFamily="2" charset="2"/>
              <a:buChar char="Ø"/>
            </a:pP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الگوي ترافيک</a:t>
            </a: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 يکنواخت يا </a:t>
            </a: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محلي</a:t>
            </a: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 است.</a:t>
            </a: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 </a:t>
            </a:r>
            <a:endParaRPr lang="ca-ES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Lotus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BC087-463F-45AA-88DE-57AAF496CF5D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فهرست</a:t>
            </a:r>
            <a:r>
              <a:rPr lang="fa-IR"/>
              <a:t> </a:t>
            </a:r>
            <a:r>
              <a:rPr lang="fa-IR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مطالب</a:t>
            </a:r>
            <a:endParaRPr lang="en-US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Clr>
                <a:srgbClr val="000000"/>
              </a:buClr>
              <a:buFont typeface="Wingdings" pitchFamily="2" charset="2"/>
              <a:buNone/>
            </a:pPr>
            <a:endParaRPr lang="fa-IR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  <a:buClr>
                <a:srgbClr val="000000"/>
              </a:buClr>
              <a:buFont typeface="Wingdings" pitchFamily="2" charset="2"/>
              <a:buChar char="ü"/>
            </a:pP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مروری بر روش های مسيريابی</a:t>
            </a:r>
          </a:p>
          <a:p>
            <a:pPr>
              <a:lnSpc>
                <a:spcPct val="80000"/>
              </a:lnSpc>
              <a:buClr>
                <a:srgbClr val="000000"/>
              </a:buClr>
              <a:buFont typeface="Wingdings" pitchFamily="2" charset="2"/>
              <a:buChar char="ü"/>
            </a:pP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روش های مسير يابی مبتنی بر موقعيت </a:t>
            </a:r>
            <a:endParaRPr lang="en-US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  <a:buClr>
                <a:srgbClr val="000000"/>
              </a:buClr>
              <a:buFont typeface="Wingdings" pitchFamily="2" charset="2"/>
              <a:buChar char="ü"/>
            </a:pP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سرويس های مکانی</a:t>
            </a:r>
          </a:p>
          <a:p>
            <a:pPr>
              <a:lnSpc>
                <a:spcPct val="80000"/>
              </a:lnSpc>
              <a:buClr>
                <a:srgbClr val="000000"/>
              </a:buClr>
              <a:buFont typeface="Wingdings" pitchFamily="2" charset="2"/>
              <a:buChar char="ü"/>
            </a:pP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سرويس های مکانی بر اساس کروم</a:t>
            </a:r>
          </a:p>
          <a:p>
            <a:pPr>
              <a:lnSpc>
                <a:spcPct val="80000"/>
              </a:lnSpc>
              <a:buClr>
                <a:srgbClr val="000066"/>
              </a:buClr>
              <a:buFont typeface="Wingdings" pitchFamily="2" charset="2"/>
              <a:buChar char="ü"/>
            </a:pP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الگوريتم </a:t>
            </a: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HGRID</a:t>
            </a:r>
            <a:endParaRPr lang="fa-IR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Clr>
                <a:srgbClr val="000000"/>
              </a:buClr>
              <a:buFont typeface="Wingdings" pitchFamily="2" charset="2"/>
              <a:buChar char="ü"/>
            </a:pP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الگوريتم </a:t>
            </a: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GRID</a:t>
            </a:r>
            <a:endParaRPr lang="fa-IR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Clr>
                <a:srgbClr val="000000"/>
              </a:buClr>
              <a:buFont typeface="Wingdings" pitchFamily="2" charset="2"/>
              <a:buChar char="ü"/>
            </a:pP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الگوريتم پيشنهادی </a:t>
            </a: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TGRID</a:t>
            </a:r>
            <a:endParaRPr lang="fa-IR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Clr>
                <a:srgbClr val="000000"/>
              </a:buClr>
              <a:buFont typeface="Wingdings" pitchFamily="2" charset="2"/>
              <a:buChar char="ü"/>
            </a:pP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بررسی تحليلی </a:t>
            </a: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TGRID</a:t>
            </a:r>
            <a:endParaRPr lang="fa-IR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Clr>
                <a:srgbClr val="000000"/>
              </a:buClr>
              <a:buFont typeface="Wingdings" pitchFamily="2" charset="2"/>
              <a:buChar char="ü"/>
            </a:pP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ارزيابی کارايی و مقايسه با </a:t>
            </a: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HGRID</a:t>
            </a:r>
            <a:endParaRPr lang="fa-IR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Clr>
                <a:srgbClr val="000000"/>
              </a:buClr>
              <a:buFont typeface="Wingdings" pitchFamily="2" charset="2"/>
              <a:buChar char="ü"/>
            </a:pP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نتيجه گيری و کار آينده</a:t>
            </a:r>
          </a:p>
          <a:p>
            <a:pPr>
              <a:lnSpc>
                <a:spcPct val="80000"/>
              </a:lnSpc>
              <a:buClr>
                <a:srgbClr val="000000"/>
              </a:buClr>
              <a:buFont typeface="Wingdings" pitchFamily="2" charset="2"/>
              <a:buChar char="ü"/>
            </a:pP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مراجع</a:t>
            </a:r>
            <a:endParaRPr lang="en-US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640A5-A06E-4546-A18F-6550447902E0}" type="slidenum">
              <a:rPr lang="en-US" altLang="ja-JP"/>
              <a:pPr/>
              <a:t>20</a:t>
            </a:fld>
            <a:endParaRPr lang="en-US" altLang="ja-JP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بررسی تحليلی 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TGRID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75000"/>
              <a:buFont typeface="Wingdings" pitchFamily="2" charset="2"/>
              <a:buChar char="Ø"/>
            </a:pP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نمادها</a:t>
            </a:r>
            <a:endParaRPr lang="en-US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aphicFrame>
        <p:nvGraphicFramePr>
          <p:cNvPr id="53254" name="Object 6"/>
          <p:cNvGraphicFramePr>
            <a:graphicFrameLocks noChangeAspect="1"/>
          </p:cNvGraphicFramePr>
          <p:nvPr/>
        </p:nvGraphicFramePr>
        <p:xfrm>
          <a:off x="1066800" y="1447800"/>
          <a:ext cx="5562600" cy="4984750"/>
        </p:xfrm>
        <a:graphic>
          <a:graphicData uri="http://schemas.openxmlformats.org/presentationml/2006/ole">
            <p:oleObj spid="_x0000_s53254" name="Document" r:id="rId3" imgW="6129474" imgH="5492093" progId="Word.Document.8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C7297-3B85-4D18-BB75-031D5479802E}" type="slidenum">
              <a:rPr lang="en-US" altLang="ja-JP"/>
              <a:pPr/>
              <a:t>21</a:t>
            </a:fld>
            <a:endParaRPr lang="en-US" altLang="ja-JP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بررسی تحليلی 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TGRID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70000"/>
              <a:buFont typeface="Wingdings" pitchFamily="2" charset="2"/>
              <a:buChar char="Ø"/>
            </a:pP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فاصله طي شده در يک ناحيه توسط گره</a:t>
            </a:r>
            <a:endParaRPr lang="en-US" altLang="zh-CN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ea typeface="宋体" pitchFamily="2" charset="-122"/>
              <a:cs typeface="Tahoma" pitchFamily="34" charset="0"/>
            </a:endParaRPr>
          </a:p>
          <a:p>
            <a:pPr>
              <a:buFont typeface="Wingdings" pitchFamily="2" charset="2"/>
              <a:buNone/>
            </a:pPr>
            <a:endParaRPr lang="en-US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6042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2514600"/>
            <a:ext cx="3733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0422" name="Object 6"/>
          <p:cNvGraphicFramePr>
            <a:graphicFrameLocks noChangeAspect="1"/>
          </p:cNvGraphicFramePr>
          <p:nvPr/>
        </p:nvGraphicFramePr>
        <p:xfrm>
          <a:off x="4648200" y="2667000"/>
          <a:ext cx="2971800" cy="1066800"/>
        </p:xfrm>
        <a:graphic>
          <a:graphicData uri="http://schemas.openxmlformats.org/presentationml/2006/ole">
            <p:oleObj spid="_x0000_s60422" name="Equation" r:id="rId4" imgW="1079032" imgH="355446" progId="Equation.3">
              <p:embed/>
            </p:oleObj>
          </a:graphicData>
        </a:graphic>
      </p:graphicFrame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0" y="43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0426" name="Rectangle 10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0425" name="Object 9"/>
          <p:cNvGraphicFramePr>
            <a:graphicFrameLocks noChangeAspect="1"/>
          </p:cNvGraphicFramePr>
          <p:nvPr/>
        </p:nvGraphicFramePr>
        <p:xfrm>
          <a:off x="4876800" y="3733800"/>
          <a:ext cx="2362200" cy="1219200"/>
        </p:xfrm>
        <a:graphic>
          <a:graphicData uri="http://schemas.openxmlformats.org/presentationml/2006/ole">
            <p:oleObj spid="_x0000_s60425" name="Equation" r:id="rId5" imgW="1040948" imgH="495085" progId="Equation.3">
              <p:embed/>
            </p:oleObj>
          </a:graphicData>
        </a:graphic>
      </p:graphicFrame>
      <p:sp>
        <p:nvSpPr>
          <p:cNvPr id="60427" name="Rectangle 11"/>
          <p:cNvSpPr>
            <a:spLocks noChangeArrowheads="1"/>
          </p:cNvSpPr>
          <p:nvPr/>
        </p:nvSpPr>
        <p:spPr bwMode="auto">
          <a:xfrm>
            <a:off x="0" y="3676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0429" name="Rectangle 1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0428" name="Object 12"/>
          <p:cNvGraphicFramePr>
            <a:graphicFrameLocks noChangeAspect="1"/>
          </p:cNvGraphicFramePr>
          <p:nvPr/>
        </p:nvGraphicFramePr>
        <p:xfrm>
          <a:off x="4800600" y="5029200"/>
          <a:ext cx="2292350" cy="1066800"/>
        </p:xfrm>
        <a:graphic>
          <a:graphicData uri="http://schemas.openxmlformats.org/presentationml/2006/ole">
            <p:oleObj spid="_x0000_s60428" name="Equation" r:id="rId6" imgW="672840" imgH="393480" progId="Equation.3">
              <p:embed/>
            </p:oleObj>
          </a:graphicData>
        </a:graphic>
      </p:graphicFrame>
      <p:sp>
        <p:nvSpPr>
          <p:cNvPr id="60430" name="Rectangle 14"/>
          <p:cNvSpPr>
            <a:spLocks noChangeArrowheads="1"/>
          </p:cNvSpPr>
          <p:nvPr/>
        </p:nvSpPr>
        <p:spPr bwMode="auto">
          <a:xfrm>
            <a:off x="0" y="3624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E849F-83EB-4D8F-83CA-0D48AABCB8E1}" type="slidenum">
              <a:rPr lang="en-US" altLang="ja-JP"/>
              <a:pPr/>
              <a:t>22</a:t>
            </a:fld>
            <a:endParaRPr lang="en-US" altLang="ja-JP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بررسی تحليلی </a:t>
            </a:r>
            <a:r>
              <a:rPr lang="en-US" sz="4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TGRID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a-IR">
                <a:solidFill>
                  <a:srgbClr val="111111"/>
                </a:solidFill>
                <a:cs typeface="Lotus" pitchFamily="2" charset="-78"/>
              </a:rPr>
              <a:t>محاسبه احتمال هم ناحيه بودن دو گره در ترافيک يکنواخت و محلی</a:t>
            </a:r>
            <a:endParaRPr lang="en-US">
              <a:solidFill>
                <a:srgbClr val="111111"/>
              </a:solidFill>
              <a:cs typeface="Lotus" pitchFamily="2" charset="-78"/>
            </a:endParaRPr>
          </a:p>
          <a:p>
            <a:pPr>
              <a:buFont typeface="Wingdings" pitchFamily="2" charset="2"/>
              <a:buNone/>
            </a:pPr>
            <a:endParaRPr lang="en-US">
              <a:solidFill>
                <a:srgbClr val="111111"/>
              </a:solidFill>
            </a:endParaRPr>
          </a:p>
        </p:txBody>
      </p:sp>
      <p:sp>
        <p:nvSpPr>
          <p:cNvPr id="1321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2100" name="Object 4"/>
          <p:cNvGraphicFramePr>
            <a:graphicFrameLocks noChangeAspect="1"/>
          </p:cNvGraphicFramePr>
          <p:nvPr/>
        </p:nvGraphicFramePr>
        <p:xfrm>
          <a:off x="962025" y="2209800"/>
          <a:ext cx="4187825" cy="1670050"/>
        </p:xfrm>
        <a:graphic>
          <a:graphicData uri="http://schemas.openxmlformats.org/presentationml/2006/ole">
            <p:oleObj spid="_x0000_s132100" name="Equation" r:id="rId3" imgW="1917700" imgH="762000" progId="Equation.3">
              <p:embed/>
            </p:oleObj>
          </a:graphicData>
        </a:graphic>
      </p:graphicFrame>
      <p:sp>
        <p:nvSpPr>
          <p:cNvPr id="132103" name="Rectangle 7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2102" name="Object 6"/>
          <p:cNvGraphicFramePr>
            <a:graphicFrameLocks noChangeAspect="1"/>
          </p:cNvGraphicFramePr>
          <p:nvPr/>
        </p:nvGraphicFramePr>
        <p:xfrm>
          <a:off x="1057275" y="3871913"/>
          <a:ext cx="3629025" cy="954087"/>
        </p:xfrm>
        <a:graphic>
          <a:graphicData uri="http://schemas.openxmlformats.org/presentationml/2006/ole">
            <p:oleObj spid="_x0000_s132102" name="Equation" r:id="rId4" imgW="1511300" imgH="393700" progId="Equation.3">
              <p:embed/>
            </p:oleObj>
          </a:graphicData>
        </a:graphic>
      </p:graphicFrame>
      <p:sp>
        <p:nvSpPr>
          <p:cNvPr id="132105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2104" name="Object 8"/>
          <p:cNvGraphicFramePr>
            <a:graphicFrameLocks noChangeAspect="1"/>
          </p:cNvGraphicFramePr>
          <p:nvPr/>
        </p:nvGraphicFramePr>
        <p:xfrm>
          <a:off x="1019175" y="4900613"/>
          <a:ext cx="4459288" cy="1309687"/>
        </p:xfrm>
        <a:graphic>
          <a:graphicData uri="http://schemas.openxmlformats.org/presentationml/2006/ole">
            <p:oleObj spid="_x0000_s132104" name="Equation" r:id="rId5" imgW="2032000" imgH="596900" progId="Equation.3">
              <p:embed/>
            </p:oleObj>
          </a:graphicData>
        </a:graphic>
      </p:graphicFrame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678120-5990-46DD-A242-FEDDC28EA11F}" type="slidenum">
              <a:rPr lang="en-US" altLang="ja-JP"/>
              <a:pPr/>
              <a:t>23</a:t>
            </a:fld>
            <a:endParaRPr lang="en-US" altLang="ja-JP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بررسی تحليلی </a:t>
            </a: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TGRID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altLang="zh-CN">
                <a:solidFill>
                  <a:srgbClr val="111111"/>
                </a:solidFill>
                <a:cs typeface="Lotus" pitchFamily="2" charset="-78"/>
              </a:rPr>
              <a:t>متوسط فاصله طی شده توسط يک بسته بروزرساني از نود </a:t>
            </a:r>
            <a:r>
              <a:rPr lang="en-US" altLang="zh-CN">
                <a:solidFill>
                  <a:srgbClr val="111111"/>
                </a:solidFill>
                <a:cs typeface="Lotus" pitchFamily="2" charset="-78"/>
              </a:rPr>
              <a:t> </a:t>
            </a:r>
            <a:r>
              <a:rPr lang="fa-IR" altLang="zh-CN">
                <a:solidFill>
                  <a:srgbClr val="111111"/>
                </a:solidFill>
                <a:cs typeface="Lotus" pitchFamily="2" charset="-78"/>
              </a:rPr>
              <a:t> </a:t>
            </a:r>
            <a:r>
              <a:rPr lang="en-US" altLang="zh-CN">
                <a:solidFill>
                  <a:srgbClr val="11111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fa-IR" altLang="zh-CN">
                <a:solidFill>
                  <a:srgbClr val="11111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a-IR" altLang="zh-CN">
                <a:solidFill>
                  <a:srgbClr val="111111"/>
                </a:solidFill>
                <a:cs typeface="Lotus" pitchFamily="2" charset="-78"/>
              </a:rPr>
              <a:t>به سرور سطح – </a:t>
            </a:r>
            <a:r>
              <a:rPr lang="en-US" altLang="zh-CN" i="1">
                <a:solidFill>
                  <a:srgbClr val="11111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altLang="zh-CN" i="1">
                <a:solidFill>
                  <a:srgbClr val="111111"/>
                </a:solidFill>
              </a:rPr>
              <a:t> </a:t>
            </a:r>
            <a:endParaRPr lang="en-US" i="1">
              <a:solidFill>
                <a:srgbClr val="111111"/>
              </a:solidFill>
            </a:endParaRPr>
          </a:p>
        </p:txBody>
      </p:sp>
      <p:sp>
        <p:nvSpPr>
          <p:cNvPr id="1341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4148" name="Object 4"/>
          <p:cNvGraphicFramePr>
            <a:graphicFrameLocks noChangeAspect="1"/>
          </p:cNvGraphicFramePr>
          <p:nvPr/>
        </p:nvGraphicFramePr>
        <p:xfrm>
          <a:off x="869950" y="2562225"/>
          <a:ext cx="7951788" cy="1971675"/>
        </p:xfrm>
        <a:graphic>
          <a:graphicData uri="http://schemas.openxmlformats.org/presentationml/2006/ole">
            <p:oleObj spid="_x0000_s134148" name="Equation" r:id="rId3" imgW="4952880" imgH="1231560" progId="Equation.3">
              <p:embed/>
            </p:oleObj>
          </a:graphicData>
        </a:graphic>
      </p:graphicFrame>
      <p:sp>
        <p:nvSpPr>
          <p:cNvPr id="134150" name="Rectangle 6"/>
          <p:cNvSpPr>
            <a:spLocks noChangeArrowheads="1"/>
          </p:cNvSpPr>
          <p:nvPr/>
        </p:nvSpPr>
        <p:spPr bwMode="auto">
          <a:xfrm>
            <a:off x="0" y="1228725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4151" name="Object 7"/>
          <p:cNvGraphicFramePr>
            <a:graphicFrameLocks noChangeAspect="1"/>
          </p:cNvGraphicFramePr>
          <p:nvPr/>
        </p:nvGraphicFramePr>
        <p:xfrm>
          <a:off x="781050" y="4038600"/>
          <a:ext cx="5199063" cy="847725"/>
        </p:xfrm>
        <a:graphic>
          <a:graphicData uri="http://schemas.openxmlformats.org/presentationml/2006/ole">
            <p:oleObj spid="_x0000_s134151" name="Equation" r:id="rId4" imgW="1418253" imgH="354563" progId="Equation.3">
              <p:embed/>
            </p:oleObj>
          </a:graphicData>
        </a:graphic>
      </p:graphicFrame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EB6AAF-930A-43A8-AD34-DEB9288D8197}" type="slidenum">
              <a:rPr lang="en-US" altLang="ja-JP"/>
              <a:pPr/>
              <a:t>24</a:t>
            </a:fld>
            <a:endParaRPr lang="en-US" altLang="ja-JP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بررسی تحليلی 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TGRID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70000"/>
              <a:buFont typeface="Wingdings" pitchFamily="2" charset="2"/>
              <a:buChar char="Ø"/>
            </a:pP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هزينه نگهداري مکان، هزينه درخواست مکان، هزينه ذخيره سازي در </a:t>
            </a: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TGRID</a:t>
            </a: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عبارت است از :</a:t>
            </a:r>
            <a:endParaRPr lang="en-US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2957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1076325" y="2781300"/>
          <a:ext cx="7010400" cy="1971675"/>
        </p:xfrm>
        <a:graphic>
          <a:graphicData uri="http://schemas.openxmlformats.org/presentationml/2006/ole">
            <p:oleObj spid="_x0000_s23556" name="Equation" r:id="rId3" imgW="3009900" imgH="812800" progId="Equation.3">
              <p:embed/>
            </p:oleObj>
          </a:graphicData>
        </a:graphic>
      </p:graphicFrame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39004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EF97D-006D-48E0-AB08-830DEF602F04}" type="slidenum">
              <a:rPr lang="en-US" altLang="ja-JP"/>
              <a:pPr/>
              <a:t>25</a:t>
            </a:fld>
            <a:endParaRPr lang="en-US" altLang="ja-JP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بررسی تحليلی 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TGRID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65000"/>
              <a:buFont typeface="Wingdings" pitchFamily="2" charset="2"/>
              <a:buChar char="Ø"/>
            </a:pP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اثبات هزينه نگهداری مکان</a:t>
            </a:r>
            <a:endParaRPr lang="en-US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endParaRPr lang="en-US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 typeface="Wingdings" pitchFamily="2" charset="2"/>
              <a:buNone/>
            </a:pPr>
            <a:endParaRPr lang="en-US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0" y="3543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0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962025" y="1766888"/>
          <a:ext cx="4848225" cy="1725612"/>
        </p:xfrm>
        <a:graphic>
          <a:graphicData uri="http://schemas.openxmlformats.org/presentationml/2006/ole">
            <p:oleObj spid="_x0000_s24586" name="Equation" r:id="rId3" imgW="2260440" imgH="1117440" progId="Equation.3">
              <p:embed/>
            </p:oleObj>
          </a:graphicData>
        </a:graphic>
      </p:graphicFrame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0" y="38528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4589" name="Object 13"/>
          <p:cNvGraphicFramePr>
            <a:graphicFrameLocks noChangeAspect="1"/>
          </p:cNvGraphicFramePr>
          <p:nvPr/>
        </p:nvGraphicFramePr>
        <p:xfrm>
          <a:off x="852488" y="3479800"/>
          <a:ext cx="7364412" cy="957263"/>
        </p:xfrm>
        <a:graphic>
          <a:graphicData uri="http://schemas.openxmlformats.org/presentationml/2006/ole">
            <p:oleObj spid="_x0000_s24589" name="Equation" r:id="rId4" imgW="2514600" imgH="342720" progId="Equation.3">
              <p:embed/>
            </p:oleObj>
          </a:graphicData>
        </a:graphic>
      </p:graphicFrame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0" y="3567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0" y="2667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0" y="3629025"/>
            <a:ext cx="9144000" cy="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602" name="Rectangle 26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4601" name="Object 25"/>
          <p:cNvGraphicFramePr>
            <a:graphicFrameLocks noChangeAspect="1"/>
          </p:cNvGraphicFramePr>
          <p:nvPr/>
        </p:nvGraphicFramePr>
        <p:xfrm>
          <a:off x="892175" y="4538663"/>
          <a:ext cx="4881563" cy="773112"/>
        </p:xfrm>
        <a:graphic>
          <a:graphicData uri="http://schemas.openxmlformats.org/presentationml/2006/ole">
            <p:oleObj spid="_x0000_s24601" name="Equation" r:id="rId5" imgW="2209680" imgH="355320" progId="Equation.3">
              <p:embed/>
            </p:oleObj>
          </a:graphicData>
        </a:graphic>
      </p:graphicFrame>
      <p:sp>
        <p:nvSpPr>
          <p:cNvPr id="24603" name="Rectangle 27"/>
          <p:cNvSpPr>
            <a:spLocks noChangeArrowheads="1"/>
          </p:cNvSpPr>
          <p:nvPr/>
        </p:nvSpPr>
        <p:spPr bwMode="auto">
          <a:xfrm>
            <a:off x="0" y="3548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606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607" name="Rectangle 31"/>
          <p:cNvSpPr>
            <a:spLocks noChangeArrowheads="1"/>
          </p:cNvSpPr>
          <p:nvPr/>
        </p:nvSpPr>
        <p:spPr bwMode="auto">
          <a:xfrm>
            <a:off x="0" y="419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6FD21-7EBF-4E5B-AF1E-D6F98FA0AC81}" type="slidenum">
              <a:rPr lang="en-US" altLang="ja-JP"/>
              <a:pPr/>
              <a:t>26</a:t>
            </a:fld>
            <a:endParaRPr lang="en-US" altLang="ja-JP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هزينه درخواست</a:t>
            </a:r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ar-SA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مکان </a:t>
            </a:r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برای الگوی  ترافيک يکنواخت</a:t>
            </a:r>
            <a:endParaRPr lang="en-US" sz="3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381000" y="1676400"/>
          <a:ext cx="7948613" cy="1951038"/>
        </p:xfrm>
        <a:graphic>
          <a:graphicData uri="http://schemas.openxmlformats.org/presentationml/2006/ole">
            <p:oleObj spid="_x0000_s25604" name="Equation" r:id="rId3" imgW="3492360" imgH="1384200" progId="Equation.3">
              <p:embed/>
            </p:oleObj>
          </a:graphicData>
        </a:graphic>
      </p:graphicFrame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381000" y="3810000"/>
          <a:ext cx="6019800" cy="2117725"/>
        </p:xfrm>
        <a:graphic>
          <a:graphicData uri="http://schemas.openxmlformats.org/presentationml/2006/ole">
            <p:oleObj spid="_x0000_s25607" name="Equation" r:id="rId4" imgW="2717640" imgH="1587240" progId="Equation.3">
              <p:embed/>
            </p:oleObj>
          </a:graphicData>
        </a:graphic>
      </p:graphicFrame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74ABF-3C0C-493B-BFB1-7BEA9090048B}" type="slidenum">
              <a:rPr lang="en-US" altLang="ja-JP"/>
              <a:pPr/>
              <a:t>27</a:t>
            </a:fld>
            <a:endParaRPr lang="en-US" altLang="ja-JP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هزينه درخواست مکان </a:t>
            </a:r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برای الگوی ترافيک محلی</a:t>
            </a:r>
            <a:endParaRPr lang="en-US" sz="3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  <a:p>
            <a:endParaRPr lang="fa-IR"/>
          </a:p>
          <a:p>
            <a:endParaRPr lang="fa-IR"/>
          </a:p>
          <a:p>
            <a:endParaRPr lang="fa-IR"/>
          </a:p>
          <a:p>
            <a:endParaRPr lang="fa-IR"/>
          </a:p>
          <a:p>
            <a:endParaRPr lang="fa-IR"/>
          </a:p>
          <a:p>
            <a:pPr>
              <a:buFont typeface="Wingdings" pitchFamily="2" charset="2"/>
              <a:buNone/>
            </a:pPr>
            <a:endParaRPr lang="fa-IR"/>
          </a:p>
          <a:p>
            <a:endParaRPr lang="en-US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990600" y="1752600"/>
          <a:ext cx="6096000" cy="3952875"/>
        </p:xfrm>
        <a:graphic>
          <a:graphicData uri="http://schemas.openxmlformats.org/presentationml/2006/ole">
            <p:oleObj spid="_x0000_s26628" name="Equation" r:id="rId3" imgW="2476500" imgH="1727200" progId="Equation.3">
              <p:embed/>
            </p:oleObj>
          </a:graphicData>
        </a:graphic>
      </p:graphicFrame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3014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3843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6634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5867400"/>
            <a:ext cx="5334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F23E5-4F89-468A-AED8-B30B09C00D66}" type="slidenum">
              <a:rPr lang="en-US" altLang="ja-JP"/>
              <a:pPr/>
              <a:t>28</a:t>
            </a:fld>
            <a:endParaRPr lang="en-US" altLang="ja-JP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بررسی</a:t>
            </a:r>
            <a:r>
              <a:rPr lang="fa-IR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تحليلی </a:t>
            </a: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TGRID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70000"/>
              <a:buFont typeface="Wingdings" pitchFamily="2" charset="2"/>
              <a:buChar char="Ø"/>
            </a:pPr>
            <a:r>
              <a:rPr lang="fa-IR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اثبات </a:t>
            </a:r>
            <a:r>
              <a:rPr lang="ar-SA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هزينه ذخيره سازي</a:t>
            </a:r>
            <a:endParaRPr lang="fa-IR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 typeface="Wingdings" pitchFamily="2" charset="2"/>
              <a:buNone/>
            </a:pPr>
            <a:endParaRPr lang="en-US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606425" y="2246313"/>
          <a:ext cx="6178550" cy="3332162"/>
        </p:xfrm>
        <a:graphic>
          <a:graphicData uri="http://schemas.openxmlformats.org/presentationml/2006/ole">
            <p:oleObj spid="_x0000_s54276" name="Equation" r:id="rId3" imgW="1473120" imgH="863280" progId="Equation.3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205FF-FCD9-4FCC-B312-C2B664CF913D}" type="slidenum">
              <a:rPr lang="en-US" altLang="ja-JP"/>
              <a:pPr/>
              <a:t>29</a:t>
            </a:fld>
            <a:endParaRPr lang="en-US" altLang="ja-JP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ارزيابی کارايی و مقايسه با 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HGRID</a:t>
            </a:r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/>
            </a:r>
            <a:b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</a:b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شرايط شبيه سازي </a:t>
            </a:r>
            <a:endParaRPr lang="en-US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Lotus" pitchFamily="2" charset="-78"/>
            </a:endParaRPr>
          </a:p>
        </p:txBody>
      </p:sp>
      <p:graphicFrame>
        <p:nvGraphicFramePr>
          <p:cNvPr id="70778" name="Group 122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33900"/>
        </p:xfrm>
        <a:graphic>
          <a:graphicData uri="http://schemas.openxmlformats.org/drawingml/2006/table">
            <a:tbl>
              <a:tblPr rtl="1"/>
              <a:tblGrid>
                <a:gridCol w="2743200"/>
                <a:gridCol w="2743200"/>
                <a:gridCol w="2743200"/>
              </a:tblGrid>
              <a:tr h="6667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B Titr" pitchFamily="2" charset="-78"/>
                        </a:rPr>
                        <a:t>پارامترها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宋体" pitchFamily="2" charset="-122"/>
                        <a:cs typeface="B Tit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B Titr" pitchFamily="2" charset="-78"/>
                        </a:rPr>
                        <a:t>سناريوي اول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宋体" pitchFamily="2" charset="-122"/>
                        <a:cs typeface="B Tit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B Titr" pitchFamily="2" charset="-78"/>
                        </a:rPr>
                        <a:t>سناريوي دوم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宋体" pitchFamily="2" charset="-122"/>
                        <a:cs typeface="B Titr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0021"/>
                    </a:solidFill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Lotus" pitchFamily="2" charset="-78"/>
                        </a:rPr>
                        <a:t>زمان شبيه سازي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ea typeface="宋体" pitchFamily="2" charset="-122"/>
                        <a:cs typeface="Lotus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Lotus" pitchFamily="2" charset="-78"/>
                        </a:rPr>
                        <a:t>300ثانيه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ea typeface="宋体" pitchFamily="2" charset="-122"/>
                        <a:cs typeface="Lotus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Lotus" pitchFamily="2" charset="-78"/>
                        </a:rPr>
                        <a:t>300ثانيه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ea typeface="宋体" pitchFamily="2" charset="-122"/>
                        <a:cs typeface="Lotus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Lotus" pitchFamily="2" charset="-78"/>
                        </a:rPr>
                        <a:t>لايه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Lotus" pitchFamily="2" charset="-78"/>
                        </a:rPr>
                        <a:t>MAC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ea typeface="ＭＳ Ｐゴシック" pitchFamily="34" charset="-128"/>
                        <a:cs typeface="Lotus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Lotus" pitchFamily="2" charset="-78"/>
                        </a:rPr>
                        <a:t>IEEE 802.11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ea typeface="宋体" pitchFamily="2" charset="-122"/>
                        <a:cs typeface="Lotus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Lotus" pitchFamily="2" charset="-78"/>
                        </a:rPr>
                        <a:t>IEEE 802.11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ea typeface="宋体" pitchFamily="2" charset="-122"/>
                        <a:cs typeface="Lotus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Lotus" pitchFamily="2" charset="-78"/>
                        </a:rPr>
                        <a:t>تعداد گره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ea typeface="宋体" pitchFamily="2" charset="-122"/>
                        <a:cs typeface="Lotus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Lotus" pitchFamily="2" charset="-78"/>
                        </a:rPr>
                        <a:t>320</a:t>
                      </a:r>
                      <a:endParaRPr kumimoji="0" lang="fa-I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ea typeface="宋体" pitchFamily="2" charset="-122"/>
                        <a:cs typeface="Lotus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Lotus" pitchFamily="2" charset="-78"/>
                        </a:rPr>
                        <a:t>2280-720</a:t>
                      </a:r>
                      <a:endParaRPr kumimoji="0" lang="fa-I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ea typeface="宋体" pitchFamily="2" charset="-122"/>
                        <a:cs typeface="Lotus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Lotus" pitchFamily="2" charset="-78"/>
                        </a:rPr>
                        <a:t>سرعت ماکزيمم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ea typeface="宋体" pitchFamily="2" charset="-122"/>
                        <a:cs typeface="Lotus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Lotus" pitchFamily="2" charset="-78"/>
                        </a:rPr>
                        <a:t>25-0 متر برثانيه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ea typeface="宋体" pitchFamily="2" charset="-122"/>
                        <a:cs typeface="Lotus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Lotus" pitchFamily="2" charset="-78"/>
                        </a:rPr>
                        <a:t>10 متر بر ثانيه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ea typeface="宋体" pitchFamily="2" charset="-122"/>
                        <a:cs typeface="Lotus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697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Lotus" pitchFamily="2" charset="-78"/>
                        </a:rPr>
                        <a:t>نرخ توليد بسته ها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ea typeface="宋体" pitchFamily="2" charset="-122"/>
                        <a:cs typeface="Lotus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Lotus" pitchFamily="2" charset="-78"/>
                        </a:rPr>
                        <a:t>2 بسته در ثانيه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ea typeface="宋体" pitchFamily="2" charset="-122"/>
                        <a:cs typeface="Lotus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Lotus" pitchFamily="2" charset="-78"/>
                        </a:rPr>
                        <a:t>1 بس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Lotus" pitchFamily="2" charset="-78"/>
                        </a:rPr>
                        <a:t>ت</a:t>
                      </a: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Lotus" pitchFamily="2" charset="-78"/>
                        </a:rPr>
                        <a:t>ه در ثانيه 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ea typeface="宋体" pitchFamily="2" charset="-122"/>
                        <a:cs typeface="Lotus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" name="Footer Placeholder 3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81193-8C71-4EBD-B46C-BCB2748C6203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مروری بر روش های مسيريابی </a:t>
            </a:r>
            <a:endParaRPr lang="en-US" sz="3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000000"/>
              </a:buClr>
              <a:buFont typeface="Wingdings" pitchFamily="2" charset="2"/>
              <a:buNone/>
            </a:pP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و</a:t>
            </a: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ي</a:t>
            </a: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ژگ</a:t>
            </a: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ي</a:t>
            </a: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 ها</a:t>
            </a: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ي</a:t>
            </a: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 روش ها</a:t>
            </a: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ي</a:t>
            </a: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 مس</a:t>
            </a: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ي</a:t>
            </a: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ر</a:t>
            </a: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ي</a:t>
            </a: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اب</a:t>
            </a: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ي</a:t>
            </a:r>
            <a:endParaRPr lang="fa-IR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Lotus" pitchFamily="2" charset="-78"/>
            </a:endParaRPr>
          </a:p>
          <a:p>
            <a:pPr lvl="1">
              <a:buClr>
                <a:srgbClr val="000000"/>
              </a:buClr>
              <a:buSzTx/>
              <a:buFont typeface="Wingdings" pitchFamily="2" charset="2"/>
              <a:buChar char="Ø"/>
            </a:pP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توانا</a:t>
            </a: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يي</a:t>
            </a: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 تطب</a:t>
            </a: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ي</a:t>
            </a: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ق با تغ</a:t>
            </a: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يي</a:t>
            </a: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رات توپولوژ</a:t>
            </a: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ي</a:t>
            </a:r>
            <a:endParaRPr lang="fa-IR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Lotus" pitchFamily="2" charset="-78"/>
            </a:endParaRPr>
          </a:p>
          <a:p>
            <a:pPr lvl="1">
              <a:buClr>
                <a:srgbClr val="000000"/>
              </a:buClr>
              <a:buSzTx/>
              <a:buFont typeface="Wingdings" pitchFamily="2" charset="2"/>
              <a:buChar char="Ø"/>
            </a:pP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استفاده بهينه از پهنا</a:t>
            </a: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ي</a:t>
            </a: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 باند </a:t>
            </a:r>
          </a:p>
          <a:p>
            <a:pPr lvl="1">
              <a:buClr>
                <a:srgbClr val="000000"/>
              </a:buClr>
              <a:buSzTx/>
              <a:buFont typeface="Wingdings" pitchFamily="2" charset="2"/>
              <a:buChar char="Ø"/>
            </a:pP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مصرف معقول انرژ</a:t>
            </a: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ي</a:t>
            </a:r>
            <a:endParaRPr lang="en-US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Lotus" pitchFamily="2" charset="-78"/>
            </a:endParaRPr>
          </a:p>
        </p:txBody>
      </p:sp>
      <p:graphicFrame>
        <p:nvGraphicFramePr>
          <p:cNvPr id="47108" name="Organization Chart 4"/>
          <p:cNvGraphicFramePr>
            <a:graphicFrameLocks/>
          </p:cNvGraphicFramePr>
          <p:nvPr/>
        </p:nvGraphicFramePr>
        <p:xfrm>
          <a:off x="914400" y="3429000"/>
          <a:ext cx="7620000" cy="2971800"/>
        </p:xfrm>
        <a:graphic>
          <a:graphicData uri="http://schemas.openxmlformats.org/drawingml/2006/compatibility">
            <com:legacyDrawing xmlns:com="http://schemas.openxmlformats.org/drawingml/2006/compatibility" spid="_x0000_s47108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4710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18B51-76F7-4D90-B8FA-4193D550C3DD}" type="slidenum">
              <a:rPr lang="en-US" altLang="ja-JP"/>
              <a:pPr/>
              <a:t>30</a:t>
            </a:fld>
            <a:endParaRPr lang="en-US" altLang="ja-JP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ارزيابی کارايی و مقايسه با 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HGRID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مقايسه نرخ موفقيت درخواست (سناريوی افزايش چگالی)</a:t>
            </a:r>
            <a:endParaRPr lang="en-US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743200"/>
            <a:ext cx="6172200" cy="307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7DD63-97EE-4481-BA75-8C299ECDEC02}" type="slidenum">
              <a:rPr lang="en-US" altLang="ja-JP"/>
              <a:pPr/>
              <a:t>31</a:t>
            </a:fld>
            <a:endParaRPr lang="en-US" altLang="ja-JP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ارزيابی کارايی و مقايسه با 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HGRID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مقايسه درصد گذردهی(سناريوی افزايش چگالی)</a:t>
            </a:r>
            <a:endParaRPr lang="en-US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514600"/>
            <a:ext cx="7086600" cy="342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96E01-0B6F-424F-B535-3998F418FE9F}" type="slidenum">
              <a:rPr lang="en-US" altLang="ja-JP"/>
              <a:pPr/>
              <a:t>32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ارزيابی کارايی و مقايسه با 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HGRID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مقايسه اندازه پايگاه داده مکان(سناريوی افزايش چگالی)</a:t>
            </a: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pic>
        <p:nvPicPr>
          <p:cNvPr id="3072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438400"/>
            <a:ext cx="6934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1C45F4-F6FA-43F1-BE49-329C399A97F2}" type="slidenum">
              <a:rPr lang="en-US" altLang="ja-JP"/>
              <a:pPr/>
              <a:t>33</a:t>
            </a:fld>
            <a:endParaRPr lang="en-US" altLang="ja-JP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ارزيابی کارايی و مقايسه با 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HGRID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Wingdings" pitchFamily="2" charset="2"/>
              <a:buNone/>
            </a:pP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مقايسه سربار کنترلی ( بسته / گره /ثانيه) (سناريوی افزايش چگالی)</a:t>
            </a:r>
            <a:endParaRPr lang="en-US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362200"/>
            <a:ext cx="6781800" cy="387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0C0C1-C4EF-4EEA-87C8-69CCD49FD5F9}" type="slidenum">
              <a:rPr lang="en-US" altLang="ja-JP"/>
              <a:pPr/>
              <a:t>34</a:t>
            </a:fld>
            <a:endParaRPr lang="en-US" altLang="ja-JP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ارزيابی کارايی و مقايسه با 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HGRID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مقايسه سربار کنترلي (بايت / گره / ثانيه ) </a:t>
            </a: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(سناريوی افزايش چگالی)</a:t>
            </a: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514600"/>
            <a:ext cx="6324600" cy="379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640F8-1B14-4BF5-8D72-860CD5A59A93}" type="slidenum">
              <a:rPr lang="en-US" altLang="ja-JP"/>
              <a:pPr/>
              <a:t>35</a:t>
            </a:fld>
            <a:endParaRPr lang="en-US" altLang="ja-JP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ارزيابی کارايی و مقايسه با 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HGRID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مقايسه سربار کنترلی (بسته / بسته داده ای)(سناريوی افزايش چگالی)</a:t>
            </a:r>
            <a:endParaRPr lang="fa-IR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endParaRPr lang="en-US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590800"/>
            <a:ext cx="7086600" cy="381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EF82F4-15EB-4D79-9D26-34D25F90EE35}" type="slidenum">
              <a:rPr lang="en-US" altLang="ja-JP"/>
              <a:pPr/>
              <a:t>36</a:t>
            </a:fld>
            <a:endParaRPr lang="en-US" altLang="ja-JP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ارزيابی کارايی و مقايسه با 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HGRID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مقايسه سربار کنترلي(بايت بر بسته داده ای)</a:t>
            </a: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(افزايش چگالی)</a:t>
            </a:r>
            <a:endParaRPr lang="fa-IR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/>
            <a:endParaRPr lang="en-US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514600"/>
            <a:ext cx="7315200" cy="372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6D72E-6597-4684-BF90-9AA2C1162833}" type="slidenum">
              <a:rPr lang="en-US" altLang="ja-JP"/>
              <a:pPr/>
              <a:t>37</a:t>
            </a:fld>
            <a:endParaRPr lang="en-US" altLang="ja-JP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ارزيابی کارايی و مقايسه با 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HGRID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مقايسه سربار کنترلي (بسته/ گره / ثانيه )(سناريوی افزايش سرعت)</a:t>
            </a: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362200"/>
            <a:ext cx="6934200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BDF1D-5D73-4D73-9155-B374D5390E53}" type="slidenum">
              <a:rPr lang="en-US" altLang="ja-JP"/>
              <a:pPr/>
              <a:t>38</a:t>
            </a:fld>
            <a:endParaRPr lang="en-US" altLang="ja-JP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ارزيابی کارايی و مقايسه با 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HGRID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مقايسه سربار کنترلي (بايت / گره / ثانيه) (سناريوی افزايش سرعت)</a:t>
            </a: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590800"/>
            <a:ext cx="7391400" cy="350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5BF25-77EA-4E99-BE6F-AE35767E5A7F}" type="slidenum">
              <a:rPr lang="en-US" altLang="ja-JP"/>
              <a:pPr/>
              <a:t>39</a:t>
            </a:fld>
            <a:endParaRPr lang="en-US" altLang="ja-JP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ارزيابی کارايی و مقايسه با 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HGRID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مقايسه سربار کنترلي(بسته / بسته داده اي ) (افزايش سرعت)</a:t>
            </a:r>
            <a:endParaRPr lang="en-US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514600"/>
            <a:ext cx="7315200" cy="374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AE104-7312-49A4-A736-9F6F72A8E648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روش های مسيريابی مبتنی بر موقعيت </a:t>
            </a:r>
            <a:endParaRPr lang="en-US" sz="3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000000"/>
              </a:buClr>
              <a:buFont typeface="Wingdings" pitchFamily="2" charset="2"/>
              <a:buChar char="Ø"/>
            </a:pP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مشخص بودن موقعيت فيزيکی گره ها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</a:pP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مسير يابی بر اساس موقعيت مقصد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</a:pP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عدم نياز به برقراری يا نگهداری مسيرها</a:t>
            </a:r>
            <a:endParaRPr lang="en-US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Clr>
                <a:srgbClr val="000000"/>
              </a:buClr>
              <a:buFont typeface="Wingdings" pitchFamily="2" charset="2"/>
              <a:buChar char="Ø"/>
            </a:pP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استراتژی های رانش  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</a:pP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استفاده از سرويس های مکانی برای تعيين موقعيت جغرافيايی مقصد</a:t>
            </a:r>
          </a:p>
          <a:p>
            <a:endParaRPr lang="fa-IR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aphicFrame>
        <p:nvGraphicFramePr>
          <p:cNvPr id="9221" name="Organization Chart 5"/>
          <p:cNvGraphicFramePr>
            <a:graphicFrameLocks/>
          </p:cNvGraphicFramePr>
          <p:nvPr/>
        </p:nvGraphicFramePr>
        <p:xfrm>
          <a:off x="1524000" y="4114800"/>
          <a:ext cx="6629400" cy="1905000"/>
        </p:xfrm>
        <a:graphic>
          <a:graphicData uri="http://schemas.openxmlformats.org/drawingml/2006/compatibility">
            <com:legacyDrawing xmlns:com="http://schemas.openxmlformats.org/drawingml/2006/compatibility" spid="_x0000_s9221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9221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7805F-F9D1-469A-A117-7B32E8AE67D1}" type="slidenum">
              <a:rPr lang="en-US" altLang="ja-JP"/>
              <a:pPr/>
              <a:t>40</a:t>
            </a:fld>
            <a:endParaRPr lang="en-US" altLang="ja-JP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ارزيابی کارايی و مقايسه با 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HGRID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مقايسه سربار کنترلي (بايت / بسته داده اي ) (افزايش سرعت)</a:t>
            </a:r>
            <a:endParaRPr lang="en-US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438400"/>
            <a:ext cx="6781800" cy="370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9231A-5405-43FC-A7D6-D0AAC41F33C4}" type="slidenum">
              <a:rPr lang="en-US" altLang="ja-JP"/>
              <a:pPr/>
              <a:t>41</a:t>
            </a:fld>
            <a:endParaRPr lang="en-US" altLang="ja-JP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ارزيابی کارايی و مقايسه با 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HGRID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مقايسه متوسط تاخير داده (ثانيه ) (سناريوی افزايش سرعت)</a:t>
            </a:r>
            <a:endParaRPr lang="en-US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438400"/>
            <a:ext cx="7620000" cy="366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1C835F-941C-4AAD-8BEE-C77DE3B505A4}" type="slidenum">
              <a:rPr lang="en-US" altLang="ja-JP"/>
              <a:pPr/>
              <a:t>42</a:t>
            </a:fld>
            <a:endParaRPr lang="en-US" altLang="ja-JP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ارزيابی کارايی و مقايسه با 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HGRID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fa-IR" sz="2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نرخ موفقيت درخواست(سناريوی افزايش سرعت)</a:t>
            </a:r>
            <a:endParaRPr lang="en-US" sz="2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362200"/>
            <a:ext cx="7162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FBCA6-21A8-4345-9C11-C81806749F9E}" type="slidenum">
              <a:rPr lang="en-US" altLang="ja-JP"/>
              <a:pPr/>
              <a:t>43</a:t>
            </a:fld>
            <a:endParaRPr lang="en-US" altLang="ja-JP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ارزيابی کارايی و مقايسه با 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HGRID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5720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درصد گذردهي(سناريوی افزايش سرعت)</a:t>
            </a: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057400"/>
            <a:ext cx="762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CBF72-E6BD-43BC-8FBB-159C00D2F2AE}" type="slidenum">
              <a:rPr lang="en-US" altLang="ja-JP"/>
              <a:pPr/>
              <a:t>44</a:t>
            </a:fld>
            <a:endParaRPr lang="en-US" altLang="ja-JP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نتيجه گيری و کار آينده</a:t>
            </a:r>
            <a:endParaRPr lang="en-US" sz="3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229600" cy="4267200"/>
          </a:xfrm>
        </p:spPr>
        <p:txBody>
          <a:bodyPr/>
          <a:lstStyle/>
          <a:p>
            <a:pPr>
              <a:buClr>
                <a:srgbClr val="000000"/>
              </a:buClr>
              <a:buSzPct val="70000"/>
              <a:buFont typeface="Wingdings" pitchFamily="2" charset="2"/>
              <a:buChar char="Ø"/>
            </a:pP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معيارهاي مقياس پذيري براي 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سه</a:t>
            </a: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شماي سرويس مکان</a:t>
            </a:r>
            <a:endParaRPr lang="fa-IR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Clr>
                <a:srgbClr val="000000"/>
              </a:buClr>
              <a:buSzPct val="70000"/>
              <a:buFont typeface="Wingdings" pitchFamily="2" charset="2"/>
              <a:buChar char="Ø"/>
            </a:pP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سرويس مکان </a:t>
            </a: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T </a:t>
            </a:r>
            <a:r>
              <a:rPr lang="ca-E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GRID</a:t>
            </a: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بهتر از سرويس مکان 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های بر اساس </a:t>
            </a:r>
            <a:r>
              <a:rPr lang="ca-E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GRID</a:t>
            </a: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با توجه به تراکم گره ها , سرعت و اندازه ناحيه عمل مي کند</a:t>
            </a: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endParaRPr lang="en-US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457200" y="3305175"/>
          <a:ext cx="8001000" cy="2828925"/>
        </p:xfrm>
        <a:graphic>
          <a:graphicData uri="http://schemas.openxmlformats.org/presentationml/2006/ole">
            <p:oleObj spid="_x0000_s43012" name="Document" r:id="rId3" imgW="5595048" imgH="1985362" progId="Word.Document.8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CA2EA-728B-4671-B8E3-9027EC4AD10D}" type="slidenum">
              <a:rPr lang="en-US" altLang="ja-JP"/>
              <a:pPr/>
              <a:t>45</a:t>
            </a:fld>
            <a:endParaRPr lang="en-US" altLang="ja-JP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نتيجه گيری و کار آينده </a:t>
            </a:r>
            <a:endParaRPr lang="en-US" sz="3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در نظر گرفتن</a:t>
            </a: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سه معيار هزينه ذخيره سازي و هزينه درخواست و هزينه نگهداري مکان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در </a:t>
            </a: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طراحي سرويس هاي مکان مقياس پذير </a:t>
            </a:r>
            <a:endParaRPr lang="en-US" altLang="zh-TW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ea typeface="PMingLiU" pitchFamily="18" charset="-120"/>
            </a:endParaRPr>
          </a:p>
          <a:p>
            <a:pPr>
              <a:lnSpc>
                <a:spcPct val="90000"/>
              </a:lnSpc>
            </a:pP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تاثير</a:t>
            </a: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انتخاب پارامترهاي مختلف طراحي روي مقياس پذيري سرويس هاي مکان و درنتيجه مقياس پذيري مسيريآبي براساس مکان</a:t>
            </a:r>
            <a:endParaRPr lang="fa-IR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تضمين بي نامي</a:t>
            </a: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endParaRPr lang="fa-IR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ايجاد يک شمای پويا در روش </a:t>
            </a: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TGRID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برای کاهش </a:t>
            </a: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DROP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ها در ناحيه های خالی از گره</a:t>
            </a:r>
          </a:p>
          <a:p>
            <a:pPr>
              <a:lnSpc>
                <a:spcPct val="90000"/>
              </a:lnSpc>
            </a:pP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در نظر گرفتن </a:t>
            </a: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گريد مرتبه بزر گتر 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به عنوان </a:t>
            </a: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ناحيه سروری در سناريو های تنک</a:t>
            </a:r>
            <a:endParaRPr lang="fa-IR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استفاده از الگوريتم های مسيريابی غير از رانش جغرافيايی با سرويس مکانی مزبور و بررسی ميزان بهبود الگوريتم </a:t>
            </a:r>
            <a:endParaRPr lang="fa-IR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بررسی </a:t>
            </a: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Tgrid</a:t>
            </a: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با </a:t>
            </a: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توزيع نرمال گره ها</a:t>
            </a:r>
            <a:endParaRPr lang="en-US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02823-D4B8-47EC-B404-94455EFB999E}" type="slidenum">
              <a:rPr lang="en-US" altLang="ja-JP"/>
              <a:pPr/>
              <a:t>46</a:t>
            </a:fld>
            <a:endParaRPr lang="en-US" altLang="ja-JP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مراجع</a:t>
            </a:r>
            <a:endParaRPr lang="en-US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648200"/>
          </a:xfrm>
        </p:spPr>
        <p:txBody>
          <a:bodyPr/>
          <a:lstStyle/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Arial Unicode MS" pitchFamily="34" charset="-128"/>
                <a:cs typeface="Arial Unicode MS" pitchFamily="34" charset="-128"/>
              </a:rPr>
              <a:t>[1] 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K.N. Amouris, S. Papavassiliou, and M. Li., “A Position-Based Multi-Zone Routing Protocol for Wide Area Mobile Ad-hoc Networks,” In Proceedings of the IEEE Vehicular Technology Conference (VTC), pp. 1365-1369, 1999.</a:t>
            </a: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[</a:t>
            </a:r>
            <a:r>
              <a:rPr lang="ar-SA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2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] M. Mauve, J. Widmer, and H. Hartenstein, “A Survey on Position-Based Routing in Mobile Ad-Hoc Networks,” IEEE Network, vol.15, no 6, pp. 30–39, December 2001.</a:t>
            </a: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 [</a:t>
            </a:r>
            <a:r>
              <a:rPr lang="ar-SA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3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] I. Stojmenovic, “Position Based Routing in Ad hoc Networks,” IEEE Communications Magazine, vol. 40, no. 7, pp. 128–134, July 2002.</a:t>
            </a: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[</a:t>
            </a:r>
            <a:r>
              <a:rPr lang="ar-SA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4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] C. Perkins and E. Royer, “Ad- hoc on- demand Distance Vector Routing”,</a:t>
            </a: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Proc. Of the Second IEEE Workshop. Mobile Comp. Sys. App., pp. 90– 100, Feb. 1999.</a:t>
            </a: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 [</a:t>
            </a:r>
            <a:r>
              <a:rPr lang="ar-SA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5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] D. Johnson and D. Maltz, </a:t>
            </a:r>
            <a:r>
              <a:rPr lang="en-US" sz="1600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Mobile Computing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, Kluwer Academic Publishers, pp. 81-153, 1996.</a:t>
            </a: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 [</a:t>
            </a:r>
            <a:r>
              <a:rPr lang="ar-SA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6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] S.C. Woo and S. Singh, “Scalable Routing Protocol for Ad hoc Networks,” ACM Wireless Networks, vol. 7, no. 5,pp. 513-529, September 2001.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F1364-31A5-4E4A-BAEE-93692A11546C}" type="slidenum">
              <a:rPr lang="en-US" altLang="ja-JP"/>
              <a:pPr/>
              <a:t>47</a:t>
            </a:fld>
            <a:endParaRPr lang="en-US" altLang="ja-JP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مراجع</a:t>
            </a:r>
            <a:endParaRPr lang="en-US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ar-SA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Arial Unicode MS" pitchFamily="34" charset="-128"/>
                <a:cs typeface="Arial Unicode MS" pitchFamily="34" charset="-128"/>
              </a:rPr>
              <a:t>7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Arial Unicode MS" pitchFamily="34" charset="-128"/>
                <a:cs typeface="Arial Unicode MS" pitchFamily="34" charset="-128"/>
              </a:rPr>
              <a:t>] 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T. Camp, J. Boleng, L. Wilcox, “Location Information Services in Mobile Ad hoc Networks,” In Proceedings of the IEEE International Conference on Communications (ICC), pp. 3318–3324, 2002.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endParaRPr lang="en-US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[</a:t>
            </a:r>
            <a:r>
              <a:rPr lang="ar-SA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8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] Z.J. Haas and B. Liang. “Ad hoc Mobility Management with Randomized Database Groups,” In Proceedings of the IEEE International Conference on Communications (ICC), pp. 1756-1762, 1999.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endParaRPr lang="en-US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[</a:t>
            </a:r>
            <a:r>
              <a:rPr lang="ar-SA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9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] Z.J. Haas and B. Liang, “Ad hoc mobility Management with Uniform Quorum Systems,” IEEE/ACM Transactions on Networking, vol.7, no. 2, pp. 228-240, April 1999.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endParaRPr lang="en-US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[</a:t>
            </a:r>
            <a:r>
              <a:rPr lang="ar-SA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10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] G. Karumanchi, S. Muralidharan, R. Prakash, “Information Dissemination in Partitionable Mobile Ad hoc Networks,” In Proceedings of the IEEE Symposium on Reliable Distributed Systems, pp. 4-13, 1999.</a:t>
            </a:r>
          </a:p>
          <a:p>
            <a:pPr algn="l" rtl="0">
              <a:lnSpc>
                <a:spcPct val="90000"/>
              </a:lnSpc>
            </a:pPr>
            <a:endParaRPr lang="en-US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l" rtl="0">
              <a:lnSpc>
                <a:spcPct val="90000"/>
              </a:lnSpc>
            </a:pPr>
            <a:endParaRPr lang="en-US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3D5B8-A95B-4DC4-9424-A031C23EA78F}" type="slidenum">
              <a:rPr lang="en-US" altLang="ja-JP"/>
              <a:pPr/>
              <a:t>48</a:t>
            </a:fld>
            <a:endParaRPr lang="en-US" altLang="ja-JP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مراجع</a:t>
            </a:r>
            <a:endParaRPr lang="en-US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876800"/>
          </a:xfrm>
        </p:spPr>
        <p:txBody>
          <a:bodyPr/>
          <a:lstStyle/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ar-SA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Arial Unicode MS" pitchFamily="34" charset="-128"/>
                <a:cs typeface="Arial Unicode MS" pitchFamily="34" charset="-128"/>
              </a:rPr>
              <a:t>11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Arial Unicode MS" pitchFamily="34" charset="-128"/>
                <a:cs typeface="Arial Unicode MS" pitchFamily="34" charset="-128"/>
              </a:rPr>
              <a:t>] 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B. Liang , Z.J. Haas, “Virtual Backbone Generation and Maintenance in Ad hoc Network Mobility Management,” In Proceedings of the Annual Joint Conference of the IEEE Computer and Communications Societies(INFOCOM), pp. 1293-1302, 2000.</a:t>
            </a: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[</a:t>
            </a:r>
            <a:r>
              <a:rPr lang="ar-SA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12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] I. Stojmenovic, “A Scalable Quorum Based Location Update Scheme for Routing in Ad hoc Wireless Networks,” Technical Report TR-99-09, University of Ottawa, September 2002.</a:t>
            </a: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[</a:t>
            </a:r>
            <a:r>
              <a:rPr lang="ar-SA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13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] P.H. Hsiao, “Geographical Region Summary Service for Geographical Routing,” ACM SIGMOBILE Mobile Computing and Communications Review, vol.5, no. 4, pp. 25-39, October 2001.</a:t>
            </a: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[</a:t>
            </a:r>
            <a:r>
              <a:rPr lang="ar-SA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14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] J. Li, J. Jannotti, j. Karger, “Location Service for Geographic Ad-hoc Routing,” In Proceedings of the Mobicom 2000, pp. 120–130, August 2000.</a:t>
            </a: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[</a:t>
            </a:r>
            <a:r>
              <a:rPr lang="ar-SA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15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] N. Guba, T. Camp, “Recent Work on GLS: a Location Service for an Ad Hoc Network,” In Proceedings of the Grace Hopper Celebration, 2002.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D61B7-4667-4C67-A092-71F29EC859EC}" type="slidenum">
              <a:rPr lang="en-US" altLang="ja-JP"/>
              <a:pPr/>
              <a:t>49</a:t>
            </a:fld>
            <a:endParaRPr lang="en-US" altLang="ja-JP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مراجع</a:t>
            </a:r>
            <a:endParaRPr lang="en-US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[</a:t>
            </a:r>
            <a:r>
              <a:rPr lang="ar-SA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16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] 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M. Das, H. Pucha,Y. Charlie, “Performance Comparison of Scalable Location Services for Geographic Ad Hoc Routing,” School of Electrical and Computer Engineering Purdue University, IEEE INFOCOM 2005.</a:t>
            </a: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[</a:t>
            </a:r>
            <a:r>
              <a:rPr lang="ar-SA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17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] I. Abraham, D. Dolev, D. Malkhi, “LLS: a Locality Aware Location Service for Mobile Ad hoc Networks,” Proceedings of the 2004 joint workshop on Foundations of mobile computing, , Philadelphia, PA, USA, October, 2004.</a:t>
            </a: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[</a:t>
            </a:r>
            <a:r>
              <a:rPr lang="ar-SA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18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] S .J .Philip , J.Ghosh , Ch. Qiao, “Performance  Evaluation  of  a  Multilevel Hierarchical Location Management Protocol for Ad hoc Network,” Departmant  of  Computer science and Enginering, State Univercity of  New  York  at   Buffalo , 21 July 2004.</a:t>
            </a: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[</a:t>
            </a:r>
            <a:r>
              <a:rPr lang="ar-SA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19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] Y. Yu, G. H. Lu, Z. Li. Zhang, “Location Service in Ad-Hoc Networks: Modeling and Analysis,” In Proceeding of NSF Workshop on Theoretical and Algorithm Aspect of Ad Hoc Wireless Networks, Chicago, June 2004.</a:t>
            </a: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[</a:t>
            </a:r>
            <a:r>
              <a:rPr lang="ar-SA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20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] Y.Yu, G.H. Lu, “Enhancing Location Service Scalability with HIGH_GRADE,” in Proc. of IEEE Mobile Ad-Hoc and Sensor Systems (MASS'04), pp. 164-173, Oct. 2004.</a:t>
            </a:r>
          </a:p>
          <a:p>
            <a:pPr algn="l" rtl="0">
              <a:lnSpc>
                <a:spcPct val="80000"/>
              </a:lnSpc>
            </a:pPr>
            <a:endParaRPr lang="en-US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l" rtl="0">
              <a:lnSpc>
                <a:spcPct val="80000"/>
              </a:lnSpc>
            </a:pPr>
            <a:endParaRPr lang="en-US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C71C1-338C-43F1-B61A-B088178E5044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روش های مسيريابی مبتنی بر موقعيت</a:t>
            </a:r>
            <a:endParaRPr lang="en-US" sz="3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Blip>
                <a:blip r:embed="rId3"/>
              </a:buBlip>
            </a:pPr>
            <a:endParaRPr lang="fa-IR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Clr>
                <a:schemeClr val="tx1"/>
              </a:buClr>
              <a:buFont typeface="Wingdings" pitchFamily="2" charset="2"/>
              <a:buBlip>
                <a:blip r:embed="rId3"/>
              </a:buBlip>
            </a:pPr>
            <a:endParaRPr lang="fa-IR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Clr>
                <a:schemeClr val="tx1"/>
              </a:buClr>
              <a:buFont typeface="Wingdings" pitchFamily="2" charset="2"/>
              <a:buBlip>
                <a:blip r:embed="rId3"/>
              </a:buBlip>
            </a:pPr>
            <a:endParaRPr lang="fa-IR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Clr>
                <a:srgbClr val="000000"/>
              </a:buClr>
              <a:buFont typeface="Wingdings" pitchFamily="2" charset="2"/>
              <a:buChar char="Ø"/>
            </a:pP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نگهدار</a:t>
            </a: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ي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موقع</a:t>
            </a: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ي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ت فعل</a:t>
            </a: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ي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گره ها </a:t>
            </a:r>
          </a:p>
          <a:p>
            <a:pPr lvl="1">
              <a:buClr>
                <a:srgbClr val="000000"/>
              </a:buClr>
              <a:buSzTx/>
              <a:buFont typeface="Wingdings" pitchFamily="2" charset="2"/>
              <a:buChar char="Ø"/>
            </a:pP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تثب</a:t>
            </a: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ي</a:t>
            </a: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ت موقع</a:t>
            </a: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ي</a:t>
            </a: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ت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: 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انتخاب تعداد</a:t>
            </a: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ي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از گره ها</a:t>
            </a: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ي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شبکه به عنوان سرو</a:t>
            </a: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ي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س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 دهنده موقع</a:t>
            </a: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ي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ت </a:t>
            </a: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Lotus" pitchFamily="2" charset="-78"/>
              </a:rPr>
              <a:t>(Location server)</a:t>
            </a:r>
            <a:endParaRPr lang="fa-IR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lvl="1">
              <a:buClr>
                <a:srgbClr val="000000"/>
              </a:buClr>
              <a:buSzTx/>
              <a:buFont typeface="Wingdings" pitchFamily="2" charset="2"/>
              <a:buChar char="Ø"/>
            </a:pP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نگهدار</a:t>
            </a: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ي</a:t>
            </a: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موقع</a:t>
            </a: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ي</a:t>
            </a: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ت:</a:t>
            </a: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Lotus" pitchFamily="2" charset="-78"/>
              </a:rPr>
              <a:t>Update</a:t>
            </a: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 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سرو</a:t>
            </a: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ي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س دهندگان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 </a:t>
            </a:r>
            <a:endParaRPr lang="fa-IR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Lotus" pitchFamily="2" charset="-78"/>
            </a:endParaRPr>
          </a:p>
          <a:p>
            <a:pPr lvl="1">
              <a:buClr>
                <a:srgbClr val="000000"/>
              </a:buClr>
              <a:buSzTx/>
              <a:buFont typeface="Wingdings" pitchFamily="2" charset="2"/>
              <a:buChar char="Ø"/>
            </a:pP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کشف موقع</a:t>
            </a: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ي</a:t>
            </a: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ت </a:t>
            </a: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(Location Discovery)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: 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در خواست برا</a:t>
            </a: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ي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بدست آوردن اطلاعات موقع</a:t>
            </a:r>
            <a:r>
              <a:rPr lang="ar-S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ي</a:t>
            </a:r>
            <a:r>
              <a:rPr lang="fa-IR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ت</a:t>
            </a:r>
            <a:endParaRPr lang="en-US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justLow">
              <a:buClr>
                <a:schemeClr val="tx1"/>
              </a:buClr>
              <a:buFont typeface="Wingdings" pitchFamily="2" charset="2"/>
              <a:buBlip>
                <a:blip r:embed="rId3"/>
              </a:buBlip>
            </a:pPr>
            <a:endParaRPr lang="en-US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aphicFrame>
        <p:nvGraphicFramePr>
          <p:cNvPr id="48139" name="Organization Chart 11"/>
          <p:cNvGraphicFramePr>
            <a:graphicFrameLocks/>
          </p:cNvGraphicFramePr>
          <p:nvPr/>
        </p:nvGraphicFramePr>
        <p:xfrm>
          <a:off x="0" y="1171575"/>
          <a:ext cx="9010650" cy="2057400"/>
        </p:xfrm>
        <a:graphic>
          <a:graphicData uri="http://schemas.openxmlformats.org/drawingml/2006/compatibility">
            <com:legacyDrawing xmlns:com="http://schemas.openxmlformats.org/drawingml/2006/compatibility" spid="_x0000_s48139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3A6543-B30B-4209-B9C7-A88774B20D1E}" type="slidenum">
              <a:rPr lang="en-US" altLang="ja-JP"/>
              <a:pPr/>
              <a:t>50</a:t>
            </a:fld>
            <a:endParaRPr lang="en-US" altLang="ja-JP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مراجع</a:t>
            </a:r>
            <a:endParaRPr lang="en-US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772400" cy="4800600"/>
          </a:xfrm>
        </p:spPr>
        <p:txBody>
          <a:bodyPr/>
          <a:lstStyle/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endParaRPr lang="en-US" sz="12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ea typeface="Arial Unicode MS" pitchFamily="34" charset="-128"/>
              <a:cs typeface="Arial Unicode MS" pitchFamily="34" charset="-128"/>
            </a:endParaRP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ar-SA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Arial Unicode MS" pitchFamily="34" charset="-128"/>
                <a:cs typeface="Arial Unicode MS" pitchFamily="34" charset="-128"/>
              </a:rPr>
              <a:t>21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Arial Unicode MS" pitchFamily="34" charset="-128"/>
                <a:cs typeface="Arial Unicode MS" pitchFamily="34" charset="-128"/>
              </a:rPr>
              <a:t>] 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C</a:t>
            </a:r>
            <a:r>
              <a:rPr 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. Cheng, H. Lemberg, S. Philip, E. Berg, T.Zhang, “SLALoM: A Scalable        Location Management Scheme for Large Mobile Ad-hoc Networks,” Proc. of IEEE Wireless Communications and Networking Conf. (WCNC), Atlanta, March 2002.</a:t>
            </a: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endParaRPr lang="en-US" sz="1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[</a:t>
            </a:r>
            <a:r>
              <a:rPr lang="ar-SA" sz="1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22</a:t>
            </a:r>
            <a:r>
              <a:rPr 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] W. Kiess, “Hierarchical Location Service for Mobile Ad-hoc Networks,” Master’s thesis, Department of Mathematics and Computer Science, University of Mannheim, 2003.</a:t>
            </a: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endParaRPr lang="en-US" sz="1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[</a:t>
            </a:r>
            <a:r>
              <a:rPr lang="ar-SA" sz="1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23</a:t>
            </a:r>
            <a:r>
              <a:rPr 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] B. Karp and H. T. Kung. “GPSR: Greedy Perimeter Stateless Routing for Wireless Networks,” In Mobile Computing and Networking, pp. 243.254, 2000.</a:t>
            </a: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endParaRPr lang="en-US" sz="1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[</a:t>
            </a:r>
            <a:r>
              <a:rPr lang="ar-SA" sz="1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24</a:t>
            </a:r>
            <a:r>
              <a:rPr 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] S.J. Philip, C. Qiao, “Hierarchical Grid Location Management for Large Wireless Ad hoc Networks,” In Proceedings of ACM MobiHoc 03, June 2003.</a:t>
            </a: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endParaRPr lang="en-US" sz="1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[</a:t>
            </a:r>
            <a:r>
              <a:rPr lang="ar-SA" sz="1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25</a:t>
            </a:r>
            <a:r>
              <a:rPr 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] GloMoSim:Global Mobile Information Systems Simulation Library. </a:t>
            </a:r>
            <a:r>
              <a:rPr 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  <a:hlinkClick r:id="rId2"/>
              </a:rPr>
              <a:t>http://pcl.cs.ucla.edu/projects/glomosim/</a:t>
            </a:r>
            <a:r>
              <a:rPr 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.</a:t>
            </a: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endParaRPr lang="en-US" sz="1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[</a:t>
            </a:r>
            <a:r>
              <a:rPr lang="ar-SA" sz="1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26</a:t>
            </a:r>
            <a:r>
              <a:rPr 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] M. K. asemann, H. Hartenstein, M. Mauve. “A Reactive Location Service for</a:t>
            </a: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      Mobile Ad hoc Networks,” Technical report, Department of Science, University of Mannheim, November 2002.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A76D6-C39E-4C00-A384-4131214B00F9}" type="slidenum">
              <a:rPr lang="en-US" altLang="ja-JP"/>
              <a:pPr/>
              <a:t>51</a:t>
            </a:fld>
            <a:endParaRPr lang="en-US" altLang="ja-JP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مراجع</a:t>
            </a:r>
            <a:endParaRPr lang="en-US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00175"/>
            <a:ext cx="7772400" cy="5305425"/>
          </a:xfrm>
        </p:spPr>
        <p:txBody>
          <a:bodyPr/>
          <a:lstStyle/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ar-SA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Arial Unicode MS" pitchFamily="34" charset="-128"/>
                <a:cs typeface="Arial Unicode MS" pitchFamily="34" charset="-128"/>
              </a:rPr>
              <a:t>27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Arial Unicode MS" pitchFamily="34" charset="-128"/>
                <a:cs typeface="Arial Unicode MS" pitchFamily="34" charset="-128"/>
              </a:rPr>
              <a:t>] 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M. K. asemann, H. Hartenstein, M. Mauve. “Analysis of a Location Service</a:t>
            </a: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     for Position-Based Routing in Mobile Ad hoc Networks,” In Proceedings of the 1st German Workshop on Mobile Ad-Hoc Networks (WMAN), pp. 121-133, 2002.</a:t>
            </a: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[</a:t>
            </a:r>
            <a:r>
              <a:rPr lang="ar-SA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28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] V. Kumar, S.R. Das. “Performance of Dead Reckoning-Based Location Service for Mobile Ad hoc Networks,” Wireless Communications and Mobile Computing Journal, 2003.</a:t>
            </a: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[</a:t>
            </a:r>
            <a:r>
              <a:rPr lang="ar-SA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29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] G. Pei, M. Gerla. “Mobility Management for Hierarchical Wireless Networks,” Mobile Networks and Applications, vol. 6, no. 4, pp. 331.337, August 2001.</a:t>
            </a: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[</a:t>
            </a:r>
            <a:r>
              <a:rPr lang="ar-SA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30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] S.J.Philip, J.Ghosh, “Scalability Analysis of Location Management Protocols for Mobile Ad Hoc Networks,” in Proc. IEEE WCNC('04), Atlanta Georgia, USA, Mar. 2004.</a:t>
            </a: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[</a:t>
            </a:r>
            <a:r>
              <a:rPr lang="ar-SA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31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] Sumesh J.Philip, “Scalable Location Management for Geographic Routing in Mobile Ad hoc Networks,” PhD Thesis, New York at Buffalo Univ., 2005. </a:t>
            </a: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[</a:t>
            </a:r>
            <a:r>
              <a:rPr lang="ar-SA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32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] Y.Xue, B.Li, K.Nahrstedt, “A Scalable Location Management in Mobile Ad-hoc Networks,” in Proc. IEEE Conf. on Local Computer Networks(LCN'01), FL. USA., Nov. 2001.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5C42D-A896-4FA4-A002-8D732F1CF954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سرويس های مکانی</a:t>
            </a:r>
            <a:endParaRPr lang="en-US" sz="3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aphicFrame>
        <p:nvGraphicFramePr>
          <p:cNvPr id="49156" name="Organization Chart 4"/>
          <p:cNvGraphicFramePr>
            <a:graphicFrameLocks/>
          </p:cNvGraphicFramePr>
          <p:nvPr/>
        </p:nvGraphicFramePr>
        <p:xfrm>
          <a:off x="885825" y="3876675"/>
          <a:ext cx="7177088" cy="2760663"/>
        </p:xfrm>
        <a:graphic>
          <a:graphicData uri="http://schemas.openxmlformats.org/drawingml/2006/compatibility">
            <com:legacyDrawing xmlns:com="http://schemas.openxmlformats.org/drawingml/2006/compatibility" spid="_x0000_s49156"/>
          </a:graphicData>
        </a:graphic>
      </p:graphicFrame>
      <p:graphicFrame>
        <p:nvGraphicFramePr>
          <p:cNvPr id="49184" name="Organization Chart 32"/>
          <p:cNvGraphicFramePr>
            <a:graphicFrameLocks/>
          </p:cNvGraphicFramePr>
          <p:nvPr/>
        </p:nvGraphicFramePr>
        <p:xfrm>
          <a:off x="1114425" y="1628775"/>
          <a:ext cx="7467600" cy="2057400"/>
        </p:xfrm>
        <a:graphic>
          <a:graphicData uri="http://schemas.openxmlformats.org/drawingml/2006/compatibility">
            <com:legacyDrawing xmlns:com="http://schemas.openxmlformats.org/drawingml/2006/compatibility" spid="_x0000_s49184"/>
          </a:graphicData>
        </a:graphic>
      </p:graphicFrame>
      <p:sp>
        <p:nvSpPr>
          <p:cNvPr id="49198" name="Text Box 46"/>
          <p:cNvSpPr txBox="1">
            <a:spLocks noChangeArrowheads="1"/>
          </p:cNvSpPr>
          <p:nvPr/>
        </p:nvSpPr>
        <p:spPr bwMode="auto">
          <a:xfrm>
            <a:off x="2105025" y="1095375"/>
            <a:ext cx="518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>
                <a:latin typeface="Tahoma" pitchFamily="34" charset="0"/>
                <a:cs typeface="Lotus" pitchFamily="2" charset="-78"/>
              </a:rPr>
              <a:t>سرويس مکانی: نگهداری</a:t>
            </a:r>
            <a:r>
              <a:rPr lang="fa-IR">
                <a:cs typeface="Lotus" pitchFamily="2" charset="-78"/>
              </a:rPr>
              <a:t> موقعيت </a:t>
            </a:r>
            <a:r>
              <a:rPr lang="fa-IR">
                <a:latin typeface="Tahoma" pitchFamily="34" charset="0"/>
                <a:cs typeface="Lotus" pitchFamily="2" charset="-78"/>
              </a:rPr>
              <a:t>جغرافيايی</a:t>
            </a:r>
            <a:r>
              <a:rPr lang="fa-IR">
                <a:cs typeface="Lotus" pitchFamily="2" charset="-78"/>
              </a:rPr>
              <a:t> </a:t>
            </a:r>
            <a:r>
              <a:rPr lang="ar-SA">
                <a:cs typeface="Lotus" pitchFamily="2" charset="-78"/>
              </a:rPr>
              <a:t>گره‌ها</a:t>
            </a:r>
            <a:endParaRPr lang="en-US">
              <a:cs typeface="Lotus" pitchFamily="2" charset="-78"/>
            </a:endParaRPr>
          </a:p>
        </p:txBody>
      </p:sp>
      <p:sp>
        <p:nvSpPr>
          <p:cNvPr id="49199" name="Line 47"/>
          <p:cNvSpPr>
            <a:spLocks noChangeShapeType="1"/>
          </p:cNvSpPr>
          <p:nvPr/>
        </p:nvSpPr>
        <p:spPr bwMode="auto">
          <a:xfrm flipH="1" flipV="1">
            <a:off x="247650" y="3524250"/>
            <a:ext cx="8705850" cy="19050"/>
          </a:xfrm>
          <a:prstGeom prst="line">
            <a:avLst/>
          </a:prstGeom>
          <a:noFill/>
          <a:ln w="76200" cmpd="tri">
            <a:solidFill>
              <a:srgbClr val="111111"/>
            </a:solidFill>
            <a:round/>
            <a:headEnd/>
            <a:tailEnd/>
          </a:ln>
          <a:effectLst/>
        </p:spPr>
        <p:txBody>
          <a:bodyPr anchor="b"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49156" grpId="0"/>
      <p:bldP spid="4919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827BC-CE87-4AB1-8284-01AF4F66BE03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سرويس های مکانی</a:t>
            </a:r>
            <a:endParaRPr lang="en-US" sz="3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aphicFrame>
        <p:nvGraphicFramePr>
          <p:cNvPr id="50244" name="Group 68"/>
          <p:cNvGraphicFramePr>
            <a:graphicFrameLocks noGrp="1"/>
          </p:cNvGraphicFramePr>
          <p:nvPr>
            <p:ph type="body" idx="1"/>
          </p:nvPr>
        </p:nvGraphicFramePr>
        <p:xfrm>
          <a:off x="1143000" y="1905000"/>
          <a:ext cx="6705600" cy="4362895"/>
        </p:xfrm>
        <a:graphic>
          <a:graphicData uri="http://schemas.openxmlformats.org/drawingml/2006/table">
            <a:tbl>
              <a:tblPr/>
              <a:tblGrid>
                <a:gridCol w="1249363"/>
                <a:gridCol w="1360487"/>
                <a:gridCol w="1276350"/>
                <a:gridCol w="2819400"/>
              </a:tblGrid>
              <a:tr h="838200">
                <a:tc rowSpan="5"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Proactive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Location Database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Home Region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SLURP, SLALOM, ELF, 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HSR, </a:t>
                      </a:r>
                      <a:r>
                        <a:rPr kumimoji="1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ADLS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4889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Quorum Based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858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XYLS , 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GLS,HGRID, TGRID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Doubling Circles 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LLS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Location Dissemination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DREAM   SLS     LEAP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 gridSpan="3"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Reactive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LAR,  RZR,  RLS,  LOTAR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0216" name="Oval 40"/>
          <p:cNvSpPr>
            <a:spLocks noChangeArrowheads="1"/>
          </p:cNvSpPr>
          <p:nvPr/>
        </p:nvSpPr>
        <p:spPr bwMode="auto">
          <a:xfrm>
            <a:off x="4962525" y="3686175"/>
            <a:ext cx="1905000" cy="3048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17" name="Oval 41"/>
          <p:cNvSpPr>
            <a:spLocks noChangeArrowheads="1"/>
          </p:cNvSpPr>
          <p:nvPr/>
        </p:nvSpPr>
        <p:spPr bwMode="auto">
          <a:xfrm>
            <a:off x="1171575" y="2333625"/>
            <a:ext cx="1143000" cy="3048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18" name="Oval 42"/>
          <p:cNvSpPr>
            <a:spLocks noChangeArrowheads="1"/>
          </p:cNvSpPr>
          <p:nvPr/>
        </p:nvSpPr>
        <p:spPr bwMode="auto">
          <a:xfrm>
            <a:off x="2390775" y="2085975"/>
            <a:ext cx="1314450" cy="11811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19" name="Oval 43"/>
          <p:cNvSpPr>
            <a:spLocks noChangeArrowheads="1"/>
          </p:cNvSpPr>
          <p:nvPr/>
        </p:nvSpPr>
        <p:spPr bwMode="auto">
          <a:xfrm>
            <a:off x="3581400" y="2895600"/>
            <a:ext cx="1304925" cy="904875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0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0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0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0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16" grpId="0" animBg="1"/>
      <p:bldP spid="50217" grpId="0" animBg="1"/>
      <p:bldP spid="50218" grpId="0" animBg="1"/>
      <p:bldP spid="502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577E7-9DB0-4E4A-BCBB-13FBEFA9A1E1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سرويس های مکانی بر اساس کروم</a:t>
            </a:r>
            <a:endParaRPr lang="en-US" sz="3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Clr>
                <a:srgbClr val="000000"/>
              </a:buClr>
              <a:buFont typeface="Wingdings" pitchFamily="2" charset="2"/>
              <a:buChar char="Ø"/>
            </a:pP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Lotus" pitchFamily="2" charset="-78"/>
              </a:rPr>
              <a:t>طبقه بندی سرويس های مکانی بر اساس کروم در رده سيستم های پيش فعال، </a:t>
            </a: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Lotus" pitchFamily="2" charset="-78"/>
              </a:rPr>
              <a:t>سيستم‌هاي پايگاه داده‌</a:t>
            </a: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Lotus" pitchFamily="2" charset="-78"/>
              </a:rPr>
              <a:t> </a:t>
            </a: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Lotus" pitchFamily="2" charset="-78"/>
              </a:rPr>
              <a:t>مكاني</a:t>
            </a:r>
            <a:r>
              <a:rPr lang="fa-I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Lotus" pitchFamily="2" charset="-78"/>
              </a:rPr>
              <a:t> و سيستم های همه برای بعضی </a:t>
            </a:r>
          </a:p>
          <a:p>
            <a:pPr lvl="1">
              <a:buClr>
                <a:srgbClr val="000066"/>
              </a:buClr>
              <a:buFont typeface="Wingdings" pitchFamily="2" charset="2"/>
              <a:buChar char="Ø"/>
            </a:pP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Lotus" pitchFamily="2" charset="-78"/>
              </a:rPr>
              <a:t>چندي كردن اطلاعات مكاني روي گره‌هاي متعدد </a:t>
            </a:r>
          </a:p>
          <a:p>
            <a:pPr lvl="1">
              <a:buClr>
                <a:srgbClr val="000000"/>
              </a:buClr>
              <a:buFont typeface="Wingdings" pitchFamily="2" charset="2"/>
              <a:buChar char="Ø"/>
            </a:pP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Lotus" pitchFamily="2" charset="-78"/>
              </a:rPr>
              <a:t>تعريف کُرُم‌هاي خواندني و نوشتني </a:t>
            </a: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Lotus" pitchFamily="2" charset="-78"/>
              </a:rPr>
              <a:t> </a:t>
            </a:r>
          </a:p>
          <a:p>
            <a:pPr lvl="1">
              <a:buClr>
                <a:srgbClr val="000066"/>
              </a:buClr>
              <a:buFont typeface="Wingdings" pitchFamily="2" charset="2"/>
              <a:buChar char="Ø"/>
            </a:pP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Lotus" pitchFamily="2" charset="-78"/>
              </a:rPr>
              <a:t> تداخل کُرُم خواندني يك گره با کُرُم نوشتني براي گره‌هاي ديگر</a:t>
            </a:r>
          </a:p>
          <a:p>
            <a:pPr lvl="1">
              <a:buClr>
                <a:srgbClr val="000000"/>
              </a:buClr>
              <a:buFont typeface="Wingdings" pitchFamily="2" charset="2"/>
              <a:buChar char="Ø"/>
            </a:pP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Lotus" pitchFamily="2" charset="-78"/>
              </a:rPr>
              <a:t>در اختيار داشتن اطلاعات مكاني به روز شده براي هر مقصد</a:t>
            </a:r>
          </a:p>
          <a:p>
            <a:pPr lvl="1">
              <a:buClr>
                <a:srgbClr val="000000"/>
              </a:buClr>
              <a:buFont typeface="Wingdings" pitchFamily="2" charset="2"/>
              <a:buChar char="Ø"/>
            </a:pP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Lotus" pitchFamily="2" charset="-78"/>
              </a:rPr>
              <a:t>تعيين گره های خواندنی و نوشتنی</a:t>
            </a:r>
            <a:endParaRPr lang="en-US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Lotus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63B9E-9740-467A-AE85-783C2ADA5715}" type="slidenum">
              <a:rPr lang="en-US" altLang="ja-JP"/>
              <a:pPr/>
              <a:t>9</a:t>
            </a:fld>
            <a:endParaRPr lang="en-US" altLang="ja-JP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1143000"/>
          </a:xfrm>
        </p:spPr>
        <p:txBody>
          <a:bodyPr/>
          <a:lstStyle/>
          <a:p>
            <a:r>
              <a:rPr lang="fa-I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سرويس های مکانی بر اساس کروم</a:t>
            </a:r>
            <a:endParaRPr lang="en-US" sz="3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60000"/>
              <a:buFont typeface="Wingdings" pitchFamily="2" charset="2"/>
              <a:buChar char="Ø"/>
            </a:pP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Lotus" pitchFamily="2" charset="-78"/>
              </a:rPr>
              <a:t>پيشنهاد </a:t>
            </a: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Lotus" pitchFamily="2" charset="-78"/>
              </a:rPr>
              <a:t>Liang, Haas</a:t>
            </a:r>
            <a:r>
              <a:rPr lang="ar-S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Lotus" pitchFamily="2" charset="-78"/>
              </a:rPr>
              <a:t> براي بروزرساني اطلاعات يك گره </a:t>
            </a:r>
          </a:p>
          <a:p>
            <a:pPr lvl="2">
              <a:buClr>
                <a:srgbClr val="000000"/>
              </a:buClr>
              <a:buSzPct val="60000"/>
              <a:buFont typeface="Wingdings" pitchFamily="2" charset="2"/>
              <a:buChar char="Ø"/>
            </a:pPr>
            <a:r>
              <a:rPr lang="ar-SA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Lotus" pitchFamily="2" charset="-78"/>
              </a:rPr>
              <a:t>تغيير پيكره </a:t>
            </a:r>
          </a:p>
          <a:p>
            <a:pPr lvl="2">
              <a:buClr>
                <a:srgbClr val="000000"/>
              </a:buClr>
              <a:buSzPct val="60000"/>
              <a:buFont typeface="Wingdings" pitchFamily="2" charset="2"/>
              <a:buChar char="Ø"/>
            </a:pPr>
            <a:r>
              <a:rPr lang="ar-SA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Lotus" pitchFamily="2" charset="-78"/>
              </a:rPr>
              <a:t>درخواست مكاني </a:t>
            </a:r>
          </a:p>
          <a:p>
            <a:pPr lvl="2">
              <a:buClr>
                <a:srgbClr val="000000"/>
              </a:buClr>
              <a:buSzPct val="60000"/>
              <a:buFont typeface="Wingdings" pitchFamily="2" charset="2"/>
              <a:buChar char="Ø"/>
            </a:pPr>
            <a:r>
              <a:rPr lang="ar-SA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Lotus" pitchFamily="2" charset="-78"/>
              </a:rPr>
              <a:t>تناوبي </a:t>
            </a:r>
          </a:p>
          <a:p>
            <a:pPr>
              <a:buClr>
                <a:srgbClr val="000000"/>
              </a:buClr>
              <a:buSzPct val="60000"/>
              <a:buFont typeface="Wingdings" pitchFamily="2" charset="2"/>
              <a:buChar char="Ø"/>
            </a:pPr>
            <a:r>
              <a:rPr lang="ar-SA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Lotus" pitchFamily="2" charset="-78"/>
              </a:rPr>
              <a:t>پارامترهای </a:t>
            </a:r>
            <a:r>
              <a:rPr lang="en-US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Lotus" pitchFamily="2" charset="-78"/>
              </a:rPr>
              <a:t>Liang, Haas</a:t>
            </a:r>
            <a:r>
              <a:rPr lang="ar-SA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Lotus" pitchFamily="2" charset="-78"/>
              </a:rPr>
              <a:t> براي توليد کُرُم‌ها </a:t>
            </a:r>
          </a:p>
          <a:p>
            <a:pPr lvl="2">
              <a:buClr>
                <a:srgbClr val="000000"/>
              </a:buClr>
              <a:buSzPct val="60000"/>
              <a:buFont typeface="Wingdings" pitchFamily="2" charset="2"/>
              <a:buChar char="Ø"/>
            </a:pPr>
            <a:r>
              <a:rPr lang="ar-SA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Lotus" pitchFamily="2" charset="-78"/>
              </a:rPr>
              <a:t>سايز اشتراك کُرُم‌ها </a:t>
            </a:r>
          </a:p>
          <a:p>
            <a:pPr lvl="2">
              <a:buClr>
                <a:srgbClr val="000000"/>
              </a:buClr>
              <a:buSzPct val="60000"/>
              <a:buFont typeface="Wingdings" pitchFamily="2" charset="2"/>
              <a:buChar char="Ø"/>
            </a:pPr>
            <a:r>
              <a:rPr lang="ar-SA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Lotus" pitchFamily="2" charset="-78"/>
              </a:rPr>
              <a:t>اندازه کُرُم</a:t>
            </a:r>
            <a:r>
              <a:rPr lang="ar-SA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Lotus" pitchFamily="2" charset="-78"/>
              </a:rPr>
              <a:t> </a:t>
            </a:r>
          </a:p>
          <a:p>
            <a:pPr lvl="3">
              <a:buClr>
                <a:srgbClr val="000000"/>
              </a:buClr>
              <a:buSzPct val="60000"/>
              <a:buFont typeface="Wingdings" pitchFamily="2" charset="2"/>
              <a:buChar char="Ø"/>
            </a:pPr>
            <a:endParaRPr lang="fa-IR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Lotus" pitchFamily="2" charset="-78"/>
            </a:endParaRPr>
          </a:p>
          <a:p>
            <a:endParaRPr lang="en-US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Lotus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@Computer_IT_Engineering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mytestpot1">
  <a:themeElements>
    <a:clrScheme name="2_mytestpot1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2_mytestpot1">
      <a:majorFont>
        <a:latin typeface="Lotus"/>
        <a:ea typeface="ＭＳ Ｐゴシック"/>
        <a:cs typeface=""/>
      </a:majorFont>
      <a:minorFont>
        <a:latin typeface="Lotu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 Unicode MS" pitchFamily="34" charset="-128"/>
            <a:cs typeface="B Titr" pitchFamily="2" charset="-7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 Unicode MS" pitchFamily="34" charset="-128"/>
            <a:cs typeface="B Titr" pitchFamily="2" charset="-78"/>
          </a:defRPr>
        </a:defPPr>
      </a:lstStyle>
    </a:lnDef>
  </a:objectDefaults>
  <a:extraClrSchemeLst>
    <a:extraClrScheme>
      <a:clrScheme name="2_mytestpot1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ytestpot1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ytestpot1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ytestpot1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ytestpot1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ytestpot1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ytestpot1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ytestpot1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ytestpot1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lastlocation</Template>
  <TotalTime>1175</TotalTime>
  <Words>2701</Words>
  <Application>Microsoft Office PowerPoint</Application>
  <PresentationFormat>On-screen Show (4:3)</PresentationFormat>
  <Paragraphs>432</Paragraphs>
  <Slides>51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51</vt:i4>
      </vt:variant>
    </vt:vector>
  </HeadingPairs>
  <TitlesOfParts>
    <vt:vector size="66" baseType="lpstr">
      <vt:lpstr>Arial Unicode MS</vt:lpstr>
      <vt:lpstr>Lotus</vt:lpstr>
      <vt:lpstr>ＭＳ Ｐゴシック</vt:lpstr>
      <vt:lpstr>Times New Roman</vt:lpstr>
      <vt:lpstr>Wingdings</vt:lpstr>
      <vt:lpstr>Garamond</vt:lpstr>
      <vt:lpstr>Arial</vt:lpstr>
      <vt:lpstr>Comic Sans MS</vt:lpstr>
      <vt:lpstr>B Titr</vt:lpstr>
      <vt:lpstr>Tahoma</vt:lpstr>
      <vt:lpstr>宋体</vt:lpstr>
      <vt:lpstr>PMingLiU</vt:lpstr>
      <vt:lpstr>2_mytestpot1</vt:lpstr>
      <vt:lpstr>Microsoft Equation 3.0</vt:lpstr>
      <vt:lpstr>Microsoft Word Document</vt:lpstr>
      <vt:lpstr>Slide 1</vt:lpstr>
      <vt:lpstr>فهرست مطالب</vt:lpstr>
      <vt:lpstr>مروری بر روش های مسيريابی </vt:lpstr>
      <vt:lpstr>روش های مسيريابی مبتنی بر موقعيت </vt:lpstr>
      <vt:lpstr>روش های مسيريابی مبتنی بر موقعيت</vt:lpstr>
      <vt:lpstr>سرويس های مکانی</vt:lpstr>
      <vt:lpstr>سرويس های مکانی</vt:lpstr>
      <vt:lpstr>سرويس های مکانی بر اساس کروم</vt:lpstr>
      <vt:lpstr>سرويس های مکانی بر اساس کروم</vt:lpstr>
      <vt:lpstr>الگوريتم HGRID</vt:lpstr>
      <vt:lpstr>الگوريتم HGRID</vt:lpstr>
      <vt:lpstr>الگوريتم HGRID</vt:lpstr>
      <vt:lpstr>سرويس مکاني گريد</vt:lpstr>
      <vt:lpstr>سرويس مکاني گريد</vt:lpstr>
      <vt:lpstr>الگوريتم پيشنهادی TGRID</vt:lpstr>
      <vt:lpstr>الگوريتم پيشنهادی TGRID</vt:lpstr>
      <vt:lpstr>الگوريتم پيشنهادی TGRID</vt:lpstr>
      <vt:lpstr>الگوريتم پيشنهادی TGRID</vt:lpstr>
      <vt:lpstr>بررسی تحليلی TGRID</vt:lpstr>
      <vt:lpstr>بررسی تحليلی TGRID</vt:lpstr>
      <vt:lpstr>بررسی تحليلی TGRID</vt:lpstr>
      <vt:lpstr>بررسی تحليلی TGRID</vt:lpstr>
      <vt:lpstr>بررسی تحليلی TGRID</vt:lpstr>
      <vt:lpstr>بررسی تحليلی TGRID</vt:lpstr>
      <vt:lpstr>بررسی تحليلی TGRID</vt:lpstr>
      <vt:lpstr>هزينه درخواست مکان برای الگوی  ترافيک يکنواخت</vt:lpstr>
      <vt:lpstr>هزينه درخواست مکان برای الگوی ترافيک محلی</vt:lpstr>
      <vt:lpstr>بررسی تحليلی TGRID</vt:lpstr>
      <vt:lpstr>ارزيابی کارايی و مقايسه با HGRID شرايط شبيه سازي </vt:lpstr>
      <vt:lpstr>ارزيابی کارايی و مقايسه با HGRID</vt:lpstr>
      <vt:lpstr>ارزيابی کارايی و مقايسه با HGRID</vt:lpstr>
      <vt:lpstr>ارزيابی کارايی و مقايسه با HGRID</vt:lpstr>
      <vt:lpstr>ارزيابی کارايی و مقايسه با HGRID</vt:lpstr>
      <vt:lpstr>ارزيابی کارايی و مقايسه با HGRID</vt:lpstr>
      <vt:lpstr>ارزيابی کارايی و مقايسه با HGRID</vt:lpstr>
      <vt:lpstr>ارزيابی کارايی و مقايسه با HGRID</vt:lpstr>
      <vt:lpstr>ارزيابی کارايی و مقايسه با HGRID</vt:lpstr>
      <vt:lpstr>ارزيابی کارايی و مقايسه با HGRID</vt:lpstr>
      <vt:lpstr>ارزيابی کارايی و مقايسه با HGRID</vt:lpstr>
      <vt:lpstr>ارزيابی کارايی و مقايسه با HGRID</vt:lpstr>
      <vt:lpstr>ارزيابی کارايی و مقايسه با HGRID</vt:lpstr>
      <vt:lpstr>ارزيابی کارايی و مقايسه با HGRID</vt:lpstr>
      <vt:lpstr>ارزيابی کارايی و مقايسه با HGRID</vt:lpstr>
      <vt:lpstr>نتيجه گيری و کار آينده</vt:lpstr>
      <vt:lpstr>نتيجه گيری و کار آينده </vt:lpstr>
      <vt:lpstr>مراجع</vt:lpstr>
      <vt:lpstr>مراجع</vt:lpstr>
      <vt:lpstr>مراجع</vt:lpstr>
      <vt:lpstr>مراجع</vt:lpstr>
      <vt:lpstr>مراجع</vt:lpstr>
      <vt:lpstr>مراجع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mahsa</dc:creator>
  <cp:lastModifiedBy>Armond-H</cp:lastModifiedBy>
  <cp:revision>158</cp:revision>
  <dcterms:created xsi:type="dcterms:W3CDTF">2007-02-06T08:17:47Z</dcterms:created>
  <dcterms:modified xsi:type="dcterms:W3CDTF">2017-03-20T05:48:23Z</dcterms:modified>
</cp:coreProperties>
</file>