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275" r:id="rId3"/>
    <p:sldId id="266" r:id="rId4"/>
    <p:sldId id="270" r:id="rId5"/>
    <p:sldId id="269" r:id="rId6"/>
    <p:sldId id="274" r:id="rId7"/>
    <p:sldId id="257" r:id="rId8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4379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54342-7FD6-498D-A9DD-0D7A677E7B6B}" type="datetimeFigureOut">
              <a:rPr lang="fa-IR" smtClean="0"/>
              <a:pPr/>
              <a:t>01/02/1435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F7D7-07A6-4A84-8876-FCC7D24323C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54342-7FD6-498D-A9DD-0D7A677E7B6B}" type="datetimeFigureOut">
              <a:rPr lang="fa-IR" smtClean="0"/>
              <a:pPr/>
              <a:t>01/02/1435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F7D7-07A6-4A84-8876-FCC7D24323C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54342-7FD6-498D-A9DD-0D7A677E7B6B}" type="datetimeFigureOut">
              <a:rPr lang="fa-IR" smtClean="0"/>
              <a:pPr/>
              <a:t>01/02/1435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F7D7-07A6-4A84-8876-FCC7D24323C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54342-7FD6-498D-A9DD-0D7A677E7B6B}" type="datetimeFigureOut">
              <a:rPr lang="fa-IR" smtClean="0"/>
              <a:pPr/>
              <a:t>01/02/1435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F7D7-07A6-4A84-8876-FCC7D24323C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54342-7FD6-498D-A9DD-0D7A677E7B6B}" type="datetimeFigureOut">
              <a:rPr lang="fa-IR" smtClean="0"/>
              <a:pPr/>
              <a:t>01/02/1435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F7D7-07A6-4A84-8876-FCC7D24323C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54342-7FD6-498D-A9DD-0D7A677E7B6B}" type="datetimeFigureOut">
              <a:rPr lang="fa-IR" smtClean="0"/>
              <a:pPr/>
              <a:t>01/02/1435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F7D7-07A6-4A84-8876-FCC7D24323C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54342-7FD6-498D-A9DD-0D7A677E7B6B}" type="datetimeFigureOut">
              <a:rPr lang="fa-IR" smtClean="0"/>
              <a:pPr/>
              <a:t>01/02/1435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F7D7-07A6-4A84-8876-FCC7D24323C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54342-7FD6-498D-A9DD-0D7A677E7B6B}" type="datetimeFigureOut">
              <a:rPr lang="fa-IR" smtClean="0"/>
              <a:pPr/>
              <a:t>01/02/1435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F7D7-07A6-4A84-8876-FCC7D24323C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54342-7FD6-498D-A9DD-0D7A677E7B6B}" type="datetimeFigureOut">
              <a:rPr lang="fa-IR" smtClean="0"/>
              <a:pPr/>
              <a:t>01/02/1435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F7D7-07A6-4A84-8876-FCC7D24323C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54342-7FD6-498D-A9DD-0D7A677E7B6B}" type="datetimeFigureOut">
              <a:rPr lang="fa-IR" smtClean="0"/>
              <a:pPr/>
              <a:t>01/02/1435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F7D7-07A6-4A84-8876-FCC7D24323C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54342-7FD6-498D-A9DD-0D7A677E7B6B}" type="datetimeFigureOut">
              <a:rPr lang="fa-IR" smtClean="0"/>
              <a:pPr/>
              <a:t>01/02/1435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F7D7-07A6-4A84-8876-FCC7D24323C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54342-7FD6-498D-A9DD-0D7A677E7B6B}" type="datetimeFigureOut">
              <a:rPr lang="fa-IR" smtClean="0"/>
              <a:pPr/>
              <a:t>01/02/1435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5F7D7-07A6-4A84-8876-FCC7D24323C2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fa-IR" dirty="0" smtClean="0">
                <a:solidFill>
                  <a:srgbClr val="FF0000"/>
                </a:solidFill>
              </a:rPr>
              <a:t>بانکداری الکترونیکی</a:t>
            </a:r>
            <a:endParaRPr lang="fa-IR" dirty="0">
              <a:solidFill>
                <a:srgbClr val="FF0000"/>
              </a:solidFill>
            </a:endParaRPr>
          </a:p>
        </p:txBody>
      </p:sp>
      <p:pic>
        <p:nvPicPr>
          <p:cNvPr id="16387" name="Picture 3" descr="C:\Users\mm\Desktop\5i69gfwk1ltkzr2qsyu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861048"/>
            <a:ext cx="2770634" cy="2664296"/>
          </a:xfrm>
          <a:prstGeom prst="rect">
            <a:avLst/>
          </a:prstGeom>
          <a:noFill/>
        </p:spPr>
      </p:pic>
      <p:pic>
        <p:nvPicPr>
          <p:cNvPr id="16388" name="Picture 4" descr="C:\Users\mm\Desktop\78c0a1d294514bb888b47b62db940dc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340768"/>
            <a:ext cx="3744416" cy="5256584"/>
          </a:xfrm>
          <a:prstGeom prst="rect">
            <a:avLst/>
          </a:prstGeom>
          <a:noFill/>
        </p:spPr>
      </p:pic>
      <p:pic>
        <p:nvPicPr>
          <p:cNvPr id="16389" name="Picture 5" descr="C:\Users\mm\Desktop\513123_aWJtB4iX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81500" y="1196752"/>
            <a:ext cx="4762500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0" name="Picture 4" descr="C:\Users\mm\Desktop\2_imag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48680"/>
            <a:ext cx="7776864" cy="56166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mm\Desktop\k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04664"/>
            <a:ext cx="7016253" cy="4744938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fa-IR" sz="2200" dirty="0" smtClean="0">
                <a:solidFill>
                  <a:srgbClr val="FF0000"/>
                </a:solidFill>
              </a:rPr>
              <a:t>کاربرد در تجارت الکترونیکی</a:t>
            </a:r>
            <a:r>
              <a:rPr lang="fa-IR" dirty="0" smtClean="0"/>
              <a:t/>
            </a:r>
            <a:br>
              <a:rPr lang="fa-IR" dirty="0" smtClean="0"/>
            </a:br>
            <a:endParaRPr lang="fa-IR" dirty="0"/>
          </a:p>
        </p:txBody>
      </p:sp>
      <p:sp>
        <p:nvSpPr>
          <p:cNvPr id="8" name="TextBox 7"/>
          <p:cNvSpPr txBox="1"/>
          <p:nvPr/>
        </p:nvSpPr>
        <p:spPr>
          <a:xfrm>
            <a:off x="1403648" y="836712"/>
            <a:ext cx="169168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solidFill>
                  <a:srgbClr val="00B0F0"/>
                </a:solidFill>
              </a:rPr>
              <a:t>کاربرد در فرستادن نامه ها - ایمیل</a:t>
            </a:r>
            <a:endParaRPr lang="fa-IR" sz="2000" dirty="0">
              <a:solidFill>
                <a:srgbClr val="00B0F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35696" y="5085184"/>
            <a:ext cx="295232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solidFill>
                  <a:schemeClr val="accent6">
                    <a:lumMod val="75000"/>
                  </a:schemeClr>
                </a:solidFill>
              </a:rPr>
              <a:t>کاربرد در مسافرت و تهیه بلیط و رزروکردن</a:t>
            </a:r>
            <a:endParaRPr lang="fa-IR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96136" y="4725144"/>
            <a:ext cx="230425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solidFill>
                  <a:srgbClr val="C00000"/>
                </a:solidFill>
              </a:rPr>
              <a:t>کاربرد در پزشکی</a:t>
            </a:r>
            <a:endParaRPr lang="fa-IR" sz="2400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00192" y="764704"/>
            <a:ext cx="201622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solidFill>
                  <a:srgbClr val="FF0000"/>
                </a:solidFill>
              </a:rPr>
              <a:t>کاربرد در آموزش </a:t>
            </a:r>
            <a:endParaRPr lang="fa-IR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1052736"/>
          <a:ext cx="8604448" cy="2232248"/>
        </p:xfrm>
        <a:graphic>
          <a:graphicData uri="http://schemas.openxmlformats.org/presentationml/2006/ole">
            <p:oleObj spid="_x0000_s19458" name="Document" r:id="rId3" imgW="5860492" imgH="112931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m\Desktop\m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704" y="-243408"/>
            <a:ext cx="9040296" cy="7101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C:\Users\mm\Desktop\74page25_imag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144" y="0"/>
            <a:ext cx="9180143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m\Desktop\s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540552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27</Words>
  <Application>Microsoft Office PowerPoint</Application>
  <PresentationFormat>On-screen Show (4:3)</PresentationFormat>
  <Paragraphs>6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Document</vt:lpstr>
      <vt:lpstr>بانکداری الکترونیکی</vt:lpstr>
      <vt:lpstr>Slide 2</vt:lpstr>
      <vt:lpstr>کاربرد در تجارت الکترونیکی 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mm</dc:creator>
  <cp:lastModifiedBy>mm</cp:lastModifiedBy>
  <cp:revision>8</cp:revision>
  <dcterms:created xsi:type="dcterms:W3CDTF">2013-11-05T16:48:04Z</dcterms:created>
  <dcterms:modified xsi:type="dcterms:W3CDTF">2013-11-05T18:23:18Z</dcterms:modified>
</cp:coreProperties>
</file>