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68" r:id="rId1"/>
  </p:sldMasterIdLst>
  <p:sldIdLst>
    <p:sldId id="258" r:id="rId2"/>
    <p:sldId id="261" r:id="rId3"/>
    <p:sldId id="262" r:id="rId4"/>
    <p:sldId id="263" r:id="rId5"/>
    <p:sldId id="278" r:id="rId6"/>
    <p:sldId id="279" r:id="rId7"/>
    <p:sldId id="264" r:id="rId8"/>
    <p:sldId id="280" r:id="rId9"/>
    <p:sldId id="281" r:id="rId10"/>
    <p:sldId id="276" r:id="rId11"/>
    <p:sldId id="277" r:id="rId12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625" autoAdjust="0"/>
    <p:restoredTop sz="86380" autoAdjust="0"/>
  </p:normalViewPr>
  <p:slideViewPr>
    <p:cSldViewPr>
      <p:cViewPr varScale="1">
        <p:scale>
          <a:sx n="74" d="100"/>
          <a:sy n="74" d="100"/>
        </p:scale>
        <p:origin x="135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32" y="855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D2C04-0691-4E36-A72C-E7E029838415}" type="datetimeFigureOut">
              <a:rPr lang="fa-IR" smtClean="0"/>
              <a:pPr/>
              <a:t>1439/06/24</a:t>
            </a:fld>
            <a:endParaRPr lang="fa-IR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7C2AD-0094-4818-97E1-DD8E6C6F6131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D2C04-0691-4E36-A72C-E7E029838415}" type="datetimeFigureOut">
              <a:rPr lang="fa-IR" smtClean="0"/>
              <a:pPr/>
              <a:t>1439/06/24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7C2AD-0094-4818-97E1-DD8E6C6F6131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D2C04-0691-4E36-A72C-E7E029838415}" type="datetimeFigureOut">
              <a:rPr lang="fa-IR" smtClean="0"/>
              <a:pPr/>
              <a:t>1439/06/24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7C2AD-0094-4818-97E1-DD8E6C6F6131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D2C04-0691-4E36-A72C-E7E029838415}" type="datetimeFigureOut">
              <a:rPr lang="fa-IR" smtClean="0"/>
              <a:pPr/>
              <a:t>1439/06/24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7C2AD-0094-4818-97E1-DD8E6C6F6131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D2C04-0691-4E36-A72C-E7E029838415}" type="datetimeFigureOut">
              <a:rPr lang="fa-IR" smtClean="0"/>
              <a:pPr/>
              <a:t>1439/06/24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7C2AD-0094-4818-97E1-DD8E6C6F6131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D2C04-0691-4E36-A72C-E7E029838415}" type="datetimeFigureOut">
              <a:rPr lang="fa-IR" smtClean="0"/>
              <a:pPr/>
              <a:t>1439/06/24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7C2AD-0094-4818-97E1-DD8E6C6F6131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D2C04-0691-4E36-A72C-E7E029838415}" type="datetimeFigureOut">
              <a:rPr lang="fa-IR" smtClean="0"/>
              <a:pPr/>
              <a:t>1439/06/24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7C2AD-0094-4818-97E1-DD8E6C6F6131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D2C04-0691-4E36-A72C-E7E029838415}" type="datetimeFigureOut">
              <a:rPr lang="fa-IR" smtClean="0"/>
              <a:pPr/>
              <a:t>1439/06/24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7C2AD-0094-4818-97E1-DD8E6C6F6131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D2C04-0691-4E36-A72C-E7E029838415}" type="datetimeFigureOut">
              <a:rPr lang="fa-IR" smtClean="0"/>
              <a:pPr/>
              <a:t>1439/06/24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7C2AD-0094-4818-97E1-DD8E6C6F6131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D2C04-0691-4E36-A72C-E7E029838415}" type="datetimeFigureOut">
              <a:rPr lang="fa-IR" smtClean="0"/>
              <a:pPr/>
              <a:t>1439/06/24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7C2AD-0094-4818-97E1-DD8E6C6F6131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D2C04-0691-4E36-A72C-E7E029838415}" type="datetimeFigureOut">
              <a:rPr lang="fa-IR" smtClean="0"/>
              <a:pPr/>
              <a:t>1439/06/24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7C2AD-0094-4818-97E1-DD8E6C6F6131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75D2C04-0691-4E36-A72C-E7E029838415}" type="datetimeFigureOut">
              <a:rPr lang="fa-IR" smtClean="0"/>
              <a:pPr/>
              <a:t>1439/06/24</a:t>
            </a:fld>
            <a:endParaRPr lang="fa-I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fa-I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F57C2AD-0094-4818-97E1-DD8E6C6F6131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28" y="0"/>
            <a:ext cx="7498080" cy="1143000"/>
          </a:xfrm>
        </p:spPr>
        <p:txBody>
          <a:bodyPr/>
          <a:lstStyle/>
          <a:p>
            <a:pPr algn="ctr"/>
            <a:r>
              <a:rPr lang="fa-IR" dirty="0" smtClean="0"/>
              <a:t>ترمینال اراک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a-IR" sz="2000" dirty="0" smtClean="0"/>
              <a:t> </a:t>
            </a:r>
          </a:p>
          <a:p>
            <a:pPr>
              <a:buNone/>
            </a:pPr>
            <a:endParaRPr lang="fa-IR" sz="2000" dirty="0" smtClean="0"/>
          </a:p>
        </p:txBody>
      </p:sp>
      <p:pic>
        <p:nvPicPr>
          <p:cNvPr id="1026" name="Picture 2" descr="C:\Users\olympus\Desktop\arak bargozide\IMG_38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412776"/>
            <a:ext cx="4717032" cy="2930477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428728" y="2571744"/>
            <a:ext cx="258886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fa-IR" sz="2000" dirty="0" smtClean="0">
                <a:solidFill>
                  <a:prstClr val="black"/>
                </a:solidFill>
              </a:rPr>
              <a:t>کارفرما : شهرداری اراک</a:t>
            </a:r>
          </a:p>
          <a:p>
            <a:pPr marL="342900" lvl="0" indent="-342900">
              <a:spcBef>
                <a:spcPct val="20000"/>
              </a:spcBef>
            </a:pPr>
            <a:r>
              <a:rPr lang="fa-IR" sz="2000" dirty="0" smtClean="0">
                <a:solidFill>
                  <a:prstClr val="black"/>
                </a:solidFill>
              </a:rPr>
              <a:t>مجری : شرکت مهندسی پرتو ریسمان</a:t>
            </a:r>
          </a:p>
          <a:p>
            <a:pPr marL="342900" lvl="0" indent="-342900">
              <a:spcBef>
                <a:spcPct val="20000"/>
              </a:spcBef>
            </a:pPr>
            <a:r>
              <a:rPr lang="fa-IR" sz="2000" dirty="0" smtClean="0">
                <a:solidFill>
                  <a:prstClr val="black"/>
                </a:solidFill>
              </a:rPr>
              <a:t>تاریخ افتتاح : 83/5/25</a:t>
            </a:r>
          </a:p>
        </p:txBody>
      </p:sp>
      <p:pic>
        <p:nvPicPr>
          <p:cNvPr id="11266" name="Picture 2" descr="C:\Users\olympus\Desktop\arak bargozide\IMG_37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4487707"/>
            <a:ext cx="2772816" cy="2253661"/>
          </a:xfrm>
          <a:prstGeom prst="rect">
            <a:avLst/>
          </a:prstGeom>
          <a:noFill/>
        </p:spPr>
      </p:pic>
      <p:pic>
        <p:nvPicPr>
          <p:cNvPr id="11267" name="Picture 3" descr="C:\Users\olympus\Desktop\arak bargozide\IMG_38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4509120"/>
            <a:ext cx="3168352" cy="2232248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6" y="5962507"/>
            <a:ext cx="778861" cy="778861"/>
          </a:xfrm>
          <a:prstGeom prst="ellipse">
            <a:avLst/>
          </a:prstGeom>
          <a:ln w="63500" cap="rnd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/>
              <a:t>بررسی مشکلات از دید مصاحبه شوندگان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000" b="1" dirty="0" smtClean="0"/>
              <a:t>رانندگان اتوبوس :</a:t>
            </a:r>
            <a:r>
              <a:rPr lang="fa-IR" sz="2000" dirty="0" smtClean="0"/>
              <a:t> نبود مسیر صحیح برای ورود به </a:t>
            </a:r>
          </a:p>
          <a:p>
            <a:pPr algn="r" rtl="1">
              <a:buNone/>
            </a:pPr>
            <a:r>
              <a:rPr lang="fa-IR" sz="2000" dirty="0" smtClean="0"/>
              <a:t>ترمینال به دلیل قواعد غلط شهرداری برای نزدیک بودن</a:t>
            </a:r>
          </a:p>
          <a:p>
            <a:pPr algn="r" rtl="1">
              <a:buNone/>
            </a:pPr>
            <a:r>
              <a:rPr lang="fa-IR" sz="2000" dirty="0" smtClean="0"/>
              <a:t>به مسیرهای تاکسی های درون شهری.</a:t>
            </a:r>
            <a:endParaRPr lang="fa-IR" sz="2000" dirty="0"/>
          </a:p>
        </p:txBody>
      </p:sp>
      <p:pic>
        <p:nvPicPr>
          <p:cNvPr id="13314" name="Picture 2" descr="F:\1321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643182"/>
            <a:ext cx="3642668" cy="3642667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6" y="5962507"/>
            <a:ext cx="778861" cy="778861"/>
          </a:xfrm>
          <a:prstGeom prst="ellipse">
            <a:avLst/>
          </a:prstGeom>
          <a:ln w="63500" cap="rnd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6" name="TextBox 5"/>
          <p:cNvSpPr txBox="1"/>
          <p:nvPr/>
        </p:nvSpPr>
        <p:spPr>
          <a:xfrm>
            <a:off x="-145559" y="650234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Telegram.me/</a:t>
            </a:r>
            <a:r>
              <a:rPr lang="en-US" dirty="0" err="1" smtClean="0">
                <a:solidFill>
                  <a:srgbClr val="0070C0"/>
                </a:solidFill>
              </a:rPr>
              <a:t>citystand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4389120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fa-IR" sz="2000" b="1" dirty="0" smtClean="0"/>
              <a:t>رانندگان تاکسی : </a:t>
            </a:r>
            <a:r>
              <a:rPr lang="fa-IR" sz="2000" dirty="0" smtClean="0"/>
              <a:t>درگیری رانندگان اتوبوس و تاکسی </a:t>
            </a:r>
          </a:p>
          <a:p>
            <a:pPr algn="r" rtl="1">
              <a:buNone/>
            </a:pPr>
            <a:r>
              <a:rPr lang="fa-IR" sz="2000" dirty="0" smtClean="0"/>
              <a:t>به جهت جدا نشدن فضای سوار شدن مسافران.</a:t>
            </a:r>
            <a:endParaRPr lang="fa-IR" sz="2000" dirty="0"/>
          </a:p>
        </p:txBody>
      </p:sp>
      <p:pic>
        <p:nvPicPr>
          <p:cNvPr id="16386" name="Picture 2" descr="F:\1321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571744"/>
            <a:ext cx="3977852" cy="3977852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6" y="5962507"/>
            <a:ext cx="778861" cy="778861"/>
          </a:xfrm>
          <a:prstGeom prst="ellipse">
            <a:avLst/>
          </a:prstGeom>
          <a:ln w="63500" cap="rnd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بررسی قرار گیری در شهر</a:t>
            </a:r>
            <a:endParaRPr lang="fa-IR" dirty="0"/>
          </a:p>
        </p:txBody>
      </p:sp>
      <p:pic>
        <p:nvPicPr>
          <p:cNvPr id="5" name="Picture 2" descr="C:\Users\olympus\Desktop\New folder (3)\504389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428736"/>
            <a:ext cx="3677538" cy="2758154"/>
          </a:xfrm>
          <a:prstGeom prst="rect">
            <a:avLst/>
          </a:prstGeom>
          <a:noFill/>
        </p:spPr>
      </p:pic>
      <p:pic>
        <p:nvPicPr>
          <p:cNvPr id="1027" name="Picture 3" descr="G:\Terminal\Captureara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1071538" y="2428868"/>
            <a:ext cx="3843339" cy="2786082"/>
          </a:xfrm>
          <a:prstGeom prst="rect">
            <a:avLst/>
          </a:prstGeom>
          <a:noFill/>
        </p:spPr>
      </p:pic>
      <p:pic>
        <p:nvPicPr>
          <p:cNvPr id="7" name="Picture 2" descr="C:\Users\olympus\Desktop\New folder (3)\21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4286256"/>
            <a:ext cx="3557305" cy="2358232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6" y="5962507"/>
            <a:ext cx="778861" cy="778861"/>
          </a:xfrm>
          <a:prstGeom prst="ellipse">
            <a:avLst/>
          </a:prstGeom>
          <a:ln w="63500" cap="rnd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دسترسی به ترمینال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r>
              <a:rPr lang="fa-IR" dirty="0" smtClean="0"/>
              <a:t>اتوبوس شهری</a:t>
            </a:r>
          </a:p>
          <a:p>
            <a:r>
              <a:rPr lang="fa-IR" dirty="0" smtClean="0"/>
              <a:t>تاکسی و سواری</a:t>
            </a:r>
            <a:endParaRPr lang="fa-IR" dirty="0"/>
          </a:p>
        </p:txBody>
      </p:sp>
      <p:pic>
        <p:nvPicPr>
          <p:cNvPr id="1027" name="Picture 3" descr="F:\74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928802"/>
            <a:ext cx="4421237" cy="4421237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6" y="5962507"/>
            <a:ext cx="778861" cy="778861"/>
          </a:xfrm>
          <a:prstGeom prst="ellipse">
            <a:avLst/>
          </a:prstGeom>
          <a:ln w="63500" cap="rnd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6" name="TextBox 5"/>
          <p:cNvSpPr txBox="1"/>
          <p:nvPr/>
        </p:nvSpPr>
        <p:spPr>
          <a:xfrm>
            <a:off x="-145559" y="650234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Telegram.me/</a:t>
            </a:r>
            <a:r>
              <a:rPr lang="en-US" dirty="0" err="1" smtClean="0">
                <a:solidFill>
                  <a:srgbClr val="0070C0"/>
                </a:solidFill>
              </a:rPr>
              <a:t>citystand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400" b="1" dirty="0" smtClean="0"/>
              <a:t>حمل و نقل برون شهری</a:t>
            </a:r>
            <a:endParaRPr lang="fa-IR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اتوبوس و مینی بوس</a:t>
            </a:r>
          </a:p>
          <a:p>
            <a:pPr algn="r" rtl="1"/>
            <a:r>
              <a:rPr lang="fa-IR" dirty="0" smtClean="0"/>
              <a:t>تاکسی و سواری</a:t>
            </a:r>
          </a:p>
          <a:p>
            <a:pPr algn="r" rtl="1"/>
            <a:endParaRPr lang="fa-IR" dirty="0"/>
          </a:p>
        </p:txBody>
      </p:sp>
      <p:pic>
        <p:nvPicPr>
          <p:cNvPr id="14338" name="Picture 2" descr="F:\242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071678"/>
            <a:ext cx="4608512" cy="4608513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6" y="5962507"/>
            <a:ext cx="778861" cy="778861"/>
          </a:xfrm>
          <a:prstGeom prst="ellipse">
            <a:avLst/>
          </a:prstGeom>
          <a:ln w="63500" cap="rnd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800" b="1" dirty="0" smtClean="0"/>
              <a:t>حوضه بندی درون ترمینال</a:t>
            </a:r>
            <a:endParaRPr lang="fa-IR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0166" y="1714488"/>
            <a:ext cx="7498080" cy="4800600"/>
          </a:xfrm>
        </p:spPr>
        <p:txBody>
          <a:bodyPr>
            <a:normAutofit/>
          </a:bodyPr>
          <a:lstStyle/>
          <a:p>
            <a:pPr algn="r" rtl="1"/>
            <a:r>
              <a:rPr lang="fa-IR" sz="4000" dirty="0" smtClean="0"/>
              <a:t>تعاونی</a:t>
            </a:r>
          </a:p>
          <a:p>
            <a:pPr algn="r" rtl="1"/>
            <a:r>
              <a:rPr lang="fa-IR" sz="4000" dirty="0" smtClean="0"/>
              <a:t>انبار</a:t>
            </a:r>
          </a:p>
          <a:p>
            <a:pPr algn="r" rtl="1"/>
            <a:r>
              <a:rPr lang="fa-IR" sz="4000" dirty="0" smtClean="0"/>
              <a:t>خدمات </a:t>
            </a:r>
          </a:p>
          <a:p>
            <a:pPr algn="r" rtl="1"/>
            <a:r>
              <a:rPr lang="fa-IR" sz="4000" dirty="0" smtClean="0"/>
              <a:t>حراست و نیروهای امنیتی</a:t>
            </a:r>
          </a:p>
          <a:p>
            <a:pPr algn="r" rtl="1"/>
            <a:r>
              <a:rPr lang="fa-IR" sz="4000" dirty="0" smtClean="0"/>
              <a:t>مدریت و بخش اداری</a:t>
            </a:r>
          </a:p>
          <a:p>
            <a:pPr algn="r" rtl="1">
              <a:buNone/>
            </a:pPr>
            <a:endParaRPr lang="fa-IR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6" y="5962507"/>
            <a:ext cx="778861" cy="778861"/>
          </a:xfrm>
          <a:prstGeom prst="ellipse">
            <a:avLst/>
          </a:prstGeom>
          <a:ln w="63500" cap="rnd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تعاونی ها و انبار</a:t>
            </a:r>
            <a:endParaRPr lang="fa-IR" dirty="0"/>
          </a:p>
        </p:txBody>
      </p:sp>
      <p:pic>
        <p:nvPicPr>
          <p:cNvPr id="4" name="Picture 2" descr="F:\4224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784475" y="1447800"/>
            <a:ext cx="4800600" cy="48006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6" y="5962507"/>
            <a:ext cx="778861" cy="778861"/>
          </a:xfrm>
          <a:prstGeom prst="ellipse">
            <a:avLst/>
          </a:prstGeom>
          <a:ln w="63500" cap="rnd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6" name="TextBox 5"/>
          <p:cNvSpPr txBox="1"/>
          <p:nvPr/>
        </p:nvSpPr>
        <p:spPr>
          <a:xfrm>
            <a:off x="-145559" y="650234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Telegram.me/</a:t>
            </a:r>
            <a:r>
              <a:rPr lang="en-US" dirty="0" err="1" smtClean="0">
                <a:solidFill>
                  <a:srgbClr val="0070C0"/>
                </a:solidFill>
              </a:rPr>
              <a:t>citystand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 smtClean="0"/>
              <a:t> خدمات</a:t>
            </a:r>
            <a:endParaRPr lang="fa-IR" b="1" dirty="0"/>
          </a:p>
        </p:txBody>
      </p:sp>
      <p:pic>
        <p:nvPicPr>
          <p:cNvPr id="17411" name="Picture 3" descr="F:\23424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214422"/>
            <a:ext cx="5521246" cy="5521246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6" y="5962507"/>
            <a:ext cx="778861" cy="778861"/>
          </a:xfrm>
          <a:prstGeom prst="ellipse">
            <a:avLst/>
          </a:prstGeom>
          <a:ln w="63500" cap="rnd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5" name="TextBox 4"/>
          <p:cNvSpPr txBox="1"/>
          <p:nvPr/>
        </p:nvSpPr>
        <p:spPr>
          <a:xfrm>
            <a:off x="-145559" y="650234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Telegram.me/</a:t>
            </a:r>
            <a:r>
              <a:rPr lang="en-US" dirty="0" err="1" smtClean="0">
                <a:solidFill>
                  <a:srgbClr val="0070C0"/>
                </a:solidFill>
              </a:rPr>
              <a:t>citystand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 smtClean="0"/>
              <a:t>حراست </a:t>
            </a:r>
            <a:endParaRPr lang="fa-IR" b="1" dirty="0"/>
          </a:p>
        </p:txBody>
      </p:sp>
      <p:pic>
        <p:nvPicPr>
          <p:cNvPr id="3074" name="Picture 2" descr="F:\14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928802"/>
            <a:ext cx="4464496" cy="4464496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6" y="5962507"/>
            <a:ext cx="778861" cy="778861"/>
          </a:xfrm>
          <a:prstGeom prst="ellipse">
            <a:avLst/>
          </a:prstGeom>
          <a:ln w="63500" cap="rnd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5" name="TextBox 4"/>
          <p:cNvSpPr txBox="1"/>
          <p:nvPr/>
        </p:nvSpPr>
        <p:spPr>
          <a:xfrm>
            <a:off x="-145559" y="650234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Telegram.me/</a:t>
            </a:r>
            <a:r>
              <a:rPr lang="en-US" dirty="0" err="1" smtClean="0">
                <a:solidFill>
                  <a:srgbClr val="0070C0"/>
                </a:solidFill>
              </a:rPr>
              <a:t>citystand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 smtClean="0"/>
              <a:t>فضای اداری</a:t>
            </a:r>
            <a:endParaRPr lang="fa-IR" b="1" dirty="0"/>
          </a:p>
        </p:txBody>
      </p:sp>
      <p:pic>
        <p:nvPicPr>
          <p:cNvPr id="4098" name="Picture 2" descr="F:\24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2000240"/>
            <a:ext cx="4108822" cy="4108822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6" y="5962507"/>
            <a:ext cx="778861" cy="778861"/>
          </a:xfrm>
          <a:prstGeom prst="ellipse">
            <a:avLst/>
          </a:prstGeom>
          <a:ln w="63500" cap="rnd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5" name="TextBox 4"/>
          <p:cNvSpPr txBox="1"/>
          <p:nvPr/>
        </p:nvSpPr>
        <p:spPr>
          <a:xfrm>
            <a:off x="-145559" y="650234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Telegram.me/</a:t>
            </a:r>
            <a:r>
              <a:rPr lang="en-US" dirty="0" err="1" smtClean="0">
                <a:solidFill>
                  <a:srgbClr val="0070C0"/>
                </a:solidFill>
              </a:rPr>
              <a:t>citystand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1238</TotalTime>
  <Words>120</Words>
  <Application>Microsoft Office PowerPoint</Application>
  <PresentationFormat>On-screen Show (4:3)</PresentationFormat>
  <Paragraphs>34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Gill Sans MT</vt:lpstr>
      <vt:lpstr>Majalla UI</vt:lpstr>
      <vt:lpstr>Verdana</vt:lpstr>
      <vt:lpstr>Wingdings 2</vt:lpstr>
      <vt:lpstr>Solstice</vt:lpstr>
      <vt:lpstr>ترمینال اراک</vt:lpstr>
      <vt:lpstr>بررسی قرار گیری در شهر</vt:lpstr>
      <vt:lpstr>دسترسی به ترمینال</vt:lpstr>
      <vt:lpstr>حمل و نقل برون شهری</vt:lpstr>
      <vt:lpstr>حوضه بندی درون ترمینال</vt:lpstr>
      <vt:lpstr>تعاونی ها و انبار</vt:lpstr>
      <vt:lpstr> خدمات</vt:lpstr>
      <vt:lpstr>حراست </vt:lpstr>
      <vt:lpstr>فضای اداری</vt:lpstr>
      <vt:lpstr>بررسی مشکلات از دید مصاحبه شوندگان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ترمینال های داخلی</dc:title>
  <dc:creator>olympus</dc:creator>
  <cp:lastModifiedBy>kamal</cp:lastModifiedBy>
  <cp:revision>119</cp:revision>
  <dcterms:created xsi:type="dcterms:W3CDTF">2013-02-24T13:34:10Z</dcterms:created>
  <dcterms:modified xsi:type="dcterms:W3CDTF">2018-03-10T21:55:19Z</dcterms:modified>
</cp:coreProperties>
</file>