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 id="2147483974" r:id="rId2"/>
    <p:sldMasterId id="2147483986" r:id="rId3"/>
    <p:sldMasterId id="2147483998" r:id="rId4"/>
    <p:sldMasterId id="2147484010" r:id="rId5"/>
  </p:sldMasterIdLst>
  <p:notesMasterIdLst>
    <p:notesMasterId r:id="rId25"/>
  </p:notesMasterIdLst>
  <p:handoutMasterIdLst>
    <p:handoutMasterId r:id="rId26"/>
  </p:handoutMasterIdLst>
  <p:sldIdLst>
    <p:sldId id="275"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x="9144000" cy="6858000" type="screen4x3"/>
  <p:notesSz cx="6858000" cy="9144000"/>
  <p:defaultTextStyle>
    <a:defPPr>
      <a:defRPr lang="fa-I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7838" autoAdjust="0"/>
    <p:restoredTop sz="94709" autoAdjust="0"/>
  </p:normalViewPr>
  <p:slideViewPr>
    <p:cSldViewPr>
      <p:cViewPr varScale="1">
        <p:scale>
          <a:sx n="54" d="100"/>
          <a:sy n="54" d="100"/>
        </p:scale>
        <p:origin x="1098"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rtl="1" eaLnBrk="1" hangingPunct="1">
              <a:defRPr sz="1200"/>
            </a:lvl1pPr>
          </a:lstStyle>
          <a:p>
            <a:pPr>
              <a:defRPr/>
            </a:pPr>
            <a:endParaRPr lang="fa-IR"/>
          </a:p>
        </p:txBody>
      </p:sp>
      <p:sp>
        <p:nvSpPr>
          <p:cNvPr id="3" name="Date Placeholder 2"/>
          <p:cNvSpPr>
            <a:spLocks noGrp="1"/>
          </p:cNvSpPr>
          <p:nvPr>
            <p:ph type="dt" sz="quarter" idx="1"/>
          </p:nvPr>
        </p:nvSpPr>
        <p:spPr>
          <a:xfrm>
            <a:off x="1588" y="0"/>
            <a:ext cx="2971800" cy="457200"/>
          </a:xfrm>
          <a:prstGeom prst="rect">
            <a:avLst/>
          </a:prstGeom>
        </p:spPr>
        <p:txBody>
          <a:bodyPr vert="horz" lIns="91440" tIns="45720" rIns="91440" bIns="45720" rtlCol="1"/>
          <a:lstStyle>
            <a:lvl1pPr algn="l" rtl="1" eaLnBrk="1" hangingPunct="1">
              <a:defRPr sz="1200"/>
            </a:lvl1pPr>
          </a:lstStyle>
          <a:p>
            <a:pPr>
              <a:defRPr/>
            </a:pPr>
            <a:fld id="{9698D589-D67B-460C-A1B6-5A2405B3FDCF}" type="datetimeFigureOut">
              <a:rPr lang="fa-IR"/>
              <a:pPr>
                <a:defRPr/>
              </a:pPr>
              <a:t>06/13/1443</a:t>
            </a:fld>
            <a:endParaRPr lang="fa-IR"/>
          </a:p>
        </p:txBody>
      </p:sp>
      <p:sp>
        <p:nvSpPr>
          <p:cNvPr id="4" name="Footer Placeholder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rtl="1" eaLnBrk="1" hangingPunct="1">
              <a:defRPr sz="1200"/>
            </a:lvl1pPr>
          </a:lstStyle>
          <a:p>
            <a:pPr>
              <a:defRPr/>
            </a:pPr>
            <a:endParaRPr lang="fa-IR"/>
          </a:p>
        </p:txBody>
      </p:sp>
      <p:sp>
        <p:nvSpPr>
          <p:cNvPr id="5" name="Slide Number Placeholder 4"/>
          <p:cNvSpPr>
            <a:spLocks noGrp="1"/>
          </p:cNvSpPr>
          <p:nvPr>
            <p:ph type="sldNum" sz="quarter" idx="3"/>
          </p:nvPr>
        </p:nvSpPr>
        <p:spPr>
          <a:xfrm>
            <a:off x="1588" y="8685213"/>
            <a:ext cx="2971800" cy="457200"/>
          </a:xfrm>
          <a:prstGeom prst="rect">
            <a:avLst/>
          </a:prstGeom>
        </p:spPr>
        <p:txBody>
          <a:bodyPr vert="horz" wrap="square" lIns="91440" tIns="45720" rIns="91440" bIns="45720" numCol="1" anchor="b" anchorCtr="0" compatLnSpc="1">
            <a:prstTxWarp prst="textNoShape">
              <a:avLst/>
            </a:prstTxWarp>
          </a:bodyPr>
          <a:lstStyle>
            <a:lvl1pPr algn="l" rtl="1" eaLnBrk="1" hangingPunct="1">
              <a:defRPr sz="1200" smtClean="0"/>
            </a:lvl1pPr>
          </a:lstStyle>
          <a:p>
            <a:pPr>
              <a:defRPr/>
            </a:pPr>
            <a:fld id="{BC0B0038-B6D5-4643-BB24-A083461F4F44}" type="slidenum">
              <a:rPr lang="fa-IR" altLang="en-US"/>
              <a:pPr>
                <a:defRPr/>
              </a:pPr>
              <a:t>‹#›</a:t>
            </a:fld>
            <a:endParaRPr lang="fa-IR" altLang="en-US"/>
          </a:p>
        </p:txBody>
      </p:sp>
    </p:spTree>
    <p:extLst>
      <p:ext uri="{BB962C8B-B14F-4D97-AF65-F5344CB8AC3E}">
        <p14:creationId xmlns:p14="http://schemas.microsoft.com/office/powerpoint/2010/main" val="10242207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rtl="1" eaLnBrk="1" fontAlgn="auto" hangingPunct="1">
              <a:spcBef>
                <a:spcPts val="0"/>
              </a:spcBef>
              <a:spcAft>
                <a:spcPts val="0"/>
              </a:spcAft>
              <a:defRPr sz="1200">
                <a:latin typeface="+mn-lt"/>
                <a:cs typeface="+mn-cs"/>
              </a:defRPr>
            </a:lvl1pPr>
          </a:lstStyle>
          <a:p>
            <a:pPr>
              <a:defRPr/>
            </a:pPr>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rtl="1" eaLnBrk="1" fontAlgn="auto" hangingPunct="1">
              <a:spcBef>
                <a:spcPts val="0"/>
              </a:spcBef>
              <a:spcAft>
                <a:spcPts val="0"/>
              </a:spcAft>
              <a:defRPr sz="1200">
                <a:latin typeface="+mn-lt"/>
                <a:cs typeface="+mn-cs"/>
              </a:defRPr>
            </a:lvl1pPr>
          </a:lstStyle>
          <a:p>
            <a:pPr>
              <a:defRPr/>
            </a:pPr>
            <a:fld id="{98667B38-705E-421F-840A-A637AC5B9EF7}" type="datetimeFigureOut">
              <a:rPr lang="fa-IR"/>
              <a:pPr>
                <a:defRPr/>
              </a:pPr>
              <a:t>06/13/1443</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fa-IR"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rtl="1" eaLnBrk="1" fontAlgn="auto" hangingPunct="1">
              <a:spcBef>
                <a:spcPts val="0"/>
              </a:spcBef>
              <a:spcAft>
                <a:spcPts val="0"/>
              </a:spcAft>
              <a:defRPr sz="1200">
                <a:latin typeface="+mn-lt"/>
                <a:cs typeface="+mn-cs"/>
              </a:defRPr>
            </a:lvl1pPr>
          </a:lstStyle>
          <a:p>
            <a:pPr>
              <a:defRPr/>
            </a:pPr>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wrap="square" lIns="91440" tIns="45720" rIns="91440" bIns="45720" numCol="1" anchor="b" anchorCtr="0" compatLnSpc="1">
            <a:prstTxWarp prst="textNoShape">
              <a:avLst/>
            </a:prstTxWarp>
          </a:bodyPr>
          <a:lstStyle>
            <a:lvl1pPr algn="l" rtl="1" eaLnBrk="1" hangingPunct="1">
              <a:defRPr sz="1200" smtClean="0">
                <a:latin typeface="Calibri" panose="020F0502020204030204" pitchFamily="34" charset="0"/>
              </a:defRPr>
            </a:lvl1pPr>
          </a:lstStyle>
          <a:p>
            <a:pPr>
              <a:defRPr/>
            </a:pPr>
            <a:fld id="{163F59BE-82AD-412F-92A0-E6CD2B23FCC1}" type="slidenum">
              <a:rPr lang="fa-IR" altLang="en-US"/>
              <a:pPr>
                <a:defRPr/>
              </a:pPr>
              <a:t>‹#›</a:t>
            </a:fld>
            <a:endParaRPr lang="fa-IR" altLang="en-US"/>
          </a:p>
        </p:txBody>
      </p:sp>
    </p:spTree>
    <p:extLst>
      <p:ext uri="{BB962C8B-B14F-4D97-AF65-F5344CB8AC3E}">
        <p14:creationId xmlns:p14="http://schemas.microsoft.com/office/powerpoint/2010/main" val="3924174215"/>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B Nazanin" pitchFamily="2" charset="-78"/>
              </a:defRPr>
            </a:lvl1pPr>
            <a:lvl2pPr marL="742950" indent="-285750" eaLnBrk="0" hangingPunct="0">
              <a:defRPr>
                <a:solidFill>
                  <a:schemeClr val="tx1"/>
                </a:solidFill>
                <a:latin typeface="Arial" pitchFamily="34" charset="0"/>
                <a:cs typeface="B Nazanin" pitchFamily="2" charset="-78"/>
              </a:defRPr>
            </a:lvl2pPr>
            <a:lvl3pPr marL="1143000" indent="-228600" eaLnBrk="0" hangingPunct="0">
              <a:defRPr>
                <a:solidFill>
                  <a:schemeClr val="tx1"/>
                </a:solidFill>
                <a:latin typeface="Arial" pitchFamily="34" charset="0"/>
                <a:cs typeface="B Nazanin" pitchFamily="2" charset="-78"/>
              </a:defRPr>
            </a:lvl3pPr>
            <a:lvl4pPr marL="1600200" indent="-228600" eaLnBrk="0" hangingPunct="0">
              <a:defRPr>
                <a:solidFill>
                  <a:schemeClr val="tx1"/>
                </a:solidFill>
                <a:latin typeface="Arial" pitchFamily="34" charset="0"/>
                <a:cs typeface="B Nazanin" pitchFamily="2" charset="-78"/>
              </a:defRPr>
            </a:lvl4pPr>
            <a:lvl5pPr marL="2057400" indent="-228600" eaLnBrk="0" hangingPunct="0">
              <a:defRPr>
                <a:solidFill>
                  <a:schemeClr val="tx1"/>
                </a:solidFill>
                <a:latin typeface="Arial" pitchFamily="34" charset="0"/>
                <a:cs typeface="B Nazanin" pitchFamily="2" charset="-78"/>
              </a:defRPr>
            </a:lvl5pPr>
            <a:lvl6pPr marL="2514600" indent="-228600" eaLnBrk="0" fontAlgn="base" hangingPunct="0">
              <a:spcBef>
                <a:spcPct val="0"/>
              </a:spcBef>
              <a:spcAft>
                <a:spcPct val="0"/>
              </a:spcAft>
              <a:defRPr>
                <a:solidFill>
                  <a:schemeClr val="tx1"/>
                </a:solidFill>
                <a:latin typeface="Arial" pitchFamily="34" charset="0"/>
                <a:cs typeface="B Nazanin" pitchFamily="2" charset="-78"/>
              </a:defRPr>
            </a:lvl6pPr>
            <a:lvl7pPr marL="2971800" indent="-228600" eaLnBrk="0" fontAlgn="base" hangingPunct="0">
              <a:spcBef>
                <a:spcPct val="0"/>
              </a:spcBef>
              <a:spcAft>
                <a:spcPct val="0"/>
              </a:spcAft>
              <a:defRPr>
                <a:solidFill>
                  <a:schemeClr val="tx1"/>
                </a:solidFill>
                <a:latin typeface="Arial" pitchFamily="34" charset="0"/>
                <a:cs typeface="B Nazanin" pitchFamily="2" charset="-78"/>
              </a:defRPr>
            </a:lvl7pPr>
            <a:lvl8pPr marL="3429000" indent="-228600" eaLnBrk="0" fontAlgn="base" hangingPunct="0">
              <a:spcBef>
                <a:spcPct val="0"/>
              </a:spcBef>
              <a:spcAft>
                <a:spcPct val="0"/>
              </a:spcAft>
              <a:defRPr>
                <a:solidFill>
                  <a:schemeClr val="tx1"/>
                </a:solidFill>
                <a:latin typeface="Arial" pitchFamily="34" charset="0"/>
                <a:cs typeface="B Nazanin" pitchFamily="2" charset="-78"/>
              </a:defRPr>
            </a:lvl8pPr>
            <a:lvl9pPr marL="3886200" indent="-228600" eaLnBrk="0" fontAlgn="base" hangingPunct="0">
              <a:spcBef>
                <a:spcPct val="0"/>
              </a:spcBef>
              <a:spcAft>
                <a:spcPct val="0"/>
              </a:spcAft>
              <a:defRPr>
                <a:solidFill>
                  <a:schemeClr val="tx1"/>
                </a:solidFill>
                <a:latin typeface="Arial" pitchFamily="34" charset="0"/>
                <a:cs typeface="B Nazanin" pitchFamily="2" charset="-78"/>
              </a:defRPr>
            </a:lvl9pPr>
          </a:lstStyle>
          <a:p>
            <a:pPr eaLnBrk="1" hangingPunct="1"/>
            <a:fld id="{CB4893C5-2C93-4127-960E-9FA9B4376CCF}" type="slidenum">
              <a:rPr lang="ar-SA" smtClean="0">
                <a:cs typeface="Arial" pitchFamily="34" charset="0"/>
              </a:rPr>
              <a:pPr eaLnBrk="1" hangingPunct="1"/>
              <a:t>1</a:t>
            </a:fld>
            <a:endParaRPr lang="en-US" smtClean="0">
              <a:cs typeface="Arial" pitchFamily="34" charset="0"/>
            </a:endParaRPr>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973343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slideMaster" Target="../slideMasters/slideMaster5.xml"/><Relationship Id="rId1" Type="http://schemas.openxmlformats.org/officeDocument/2006/relationships/themeOverride" Target="../theme/themeOverride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2" Type="http://schemas.openxmlformats.org/officeDocument/2006/relationships/slideMaster" Target="../slideMasters/slideMaster5.xml"/><Relationship Id="rId1" Type="http://schemas.openxmlformats.org/officeDocument/2006/relationships/themeOverride" Target="../theme/themeOverride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146367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70852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6" name="Oval 5"/>
          <p:cNvSpPr/>
          <p:nvPr/>
        </p:nvSpPr>
        <p:spPr>
          <a:xfrm>
            <a:off x="4540250" y="3525838"/>
            <a:ext cx="46038" cy="46037"/>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anchor="ctr"/>
          <a:lstStyle/>
          <a:p>
            <a:pPr algn="ctr" rtl="1" eaLnBrk="1" fontAlgn="auto" hangingPunct="1">
              <a:spcBef>
                <a:spcPts val="0"/>
              </a:spcBef>
              <a:spcAft>
                <a:spcPts val="0"/>
              </a:spcAft>
              <a:defRPr/>
            </a:pPr>
            <a:endParaRPr lang="en-US"/>
          </a:p>
        </p:txBody>
      </p:sp>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8" name="Title 27"/>
          <p:cNvSpPr>
            <a:spLocks noGrp="1"/>
          </p:cNvSpPr>
          <p:nvPr>
            <p:ph type="ctrTitle"/>
          </p:nvPr>
        </p:nvSpPr>
        <p:spPr>
          <a:xfrm>
            <a:off x="457200" y="1433732"/>
            <a:ext cx="8305800" cy="1981200"/>
          </a:xfrm>
          <a:ln w="6350" cap="rnd">
            <a:noFill/>
          </a:ln>
        </p:spPr>
        <p:txBody>
          <a:bodyPr>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en-US" smtClean="0"/>
              <a:t>Click to edit Master title style</a:t>
            </a:r>
            <a:endParaRPr lang="en-US"/>
          </a:p>
        </p:txBody>
      </p:sp>
      <p:sp>
        <p:nvSpPr>
          <p:cNvPr id="7" name="Date Placeholder 14"/>
          <p:cNvSpPr>
            <a:spLocks noGrp="1"/>
          </p:cNvSpPr>
          <p:nvPr>
            <p:ph type="dt" sz="half" idx="10"/>
          </p:nvPr>
        </p:nvSpPr>
        <p:spPr/>
        <p:txBody>
          <a:bodyPr/>
          <a:lstStyle>
            <a:lvl1pPr>
              <a:defRPr/>
            </a:lvl1pPr>
          </a:lstStyle>
          <a:p>
            <a:pPr>
              <a:defRPr/>
            </a:pPr>
            <a:fld id="{EE03AC61-B1FE-4E34-9CE4-AB996FA4E584}" type="datetime8">
              <a:rPr lang="fa-IR" smtClean="0"/>
              <a:t>ژانويه 16، 22</a:t>
            </a:fld>
            <a:endParaRPr lang="fa-IR"/>
          </a:p>
        </p:txBody>
      </p:sp>
      <p:sp>
        <p:nvSpPr>
          <p:cNvPr id="8" name="Slide Number Placeholder 15"/>
          <p:cNvSpPr>
            <a:spLocks noGrp="1"/>
          </p:cNvSpPr>
          <p:nvPr>
            <p:ph type="sldNum" sz="quarter" idx="11"/>
          </p:nvPr>
        </p:nvSpPr>
        <p:spPr/>
        <p:txBody>
          <a:bodyPr/>
          <a:lstStyle>
            <a:lvl1pPr>
              <a:defRPr smtClean="0"/>
            </a:lvl1pPr>
          </a:lstStyle>
          <a:p>
            <a:pPr>
              <a:defRPr/>
            </a:pPr>
            <a:fld id="{5E0C3730-D203-44D5-85AC-EA42A13FD72B}" type="slidenum">
              <a:rPr lang="fa-IR" altLang="en-US"/>
              <a:pPr>
                <a:defRPr/>
              </a:pPr>
              <a:t>‹#›</a:t>
            </a:fld>
            <a:endParaRPr lang="fa-IR" altLang="en-US"/>
          </a:p>
        </p:txBody>
      </p:sp>
      <p:sp>
        <p:nvSpPr>
          <p:cNvPr id="10" name="Footer Placeholder 16"/>
          <p:cNvSpPr>
            <a:spLocks noGrp="1"/>
          </p:cNvSpPr>
          <p:nvPr>
            <p:ph type="ftr" sz="quarter" idx="12"/>
          </p:nvPr>
        </p:nvSpPr>
        <p:spPr/>
        <p:txBody>
          <a:bodyPr/>
          <a:lstStyle>
            <a:lvl1pPr>
              <a:defRPr/>
            </a:lvl1pPr>
          </a:lstStyle>
          <a:p>
            <a:pPr>
              <a:defRPr/>
            </a:pPr>
            <a:r>
              <a:rPr lang="en-US" smtClean="0"/>
              <a:t>www.parsdigishop.sellfile.ir</a:t>
            </a:r>
            <a:endParaRPr lang="fa-IR"/>
          </a:p>
        </p:txBody>
      </p:sp>
    </p:spTree>
    <p:extLst>
      <p:ext uri="{BB962C8B-B14F-4D97-AF65-F5344CB8AC3E}">
        <p14:creationId xmlns:p14="http://schemas.microsoft.com/office/powerpoint/2010/main" val="2814668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DF848AD0-A534-4896-93DA-0EBEA05610FF}" type="datetime8">
              <a:rPr lang="fa-IR" smtClean="0"/>
              <a:t>ژانويه 16، 22</a:t>
            </a:fld>
            <a:endParaRPr lang="fa-IR"/>
          </a:p>
        </p:txBody>
      </p:sp>
      <p:sp>
        <p:nvSpPr>
          <p:cNvPr id="5" name="Footer Placeholder 9"/>
          <p:cNvSpPr>
            <a:spLocks noGrp="1"/>
          </p:cNvSpPr>
          <p:nvPr>
            <p:ph type="ftr" sz="quarter" idx="11"/>
          </p:nvPr>
        </p:nvSpPr>
        <p:spPr/>
        <p:txBody>
          <a:bodyPr/>
          <a:lstStyle>
            <a:lvl1pPr>
              <a:defRPr/>
            </a:lvl1pPr>
          </a:lstStyle>
          <a:p>
            <a:pPr>
              <a:defRPr/>
            </a:pPr>
            <a:r>
              <a:rPr lang="en-US" smtClean="0"/>
              <a:t>www.parsdigishop.sellfile.ir</a:t>
            </a:r>
            <a:endParaRPr lang="fa-IR"/>
          </a:p>
        </p:txBody>
      </p:sp>
      <p:sp>
        <p:nvSpPr>
          <p:cNvPr id="6" name="Slide Number Placeholder 21"/>
          <p:cNvSpPr>
            <a:spLocks noGrp="1"/>
          </p:cNvSpPr>
          <p:nvPr>
            <p:ph type="sldNum" sz="quarter" idx="12"/>
          </p:nvPr>
        </p:nvSpPr>
        <p:spPr/>
        <p:txBody>
          <a:bodyPr/>
          <a:lstStyle>
            <a:lvl1pPr>
              <a:defRPr/>
            </a:lvl1pPr>
          </a:lstStyle>
          <a:p>
            <a:pPr>
              <a:defRPr/>
            </a:pPr>
            <a:fld id="{C6CDD278-1358-4A75-A955-E13F407F4F7C}" type="slidenum">
              <a:rPr lang="fa-IR" altLang="en-US"/>
              <a:pPr>
                <a:defRPr/>
              </a:pPr>
              <a:t>‹#›</a:t>
            </a:fld>
            <a:endParaRPr lang="fa-IR" altLang="en-US"/>
          </a:p>
        </p:txBody>
      </p:sp>
    </p:spTree>
    <p:extLst>
      <p:ext uri="{BB962C8B-B14F-4D97-AF65-F5344CB8AC3E}">
        <p14:creationId xmlns:p14="http://schemas.microsoft.com/office/powerpoint/2010/main" val="2582616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733FDD31-CDDF-47AA-BF22-8E34F2F62C9D}" type="datetime8">
              <a:rPr lang="fa-IR" smtClean="0"/>
              <a:t>ژانويه 16، 22</a:t>
            </a:fld>
            <a:endParaRPr lang="fa-IR"/>
          </a:p>
        </p:txBody>
      </p:sp>
      <p:sp>
        <p:nvSpPr>
          <p:cNvPr id="5" name="Footer Placeholder 9"/>
          <p:cNvSpPr>
            <a:spLocks noGrp="1"/>
          </p:cNvSpPr>
          <p:nvPr>
            <p:ph type="ftr" sz="quarter" idx="11"/>
          </p:nvPr>
        </p:nvSpPr>
        <p:spPr/>
        <p:txBody>
          <a:bodyPr/>
          <a:lstStyle>
            <a:lvl1pPr>
              <a:defRPr/>
            </a:lvl1pPr>
          </a:lstStyle>
          <a:p>
            <a:pPr>
              <a:defRPr/>
            </a:pPr>
            <a:r>
              <a:rPr lang="en-US" smtClean="0"/>
              <a:t>www.parsdigishop.sellfile.ir</a:t>
            </a:r>
            <a:endParaRPr lang="fa-IR"/>
          </a:p>
        </p:txBody>
      </p:sp>
      <p:sp>
        <p:nvSpPr>
          <p:cNvPr id="6" name="Slide Number Placeholder 21"/>
          <p:cNvSpPr>
            <a:spLocks noGrp="1"/>
          </p:cNvSpPr>
          <p:nvPr>
            <p:ph type="sldNum" sz="quarter" idx="12"/>
          </p:nvPr>
        </p:nvSpPr>
        <p:spPr/>
        <p:txBody>
          <a:bodyPr/>
          <a:lstStyle>
            <a:lvl1pPr>
              <a:defRPr/>
            </a:lvl1pPr>
          </a:lstStyle>
          <a:p>
            <a:pPr>
              <a:defRPr/>
            </a:pPr>
            <a:fld id="{F4BA698B-DD69-42B6-B8F2-828CEAE0650A}" type="slidenum">
              <a:rPr lang="fa-IR" altLang="en-US"/>
              <a:pPr>
                <a:defRPr/>
              </a:pPr>
              <a:t>‹#›</a:t>
            </a:fld>
            <a:endParaRPr lang="fa-IR" altLang="en-US"/>
          </a:p>
        </p:txBody>
      </p:sp>
    </p:spTree>
    <p:extLst>
      <p:ext uri="{BB962C8B-B14F-4D97-AF65-F5344CB8AC3E}">
        <p14:creationId xmlns:p14="http://schemas.microsoft.com/office/powerpoint/2010/main" val="4473168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Oval 3"/>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rtl="1" eaLnBrk="1" hangingPunct="1">
              <a:defRPr/>
            </a:pPr>
            <a:endParaRPr lang="en-US"/>
          </a:p>
        </p:txBody>
      </p:sp>
      <p:sp>
        <p:nvSpPr>
          <p:cNvPr id="5" name="Oval 4"/>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rtl="1" eaLnBrk="1" hangingPunct="1">
              <a:defRPr/>
            </a:pPr>
            <a:endParaRPr lang="en-US"/>
          </a:p>
        </p:txBody>
      </p:sp>
      <p:sp>
        <p:nvSpPr>
          <p:cNvPr id="14" name="Title 13"/>
          <p:cNvSpPr>
            <a:spLocks noGrp="1"/>
          </p:cNvSpPr>
          <p:nvPr>
            <p:ph type="ctrTitle"/>
          </p:nvPr>
        </p:nvSpPr>
        <p:spPr>
          <a:xfrm>
            <a:off x="1432560" y="359898"/>
            <a:ext cx="7406640" cy="1472184"/>
          </a:xfrm>
        </p:spPr>
        <p:txBody>
          <a:bodyPr anchor="b"/>
          <a:lstStyle>
            <a:lvl1pPr algn="l">
              <a:defRPr/>
            </a:lvl1pPr>
            <a:extLst/>
          </a:lstStyle>
          <a:p>
            <a:r>
              <a:rPr lang="en-US" smtClean="0"/>
              <a:t>Click to edit Master title style</a:t>
            </a:r>
            <a:endParaRPr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6" name="Date Placeholder 6"/>
          <p:cNvSpPr>
            <a:spLocks noGrp="1"/>
          </p:cNvSpPr>
          <p:nvPr>
            <p:ph type="dt" sz="half" idx="10"/>
          </p:nvPr>
        </p:nvSpPr>
        <p:spPr/>
        <p:txBody>
          <a:bodyPr/>
          <a:lstStyle>
            <a:lvl1pPr>
              <a:defRPr/>
            </a:lvl1pPr>
            <a:extLst/>
          </a:lstStyle>
          <a:p>
            <a:pPr>
              <a:defRPr/>
            </a:pPr>
            <a:fld id="{DA63924C-FED0-4702-B031-19C24F12211E}" type="datetime8">
              <a:rPr lang="fa-IR" smtClean="0"/>
              <a:t>ژانويه 16، 22</a:t>
            </a:fld>
            <a:endParaRPr lang="fa-IR"/>
          </a:p>
        </p:txBody>
      </p:sp>
      <p:sp>
        <p:nvSpPr>
          <p:cNvPr id="7" name="Footer Placeholder 19"/>
          <p:cNvSpPr>
            <a:spLocks noGrp="1"/>
          </p:cNvSpPr>
          <p:nvPr>
            <p:ph type="ftr" sz="quarter" idx="11"/>
          </p:nvPr>
        </p:nvSpPr>
        <p:spPr/>
        <p:txBody>
          <a:bodyPr/>
          <a:lstStyle>
            <a:lvl1pPr>
              <a:defRPr/>
            </a:lvl1pPr>
            <a:extLst/>
          </a:lstStyle>
          <a:p>
            <a:pPr>
              <a:defRPr/>
            </a:pPr>
            <a:r>
              <a:rPr lang="en-US" smtClean="0"/>
              <a:t>www.parsdigishop.sellfile.ir</a:t>
            </a:r>
            <a:endParaRPr lang="fa-IR"/>
          </a:p>
        </p:txBody>
      </p:sp>
      <p:sp>
        <p:nvSpPr>
          <p:cNvPr id="8" name="Slide Number Placeholder 9"/>
          <p:cNvSpPr>
            <a:spLocks noGrp="1"/>
          </p:cNvSpPr>
          <p:nvPr>
            <p:ph type="sldNum" sz="quarter" idx="12"/>
          </p:nvPr>
        </p:nvSpPr>
        <p:spPr/>
        <p:txBody>
          <a:bodyPr/>
          <a:lstStyle>
            <a:lvl1pPr>
              <a:defRPr smtClean="0"/>
            </a:lvl1pPr>
          </a:lstStyle>
          <a:p>
            <a:pPr>
              <a:defRPr/>
            </a:pPr>
            <a:fld id="{6F6DF6FF-875B-4D61-B17F-79EFCC2D126F}" type="slidenum">
              <a:rPr lang="fa-IR" altLang="en-US"/>
              <a:pPr>
                <a:defRPr/>
              </a:pPr>
              <a:t>‹#›</a:t>
            </a:fld>
            <a:endParaRPr lang="fa-IR" altLang="en-US"/>
          </a:p>
        </p:txBody>
      </p:sp>
    </p:spTree>
    <p:extLst>
      <p:ext uri="{BB962C8B-B14F-4D97-AF65-F5344CB8AC3E}">
        <p14:creationId xmlns:p14="http://schemas.microsoft.com/office/powerpoint/2010/main" val="7887149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125354D2-31E7-4730-8DB9-D6EA46DA58A9}" type="datetime8">
              <a:rPr lang="fa-IR" smtClean="0"/>
              <a:t>ژانويه 16، 22</a:t>
            </a:fld>
            <a:endParaRPr lang="fa-IR"/>
          </a:p>
        </p:txBody>
      </p:sp>
      <p:sp>
        <p:nvSpPr>
          <p:cNvPr id="5" name="Footer Placeholder 9"/>
          <p:cNvSpPr>
            <a:spLocks noGrp="1"/>
          </p:cNvSpPr>
          <p:nvPr>
            <p:ph type="ftr" sz="quarter" idx="11"/>
          </p:nvPr>
        </p:nvSpPr>
        <p:spPr/>
        <p:txBody>
          <a:bodyPr/>
          <a:lstStyle>
            <a:lvl1pPr>
              <a:defRPr/>
            </a:lvl1pPr>
          </a:lstStyle>
          <a:p>
            <a:pPr>
              <a:defRPr/>
            </a:pPr>
            <a:r>
              <a:rPr lang="en-US" smtClean="0"/>
              <a:t>www.parsdigishop.sellfile.ir</a:t>
            </a:r>
            <a:endParaRPr lang="fa-IR"/>
          </a:p>
        </p:txBody>
      </p:sp>
      <p:sp>
        <p:nvSpPr>
          <p:cNvPr id="6" name="Slide Number Placeholder 21"/>
          <p:cNvSpPr>
            <a:spLocks noGrp="1"/>
          </p:cNvSpPr>
          <p:nvPr>
            <p:ph type="sldNum" sz="quarter" idx="12"/>
          </p:nvPr>
        </p:nvSpPr>
        <p:spPr/>
        <p:txBody>
          <a:bodyPr/>
          <a:lstStyle>
            <a:lvl1pPr>
              <a:defRPr/>
            </a:lvl1pPr>
          </a:lstStyle>
          <a:p>
            <a:pPr>
              <a:defRPr/>
            </a:pPr>
            <a:fld id="{ADA3AC56-F8EF-40DE-A8C8-6A9A35A1F580}" type="slidenum">
              <a:rPr lang="fa-IR" altLang="en-US"/>
              <a:pPr>
                <a:defRPr/>
              </a:pPr>
              <a:t>‹#›</a:t>
            </a:fld>
            <a:endParaRPr lang="fa-IR" altLang="en-US"/>
          </a:p>
        </p:txBody>
      </p:sp>
    </p:spTree>
    <p:extLst>
      <p:ext uri="{BB962C8B-B14F-4D97-AF65-F5344CB8AC3E}">
        <p14:creationId xmlns:p14="http://schemas.microsoft.com/office/powerpoint/2010/main" val="23982919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a:p>
        </p:txBody>
      </p:sp>
      <p:sp>
        <p:nvSpPr>
          <p:cNvPr id="5" name="Rectangle 4"/>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a:p>
        </p:txBody>
      </p:sp>
      <p:sp>
        <p:nvSpPr>
          <p:cNvPr id="6" name="Oval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rtl="1" eaLnBrk="1" hangingPunct="1">
              <a:defRPr/>
            </a:pPr>
            <a:endParaRPr lang="en-US"/>
          </a:p>
        </p:txBody>
      </p:sp>
      <p:sp>
        <p:nvSpPr>
          <p:cNvPr id="7" name="Oval 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rtl="1" eaLnBrk="1" hangingPunct="1">
              <a:defRPr/>
            </a:pPr>
            <a:endParaRPr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extLst/>
          </a:lstStyle>
          <a:p>
            <a:pPr>
              <a:defRPr/>
            </a:pPr>
            <a:fld id="{1D269968-C0CC-4873-AAD4-62CAC8F7F086}" type="datetime8">
              <a:rPr lang="fa-IR" smtClean="0"/>
              <a:t>ژانويه 16، 22</a:t>
            </a:fld>
            <a:endParaRPr lang="fa-IR"/>
          </a:p>
        </p:txBody>
      </p:sp>
      <p:sp>
        <p:nvSpPr>
          <p:cNvPr id="9" name="Footer Placeholder 4"/>
          <p:cNvSpPr>
            <a:spLocks noGrp="1"/>
          </p:cNvSpPr>
          <p:nvPr>
            <p:ph type="ftr" sz="quarter" idx="11"/>
          </p:nvPr>
        </p:nvSpPr>
        <p:spPr/>
        <p:txBody>
          <a:bodyPr/>
          <a:lstStyle>
            <a:lvl1pPr>
              <a:defRPr/>
            </a:lvl1pPr>
            <a:extLst/>
          </a:lstStyle>
          <a:p>
            <a:pPr>
              <a:defRPr/>
            </a:pPr>
            <a:r>
              <a:rPr lang="en-US" smtClean="0"/>
              <a:t>www.parsdigishop.sellfile.ir</a:t>
            </a:r>
            <a:endParaRPr lang="fa-IR"/>
          </a:p>
        </p:txBody>
      </p:sp>
      <p:sp>
        <p:nvSpPr>
          <p:cNvPr id="10" name="Slide Number Placeholder 5"/>
          <p:cNvSpPr>
            <a:spLocks noGrp="1"/>
          </p:cNvSpPr>
          <p:nvPr>
            <p:ph type="sldNum" sz="quarter" idx="12"/>
          </p:nvPr>
        </p:nvSpPr>
        <p:spPr/>
        <p:txBody>
          <a:bodyPr/>
          <a:lstStyle>
            <a:lvl1pPr>
              <a:defRPr smtClean="0"/>
            </a:lvl1pPr>
          </a:lstStyle>
          <a:p>
            <a:pPr>
              <a:defRPr/>
            </a:pPr>
            <a:fld id="{7592AD00-4730-4D77-8DFB-8646F2FA414C}" type="slidenum">
              <a:rPr lang="fa-IR" altLang="en-US"/>
              <a:pPr>
                <a:defRPr/>
              </a:pPr>
              <a:t>‹#›</a:t>
            </a:fld>
            <a:endParaRPr lang="fa-IR" altLang="en-US"/>
          </a:p>
        </p:txBody>
      </p:sp>
    </p:spTree>
    <p:extLst>
      <p:ext uri="{BB962C8B-B14F-4D97-AF65-F5344CB8AC3E}">
        <p14:creationId xmlns:p14="http://schemas.microsoft.com/office/powerpoint/2010/main" val="13273435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fld id="{19F035B0-F89B-4DC5-9FC6-BFF6E0CBC944}" type="datetime8">
              <a:rPr lang="fa-IR" smtClean="0"/>
              <a:t>ژانويه 16، 22</a:t>
            </a:fld>
            <a:endParaRPr lang="fa-IR"/>
          </a:p>
        </p:txBody>
      </p:sp>
      <p:sp>
        <p:nvSpPr>
          <p:cNvPr id="6" name="Footer Placeholder 9"/>
          <p:cNvSpPr>
            <a:spLocks noGrp="1"/>
          </p:cNvSpPr>
          <p:nvPr>
            <p:ph type="ftr" sz="quarter" idx="11"/>
          </p:nvPr>
        </p:nvSpPr>
        <p:spPr/>
        <p:txBody>
          <a:bodyPr/>
          <a:lstStyle>
            <a:lvl1pPr>
              <a:defRPr/>
            </a:lvl1pPr>
          </a:lstStyle>
          <a:p>
            <a:pPr>
              <a:defRPr/>
            </a:pPr>
            <a:r>
              <a:rPr lang="en-US" smtClean="0"/>
              <a:t>www.parsdigishop.sellfile.ir</a:t>
            </a:r>
            <a:endParaRPr lang="fa-IR"/>
          </a:p>
        </p:txBody>
      </p:sp>
      <p:sp>
        <p:nvSpPr>
          <p:cNvPr id="7" name="Slide Number Placeholder 21"/>
          <p:cNvSpPr>
            <a:spLocks noGrp="1"/>
          </p:cNvSpPr>
          <p:nvPr>
            <p:ph type="sldNum" sz="quarter" idx="12"/>
          </p:nvPr>
        </p:nvSpPr>
        <p:spPr/>
        <p:txBody>
          <a:bodyPr/>
          <a:lstStyle>
            <a:lvl1pPr>
              <a:defRPr/>
            </a:lvl1pPr>
          </a:lstStyle>
          <a:p>
            <a:pPr>
              <a:defRPr/>
            </a:pPr>
            <a:fld id="{766902D5-FA8B-47BF-B234-27B11C7AC606}" type="slidenum">
              <a:rPr lang="fa-IR" altLang="en-US"/>
              <a:pPr>
                <a:defRPr/>
              </a:pPr>
              <a:t>‹#›</a:t>
            </a:fld>
            <a:endParaRPr lang="fa-IR" altLang="en-US"/>
          </a:p>
        </p:txBody>
      </p:sp>
    </p:spTree>
    <p:extLst>
      <p:ext uri="{BB962C8B-B14F-4D97-AF65-F5344CB8AC3E}">
        <p14:creationId xmlns:p14="http://schemas.microsoft.com/office/powerpoint/2010/main" val="23431769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8AC03C2F-8976-40C4-854D-AAA95B59AFAE}" type="datetime8">
              <a:rPr lang="fa-IR" smtClean="0"/>
              <a:t>ژانويه 16، 22</a:t>
            </a:fld>
            <a:endParaRPr lang="fa-IR"/>
          </a:p>
        </p:txBody>
      </p:sp>
      <p:sp>
        <p:nvSpPr>
          <p:cNvPr id="8" name="Footer Placeholder 7"/>
          <p:cNvSpPr>
            <a:spLocks noGrp="1"/>
          </p:cNvSpPr>
          <p:nvPr>
            <p:ph type="ftr" sz="quarter" idx="11"/>
          </p:nvPr>
        </p:nvSpPr>
        <p:spPr/>
        <p:txBody>
          <a:bodyPr/>
          <a:lstStyle>
            <a:lvl1pPr>
              <a:defRPr/>
            </a:lvl1pPr>
            <a:extLst/>
          </a:lstStyle>
          <a:p>
            <a:pPr>
              <a:defRPr/>
            </a:pPr>
            <a:r>
              <a:rPr lang="en-US" smtClean="0"/>
              <a:t>www.parsdigishop.sellfile.ir</a:t>
            </a:r>
            <a:endParaRPr lang="fa-IR"/>
          </a:p>
        </p:txBody>
      </p:sp>
      <p:sp>
        <p:nvSpPr>
          <p:cNvPr id="9" name="Slide Number Placeholder 8"/>
          <p:cNvSpPr>
            <a:spLocks noGrp="1"/>
          </p:cNvSpPr>
          <p:nvPr>
            <p:ph type="sldNum" sz="quarter" idx="12"/>
          </p:nvPr>
        </p:nvSpPr>
        <p:spPr/>
        <p:txBody>
          <a:bodyPr/>
          <a:lstStyle>
            <a:lvl1pPr>
              <a:defRPr smtClean="0"/>
            </a:lvl1pPr>
          </a:lstStyle>
          <a:p>
            <a:pPr>
              <a:defRPr/>
            </a:pPr>
            <a:fld id="{69DBBC39-CBB7-4D67-AB10-F4BDF1E02F5A}" type="slidenum">
              <a:rPr lang="fa-IR" altLang="en-US"/>
              <a:pPr>
                <a:defRPr/>
              </a:pPr>
              <a:t>‹#›</a:t>
            </a:fld>
            <a:endParaRPr lang="fa-IR" altLang="en-US"/>
          </a:p>
        </p:txBody>
      </p:sp>
    </p:spTree>
    <p:extLst>
      <p:ext uri="{BB962C8B-B14F-4D97-AF65-F5344CB8AC3E}">
        <p14:creationId xmlns:p14="http://schemas.microsoft.com/office/powerpoint/2010/main" val="14071410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fld id="{DE55D8E3-6FE7-4054-91F5-343E59E5E8CD}" type="datetime8">
              <a:rPr lang="fa-IR" smtClean="0"/>
              <a:t>ژانويه 16، 22</a:t>
            </a:fld>
            <a:endParaRPr lang="fa-IR"/>
          </a:p>
        </p:txBody>
      </p:sp>
      <p:sp>
        <p:nvSpPr>
          <p:cNvPr id="4" name="Footer Placeholder 9"/>
          <p:cNvSpPr>
            <a:spLocks noGrp="1"/>
          </p:cNvSpPr>
          <p:nvPr>
            <p:ph type="ftr" sz="quarter" idx="11"/>
          </p:nvPr>
        </p:nvSpPr>
        <p:spPr/>
        <p:txBody>
          <a:bodyPr/>
          <a:lstStyle>
            <a:lvl1pPr>
              <a:defRPr/>
            </a:lvl1pPr>
          </a:lstStyle>
          <a:p>
            <a:pPr>
              <a:defRPr/>
            </a:pPr>
            <a:r>
              <a:rPr lang="en-US" smtClean="0"/>
              <a:t>www.parsdigishop.sellfile.ir</a:t>
            </a:r>
            <a:endParaRPr lang="fa-IR"/>
          </a:p>
        </p:txBody>
      </p:sp>
      <p:sp>
        <p:nvSpPr>
          <p:cNvPr id="5" name="Slide Number Placeholder 21"/>
          <p:cNvSpPr>
            <a:spLocks noGrp="1"/>
          </p:cNvSpPr>
          <p:nvPr>
            <p:ph type="sldNum" sz="quarter" idx="12"/>
          </p:nvPr>
        </p:nvSpPr>
        <p:spPr/>
        <p:txBody>
          <a:bodyPr/>
          <a:lstStyle>
            <a:lvl1pPr>
              <a:defRPr/>
            </a:lvl1pPr>
          </a:lstStyle>
          <a:p>
            <a:pPr>
              <a:defRPr/>
            </a:pPr>
            <a:fld id="{AD3FC9DE-973B-45A3-BB2E-2386780A8EEC}" type="slidenum">
              <a:rPr lang="fa-IR" altLang="en-US"/>
              <a:pPr>
                <a:defRPr/>
              </a:pPr>
              <a:t>‹#›</a:t>
            </a:fld>
            <a:endParaRPr lang="fa-IR" altLang="en-US"/>
          </a:p>
        </p:txBody>
      </p:sp>
    </p:spTree>
    <p:extLst>
      <p:ext uri="{BB962C8B-B14F-4D97-AF65-F5344CB8AC3E}">
        <p14:creationId xmlns:p14="http://schemas.microsoft.com/office/powerpoint/2010/main" val="23245969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a:p>
        </p:txBody>
      </p:sp>
      <p:sp>
        <p:nvSpPr>
          <p:cNvPr id="3" name="Rectangle 2"/>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a:p>
        </p:txBody>
      </p:sp>
      <p:sp>
        <p:nvSpPr>
          <p:cNvPr id="4" name="Date Placeholder 1"/>
          <p:cNvSpPr>
            <a:spLocks noGrp="1"/>
          </p:cNvSpPr>
          <p:nvPr>
            <p:ph type="dt" sz="half" idx="10"/>
          </p:nvPr>
        </p:nvSpPr>
        <p:spPr/>
        <p:txBody>
          <a:bodyPr/>
          <a:lstStyle>
            <a:lvl1pPr>
              <a:defRPr/>
            </a:lvl1pPr>
            <a:extLst/>
          </a:lstStyle>
          <a:p>
            <a:pPr>
              <a:defRPr/>
            </a:pPr>
            <a:fld id="{96A4C1DA-D182-4EE3-9C32-2D58E577AC2F}" type="datetime8">
              <a:rPr lang="fa-IR" smtClean="0"/>
              <a:t>ژانويه 16، 22</a:t>
            </a:fld>
            <a:endParaRPr lang="fa-IR"/>
          </a:p>
        </p:txBody>
      </p:sp>
      <p:sp>
        <p:nvSpPr>
          <p:cNvPr id="5" name="Footer Placeholder 2"/>
          <p:cNvSpPr>
            <a:spLocks noGrp="1"/>
          </p:cNvSpPr>
          <p:nvPr>
            <p:ph type="ftr" sz="quarter" idx="11"/>
          </p:nvPr>
        </p:nvSpPr>
        <p:spPr/>
        <p:txBody>
          <a:bodyPr/>
          <a:lstStyle>
            <a:lvl1pPr>
              <a:defRPr/>
            </a:lvl1pPr>
            <a:extLst/>
          </a:lstStyle>
          <a:p>
            <a:pPr>
              <a:defRPr/>
            </a:pPr>
            <a:r>
              <a:rPr lang="en-US" smtClean="0"/>
              <a:t>www.parsdigishop.sellfile.ir</a:t>
            </a:r>
            <a:endParaRPr lang="fa-IR"/>
          </a:p>
        </p:txBody>
      </p:sp>
      <p:sp>
        <p:nvSpPr>
          <p:cNvPr id="6" name="Slide Number Placeholder 3"/>
          <p:cNvSpPr>
            <a:spLocks noGrp="1"/>
          </p:cNvSpPr>
          <p:nvPr>
            <p:ph type="sldNum" sz="quarter" idx="12"/>
          </p:nvPr>
        </p:nvSpPr>
        <p:spPr/>
        <p:txBody>
          <a:bodyPr/>
          <a:lstStyle>
            <a:lvl1pPr>
              <a:defRPr smtClean="0"/>
            </a:lvl1pPr>
          </a:lstStyle>
          <a:p>
            <a:pPr>
              <a:defRPr/>
            </a:pPr>
            <a:fld id="{AEE5A7D3-17B8-4DDD-9E4D-B8FF70F81AC0}" type="slidenum">
              <a:rPr lang="fa-IR" altLang="en-US"/>
              <a:pPr>
                <a:defRPr/>
              </a:pPr>
              <a:t>‹#›</a:t>
            </a:fld>
            <a:endParaRPr lang="fa-IR" altLang="en-US"/>
          </a:p>
        </p:txBody>
      </p:sp>
    </p:spTree>
    <p:extLst>
      <p:ext uri="{BB962C8B-B14F-4D97-AF65-F5344CB8AC3E}">
        <p14:creationId xmlns:p14="http://schemas.microsoft.com/office/powerpoint/2010/main" val="17104914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FB6E017B-6B9B-4354-8BD0-3F4978B1F2DE}" type="datetime8">
              <a:rPr lang="fa-IR" smtClean="0"/>
              <a:t>ژانويه 16، 22</a:t>
            </a:fld>
            <a:endParaRPr lang="fa-IR"/>
          </a:p>
        </p:txBody>
      </p:sp>
      <p:sp>
        <p:nvSpPr>
          <p:cNvPr id="6" name="Footer Placeholder 5"/>
          <p:cNvSpPr>
            <a:spLocks noGrp="1"/>
          </p:cNvSpPr>
          <p:nvPr>
            <p:ph type="ftr" sz="quarter" idx="11"/>
          </p:nvPr>
        </p:nvSpPr>
        <p:spPr/>
        <p:txBody>
          <a:bodyPr/>
          <a:lstStyle>
            <a:lvl1pPr>
              <a:defRPr/>
            </a:lvl1pPr>
            <a:extLst/>
          </a:lstStyle>
          <a:p>
            <a:pPr>
              <a:defRPr/>
            </a:pPr>
            <a:r>
              <a:rPr lang="en-US" smtClean="0"/>
              <a:t>www.parsdigishop.sellfile.ir</a:t>
            </a:r>
            <a:endParaRPr lang="fa-IR"/>
          </a:p>
        </p:txBody>
      </p:sp>
      <p:sp>
        <p:nvSpPr>
          <p:cNvPr id="7" name="Slide Number Placeholder 6"/>
          <p:cNvSpPr>
            <a:spLocks noGrp="1"/>
          </p:cNvSpPr>
          <p:nvPr>
            <p:ph type="sldNum" sz="quarter" idx="12"/>
          </p:nvPr>
        </p:nvSpPr>
        <p:spPr/>
        <p:txBody>
          <a:bodyPr/>
          <a:lstStyle>
            <a:lvl1pPr>
              <a:defRPr smtClean="0"/>
            </a:lvl1pPr>
          </a:lstStyle>
          <a:p>
            <a:pPr>
              <a:defRPr/>
            </a:pPr>
            <a:fld id="{F025175C-5676-4576-96DF-132D9ED53C50}" type="slidenum">
              <a:rPr lang="fa-IR" altLang="en-US"/>
              <a:pPr>
                <a:defRPr/>
              </a:pPr>
              <a:t>‹#›</a:t>
            </a:fld>
            <a:endParaRPr lang="fa-IR" altLang="en-US"/>
          </a:p>
        </p:txBody>
      </p:sp>
    </p:spTree>
    <p:extLst>
      <p:ext uri="{BB962C8B-B14F-4D97-AF65-F5344CB8AC3E}">
        <p14:creationId xmlns:p14="http://schemas.microsoft.com/office/powerpoint/2010/main" val="3158772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Title 16"/>
          <p:cNvSpPr>
            <a:spLocks noGrp="1"/>
          </p:cNvSpPr>
          <p:nvPr>
            <p:ph type="title"/>
          </p:nvPr>
        </p:nvSpPr>
        <p:spPr/>
        <p:txBody>
          <a:bodyPr rtlCol="0"/>
          <a:lstStyle/>
          <a:p>
            <a:r>
              <a:rPr lang="en-US" smtClean="0"/>
              <a:t>Click to edit Master title style</a:t>
            </a:r>
            <a:endParaRPr lang="en-US"/>
          </a:p>
        </p:txBody>
      </p:sp>
      <p:sp>
        <p:nvSpPr>
          <p:cNvPr id="4" name="Date Placeholder 23"/>
          <p:cNvSpPr>
            <a:spLocks noGrp="1"/>
          </p:cNvSpPr>
          <p:nvPr>
            <p:ph type="dt" sz="half" idx="10"/>
          </p:nvPr>
        </p:nvSpPr>
        <p:spPr/>
        <p:txBody>
          <a:bodyPr/>
          <a:lstStyle>
            <a:lvl1pPr>
              <a:defRPr/>
            </a:lvl1pPr>
          </a:lstStyle>
          <a:p>
            <a:pPr>
              <a:defRPr/>
            </a:pPr>
            <a:fld id="{76BD2700-40B8-4F3A-B21F-8930A90B4DAF}" type="datetime8">
              <a:rPr lang="fa-IR" smtClean="0"/>
              <a:t>ژانويه 16، 22</a:t>
            </a:fld>
            <a:endParaRPr lang="fa-IR"/>
          </a:p>
        </p:txBody>
      </p:sp>
      <p:sp>
        <p:nvSpPr>
          <p:cNvPr id="5" name="Footer Placeholder 9"/>
          <p:cNvSpPr>
            <a:spLocks noGrp="1"/>
          </p:cNvSpPr>
          <p:nvPr>
            <p:ph type="ftr" sz="quarter" idx="11"/>
          </p:nvPr>
        </p:nvSpPr>
        <p:spPr/>
        <p:txBody>
          <a:bodyPr/>
          <a:lstStyle>
            <a:lvl1pPr>
              <a:defRPr/>
            </a:lvl1pPr>
          </a:lstStyle>
          <a:p>
            <a:pPr>
              <a:defRPr/>
            </a:pPr>
            <a:r>
              <a:rPr lang="en-US" smtClean="0"/>
              <a:t>www.parsdigishop.sellfile.ir</a:t>
            </a:r>
            <a:endParaRPr lang="fa-IR"/>
          </a:p>
        </p:txBody>
      </p:sp>
      <p:sp>
        <p:nvSpPr>
          <p:cNvPr id="6" name="Slide Number Placeholder 21"/>
          <p:cNvSpPr>
            <a:spLocks noGrp="1"/>
          </p:cNvSpPr>
          <p:nvPr>
            <p:ph type="sldNum" sz="quarter" idx="12"/>
          </p:nvPr>
        </p:nvSpPr>
        <p:spPr/>
        <p:txBody>
          <a:bodyPr/>
          <a:lstStyle>
            <a:lvl1pPr>
              <a:defRPr/>
            </a:lvl1pPr>
          </a:lstStyle>
          <a:p>
            <a:pPr>
              <a:defRPr/>
            </a:pPr>
            <a:fld id="{A4725D4E-EA08-4998-A51F-AF0B71460ECC}" type="slidenum">
              <a:rPr lang="fa-IR" altLang="en-US"/>
              <a:pPr>
                <a:defRPr/>
              </a:pPr>
              <a:t>‹#›</a:t>
            </a:fld>
            <a:endParaRPr lang="fa-IR" altLang="en-US"/>
          </a:p>
        </p:txBody>
      </p:sp>
    </p:spTree>
    <p:extLst>
      <p:ext uri="{BB962C8B-B14F-4D97-AF65-F5344CB8AC3E}">
        <p14:creationId xmlns:p14="http://schemas.microsoft.com/office/powerpoint/2010/main" val="28486824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eaLnBrk="1" hangingPunct="1">
              <a:lnSpc>
                <a:spcPts val="3000"/>
              </a:lnSpc>
              <a:spcBef>
                <a:spcPts val="600"/>
              </a:spcBef>
              <a:buClr>
                <a:schemeClr val="accent1"/>
              </a:buClr>
              <a:buSzPct val="80000"/>
              <a:buFont typeface="Wingdings 2"/>
              <a:buNone/>
              <a:defRPr/>
            </a:pPr>
            <a:endParaRPr lang="en-US" sz="3200">
              <a:latin typeface="+mn-lt"/>
              <a:cs typeface="+mn-cs"/>
            </a:endParaRPr>
          </a:p>
        </p:txBody>
      </p:sp>
      <p:sp>
        <p:nvSpPr>
          <p:cNvPr id="6" name="Flowchart: Process 5"/>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a:p>
        </p:txBody>
      </p:sp>
      <p:sp>
        <p:nvSpPr>
          <p:cNvPr id="7" name="Flowchart: Process 6"/>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dirty="0"/>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smtClean="0"/>
              <a:t>Click to edit Master title style</a:t>
            </a:r>
            <a:endParaRPr lang="en-US"/>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extLst/>
          </a:lstStyle>
          <a:p>
            <a:pPr>
              <a:defRPr/>
            </a:pPr>
            <a:fld id="{B8BCF173-02DC-4004-996C-776392EEF655}" type="datetime8">
              <a:rPr lang="fa-IR" smtClean="0"/>
              <a:t>ژانويه 16، 22</a:t>
            </a:fld>
            <a:endParaRPr lang="fa-IR"/>
          </a:p>
        </p:txBody>
      </p:sp>
      <p:sp>
        <p:nvSpPr>
          <p:cNvPr id="9" name="Footer Placeholder 5"/>
          <p:cNvSpPr>
            <a:spLocks noGrp="1"/>
          </p:cNvSpPr>
          <p:nvPr>
            <p:ph type="ftr" sz="quarter" idx="11"/>
          </p:nvPr>
        </p:nvSpPr>
        <p:spPr/>
        <p:txBody>
          <a:bodyPr/>
          <a:lstStyle>
            <a:lvl1pPr>
              <a:defRPr/>
            </a:lvl1pPr>
            <a:extLst/>
          </a:lstStyle>
          <a:p>
            <a:pPr>
              <a:defRPr/>
            </a:pPr>
            <a:r>
              <a:rPr lang="en-US" smtClean="0"/>
              <a:t>www.parsdigishop.sellfile.ir</a:t>
            </a:r>
            <a:endParaRPr lang="fa-IR"/>
          </a:p>
        </p:txBody>
      </p:sp>
      <p:sp>
        <p:nvSpPr>
          <p:cNvPr id="10" name="Slide Number Placeholder 6"/>
          <p:cNvSpPr>
            <a:spLocks noGrp="1"/>
          </p:cNvSpPr>
          <p:nvPr>
            <p:ph type="sldNum" sz="quarter" idx="12"/>
          </p:nvPr>
        </p:nvSpPr>
        <p:spPr/>
        <p:txBody>
          <a:bodyPr/>
          <a:lstStyle>
            <a:lvl1pPr>
              <a:defRPr smtClean="0"/>
            </a:lvl1pPr>
          </a:lstStyle>
          <a:p>
            <a:pPr>
              <a:defRPr/>
            </a:pPr>
            <a:fld id="{7FE7303C-0110-4D99-8948-51D5AB401E31}" type="slidenum">
              <a:rPr lang="fa-IR" altLang="en-US"/>
              <a:pPr>
                <a:defRPr/>
              </a:pPr>
              <a:t>‹#›</a:t>
            </a:fld>
            <a:endParaRPr lang="fa-IR" altLang="en-US"/>
          </a:p>
        </p:txBody>
      </p:sp>
    </p:spTree>
    <p:extLst>
      <p:ext uri="{BB962C8B-B14F-4D97-AF65-F5344CB8AC3E}">
        <p14:creationId xmlns:p14="http://schemas.microsoft.com/office/powerpoint/2010/main" val="10291068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C6AFB2F5-5CB5-4999-9339-3FB31FF3EACB}" type="datetime8">
              <a:rPr lang="fa-IR" smtClean="0"/>
              <a:t>ژانويه 16، 22</a:t>
            </a:fld>
            <a:endParaRPr lang="fa-IR"/>
          </a:p>
        </p:txBody>
      </p:sp>
      <p:sp>
        <p:nvSpPr>
          <p:cNvPr id="5" name="Footer Placeholder 9"/>
          <p:cNvSpPr>
            <a:spLocks noGrp="1"/>
          </p:cNvSpPr>
          <p:nvPr>
            <p:ph type="ftr" sz="quarter" idx="11"/>
          </p:nvPr>
        </p:nvSpPr>
        <p:spPr/>
        <p:txBody>
          <a:bodyPr/>
          <a:lstStyle>
            <a:lvl1pPr>
              <a:defRPr/>
            </a:lvl1pPr>
          </a:lstStyle>
          <a:p>
            <a:pPr>
              <a:defRPr/>
            </a:pPr>
            <a:r>
              <a:rPr lang="en-US" smtClean="0"/>
              <a:t>www.parsdigishop.sellfile.ir</a:t>
            </a:r>
            <a:endParaRPr lang="fa-IR"/>
          </a:p>
        </p:txBody>
      </p:sp>
      <p:sp>
        <p:nvSpPr>
          <p:cNvPr id="6" name="Slide Number Placeholder 21"/>
          <p:cNvSpPr>
            <a:spLocks noGrp="1"/>
          </p:cNvSpPr>
          <p:nvPr>
            <p:ph type="sldNum" sz="quarter" idx="12"/>
          </p:nvPr>
        </p:nvSpPr>
        <p:spPr/>
        <p:txBody>
          <a:bodyPr/>
          <a:lstStyle>
            <a:lvl1pPr>
              <a:defRPr/>
            </a:lvl1pPr>
          </a:lstStyle>
          <a:p>
            <a:pPr>
              <a:defRPr/>
            </a:pPr>
            <a:fld id="{957E1E88-5DA5-4CA7-A705-D581A8DCB866}" type="slidenum">
              <a:rPr lang="fa-IR" altLang="en-US"/>
              <a:pPr>
                <a:defRPr/>
              </a:pPr>
              <a:t>‹#›</a:t>
            </a:fld>
            <a:endParaRPr lang="fa-IR" altLang="en-US"/>
          </a:p>
        </p:txBody>
      </p:sp>
    </p:spTree>
    <p:extLst>
      <p:ext uri="{BB962C8B-B14F-4D97-AF65-F5344CB8AC3E}">
        <p14:creationId xmlns:p14="http://schemas.microsoft.com/office/powerpoint/2010/main" val="20018555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D0F3F0E2-A118-4C24-BFBC-C7F4FB1C88AF}" type="datetime8">
              <a:rPr lang="fa-IR" smtClean="0"/>
              <a:t>ژانويه 16، 22</a:t>
            </a:fld>
            <a:endParaRPr lang="fa-IR"/>
          </a:p>
        </p:txBody>
      </p:sp>
      <p:sp>
        <p:nvSpPr>
          <p:cNvPr id="5" name="Footer Placeholder 9"/>
          <p:cNvSpPr>
            <a:spLocks noGrp="1"/>
          </p:cNvSpPr>
          <p:nvPr>
            <p:ph type="ftr" sz="quarter" idx="11"/>
          </p:nvPr>
        </p:nvSpPr>
        <p:spPr/>
        <p:txBody>
          <a:bodyPr/>
          <a:lstStyle>
            <a:lvl1pPr>
              <a:defRPr/>
            </a:lvl1pPr>
          </a:lstStyle>
          <a:p>
            <a:pPr>
              <a:defRPr/>
            </a:pPr>
            <a:r>
              <a:rPr lang="en-US" smtClean="0"/>
              <a:t>www.parsdigishop.sellfile.ir</a:t>
            </a:r>
            <a:endParaRPr lang="fa-IR"/>
          </a:p>
        </p:txBody>
      </p:sp>
      <p:sp>
        <p:nvSpPr>
          <p:cNvPr id="6" name="Slide Number Placeholder 21"/>
          <p:cNvSpPr>
            <a:spLocks noGrp="1"/>
          </p:cNvSpPr>
          <p:nvPr>
            <p:ph type="sldNum" sz="quarter" idx="12"/>
          </p:nvPr>
        </p:nvSpPr>
        <p:spPr/>
        <p:txBody>
          <a:bodyPr/>
          <a:lstStyle>
            <a:lvl1pPr>
              <a:defRPr/>
            </a:lvl1pPr>
          </a:lstStyle>
          <a:p>
            <a:pPr>
              <a:defRPr/>
            </a:pPr>
            <a:fld id="{3BA8D330-76AB-477B-9504-B2CA8348CD18}" type="slidenum">
              <a:rPr lang="fa-IR" altLang="en-US"/>
              <a:pPr>
                <a:defRPr/>
              </a:pPr>
              <a:t>‹#›</a:t>
            </a:fld>
            <a:endParaRPr lang="fa-IR" altLang="en-US"/>
          </a:p>
        </p:txBody>
      </p:sp>
    </p:spTree>
    <p:extLst>
      <p:ext uri="{BB962C8B-B14F-4D97-AF65-F5344CB8AC3E}">
        <p14:creationId xmlns:p14="http://schemas.microsoft.com/office/powerpoint/2010/main" val="25619362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365125" cy="6854825"/>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a:p>
        </p:txBody>
      </p:sp>
      <p:sp>
        <p:nvSpPr>
          <p:cNvPr id="5" name="Rectangle 4"/>
          <p:cNvSpPr/>
          <p:nvPr/>
        </p:nvSpPr>
        <p:spPr>
          <a:xfrm>
            <a:off x="309563" y="681038"/>
            <a:ext cx="46037"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dirty="0"/>
          </a:p>
        </p:txBody>
      </p:sp>
      <p:sp>
        <p:nvSpPr>
          <p:cNvPr id="6" name="Rectangle 5"/>
          <p:cNvSpPr/>
          <p:nvPr/>
        </p:nvSpPr>
        <p:spPr>
          <a:xfrm>
            <a:off x="268288" y="681038"/>
            <a:ext cx="2857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dirty="0"/>
          </a:p>
        </p:txBody>
      </p:sp>
      <p:sp>
        <p:nvSpPr>
          <p:cNvPr id="7" name="Rectangle 6"/>
          <p:cNvSpPr/>
          <p:nvPr/>
        </p:nvSpPr>
        <p:spPr>
          <a:xfrm>
            <a:off x="249238"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a:p>
        </p:txBody>
      </p:sp>
      <p:sp>
        <p:nvSpPr>
          <p:cNvPr id="10" name="Rectangle 9"/>
          <p:cNvSpPr/>
          <p:nvPr/>
        </p:nvSpPr>
        <p:spPr>
          <a:xfrm>
            <a:off x="222250" y="681038"/>
            <a:ext cx="7938"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dirty="0"/>
          </a:p>
        </p:txBody>
      </p:sp>
      <p:sp>
        <p:nvSpPr>
          <p:cNvPr id="11" name="Rectangle 10"/>
          <p:cNvSpPr/>
          <p:nvPr/>
        </p:nvSpPr>
        <p:spPr>
          <a:xfrm>
            <a:off x="255588" y="5046663"/>
            <a:ext cx="73025" cy="1692275"/>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a:p>
        </p:txBody>
      </p:sp>
      <p:sp>
        <p:nvSpPr>
          <p:cNvPr id="12" name="Rectangle 11"/>
          <p:cNvSpPr/>
          <p:nvPr/>
        </p:nvSpPr>
        <p:spPr>
          <a:xfrm>
            <a:off x="255588" y="4797425"/>
            <a:ext cx="73025"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a:p>
        </p:txBody>
      </p:sp>
      <p:sp>
        <p:nvSpPr>
          <p:cNvPr id="13" name="Rectangle 12"/>
          <p:cNvSpPr/>
          <p:nvPr/>
        </p:nvSpPr>
        <p:spPr>
          <a:xfrm>
            <a:off x="255588" y="4637088"/>
            <a:ext cx="73025" cy="138112"/>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a:p>
        </p:txBody>
      </p:sp>
      <p:sp>
        <p:nvSpPr>
          <p:cNvPr id="14" name="Rectangle 13"/>
          <p:cNvSpPr/>
          <p:nvPr/>
        </p:nvSpPr>
        <p:spPr>
          <a:xfrm>
            <a:off x="255588" y="4541838"/>
            <a:ext cx="73025" cy="746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lang="en-US" smtClean="0"/>
              <a:t>Click to edit Master title style</a:t>
            </a:r>
            <a:endParaRPr lang="en-US"/>
          </a:p>
        </p:txBody>
      </p:sp>
      <p:sp>
        <p:nvSpPr>
          <p:cNvPr id="9" name="Subtitle 8"/>
          <p:cNvSpPr>
            <a:spLocks noGrp="1"/>
          </p:cNvSpPr>
          <p:nvPr>
            <p:ph type="subTitle" idx="1"/>
          </p:nvPr>
        </p:nvSpPr>
        <p:spPr>
          <a:xfrm>
            <a:off x="914400" y="2834640"/>
            <a:ext cx="7772400" cy="1508760"/>
          </a:xfrm>
        </p:spPr>
        <p:txBody>
          <a:bodyPr lIns="100584"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5" name="Date Placeholder 27"/>
          <p:cNvSpPr>
            <a:spLocks noGrp="1"/>
          </p:cNvSpPr>
          <p:nvPr>
            <p:ph type="dt" sz="half" idx="10"/>
          </p:nvPr>
        </p:nvSpPr>
        <p:spPr/>
        <p:txBody>
          <a:bodyPr/>
          <a:lstStyle>
            <a:lvl1pPr>
              <a:defRPr/>
            </a:lvl1pPr>
            <a:extLst/>
          </a:lstStyle>
          <a:p>
            <a:pPr>
              <a:defRPr/>
            </a:pPr>
            <a:fld id="{4039F8B0-69B3-4BC1-9FA5-8F186422700B}" type="datetime8">
              <a:rPr lang="fa-IR" smtClean="0"/>
              <a:t>ژانويه 16، 22</a:t>
            </a:fld>
            <a:endParaRPr lang="fa-IR"/>
          </a:p>
        </p:txBody>
      </p:sp>
      <p:sp>
        <p:nvSpPr>
          <p:cNvPr id="16" name="Footer Placeholder 16"/>
          <p:cNvSpPr>
            <a:spLocks noGrp="1"/>
          </p:cNvSpPr>
          <p:nvPr>
            <p:ph type="ftr" sz="quarter" idx="11"/>
          </p:nvPr>
        </p:nvSpPr>
        <p:spPr/>
        <p:txBody>
          <a:bodyPr/>
          <a:lstStyle>
            <a:lvl1pPr>
              <a:defRPr/>
            </a:lvl1pPr>
            <a:extLst/>
          </a:lstStyle>
          <a:p>
            <a:pPr>
              <a:defRPr/>
            </a:pPr>
            <a:r>
              <a:rPr lang="en-US" smtClean="0"/>
              <a:t>www.parsdigishop.sellfile.ir</a:t>
            </a:r>
            <a:endParaRPr lang="fa-IR"/>
          </a:p>
        </p:txBody>
      </p:sp>
      <p:sp>
        <p:nvSpPr>
          <p:cNvPr id="17" name="Slide Number Placeholder 28"/>
          <p:cNvSpPr>
            <a:spLocks noGrp="1"/>
          </p:cNvSpPr>
          <p:nvPr>
            <p:ph type="sldNum" sz="quarter" idx="12"/>
          </p:nvPr>
        </p:nvSpPr>
        <p:spPr/>
        <p:txBody>
          <a:bodyPr/>
          <a:lstStyle>
            <a:lvl1pPr>
              <a:defRPr smtClean="0"/>
            </a:lvl1pPr>
          </a:lstStyle>
          <a:p>
            <a:pPr>
              <a:defRPr/>
            </a:pPr>
            <a:fld id="{601841B6-C6F6-433B-830F-9950DC6AC1DD}" type="slidenum">
              <a:rPr lang="fa-IR" altLang="en-US"/>
              <a:pPr>
                <a:defRPr/>
              </a:pPr>
              <a:t>‹#›</a:t>
            </a:fld>
            <a:endParaRPr lang="fa-IR" altLang="en-US"/>
          </a:p>
        </p:txBody>
      </p:sp>
    </p:spTree>
    <p:extLst>
      <p:ext uri="{BB962C8B-B14F-4D97-AF65-F5344CB8AC3E}">
        <p14:creationId xmlns:p14="http://schemas.microsoft.com/office/powerpoint/2010/main" val="198193008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58BE8E8F-5E77-4D65-B6A8-7EA74C9C6E7E}" type="datetime8">
              <a:rPr lang="fa-IR" smtClean="0"/>
              <a:t>ژانويه 16، 22</a:t>
            </a:fld>
            <a:endParaRPr lang="fa-IR"/>
          </a:p>
        </p:txBody>
      </p:sp>
      <p:sp>
        <p:nvSpPr>
          <p:cNvPr id="5" name="Footer Placeholder 2"/>
          <p:cNvSpPr>
            <a:spLocks noGrp="1"/>
          </p:cNvSpPr>
          <p:nvPr>
            <p:ph type="ftr" sz="quarter" idx="11"/>
          </p:nvPr>
        </p:nvSpPr>
        <p:spPr/>
        <p:txBody>
          <a:bodyPr/>
          <a:lstStyle>
            <a:lvl1pPr>
              <a:defRPr/>
            </a:lvl1pPr>
          </a:lstStyle>
          <a:p>
            <a:pPr>
              <a:defRPr/>
            </a:pPr>
            <a:r>
              <a:rPr lang="en-US" smtClean="0"/>
              <a:t>www.parsdigishop.sellfile.ir</a:t>
            </a:r>
            <a:endParaRPr lang="fa-IR"/>
          </a:p>
        </p:txBody>
      </p:sp>
      <p:sp>
        <p:nvSpPr>
          <p:cNvPr id="6" name="Slide Number Placeholder 22"/>
          <p:cNvSpPr>
            <a:spLocks noGrp="1"/>
          </p:cNvSpPr>
          <p:nvPr>
            <p:ph type="sldNum" sz="quarter" idx="12"/>
          </p:nvPr>
        </p:nvSpPr>
        <p:spPr/>
        <p:txBody>
          <a:bodyPr/>
          <a:lstStyle>
            <a:lvl1pPr>
              <a:defRPr/>
            </a:lvl1pPr>
          </a:lstStyle>
          <a:p>
            <a:pPr>
              <a:defRPr/>
            </a:pPr>
            <a:fld id="{0CE8B4DE-B287-47B5-97C7-3DF052639178}" type="slidenum">
              <a:rPr lang="fa-IR" altLang="en-US"/>
              <a:pPr>
                <a:defRPr/>
              </a:pPr>
              <a:t>‹#›</a:t>
            </a:fld>
            <a:endParaRPr lang="fa-IR" altLang="en-US"/>
          </a:p>
        </p:txBody>
      </p:sp>
    </p:spTree>
    <p:extLst>
      <p:ext uri="{BB962C8B-B14F-4D97-AF65-F5344CB8AC3E}">
        <p14:creationId xmlns:p14="http://schemas.microsoft.com/office/powerpoint/2010/main" val="213492242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Freeform 17"/>
          <p:cNvSpPr>
            <a:spLocks/>
          </p:cNvSpPr>
          <p:nvPr/>
        </p:nvSpPr>
        <p:spPr bwMode="auto">
          <a:xfrm>
            <a:off x="4829175" y="1073150"/>
            <a:ext cx="4321175" cy="5791200"/>
          </a:xfrm>
          <a:custGeom>
            <a:avLst/>
            <a:gdLst>
              <a:gd name="T0" fmla="*/ 0 w 2736"/>
              <a:gd name="T1" fmla="*/ 3648 h 3648"/>
              <a:gd name="T2" fmla="*/ 720 w 2736"/>
              <a:gd name="T3" fmla="*/ 2016 h 3648"/>
              <a:gd name="T4" fmla="*/ 2736 w 2736"/>
              <a:gd name="T5" fmla="*/ 0 h 3648"/>
              <a:gd name="T6" fmla="*/ 2736 w 2736"/>
              <a:gd name="T7" fmla="*/ 96 h 3648"/>
              <a:gd name="T8" fmla="*/ 744 w 2736"/>
              <a:gd name="T9" fmla="*/ 2038 h 3648"/>
              <a:gd name="T10" fmla="*/ 48 w 2736"/>
              <a:gd name="T11" fmla="*/ 3648 h 3648"/>
              <a:gd name="T12" fmla="*/ 0 w 2736"/>
              <a:gd name="T13" fmla="*/ 3648 h 3648"/>
              <a:gd name="T14" fmla="*/ 0 60000 65536"/>
              <a:gd name="T15" fmla="*/ 0 60000 65536"/>
              <a:gd name="T16" fmla="*/ 0 60000 65536"/>
              <a:gd name="T17" fmla="*/ 0 60000 65536"/>
              <a:gd name="T18" fmla="*/ 0 60000 65536"/>
              <a:gd name="T19" fmla="*/ 0 60000 65536"/>
              <a:gd name="T20" fmla="*/ 0 60000 65536"/>
              <a:gd name="T21" fmla="*/ 0 w 2736"/>
              <a:gd name="T22" fmla="*/ 0 h 3648"/>
              <a:gd name="T23" fmla="*/ 2736 w 2736"/>
              <a:gd name="T24" fmla="*/ 3648 h 36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736" h="3648">
                <a:moveTo>
                  <a:pt x="0" y="3648"/>
                </a:moveTo>
                <a:lnTo>
                  <a:pt x="720" y="2016"/>
                </a:lnTo>
                <a:lnTo>
                  <a:pt x="2736" y="672"/>
                </a:lnTo>
                <a:lnTo>
                  <a:pt x="2736" y="720"/>
                </a:lnTo>
                <a:lnTo>
                  <a:pt x="744" y="2038"/>
                </a:lnTo>
                <a:lnTo>
                  <a:pt x="48" y="3648"/>
                </a:lnTo>
                <a:lnTo>
                  <a:pt x="0" y="3648"/>
                </a:lnTo>
                <a:close/>
              </a:path>
            </a:pathLst>
          </a:custGeom>
          <a:noFill/>
          <a:ln w="3175" cap="flat" cmpd="sng" algn="ctr">
            <a:solidFill>
              <a:schemeClr val="accent2">
                <a:alpha val="52940"/>
              </a:schemeClr>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Freeform 18"/>
          <p:cNvSpPr>
            <a:spLocks/>
          </p:cNvSpPr>
          <p:nvPr/>
        </p:nvSpPr>
        <p:spPr bwMode="auto">
          <a:xfrm>
            <a:off x="374650" y="0"/>
            <a:ext cx="5513388" cy="6615113"/>
          </a:xfrm>
          <a:custGeom>
            <a:avLst/>
            <a:gdLst>
              <a:gd name="T0" fmla="*/ 0 w 3504"/>
              <a:gd name="T1" fmla="*/ 4080 h 4128"/>
              <a:gd name="T2" fmla="*/ 0 w 3504"/>
              <a:gd name="T3" fmla="*/ 4128 h 4128"/>
              <a:gd name="T4" fmla="*/ 3504 w 3504"/>
              <a:gd name="T5" fmla="*/ 2640 h 4128"/>
              <a:gd name="T6" fmla="*/ 2880 w 3504"/>
              <a:gd name="T7" fmla="*/ 0 h 4128"/>
              <a:gd name="T8" fmla="*/ 2832 w 3504"/>
              <a:gd name="T9" fmla="*/ 0 h 4128"/>
              <a:gd name="T10" fmla="*/ 3465 w 3504"/>
              <a:gd name="T11" fmla="*/ 2619 h 4128"/>
              <a:gd name="T12" fmla="*/ 0 w 3504"/>
              <a:gd name="T13" fmla="*/ 4080 h 4128"/>
              <a:gd name="T14" fmla="*/ 0 60000 65536"/>
              <a:gd name="T15" fmla="*/ 0 60000 65536"/>
              <a:gd name="T16" fmla="*/ 0 60000 65536"/>
              <a:gd name="T17" fmla="*/ 0 60000 65536"/>
              <a:gd name="T18" fmla="*/ 0 60000 65536"/>
              <a:gd name="T19" fmla="*/ 0 60000 65536"/>
              <a:gd name="T20" fmla="*/ 0 60000 65536"/>
              <a:gd name="T21" fmla="*/ 0 w 3504"/>
              <a:gd name="T22" fmla="*/ 0 h 4128"/>
              <a:gd name="T23" fmla="*/ 3504 w 3504"/>
              <a:gd name="T24" fmla="*/ 4128 h 41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2940"/>
              </a:schemeClr>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 name="Freeform 5"/>
          <p:cNvSpPr>
            <a:spLocks/>
          </p:cNvSpPr>
          <p:nvPr/>
        </p:nvSpPr>
        <p:spPr bwMode="auto">
          <a:xfrm rot="5236414">
            <a:off x="4461669" y="1483519"/>
            <a:ext cx="4114800" cy="1189038"/>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a:lstStyle>
            <a:extLst/>
          </a:lstStyle>
          <a:p>
            <a:pPr algn="r" rtl="1" eaLnBrk="1" hangingPunct="1">
              <a:defRPr/>
            </a:pPr>
            <a:endParaRPr lang="en-US"/>
          </a:p>
        </p:txBody>
      </p:sp>
      <p:sp>
        <p:nvSpPr>
          <p:cNvPr id="7" name="Freeform 6"/>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algn="r" rtl="1" eaLnBrk="1" hangingPunct="1">
              <a:defRPr/>
            </a:pPr>
            <a:endParaRPr lang="en-US"/>
          </a:p>
        </p:txBody>
      </p:sp>
      <p:sp>
        <p:nvSpPr>
          <p:cNvPr id="8" name="Freeform 7"/>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algn="r" rtl="1" eaLnBrk="1" hangingPunct="1">
              <a:defRPr/>
            </a:pPr>
            <a:endParaRPr lang="en-US"/>
          </a:p>
        </p:txBody>
      </p:sp>
      <p:sp>
        <p:nvSpPr>
          <p:cNvPr id="9" name="Freeform 8"/>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algn="r" rtl="1" eaLnBrk="1" hangingPunct="1">
              <a:defRPr/>
            </a:pPr>
            <a:endParaRPr lang="en-US"/>
          </a:p>
        </p:txBody>
      </p:sp>
      <p:sp>
        <p:nvSpPr>
          <p:cNvPr id="10" name="Freeform 9"/>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algn="r" rtl="1" eaLnBrk="1" hangingPunct="1">
              <a:defRPr/>
            </a:pPr>
            <a:endParaRPr lang="en-US"/>
          </a:p>
        </p:txBody>
      </p:sp>
      <p:sp>
        <p:nvSpPr>
          <p:cNvPr id="11" name="Freeform 10"/>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algn="r" rtl="1" eaLnBrk="1" hangingPunct="1">
              <a:defRPr/>
            </a:pPr>
            <a:endParaRPr lang="en-US"/>
          </a:p>
        </p:txBody>
      </p:sp>
      <p:sp>
        <p:nvSpPr>
          <p:cNvPr id="12" name="Freeform 11"/>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algn="r" rtl="1" eaLnBrk="1" hangingPunct="1">
              <a:defRPr/>
            </a:pPr>
            <a:endParaRPr lang="en-US"/>
          </a:p>
        </p:txBody>
      </p:sp>
      <p:sp>
        <p:nvSpPr>
          <p:cNvPr id="13" name="Freeform 12"/>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algn="r" rtl="1" eaLnBrk="1" hangingPunct="1">
              <a:defRPr/>
            </a:pPr>
            <a:endParaRPr lang="en-US"/>
          </a:p>
        </p:txBody>
      </p:sp>
      <p:sp>
        <p:nvSpPr>
          <p:cNvPr id="14" name="Freeform 13"/>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algn="r" rtl="1" eaLnBrk="1" hangingPunct="1">
              <a:defRPr/>
            </a:pPr>
            <a:endParaRPr lang="en-US"/>
          </a:p>
        </p:txBody>
      </p:sp>
      <p:sp>
        <p:nvSpPr>
          <p:cNvPr id="15" name="Freeform 14"/>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algn="r" rtl="1" eaLnBrk="1" hangingPunct="1">
              <a:defRPr/>
            </a:pPr>
            <a:endParaRPr lang="en-US"/>
          </a:p>
        </p:txBody>
      </p:sp>
      <p:sp>
        <p:nvSpPr>
          <p:cNvPr id="16" name="Freeform 15"/>
          <p:cNvSpPr>
            <a:spLocks/>
          </p:cNvSpPr>
          <p:nvPr/>
        </p:nvSpPr>
        <p:spPr bwMode="auto">
          <a:xfrm>
            <a:off x="366713"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algn="r" rtl="1" eaLnBrk="1" hangingPunct="1">
              <a:defRPr/>
            </a:pPr>
            <a:endParaRPr lang="en-US"/>
          </a:p>
        </p:txBody>
      </p:sp>
      <p:sp>
        <p:nvSpPr>
          <p:cNvPr id="17" name="Freeform 16"/>
          <p:cNvSpPr>
            <a:spLocks/>
          </p:cNvSpPr>
          <p:nvPr/>
        </p:nvSpPr>
        <p:spPr bwMode="auto">
          <a:xfrm>
            <a:off x="366713"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algn="r" rtl="1" eaLnBrk="1" hangingPunct="1">
              <a:defRPr/>
            </a:pPr>
            <a:endParaRPr lang="en-US"/>
          </a:p>
        </p:txBody>
      </p:sp>
      <p:sp>
        <p:nvSpPr>
          <p:cNvPr id="18" name="Freeform 17"/>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a:lstStyle>
            <a:extLst/>
          </a:lstStyle>
          <a:p>
            <a:pPr algn="r" rtl="1" eaLnBrk="1" hangingPunct="1">
              <a:defRPr/>
            </a:pPr>
            <a:endParaRPr lang="en-US"/>
          </a:p>
        </p:txBody>
      </p:sp>
      <p:sp>
        <p:nvSpPr>
          <p:cNvPr id="19" name="Rectangle 18"/>
          <p:cNvSpPr/>
          <p:nvPr/>
        </p:nvSpPr>
        <p:spPr>
          <a:xfrm>
            <a:off x="363538" y="401638"/>
            <a:ext cx="8504237" cy="887412"/>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a:p>
        </p:txBody>
      </p:sp>
      <p:sp>
        <p:nvSpPr>
          <p:cNvPr id="20" name="Rectangle 19"/>
          <p:cNvSpPr/>
          <p:nvPr/>
        </p:nvSpPr>
        <p:spPr>
          <a:xfrm flipH="1">
            <a:off x="371475" y="681038"/>
            <a:ext cx="26988"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dirty="0"/>
          </a:p>
        </p:txBody>
      </p:sp>
      <p:sp>
        <p:nvSpPr>
          <p:cNvPr id="21" name="Rectangle 20"/>
          <p:cNvSpPr/>
          <p:nvPr/>
        </p:nvSpPr>
        <p:spPr>
          <a:xfrm flipH="1">
            <a:off x="411163" y="681038"/>
            <a:ext cx="26987"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dirty="0"/>
          </a:p>
        </p:txBody>
      </p:sp>
      <p:sp>
        <p:nvSpPr>
          <p:cNvPr id="22" name="Rectangle 21"/>
          <p:cNvSpPr/>
          <p:nvPr/>
        </p:nvSpPr>
        <p:spPr>
          <a:xfrm flipH="1">
            <a:off x="447675"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a:p>
        </p:txBody>
      </p:sp>
      <p:sp>
        <p:nvSpPr>
          <p:cNvPr id="23" name="Rectangle 22"/>
          <p:cNvSpPr/>
          <p:nvPr/>
        </p:nvSpPr>
        <p:spPr>
          <a:xfrm flipH="1">
            <a:off x="476250"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dirty="0"/>
          </a:p>
        </p:txBody>
      </p:sp>
      <p:sp>
        <p:nvSpPr>
          <p:cNvPr id="24" name="Rectangle 23"/>
          <p:cNvSpPr/>
          <p:nvPr/>
        </p:nvSpPr>
        <p:spPr>
          <a:xfrm>
            <a:off x="500063" y="681038"/>
            <a:ext cx="36512"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dirty="0"/>
          </a:p>
        </p:txBody>
      </p:sp>
      <p:sp>
        <p:nvSpPr>
          <p:cNvPr id="3" name="Text Placeholder 2"/>
          <p:cNvSpPr>
            <a:spLocks noGrp="1"/>
          </p:cNvSpPr>
          <p:nvPr>
            <p:ph type="body" idx="1"/>
          </p:nvPr>
        </p:nvSpPr>
        <p:spPr>
          <a:xfrm>
            <a:off x="706902" y="1351672"/>
            <a:ext cx="5718048" cy="977486"/>
          </a:xfrm>
        </p:spPr>
        <p:txBody>
          <a:bodyPr lIns="82296" bIns="0"/>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lang="en-US" smtClean="0"/>
              <a:t>Click to edit Master title style</a:t>
            </a:r>
            <a:endParaRPr lang="en-US"/>
          </a:p>
        </p:txBody>
      </p:sp>
      <p:sp>
        <p:nvSpPr>
          <p:cNvPr id="25" name="Date Placeholder 3"/>
          <p:cNvSpPr>
            <a:spLocks noGrp="1"/>
          </p:cNvSpPr>
          <p:nvPr>
            <p:ph type="dt" sz="half" idx="10"/>
          </p:nvPr>
        </p:nvSpPr>
        <p:spPr/>
        <p:txBody>
          <a:bodyPr/>
          <a:lstStyle>
            <a:lvl1pPr>
              <a:defRPr/>
            </a:lvl1pPr>
            <a:extLst/>
          </a:lstStyle>
          <a:p>
            <a:pPr>
              <a:defRPr/>
            </a:pPr>
            <a:fld id="{F2A3907E-084D-4C8C-9090-C07DE4BEC1AD}" type="datetime8">
              <a:rPr lang="fa-IR" smtClean="0"/>
              <a:t>ژانويه 16، 22</a:t>
            </a:fld>
            <a:endParaRPr lang="fa-IR"/>
          </a:p>
        </p:txBody>
      </p:sp>
      <p:sp>
        <p:nvSpPr>
          <p:cNvPr id="26" name="Footer Placeholder 4"/>
          <p:cNvSpPr>
            <a:spLocks noGrp="1"/>
          </p:cNvSpPr>
          <p:nvPr>
            <p:ph type="ftr" sz="quarter" idx="11"/>
          </p:nvPr>
        </p:nvSpPr>
        <p:spPr/>
        <p:txBody>
          <a:bodyPr/>
          <a:lstStyle>
            <a:lvl1pPr>
              <a:defRPr/>
            </a:lvl1pPr>
            <a:extLst/>
          </a:lstStyle>
          <a:p>
            <a:pPr>
              <a:defRPr/>
            </a:pPr>
            <a:r>
              <a:rPr lang="en-US" smtClean="0"/>
              <a:t>www.parsdigishop.sellfile.ir</a:t>
            </a:r>
            <a:endParaRPr lang="fa-IR"/>
          </a:p>
        </p:txBody>
      </p:sp>
      <p:sp>
        <p:nvSpPr>
          <p:cNvPr id="27" name="Slide Number Placeholder 5"/>
          <p:cNvSpPr>
            <a:spLocks noGrp="1"/>
          </p:cNvSpPr>
          <p:nvPr>
            <p:ph type="sldNum" sz="quarter" idx="12"/>
          </p:nvPr>
        </p:nvSpPr>
        <p:spPr/>
        <p:txBody>
          <a:bodyPr/>
          <a:lstStyle>
            <a:lvl1pPr>
              <a:defRPr smtClean="0"/>
            </a:lvl1pPr>
          </a:lstStyle>
          <a:p>
            <a:pPr>
              <a:defRPr/>
            </a:pPr>
            <a:fld id="{73D3AB34-EC71-462B-A1F1-015977AA09FC}" type="slidenum">
              <a:rPr lang="fa-IR" altLang="en-US"/>
              <a:pPr>
                <a:defRPr/>
              </a:pPr>
              <a:t>‹#›</a:t>
            </a:fld>
            <a:endParaRPr lang="fa-IR" altLang="en-US"/>
          </a:p>
        </p:txBody>
      </p:sp>
    </p:spTree>
    <p:extLst>
      <p:ext uri="{BB962C8B-B14F-4D97-AF65-F5344CB8AC3E}">
        <p14:creationId xmlns:p14="http://schemas.microsoft.com/office/powerpoint/2010/main" val="228615021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F0F5DE5A-5601-4FAE-A718-8CE3FA11FBA7}" type="datetime8">
              <a:rPr lang="fa-IR" smtClean="0"/>
              <a:t>ژانويه 16، 22</a:t>
            </a:fld>
            <a:endParaRPr lang="fa-IR"/>
          </a:p>
        </p:txBody>
      </p:sp>
      <p:sp>
        <p:nvSpPr>
          <p:cNvPr id="6" name="Footer Placeholder 5"/>
          <p:cNvSpPr>
            <a:spLocks noGrp="1"/>
          </p:cNvSpPr>
          <p:nvPr>
            <p:ph type="ftr" sz="quarter" idx="11"/>
          </p:nvPr>
        </p:nvSpPr>
        <p:spPr/>
        <p:txBody>
          <a:bodyPr/>
          <a:lstStyle>
            <a:lvl1pPr>
              <a:defRPr/>
            </a:lvl1pPr>
            <a:extLst/>
          </a:lstStyle>
          <a:p>
            <a:pPr>
              <a:defRPr/>
            </a:pPr>
            <a:r>
              <a:rPr lang="en-US" smtClean="0"/>
              <a:t>www.parsdigishop.sellfile.ir</a:t>
            </a:r>
            <a:endParaRPr lang="fa-IR"/>
          </a:p>
        </p:txBody>
      </p:sp>
      <p:sp>
        <p:nvSpPr>
          <p:cNvPr id="7" name="Slide Number Placeholder 6"/>
          <p:cNvSpPr>
            <a:spLocks noGrp="1"/>
          </p:cNvSpPr>
          <p:nvPr>
            <p:ph type="sldNum" sz="quarter" idx="12"/>
          </p:nvPr>
        </p:nvSpPr>
        <p:spPr/>
        <p:txBody>
          <a:bodyPr/>
          <a:lstStyle>
            <a:lvl1pPr>
              <a:defRPr smtClean="0"/>
            </a:lvl1pPr>
          </a:lstStyle>
          <a:p>
            <a:pPr>
              <a:defRPr/>
            </a:pPr>
            <a:fld id="{585A0F15-F07A-4521-85DF-E4A6DB715050}" type="slidenum">
              <a:rPr lang="fa-IR" altLang="en-US"/>
              <a:pPr>
                <a:defRPr/>
              </a:pPr>
              <a:t>‹#›</a:t>
            </a:fld>
            <a:endParaRPr lang="fa-IR" altLang="en-US"/>
          </a:p>
        </p:txBody>
      </p:sp>
    </p:spTree>
    <p:extLst>
      <p:ext uri="{BB962C8B-B14F-4D97-AF65-F5344CB8AC3E}">
        <p14:creationId xmlns:p14="http://schemas.microsoft.com/office/powerpoint/2010/main" val="18737653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Rectangle 6"/>
          <p:cNvSpPr/>
          <p:nvPr/>
        </p:nvSpPr>
        <p:spPr>
          <a:xfrm>
            <a:off x="0" y="401638"/>
            <a:ext cx="8867775" cy="887412"/>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a:p>
        </p:txBody>
      </p:sp>
      <p:sp>
        <p:nvSpPr>
          <p:cNvPr id="8" name="Rectangle 7"/>
          <p:cNvSpPr/>
          <p:nvPr/>
        </p:nvSpPr>
        <p:spPr>
          <a:xfrm>
            <a:off x="87313" y="681038"/>
            <a:ext cx="46037"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dirty="0"/>
          </a:p>
        </p:txBody>
      </p:sp>
      <p:sp>
        <p:nvSpPr>
          <p:cNvPr id="9" name="Rectangle 8"/>
          <p:cNvSpPr/>
          <p:nvPr/>
        </p:nvSpPr>
        <p:spPr>
          <a:xfrm>
            <a:off x="47625" y="681038"/>
            <a:ext cx="26988"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dirty="0"/>
          </a:p>
        </p:txBody>
      </p:sp>
      <p:sp>
        <p:nvSpPr>
          <p:cNvPr id="10" name="Rectangle 9"/>
          <p:cNvSpPr/>
          <p:nvPr/>
        </p:nvSpPr>
        <p:spPr>
          <a:xfrm>
            <a:off x="28575"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a:p>
        </p:txBody>
      </p:sp>
      <p:sp>
        <p:nvSpPr>
          <p:cNvPr id="11" name="Rectangle 10"/>
          <p:cNvSpPr/>
          <p:nvPr/>
        </p:nvSpPr>
        <p:spPr>
          <a:xfrm>
            <a:off x="0"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dirty="0"/>
          </a:p>
        </p:txBody>
      </p:sp>
      <p:sp>
        <p:nvSpPr>
          <p:cNvPr id="12" name="Rectangle 11"/>
          <p:cNvSpPr/>
          <p:nvPr/>
        </p:nvSpPr>
        <p:spPr>
          <a:xfrm flipH="1">
            <a:off x="149225" y="681038"/>
            <a:ext cx="2857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dirty="0"/>
          </a:p>
        </p:txBody>
      </p:sp>
      <p:sp>
        <p:nvSpPr>
          <p:cNvPr id="13" name="Rectangle 12"/>
          <p:cNvSpPr/>
          <p:nvPr/>
        </p:nvSpPr>
        <p:spPr>
          <a:xfrm flipH="1">
            <a:off x="188913" y="681038"/>
            <a:ext cx="2857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dirty="0"/>
          </a:p>
        </p:txBody>
      </p:sp>
      <p:sp>
        <p:nvSpPr>
          <p:cNvPr id="14" name="Rectangle 13"/>
          <p:cNvSpPr/>
          <p:nvPr/>
        </p:nvSpPr>
        <p:spPr>
          <a:xfrm flipH="1">
            <a:off x="227013"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a:p>
        </p:txBody>
      </p:sp>
      <p:sp>
        <p:nvSpPr>
          <p:cNvPr id="15" name="Rectangle 14"/>
          <p:cNvSpPr/>
          <p:nvPr/>
        </p:nvSpPr>
        <p:spPr>
          <a:xfrm flipH="1">
            <a:off x="255588" y="681038"/>
            <a:ext cx="7937"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dirty="0"/>
          </a:p>
        </p:txBody>
      </p:sp>
      <p:sp>
        <p:nvSpPr>
          <p:cNvPr id="16" name="Rectangle 15"/>
          <p:cNvSpPr/>
          <p:nvPr/>
        </p:nvSpPr>
        <p:spPr>
          <a:xfrm>
            <a:off x="279400" y="681038"/>
            <a:ext cx="36513"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dirty="0"/>
          </a:p>
        </p:txBody>
      </p:sp>
      <p:sp>
        <p:nvSpPr>
          <p:cNvPr id="2" name="Title 1"/>
          <p:cNvSpPr>
            <a:spLocks noGrp="1"/>
          </p:cNvSpPr>
          <p:nvPr>
            <p:ph type="title"/>
          </p:nvPr>
        </p:nvSpPr>
        <p:spPr>
          <a:xfrm>
            <a:off x="504824" y="512064"/>
            <a:ext cx="7772400" cy="914400"/>
          </a:xfrm>
        </p:spPr>
        <p:txBody>
          <a:bodyPr/>
          <a:lstStyle>
            <a:lvl1pPr>
              <a:defRPr sz="4000"/>
            </a:lvl1pPr>
            <a:extLst/>
          </a:lstStyle>
          <a:p>
            <a:r>
              <a:rPr lang="en-US" smtClean="0"/>
              <a:t>Click to edit Master title style</a:t>
            </a:r>
            <a:endParaRPr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Date Placeholder 6"/>
          <p:cNvSpPr>
            <a:spLocks noGrp="1"/>
          </p:cNvSpPr>
          <p:nvPr>
            <p:ph type="dt" sz="half" idx="10"/>
          </p:nvPr>
        </p:nvSpPr>
        <p:spPr/>
        <p:txBody>
          <a:bodyPr/>
          <a:lstStyle>
            <a:lvl1pPr>
              <a:defRPr/>
            </a:lvl1pPr>
            <a:extLst/>
          </a:lstStyle>
          <a:p>
            <a:pPr>
              <a:defRPr/>
            </a:pPr>
            <a:fld id="{68E126D3-1FA2-42E2-9CC0-B944CA389236}" type="datetime8">
              <a:rPr lang="fa-IR" smtClean="0"/>
              <a:t>ژانويه 16، 22</a:t>
            </a:fld>
            <a:endParaRPr lang="fa-IR"/>
          </a:p>
        </p:txBody>
      </p:sp>
      <p:sp>
        <p:nvSpPr>
          <p:cNvPr id="18" name="Footer Placeholder 7"/>
          <p:cNvSpPr>
            <a:spLocks noGrp="1"/>
          </p:cNvSpPr>
          <p:nvPr>
            <p:ph type="ftr" sz="quarter" idx="11"/>
          </p:nvPr>
        </p:nvSpPr>
        <p:spPr/>
        <p:txBody>
          <a:bodyPr/>
          <a:lstStyle>
            <a:lvl1pPr>
              <a:defRPr/>
            </a:lvl1pPr>
            <a:extLst/>
          </a:lstStyle>
          <a:p>
            <a:pPr>
              <a:defRPr/>
            </a:pPr>
            <a:r>
              <a:rPr lang="en-US" smtClean="0"/>
              <a:t>www.parsdigishop.sellfile.ir</a:t>
            </a:r>
            <a:endParaRPr lang="fa-IR"/>
          </a:p>
        </p:txBody>
      </p:sp>
      <p:sp>
        <p:nvSpPr>
          <p:cNvPr id="19" name="Slide Number Placeholder 8"/>
          <p:cNvSpPr>
            <a:spLocks noGrp="1"/>
          </p:cNvSpPr>
          <p:nvPr>
            <p:ph type="sldNum" sz="quarter" idx="12"/>
          </p:nvPr>
        </p:nvSpPr>
        <p:spPr/>
        <p:txBody>
          <a:bodyPr/>
          <a:lstStyle>
            <a:lvl1pPr>
              <a:defRPr smtClean="0"/>
            </a:lvl1pPr>
          </a:lstStyle>
          <a:p>
            <a:pPr>
              <a:defRPr/>
            </a:pPr>
            <a:fld id="{EAF12B90-3C09-43E6-9C4A-AEFFE5818D8C}" type="slidenum">
              <a:rPr lang="fa-IR" altLang="en-US"/>
              <a:pPr>
                <a:defRPr/>
              </a:pPr>
              <a:t>‹#›</a:t>
            </a:fld>
            <a:endParaRPr lang="fa-IR" altLang="en-US"/>
          </a:p>
        </p:txBody>
      </p:sp>
    </p:spTree>
    <p:extLst>
      <p:ext uri="{BB962C8B-B14F-4D97-AF65-F5344CB8AC3E}">
        <p14:creationId xmlns:p14="http://schemas.microsoft.com/office/powerpoint/2010/main" val="267217384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A0D1D555-9326-4609-A9F8-51653CDD1772}" type="datetime8">
              <a:rPr lang="fa-IR" smtClean="0"/>
              <a:t>ژانويه 16، 22</a:t>
            </a:fld>
            <a:endParaRPr lang="fa-IR"/>
          </a:p>
        </p:txBody>
      </p:sp>
      <p:sp>
        <p:nvSpPr>
          <p:cNvPr id="4" name="Footer Placeholder 2"/>
          <p:cNvSpPr>
            <a:spLocks noGrp="1"/>
          </p:cNvSpPr>
          <p:nvPr>
            <p:ph type="ftr" sz="quarter" idx="11"/>
          </p:nvPr>
        </p:nvSpPr>
        <p:spPr/>
        <p:txBody>
          <a:bodyPr/>
          <a:lstStyle>
            <a:lvl1pPr>
              <a:defRPr/>
            </a:lvl1pPr>
          </a:lstStyle>
          <a:p>
            <a:pPr>
              <a:defRPr/>
            </a:pPr>
            <a:r>
              <a:rPr lang="en-US" smtClean="0"/>
              <a:t>www.parsdigishop.sellfile.ir</a:t>
            </a:r>
            <a:endParaRPr lang="fa-IR"/>
          </a:p>
        </p:txBody>
      </p:sp>
      <p:sp>
        <p:nvSpPr>
          <p:cNvPr id="5" name="Slide Number Placeholder 22"/>
          <p:cNvSpPr>
            <a:spLocks noGrp="1"/>
          </p:cNvSpPr>
          <p:nvPr>
            <p:ph type="sldNum" sz="quarter" idx="12"/>
          </p:nvPr>
        </p:nvSpPr>
        <p:spPr/>
        <p:txBody>
          <a:bodyPr/>
          <a:lstStyle>
            <a:lvl1pPr>
              <a:defRPr/>
            </a:lvl1pPr>
          </a:lstStyle>
          <a:p>
            <a:pPr>
              <a:defRPr/>
            </a:pPr>
            <a:fld id="{CFC85851-86E4-4FA1-A668-F49E4876506E}" type="slidenum">
              <a:rPr lang="fa-IR" altLang="en-US"/>
              <a:pPr>
                <a:defRPr/>
              </a:pPr>
              <a:t>‹#›</a:t>
            </a:fld>
            <a:endParaRPr lang="fa-IR" altLang="en-US"/>
          </a:p>
        </p:txBody>
      </p:sp>
    </p:spTree>
    <p:extLst>
      <p:ext uri="{BB962C8B-B14F-4D97-AF65-F5344CB8AC3E}">
        <p14:creationId xmlns:p14="http://schemas.microsoft.com/office/powerpoint/2010/main" val="18907464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extLst/>
          </a:lstStyle>
          <a:p>
            <a:pPr>
              <a:defRPr/>
            </a:pPr>
            <a:fld id="{D7FBAC01-7A76-4579-B9AF-B1A6B9B7A550}" type="datetime8">
              <a:rPr lang="fa-IR" smtClean="0"/>
              <a:t>ژانويه 16، 22</a:t>
            </a:fld>
            <a:endParaRPr lang="fa-IR"/>
          </a:p>
        </p:txBody>
      </p:sp>
      <p:sp>
        <p:nvSpPr>
          <p:cNvPr id="3" name="Footer Placeholder 2"/>
          <p:cNvSpPr>
            <a:spLocks noGrp="1"/>
          </p:cNvSpPr>
          <p:nvPr>
            <p:ph type="ftr" sz="quarter" idx="11"/>
          </p:nvPr>
        </p:nvSpPr>
        <p:spPr/>
        <p:txBody>
          <a:bodyPr/>
          <a:lstStyle>
            <a:lvl1pPr>
              <a:defRPr/>
            </a:lvl1pPr>
            <a:extLst/>
          </a:lstStyle>
          <a:p>
            <a:pPr>
              <a:defRPr/>
            </a:pPr>
            <a:r>
              <a:rPr lang="en-US" smtClean="0"/>
              <a:t>www.parsdigishop.sellfile.ir</a:t>
            </a:r>
            <a:endParaRPr lang="fa-IR"/>
          </a:p>
        </p:txBody>
      </p:sp>
      <p:sp>
        <p:nvSpPr>
          <p:cNvPr id="4" name="Slide Number Placeholder 3"/>
          <p:cNvSpPr>
            <a:spLocks noGrp="1"/>
          </p:cNvSpPr>
          <p:nvPr>
            <p:ph type="sldNum" sz="quarter" idx="12"/>
          </p:nvPr>
        </p:nvSpPr>
        <p:spPr/>
        <p:txBody>
          <a:bodyPr/>
          <a:lstStyle>
            <a:lvl1pPr>
              <a:defRPr smtClean="0"/>
            </a:lvl1pPr>
          </a:lstStyle>
          <a:p>
            <a:pPr>
              <a:defRPr/>
            </a:pPr>
            <a:fld id="{04F51AEB-33E5-4491-8091-30707908B4AA}" type="slidenum">
              <a:rPr lang="fa-IR" altLang="en-US"/>
              <a:pPr>
                <a:defRPr/>
              </a:pPr>
              <a:t>‹#›</a:t>
            </a:fld>
            <a:endParaRPr lang="fa-IR" altLang="en-US"/>
          </a:p>
        </p:txBody>
      </p:sp>
    </p:spTree>
    <p:extLst>
      <p:ext uri="{BB962C8B-B14F-4D97-AF65-F5344CB8AC3E}">
        <p14:creationId xmlns:p14="http://schemas.microsoft.com/office/powerpoint/2010/main" val="3182564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3"/>
          <p:cNvCxnSpPr/>
          <p:nvPr/>
        </p:nvCxnSpPr>
        <p:spPr>
          <a:xfrm>
            <a:off x="685800" y="4916488"/>
            <a:ext cx="7924800" cy="4762"/>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685800" y="4958864"/>
            <a:ext cx="7924800" cy="984736"/>
          </a:xfrm>
        </p:spPr>
        <p:txBody>
          <a:bodyPr/>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CC9A02E-8C44-41C2-BB3B-5711C153DC58}" type="datetime8">
              <a:rPr lang="fa-IR" smtClean="0"/>
              <a:t>ژانويه 16، 22</a:t>
            </a:fld>
            <a:endParaRPr lang="fa-IR"/>
          </a:p>
        </p:txBody>
      </p:sp>
      <p:sp>
        <p:nvSpPr>
          <p:cNvPr id="6" name="Footer Placeholder 4"/>
          <p:cNvSpPr>
            <a:spLocks noGrp="1"/>
          </p:cNvSpPr>
          <p:nvPr>
            <p:ph type="ftr" sz="quarter" idx="11"/>
          </p:nvPr>
        </p:nvSpPr>
        <p:spPr/>
        <p:txBody>
          <a:bodyPr/>
          <a:lstStyle>
            <a:lvl1pPr>
              <a:defRPr/>
            </a:lvl1pPr>
          </a:lstStyle>
          <a:p>
            <a:pPr>
              <a:defRPr/>
            </a:pPr>
            <a:r>
              <a:rPr lang="en-US" smtClean="0"/>
              <a:t>www.parsdigishop.sellfile.ir</a:t>
            </a:r>
            <a:endParaRPr lang="fa-IR"/>
          </a:p>
        </p:txBody>
      </p:sp>
      <p:sp>
        <p:nvSpPr>
          <p:cNvPr id="7" name="Slide Number Placeholder 5"/>
          <p:cNvSpPr>
            <a:spLocks noGrp="1"/>
          </p:cNvSpPr>
          <p:nvPr>
            <p:ph type="sldNum" sz="quarter" idx="12"/>
          </p:nvPr>
        </p:nvSpPr>
        <p:spPr/>
        <p:txBody>
          <a:bodyPr/>
          <a:lstStyle>
            <a:lvl1pPr>
              <a:defRPr smtClean="0"/>
            </a:lvl1pPr>
          </a:lstStyle>
          <a:p>
            <a:pPr>
              <a:defRPr/>
            </a:pPr>
            <a:fld id="{8AE2BC1E-1AB5-494D-9307-217509B10A17}" type="slidenum">
              <a:rPr lang="fa-IR" altLang="en-US"/>
              <a:pPr>
                <a:defRPr/>
              </a:pPr>
              <a:t>‹#›</a:t>
            </a:fld>
            <a:endParaRPr lang="fa-IR" altLang="en-US"/>
          </a:p>
        </p:txBody>
      </p:sp>
    </p:spTree>
    <p:extLst>
      <p:ext uri="{BB962C8B-B14F-4D97-AF65-F5344CB8AC3E}">
        <p14:creationId xmlns:p14="http://schemas.microsoft.com/office/powerpoint/2010/main" val="420848834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lang="en-US" smtClean="0"/>
              <a:t>Click to edit Master title style</a:t>
            </a:r>
            <a:endParaRPr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343B6B0C-6837-4135-AE57-4E8D9740B4DE}" type="datetime8">
              <a:rPr lang="fa-IR" smtClean="0"/>
              <a:t>ژانويه 16، 22</a:t>
            </a:fld>
            <a:endParaRPr lang="fa-IR"/>
          </a:p>
        </p:txBody>
      </p:sp>
      <p:sp>
        <p:nvSpPr>
          <p:cNvPr id="6" name="Footer Placeholder 2"/>
          <p:cNvSpPr>
            <a:spLocks noGrp="1"/>
          </p:cNvSpPr>
          <p:nvPr>
            <p:ph type="ftr" sz="quarter" idx="11"/>
          </p:nvPr>
        </p:nvSpPr>
        <p:spPr/>
        <p:txBody>
          <a:bodyPr/>
          <a:lstStyle>
            <a:lvl1pPr>
              <a:defRPr/>
            </a:lvl1pPr>
          </a:lstStyle>
          <a:p>
            <a:pPr>
              <a:defRPr/>
            </a:pPr>
            <a:r>
              <a:rPr lang="en-US" smtClean="0"/>
              <a:t>www.parsdigishop.sellfile.ir</a:t>
            </a:r>
            <a:endParaRPr lang="fa-IR"/>
          </a:p>
        </p:txBody>
      </p:sp>
      <p:sp>
        <p:nvSpPr>
          <p:cNvPr id="7" name="Slide Number Placeholder 22"/>
          <p:cNvSpPr>
            <a:spLocks noGrp="1"/>
          </p:cNvSpPr>
          <p:nvPr>
            <p:ph type="sldNum" sz="quarter" idx="12"/>
          </p:nvPr>
        </p:nvSpPr>
        <p:spPr/>
        <p:txBody>
          <a:bodyPr/>
          <a:lstStyle>
            <a:lvl1pPr>
              <a:defRPr/>
            </a:lvl1pPr>
          </a:lstStyle>
          <a:p>
            <a:pPr>
              <a:defRPr/>
            </a:pPr>
            <a:fld id="{8667995D-A671-4EA9-96D5-A23E4140DEFD}" type="slidenum">
              <a:rPr lang="fa-IR" altLang="en-US"/>
              <a:pPr>
                <a:defRPr/>
              </a:pPr>
              <a:t>‹#›</a:t>
            </a:fld>
            <a:endParaRPr lang="fa-IR" altLang="en-US"/>
          </a:p>
        </p:txBody>
      </p:sp>
    </p:spTree>
    <p:extLst>
      <p:ext uri="{BB962C8B-B14F-4D97-AF65-F5344CB8AC3E}">
        <p14:creationId xmlns:p14="http://schemas.microsoft.com/office/powerpoint/2010/main" val="117573916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a:off x="368300" y="0"/>
            <a:ext cx="8777288" cy="1878013"/>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a:p>
        </p:txBody>
      </p:sp>
      <p:cxnSp>
        <p:nvCxnSpPr>
          <p:cNvPr id="6" name="Straight Connector 5"/>
          <p:cNvCxnSpPr/>
          <p:nvPr/>
        </p:nvCxnSpPr>
        <p:spPr>
          <a:xfrm flipV="1">
            <a:off x="363538" y="1884363"/>
            <a:ext cx="8782050"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7" name="Group 19"/>
          <p:cNvGrpSpPr>
            <a:grpSpLocks/>
          </p:cNvGrpSpPr>
          <p:nvPr/>
        </p:nvGrpSpPr>
        <p:grpSpPr bwMode="auto">
          <a:xfrm rot="5400000">
            <a:off x="8515351" y="1219200"/>
            <a:ext cx="131762" cy="128587"/>
            <a:chOff x="6668087" y="1297746"/>
            <a:chExt cx="161840" cy="156602"/>
          </a:xfrm>
        </p:grpSpPr>
        <p:cxnSp>
          <p:nvCxnSpPr>
            <p:cNvPr id="8" name="Straight Connector 7"/>
            <p:cNvCxnSpPr/>
            <p:nvPr/>
          </p:nvCxnSpPr>
          <p:spPr>
            <a:xfrm rot="16200000">
              <a:off x="6663593" y="1294508"/>
              <a:ext cx="88935"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6200000" flipV="1">
              <a:off x="6685198" y="1391515"/>
              <a:ext cx="125668"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rot="5400000" flipH="1">
              <a:off x="6744513" y="1293533"/>
              <a:ext cx="88935"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1" name="Group 25"/>
          <p:cNvGrpSpPr>
            <a:grpSpLocks/>
          </p:cNvGrpSpPr>
          <p:nvPr/>
        </p:nvGrpSpPr>
        <p:grpSpPr bwMode="auto">
          <a:xfrm rot="5400000">
            <a:off x="8667751" y="1371600"/>
            <a:ext cx="131762" cy="128587"/>
            <a:chOff x="6668087" y="1297746"/>
            <a:chExt cx="161840" cy="156602"/>
          </a:xfrm>
        </p:grpSpPr>
        <p:cxnSp>
          <p:nvCxnSpPr>
            <p:cNvPr id="12" name="Straight Connector 11"/>
            <p:cNvCxnSpPr/>
            <p:nvPr/>
          </p:nvCxnSpPr>
          <p:spPr>
            <a:xfrm rot="16200000">
              <a:off x="6663593" y="1294508"/>
              <a:ext cx="88935"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16200000" flipV="1">
              <a:off x="6685198" y="1391515"/>
              <a:ext cx="125668"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rot="5400000" flipH="1">
              <a:off x="6744513" y="1293533"/>
              <a:ext cx="88935"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5" name="Group 29"/>
          <p:cNvGrpSpPr>
            <a:grpSpLocks/>
          </p:cNvGrpSpPr>
          <p:nvPr/>
        </p:nvGrpSpPr>
        <p:grpSpPr bwMode="auto">
          <a:xfrm rot="5400000">
            <a:off x="8320087" y="1474788"/>
            <a:ext cx="131763" cy="128588"/>
            <a:chOff x="6668087" y="1297746"/>
            <a:chExt cx="161840" cy="156602"/>
          </a:xfrm>
        </p:grpSpPr>
        <p:cxnSp>
          <p:nvCxnSpPr>
            <p:cNvPr id="16" name="Straight Connector 15"/>
            <p:cNvCxnSpPr/>
            <p:nvPr/>
          </p:nvCxnSpPr>
          <p:spPr>
            <a:xfrm rot="16200000">
              <a:off x="6663592" y="1294506"/>
              <a:ext cx="88934"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16200000" flipV="1">
              <a:off x="6685198" y="1391513"/>
              <a:ext cx="125668"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rot="5400000" flipH="1">
              <a:off x="6744512" y="1293532"/>
              <a:ext cx="88934"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lang="en-US" smtClean="0"/>
              <a:t>Click to edit Master title style</a:t>
            </a:r>
            <a:endParaRPr lang="en-US"/>
          </a:p>
        </p:txBody>
      </p:sp>
      <p:sp>
        <p:nvSpPr>
          <p:cNvPr id="3" name="Picture Placeholder 2"/>
          <p:cNvSpPr>
            <a:spLocks noGrp="1"/>
          </p:cNvSpPr>
          <p:nvPr>
            <p:ph type="pic" idx="1"/>
          </p:nvPr>
        </p:nvSpPr>
        <p:spPr>
          <a:xfrm>
            <a:off x="368032" y="1893781"/>
            <a:ext cx="8778240" cy="4960144"/>
          </a:xfrm>
          <a:solidFill>
            <a:schemeClr val="bg2"/>
          </a:solidFill>
        </p:spPr>
        <p:txBody>
          <a:bodyPr>
            <a:normAutofit/>
          </a:bodyPr>
          <a:lstStyle>
            <a:lvl1pPr marL="0" indent="0">
              <a:buNone/>
              <a:defRPr sz="3200"/>
            </a:lvl1pPr>
            <a:extLst/>
          </a:lstStyle>
          <a:p>
            <a:pPr lvl="0"/>
            <a:r>
              <a:rPr lang="en-US" noProof="0" smtClean="0"/>
              <a:t>Click icon to add picture</a:t>
            </a:r>
            <a:endParaRPr lang="en-US" noProof="0"/>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19" name="Date Placeholder 4"/>
          <p:cNvSpPr>
            <a:spLocks noGrp="1"/>
          </p:cNvSpPr>
          <p:nvPr>
            <p:ph type="dt" sz="half" idx="10"/>
          </p:nvPr>
        </p:nvSpPr>
        <p:spPr>
          <a:xfrm>
            <a:off x="6477000" y="55563"/>
            <a:ext cx="2133600" cy="365125"/>
          </a:xfrm>
        </p:spPr>
        <p:txBody>
          <a:bodyPr/>
          <a:lstStyle>
            <a:lvl1pPr>
              <a:defRPr/>
            </a:lvl1pPr>
            <a:extLst/>
          </a:lstStyle>
          <a:p>
            <a:pPr>
              <a:defRPr/>
            </a:pPr>
            <a:fld id="{1ADB333E-010B-4236-9A43-CF237DBAC16E}" type="datetime8">
              <a:rPr lang="fa-IR" smtClean="0"/>
              <a:t>ژانويه 16، 22</a:t>
            </a:fld>
            <a:endParaRPr lang="fa-IR"/>
          </a:p>
        </p:txBody>
      </p:sp>
      <p:sp>
        <p:nvSpPr>
          <p:cNvPr id="20" name="Footer Placeholder 5"/>
          <p:cNvSpPr>
            <a:spLocks noGrp="1"/>
          </p:cNvSpPr>
          <p:nvPr>
            <p:ph type="ftr" sz="quarter" idx="11"/>
          </p:nvPr>
        </p:nvSpPr>
        <p:spPr>
          <a:xfrm>
            <a:off x="914400" y="55563"/>
            <a:ext cx="5562600" cy="365125"/>
          </a:xfrm>
        </p:spPr>
        <p:txBody>
          <a:bodyPr/>
          <a:lstStyle>
            <a:lvl1pPr>
              <a:defRPr/>
            </a:lvl1pPr>
            <a:extLst/>
          </a:lstStyle>
          <a:p>
            <a:pPr>
              <a:defRPr/>
            </a:pPr>
            <a:r>
              <a:rPr lang="en-US" smtClean="0"/>
              <a:t>www.parsdigishop.sellfile.ir</a:t>
            </a:r>
            <a:endParaRPr lang="fa-IR"/>
          </a:p>
        </p:txBody>
      </p:sp>
      <p:sp>
        <p:nvSpPr>
          <p:cNvPr id="21" name="Slide Number Placeholder 6"/>
          <p:cNvSpPr>
            <a:spLocks noGrp="1"/>
          </p:cNvSpPr>
          <p:nvPr>
            <p:ph type="sldNum" sz="quarter" idx="12"/>
          </p:nvPr>
        </p:nvSpPr>
        <p:spPr>
          <a:xfrm>
            <a:off x="8610600" y="55563"/>
            <a:ext cx="457200" cy="365125"/>
          </a:xfrm>
        </p:spPr>
        <p:txBody>
          <a:bodyPr/>
          <a:lstStyle>
            <a:lvl1pPr>
              <a:defRPr smtClean="0"/>
            </a:lvl1pPr>
          </a:lstStyle>
          <a:p>
            <a:pPr>
              <a:defRPr/>
            </a:pPr>
            <a:fld id="{1793CC49-7D95-49BB-A83A-C938D1DEB083}" type="slidenum">
              <a:rPr lang="fa-IR" altLang="en-US"/>
              <a:pPr>
                <a:defRPr/>
              </a:pPr>
              <a:t>‹#›</a:t>
            </a:fld>
            <a:endParaRPr lang="fa-IR" altLang="en-US"/>
          </a:p>
        </p:txBody>
      </p:sp>
    </p:spTree>
    <p:extLst>
      <p:ext uri="{BB962C8B-B14F-4D97-AF65-F5344CB8AC3E}">
        <p14:creationId xmlns:p14="http://schemas.microsoft.com/office/powerpoint/2010/main" val="373431953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84B53E09-85A8-48F2-9690-C565FF8DE4F8}" type="datetime8">
              <a:rPr lang="fa-IR" smtClean="0"/>
              <a:t>ژانويه 16، 22</a:t>
            </a:fld>
            <a:endParaRPr lang="fa-IR"/>
          </a:p>
        </p:txBody>
      </p:sp>
      <p:sp>
        <p:nvSpPr>
          <p:cNvPr id="5" name="Footer Placeholder 2"/>
          <p:cNvSpPr>
            <a:spLocks noGrp="1"/>
          </p:cNvSpPr>
          <p:nvPr>
            <p:ph type="ftr" sz="quarter" idx="11"/>
          </p:nvPr>
        </p:nvSpPr>
        <p:spPr/>
        <p:txBody>
          <a:bodyPr/>
          <a:lstStyle>
            <a:lvl1pPr>
              <a:defRPr/>
            </a:lvl1pPr>
          </a:lstStyle>
          <a:p>
            <a:pPr>
              <a:defRPr/>
            </a:pPr>
            <a:r>
              <a:rPr lang="en-US" smtClean="0"/>
              <a:t>www.parsdigishop.sellfile.ir</a:t>
            </a:r>
            <a:endParaRPr lang="fa-IR"/>
          </a:p>
        </p:txBody>
      </p:sp>
      <p:sp>
        <p:nvSpPr>
          <p:cNvPr id="6" name="Slide Number Placeholder 22"/>
          <p:cNvSpPr>
            <a:spLocks noGrp="1"/>
          </p:cNvSpPr>
          <p:nvPr>
            <p:ph type="sldNum" sz="quarter" idx="12"/>
          </p:nvPr>
        </p:nvSpPr>
        <p:spPr/>
        <p:txBody>
          <a:bodyPr/>
          <a:lstStyle>
            <a:lvl1pPr>
              <a:defRPr/>
            </a:lvl1pPr>
          </a:lstStyle>
          <a:p>
            <a:pPr>
              <a:defRPr/>
            </a:pPr>
            <a:fld id="{33069272-4941-47FF-8D3E-40620BDE067A}" type="slidenum">
              <a:rPr lang="fa-IR" altLang="en-US"/>
              <a:pPr>
                <a:defRPr/>
              </a:pPr>
              <a:t>‹#›</a:t>
            </a:fld>
            <a:endParaRPr lang="fa-IR" altLang="en-US"/>
          </a:p>
        </p:txBody>
      </p:sp>
    </p:spTree>
    <p:extLst>
      <p:ext uri="{BB962C8B-B14F-4D97-AF65-F5344CB8AC3E}">
        <p14:creationId xmlns:p14="http://schemas.microsoft.com/office/powerpoint/2010/main" val="209296856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1D25EE44-36C8-4283-8CFF-8778F93279C1}" type="datetime8">
              <a:rPr lang="fa-IR" smtClean="0"/>
              <a:t>ژانويه 16، 22</a:t>
            </a:fld>
            <a:endParaRPr lang="fa-IR"/>
          </a:p>
        </p:txBody>
      </p:sp>
      <p:sp>
        <p:nvSpPr>
          <p:cNvPr id="5" name="Footer Placeholder 2"/>
          <p:cNvSpPr>
            <a:spLocks noGrp="1"/>
          </p:cNvSpPr>
          <p:nvPr>
            <p:ph type="ftr" sz="quarter" idx="11"/>
          </p:nvPr>
        </p:nvSpPr>
        <p:spPr/>
        <p:txBody>
          <a:bodyPr/>
          <a:lstStyle>
            <a:lvl1pPr>
              <a:defRPr/>
            </a:lvl1pPr>
          </a:lstStyle>
          <a:p>
            <a:pPr>
              <a:defRPr/>
            </a:pPr>
            <a:r>
              <a:rPr lang="en-US" smtClean="0"/>
              <a:t>www.parsdigishop.sellfile.ir</a:t>
            </a:r>
            <a:endParaRPr lang="fa-IR"/>
          </a:p>
        </p:txBody>
      </p:sp>
      <p:sp>
        <p:nvSpPr>
          <p:cNvPr id="6" name="Slide Number Placeholder 22"/>
          <p:cNvSpPr>
            <a:spLocks noGrp="1"/>
          </p:cNvSpPr>
          <p:nvPr>
            <p:ph type="sldNum" sz="quarter" idx="12"/>
          </p:nvPr>
        </p:nvSpPr>
        <p:spPr/>
        <p:txBody>
          <a:bodyPr/>
          <a:lstStyle>
            <a:lvl1pPr>
              <a:defRPr/>
            </a:lvl1pPr>
          </a:lstStyle>
          <a:p>
            <a:pPr>
              <a:defRPr/>
            </a:pPr>
            <a:fld id="{1746A89D-C88A-4A4C-90D2-5B415F3D381D}" type="slidenum">
              <a:rPr lang="fa-IR" altLang="en-US"/>
              <a:pPr>
                <a:defRPr/>
              </a:pPr>
              <a:t>‹#›</a:t>
            </a:fld>
            <a:endParaRPr lang="fa-IR" altLang="en-US"/>
          </a:p>
        </p:txBody>
      </p:sp>
    </p:spTree>
    <p:extLst>
      <p:ext uri="{BB962C8B-B14F-4D97-AF65-F5344CB8AC3E}">
        <p14:creationId xmlns:p14="http://schemas.microsoft.com/office/powerpoint/2010/main" val="99049709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5" name="Rectangle 20"/>
          <p:cNvSpPr>
            <a:spLocks noChangeArrowheads="1"/>
          </p:cNvSpPr>
          <p:nvPr/>
        </p:nvSpPr>
        <p:spPr bwMode="white">
          <a:xfrm>
            <a:off x="8991600" y="3175"/>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6" name="Rectangle 21"/>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7" name="Rectangle 23"/>
          <p:cNvSpPr>
            <a:spLocks noChangeArrowheads="1"/>
          </p:cNvSpPr>
          <p:nvPr/>
        </p:nvSpPr>
        <p:spPr bwMode="white">
          <a:xfrm>
            <a:off x="0" y="0"/>
            <a:ext cx="9144000" cy="25146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lgn="r" rtl="1" eaLnBrk="1" hangingPunct="1">
              <a:defRPr/>
            </a:pPr>
            <a:endParaRPr lang="en-US"/>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lgn="r" rtl="1" eaLnBrk="1" hangingPunct="1">
              <a:defRPr/>
            </a:pPr>
            <a:endParaRPr lang="en-US"/>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lgn="r" rtl="1" eaLnBrk="1" hangingPunct="1">
              <a:defRPr/>
            </a:pPr>
            <a:endParaRPr lang="en-US" dirty="0"/>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eaLnBrk="1" hangingPunct="1">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eaLnBrk="1" hangingPunct="1">
              <a:defRPr/>
            </a:pPr>
            <a:endParaRPr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5" name="Date Placeholder 27"/>
          <p:cNvSpPr>
            <a:spLocks noGrp="1"/>
          </p:cNvSpPr>
          <p:nvPr>
            <p:ph type="dt" sz="half" idx="10"/>
          </p:nvPr>
        </p:nvSpPr>
        <p:spPr/>
        <p:txBody>
          <a:bodyPr/>
          <a:lstStyle>
            <a:lvl1pPr>
              <a:defRPr/>
            </a:lvl1pPr>
          </a:lstStyle>
          <a:p>
            <a:pPr>
              <a:defRPr/>
            </a:pPr>
            <a:fld id="{3A5A06B0-9124-4A33-BF3C-E4CDDA1AEA96}" type="datetime8">
              <a:rPr lang="fa-IR" smtClean="0"/>
              <a:t>ژانويه 16، 22</a:t>
            </a:fld>
            <a:endParaRPr lang="fa-IR"/>
          </a:p>
        </p:txBody>
      </p:sp>
      <p:sp>
        <p:nvSpPr>
          <p:cNvPr id="16" name="Footer Placeholder 16"/>
          <p:cNvSpPr>
            <a:spLocks noGrp="1"/>
          </p:cNvSpPr>
          <p:nvPr>
            <p:ph type="ftr" sz="quarter" idx="11"/>
          </p:nvPr>
        </p:nvSpPr>
        <p:spPr/>
        <p:txBody>
          <a:bodyPr/>
          <a:lstStyle>
            <a:lvl1pPr>
              <a:defRPr/>
            </a:lvl1pPr>
          </a:lstStyle>
          <a:p>
            <a:pPr>
              <a:defRPr/>
            </a:pPr>
            <a:r>
              <a:rPr lang="en-US" smtClean="0"/>
              <a:t>www.parsdigishop.sellfile.ir</a:t>
            </a:r>
            <a:endParaRPr lang="fa-IR"/>
          </a:p>
        </p:txBody>
      </p:sp>
      <p:sp>
        <p:nvSpPr>
          <p:cNvPr id="17" name="Slide Number Placeholder 28"/>
          <p:cNvSpPr>
            <a:spLocks noGrp="1"/>
          </p:cNvSpPr>
          <p:nvPr>
            <p:ph type="sldNum" sz="quarter" idx="12"/>
          </p:nvPr>
        </p:nvSpPr>
        <p:spPr>
          <a:xfrm>
            <a:off x="4343400" y="2198688"/>
            <a:ext cx="457200" cy="441325"/>
          </a:xfrm>
        </p:spPr>
        <p:txBody>
          <a:bodyPr/>
          <a:lstStyle>
            <a:lvl1pPr>
              <a:defRPr smtClean="0"/>
            </a:lvl1pPr>
          </a:lstStyle>
          <a:p>
            <a:pPr>
              <a:defRPr/>
            </a:pPr>
            <a:fld id="{C0D94D7E-D2C1-46F3-8231-28BA69DAE383}" type="slidenum">
              <a:rPr lang="fa-IR" altLang="en-US"/>
              <a:pPr>
                <a:defRPr/>
              </a:pPr>
              <a:t>‹#›</a:t>
            </a:fld>
            <a:endParaRPr lang="fa-IR" altLang="en-US"/>
          </a:p>
        </p:txBody>
      </p:sp>
    </p:spTree>
    <p:extLst>
      <p:ext uri="{BB962C8B-B14F-4D97-AF65-F5344CB8AC3E}">
        <p14:creationId xmlns:p14="http://schemas.microsoft.com/office/powerpoint/2010/main" val="162729187"/>
      </p:ext>
    </p:extLst>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smtClean="0"/>
              <a:t>Click to edit Master title style</a:t>
            </a:r>
            <a:endParaRPr lang="en-US"/>
          </a:p>
        </p:txBody>
      </p:sp>
      <p:sp>
        <p:nvSpPr>
          <p:cNvPr id="8" name="Content Placeholder 7"/>
          <p:cNvSpPr>
            <a:spLocks noGrp="1"/>
          </p:cNvSpPr>
          <p:nvPr>
            <p:ph sz="quarter" idx="1"/>
          </p:nvPr>
        </p:nvSpPr>
        <p:spPr>
          <a:xfrm>
            <a:off x="301752" y="1527048"/>
            <a:ext cx="850392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788AD33-7ECF-42BB-B290-3AE7E537863F}" type="datetime8">
              <a:rPr lang="fa-IR" smtClean="0"/>
              <a:t>ژانويه 16، 22</a:t>
            </a:fld>
            <a:endParaRPr lang="fa-IR"/>
          </a:p>
        </p:txBody>
      </p:sp>
      <p:sp>
        <p:nvSpPr>
          <p:cNvPr id="5" name="Footer Placeholder 4"/>
          <p:cNvSpPr>
            <a:spLocks noGrp="1"/>
          </p:cNvSpPr>
          <p:nvPr>
            <p:ph type="ftr" sz="quarter" idx="11"/>
          </p:nvPr>
        </p:nvSpPr>
        <p:spPr/>
        <p:txBody>
          <a:bodyPr/>
          <a:lstStyle>
            <a:lvl1pPr>
              <a:defRPr/>
            </a:lvl1pPr>
          </a:lstStyle>
          <a:p>
            <a:pPr>
              <a:defRPr/>
            </a:pPr>
            <a:r>
              <a:rPr lang="en-US" smtClean="0"/>
              <a:t>www.parsdigishop.sellfile.ir</a:t>
            </a:r>
            <a:endParaRPr lang="fa-IR"/>
          </a:p>
        </p:txBody>
      </p:sp>
      <p:sp>
        <p:nvSpPr>
          <p:cNvPr id="6" name="Slide Number Placeholder 5"/>
          <p:cNvSpPr>
            <a:spLocks noGrp="1"/>
          </p:cNvSpPr>
          <p:nvPr>
            <p:ph type="sldNum" sz="quarter" idx="12"/>
          </p:nvPr>
        </p:nvSpPr>
        <p:spPr>
          <a:xfrm>
            <a:off x="4362450" y="1027113"/>
            <a:ext cx="457200" cy="441325"/>
          </a:xfrm>
        </p:spPr>
        <p:txBody>
          <a:bodyPr/>
          <a:lstStyle>
            <a:lvl1pPr>
              <a:defRPr smtClean="0"/>
            </a:lvl1pPr>
          </a:lstStyle>
          <a:p>
            <a:pPr>
              <a:defRPr/>
            </a:pPr>
            <a:fld id="{261D6AE9-3058-4FFE-A762-241FA281527F}" type="slidenum">
              <a:rPr lang="fa-IR" altLang="en-US"/>
              <a:pPr>
                <a:defRPr/>
              </a:pPr>
              <a:t>‹#›</a:t>
            </a:fld>
            <a:endParaRPr lang="fa-IR" altLang="en-US"/>
          </a:p>
        </p:txBody>
      </p:sp>
    </p:spTree>
    <p:extLst>
      <p:ext uri="{BB962C8B-B14F-4D97-AF65-F5344CB8AC3E}">
        <p14:creationId xmlns:p14="http://schemas.microsoft.com/office/powerpoint/2010/main" val="3415857026"/>
      </p:ext>
    </p:extLst>
  </p:cSld>
  <p:clrMapOvr>
    <a:overrideClrMapping bg1="lt1" tx1="dk1" bg2="lt2" tx2="dk2" accent1="accent1" accent2="accent2" accent3="accent3" accent4="accent4" accent5="accent5" accent6="accent6" hlink="hlink" folHlink="folHlink"/>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5"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6" name="Rectangle 21"/>
          <p:cNvSpPr>
            <a:spLocks noChangeArrowheads="1"/>
          </p:cNvSpPr>
          <p:nvPr/>
        </p:nvSpPr>
        <p:spPr bwMode="white">
          <a:xfrm>
            <a:off x="0" y="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7" name="Rectangle 23"/>
          <p:cNvSpPr>
            <a:spLocks noChangeArrowheads="1"/>
          </p:cNvSpPr>
          <p:nvPr/>
        </p:nvSpPr>
        <p:spPr bwMode="white">
          <a:xfrm>
            <a:off x="8991600" y="1905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8" name="Rectangle 24"/>
          <p:cNvSpPr>
            <a:spLocks noChangeArrowheads="1"/>
          </p:cNvSpPr>
          <p:nvPr/>
        </p:nvSpPr>
        <p:spPr bwMode="white">
          <a:xfrm>
            <a:off x="152400" y="2286000"/>
            <a:ext cx="8832850" cy="3048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9" name="Rectangle 25"/>
          <p:cNvSpPr>
            <a:spLocks noChangeArrowheads="1"/>
          </p:cNvSpPr>
          <p:nvPr/>
        </p:nvSpPr>
        <p:spPr bwMode="auto">
          <a:xfrm>
            <a:off x="155575" y="142875"/>
            <a:ext cx="8832850" cy="2139950"/>
          </a:xfrm>
          <a:prstGeom prst="rect">
            <a:avLst/>
          </a:prstGeom>
          <a:solidFill>
            <a:schemeClr val="accent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lgn="r" rtl="1" eaLnBrk="1" hangingPunct="1">
              <a:defRPr/>
            </a:pPr>
            <a:endParaRPr lang="en-US"/>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lgn="r" rtl="1" eaLnBrk="1" hangingPunct="1">
              <a:defRPr/>
            </a:pPr>
            <a:endParaRPr lang="en-US" dirty="0"/>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lgn="r" rtl="1" eaLnBrk="1" hangingPunct="1">
              <a:defRPr/>
            </a:pPr>
            <a:endParaRPr lang="en-US"/>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eaLnBrk="1" hangingPunct="1">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eaLnBrk="1" hangingPunct="1">
              <a:defRPr/>
            </a:pPr>
            <a:endParaRPr lang="en-US"/>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defRPr/>
            </a:lvl1pPr>
          </a:lstStyle>
          <a:p>
            <a:pPr>
              <a:defRPr/>
            </a:pPr>
            <a:r>
              <a:rPr lang="en-US" smtClean="0"/>
              <a:t>www.parsdigishop.sellfile.ir</a:t>
            </a:r>
            <a:endParaRPr lang="fa-IR"/>
          </a:p>
        </p:txBody>
      </p:sp>
      <p:sp>
        <p:nvSpPr>
          <p:cNvPr id="16" name="Date Placeholder 3"/>
          <p:cNvSpPr>
            <a:spLocks noGrp="1"/>
          </p:cNvSpPr>
          <p:nvPr>
            <p:ph type="dt" sz="half" idx="11"/>
          </p:nvPr>
        </p:nvSpPr>
        <p:spPr/>
        <p:txBody>
          <a:bodyPr/>
          <a:lstStyle>
            <a:lvl1pPr>
              <a:defRPr/>
            </a:lvl1pPr>
          </a:lstStyle>
          <a:p>
            <a:pPr>
              <a:defRPr/>
            </a:pPr>
            <a:fld id="{5A5EB3E4-CF4A-4D7C-B35E-6C41FFE0E2AE}" type="datetime8">
              <a:rPr lang="fa-IR" smtClean="0"/>
              <a:t>ژانويه 16، 22</a:t>
            </a:fld>
            <a:endParaRPr lang="fa-IR"/>
          </a:p>
        </p:txBody>
      </p:sp>
      <p:sp>
        <p:nvSpPr>
          <p:cNvPr id="17" name="Slide Number Placeholder 5"/>
          <p:cNvSpPr>
            <a:spLocks noGrp="1"/>
          </p:cNvSpPr>
          <p:nvPr>
            <p:ph type="sldNum" sz="quarter" idx="12"/>
          </p:nvPr>
        </p:nvSpPr>
        <p:spPr>
          <a:xfrm>
            <a:off x="4343400" y="2198688"/>
            <a:ext cx="457200" cy="441325"/>
          </a:xfrm>
        </p:spPr>
        <p:txBody>
          <a:bodyPr/>
          <a:lstStyle>
            <a:lvl1pPr>
              <a:defRPr smtClean="0"/>
            </a:lvl1pPr>
          </a:lstStyle>
          <a:p>
            <a:pPr>
              <a:defRPr/>
            </a:pPr>
            <a:fld id="{CCFAEC2D-14EA-42E5-A7C4-D0C326374EB2}" type="slidenum">
              <a:rPr lang="fa-IR" altLang="en-US"/>
              <a:pPr>
                <a:defRPr/>
              </a:pPr>
              <a:t>‹#›</a:t>
            </a:fld>
            <a:endParaRPr lang="fa-IR" altLang="en-US"/>
          </a:p>
        </p:txBody>
      </p:sp>
    </p:spTree>
    <p:extLst>
      <p:ext uri="{BB962C8B-B14F-4D97-AF65-F5344CB8AC3E}">
        <p14:creationId xmlns:p14="http://schemas.microsoft.com/office/powerpoint/2010/main" val="2984703381"/>
      </p:ext>
    </p:extLst>
  </p:cSld>
  <p:clrMapOvr>
    <a:overrideClrMapping bg1="lt1" tx1="dk1" bg2="lt2" tx2="dk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5" name="Straight Connector 19"/>
          <p:cNvSpPr>
            <a:spLocks noChangeShapeType="1"/>
          </p:cNvSpPr>
          <p:nvPr/>
        </p:nvSpPr>
        <p:spPr bwMode="auto">
          <a:xfrm flipV="1">
            <a:off x="4562475" y="1576388"/>
            <a:ext cx="9525" cy="4818062"/>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fld id="{62A0AA72-2ACA-483F-AA25-5F9C1289E753}" type="datetime8">
              <a:rPr lang="fa-IR" smtClean="0"/>
              <a:t>ژانويه 16، 22</a:t>
            </a:fld>
            <a:endParaRPr lang="fa-IR"/>
          </a:p>
        </p:txBody>
      </p:sp>
      <p:sp>
        <p:nvSpPr>
          <p:cNvPr id="7" name="Footer Placeholder 5"/>
          <p:cNvSpPr>
            <a:spLocks noGrp="1"/>
          </p:cNvSpPr>
          <p:nvPr>
            <p:ph type="ftr" sz="quarter" idx="11"/>
          </p:nvPr>
        </p:nvSpPr>
        <p:spPr/>
        <p:txBody>
          <a:bodyPr/>
          <a:lstStyle>
            <a:lvl1pPr>
              <a:defRPr/>
            </a:lvl1pPr>
          </a:lstStyle>
          <a:p>
            <a:pPr>
              <a:defRPr/>
            </a:pPr>
            <a:r>
              <a:rPr lang="en-US" smtClean="0"/>
              <a:t>www.parsdigishop.sellfile.ir</a:t>
            </a:r>
            <a:endParaRPr lang="fa-IR"/>
          </a:p>
        </p:txBody>
      </p:sp>
      <p:sp>
        <p:nvSpPr>
          <p:cNvPr id="8" name="Slide Number Placeholder 6"/>
          <p:cNvSpPr>
            <a:spLocks noGrp="1"/>
          </p:cNvSpPr>
          <p:nvPr>
            <p:ph type="sldNum" sz="quarter" idx="12"/>
          </p:nvPr>
        </p:nvSpPr>
        <p:spPr/>
        <p:txBody>
          <a:bodyPr/>
          <a:lstStyle>
            <a:lvl1pPr>
              <a:defRPr smtClean="0"/>
            </a:lvl1pPr>
          </a:lstStyle>
          <a:p>
            <a:pPr>
              <a:defRPr/>
            </a:pPr>
            <a:fld id="{12EBBF1F-200F-4CC0-8D0D-6D9AF294BFB5}" type="slidenum">
              <a:rPr lang="fa-IR" altLang="en-US"/>
              <a:pPr>
                <a:defRPr/>
              </a:pPr>
              <a:t>‹#›</a:t>
            </a:fld>
            <a:endParaRPr lang="fa-IR" altLang="en-US"/>
          </a:p>
        </p:txBody>
      </p:sp>
    </p:spTree>
    <p:extLst>
      <p:ext uri="{BB962C8B-B14F-4D97-AF65-F5344CB8AC3E}">
        <p14:creationId xmlns:p14="http://schemas.microsoft.com/office/powerpoint/2010/main" val="768279610"/>
      </p:ext>
    </p:extLst>
  </p:cSld>
  <p:clrMapOvr>
    <a:overrideClrMapping bg1="lt1" tx1="dk1" bg2="lt2" tx2="dk2" accent1="accent1" accent2="accent2" accent3="accent3" accent4="accent4" accent5="accent5" accent6="accent6" hlink="hlink" folHlink="folHlink"/>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7" name="Straight Connector 19"/>
          <p:cNvSpPr>
            <a:spLocks noChangeShapeType="1"/>
          </p:cNvSpPr>
          <p:nvPr/>
        </p:nvSpPr>
        <p:spPr bwMode="auto">
          <a:xfrm flipV="1">
            <a:off x="4572000" y="2200275"/>
            <a:ext cx="0" cy="4187825"/>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 name="Rectangle 20"/>
          <p:cNvSpPr>
            <a:spLocks noChangeArrowheads="1"/>
          </p:cNvSpPr>
          <p:nvPr/>
        </p:nvSpPr>
        <p:spPr bwMode="white">
          <a:xfrm>
            <a:off x="0" y="0"/>
            <a:ext cx="9144000" cy="14478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9" name="Rectangle 21"/>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10" name="Rectangle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11" name="Rectangle 24"/>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eaLnBrk="1" hangingPunct="1">
              <a:defRPr/>
            </a:pPr>
            <a:endParaRPr lang="en-US"/>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lgn="r" rtl="1" eaLnBrk="1" hangingPunct="1">
              <a:defRPr/>
            </a:pPr>
            <a:endParaRPr lang="en-US"/>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lgn="r" rtl="1" eaLnBrk="1" hangingPunct="1">
              <a:defRPr/>
            </a:pPr>
            <a:endParaRPr lang="en-US"/>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lgn="r" rtl="1" eaLnBrk="1" hangingPunct="1">
              <a:defRPr/>
            </a:pPr>
            <a:endParaRPr lang="en-US" dirty="0"/>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eaLnBrk="1" hangingPunct="1">
              <a:defRPr/>
            </a:pPr>
            <a:endParaRPr lang="en-US"/>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eaLnBrk="1" hangingPunct="1">
              <a:defRPr/>
            </a:pPr>
            <a:endParaRPr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a:defRPr/>
            </a:pPr>
            <a:fld id="{3B519A25-EF74-4FF4-B0C5-BCFD5AD02F98}" type="datetime8">
              <a:rPr lang="fa-IR" smtClean="0"/>
              <a:t>ژانويه 16، 22</a:t>
            </a:fld>
            <a:endParaRPr lang="fa-IR"/>
          </a:p>
        </p:txBody>
      </p:sp>
      <p:sp>
        <p:nvSpPr>
          <p:cNvPr id="19" name="Footer Placeholder 7"/>
          <p:cNvSpPr>
            <a:spLocks noGrp="1"/>
          </p:cNvSpPr>
          <p:nvPr>
            <p:ph type="ftr" sz="quarter" idx="11"/>
          </p:nvPr>
        </p:nvSpPr>
        <p:spPr>
          <a:xfrm>
            <a:off x="304800" y="6410325"/>
            <a:ext cx="3581400" cy="365125"/>
          </a:xfrm>
        </p:spPr>
        <p:txBody>
          <a:bodyPr/>
          <a:lstStyle>
            <a:lvl1pPr>
              <a:defRPr/>
            </a:lvl1pPr>
          </a:lstStyle>
          <a:p>
            <a:pPr>
              <a:defRPr/>
            </a:pPr>
            <a:r>
              <a:rPr lang="en-US" smtClean="0"/>
              <a:t>www.parsdigishop.sellfile.ir</a:t>
            </a:r>
            <a:endParaRPr lang="fa-IR"/>
          </a:p>
        </p:txBody>
      </p:sp>
      <p:sp>
        <p:nvSpPr>
          <p:cNvPr id="20" name="Slide Number Placeholder 8"/>
          <p:cNvSpPr>
            <a:spLocks noGrp="1"/>
          </p:cNvSpPr>
          <p:nvPr>
            <p:ph type="sldNum" sz="quarter" idx="12"/>
          </p:nvPr>
        </p:nvSpPr>
        <p:spPr>
          <a:xfrm>
            <a:off x="4343400" y="1042988"/>
            <a:ext cx="457200" cy="441325"/>
          </a:xfrm>
        </p:spPr>
        <p:txBody>
          <a:bodyPr/>
          <a:lstStyle>
            <a:lvl1pPr>
              <a:defRPr smtClean="0"/>
            </a:lvl1pPr>
          </a:lstStyle>
          <a:p>
            <a:pPr>
              <a:defRPr/>
            </a:pPr>
            <a:fld id="{1A22C11B-01A7-4B91-B39C-4FBB0A018E26}" type="slidenum">
              <a:rPr lang="fa-IR" altLang="en-US"/>
              <a:pPr>
                <a:defRPr/>
              </a:pPr>
              <a:t>‹#›</a:t>
            </a:fld>
            <a:endParaRPr lang="fa-IR" altLang="en-US"/>
          </a:p>
        </p:txBody>
      </p:sp>
    </p:spTree>
    <p:extLst>
      <p:ext uri="{BB962C8B-B14F-4D97-AF65-F5344CB8AC3E}">
        <p14:creationId xmlns:p14="http://schemas.microsoft.com/office/powerpoint/2010/main" val="290151855"/>
      </p:ext>
    </p:extLst>
  </p:cSld>
  <p:clrMapOvr>
    <a:overrideClrMapping bg1="lt1" tx1="dk1" bg2="lt2" tx2="dk2" accent1="accent1" accent2="accent2" accent3="accent3" accent4="accent4" accent5="accent5" accent6="accent6" hlink="hlink" folHlink="folHlink"/>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2A3200F4-D671-4819-AFDC-786A7BEC3B8F}" type="datetime8">
              <a:rPr lang="fa-IR" smtClean="0"/>
              <a:t>ژانويه 16، 22</a:t>
            </a:fld>
            <a:endParaRPr lang="fa-IR"/>
          </a:p>
        </p:txBody>
      </p:sp>
      <p:sp>
        <p:nvSpPr>
          <p:cNvPr id="4" name="Footer Placeholder 3"/>
          <p:cNvSpPr>
            <a:spLocks noGrp="1"/>
          </p:cNvSpPr>
          <p:nvPr>
            <p:ph type="ftr" sz="quarter" idx="11"/>
          </p:nvPr>
        </p:nvSpPr>
        <p:spPr/>
        <p:txBody>
          <a:bodyPr/>
          <a:lstStyle>
            <a:lvl1pPr>
              <a:defRPr/>
            </a:lvl1pPr>
          </a:lstStyle>
          <a:p>
            <a:pPr>
              <a:defRPr/>
            </a:pPr>
            <a:r>
              <a:rPr lang="en-US" smtClean="0"/>
              <a:t>www.parsdigishop.sellfile.ir</a:t>
            </a:r>
            <a:endParaRPr lang="fa-IR"/>
          </a:p>
        </p:txBody>
      </p:sp>
      <p:sp>
        <p:nvSpPr>
          <p:cNvPr id="5" name="Slide Number Placeholder 4"/>
          <p:cNvSpPr>
            <a:spLocks noGrp="1"/>
          </p:cNvSpPr>
          <p:nvPr>
            <p:ph type="sldNum" sz="quarter" idx="12"/>
          </p:nvPr>
        </p:nvSpPr>
        <p:spPr>
          <a:xfrm>
            <a:off x="4343400" y="1036638"/>
            <a:ext cx="457200" cy="441325"/>
          </a:xfrm>
        </p:spPr>
        <p:txBody>
          <a:bodyPr/>
          <a:lstStyle>
            <a:lvl1pPr>
              <a:defRPr smtClean="0"/>
            </a:lvl1pPr>
          </a:lstStyle>
          <a:p>
            <a:pPr>
              <a:defRPr/>
            </a:pPr>
            <a:fld id="{7664C7DF-8401-4048-81F1-8B89325C7D46}" type="slidenum">
              <a:rPr lang="fa-IR" altLang="en-US"/>
              <a:pPr>
                <a:defRPr/>
              </a:pPr>
              <a:t>‹#›</a:t>
            </a:fld>
            <a:endParaRPr lang="fa-IR" altLang="en-US"/>
          </a:p>
        </p:txBody>
      </p:sp>
    </p:spTree>
    <p:extLst>
      <p:ext uri="{BB962C8B-B14F-4D97-AF65-F5344CB8AC3E}">
        <p14:creationId xmlns:p14="http://schemas.microsoft.com/office/powerpoint/2010/main" val="825409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11" name="Content Placeholder 10"/>
          <p:cNvSpPr>
            <a:spLocks noGrp="1"/>
          </p:cNvSpPr>
          <p:nvPr>
            <p:ph sz="half" idx="1"/>
          </p:nvPr>
        </p:nvSpPr>
        <p:spPr>
          <a:xfrm>
            <a:off x="457200" y="1524000"/>
            <a:ext cx="4059936"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524000"/>
            <a:ext cx="4059936"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fld id="{675CA231-65FF-4F18-8B3B-1B143A81C898}" type="datetime8">
              <a:rPr lang="fa-IR" smtClean="0"/>
              <a:t>ژانويه 16، 22</a:t>
            </a:fld>
            <a:endParaRPr lang="fa-IR"/>
          </a:p>
        </p:txBody>
      </p:sp>
      <p:sp>
        <p:nvSpPr>
          <p:cNvPr id="6" name="Footer Placeholder 9"/>
          <p:cNvSpPr>
            <a:spLocks noGrp="1"/>
          </p:cNvSpPr>
          <p:nvPr>
            <p:ph type="ftr" sz="quarter" idx="11"/>
          </p:nvPr>
        </p:nvSpPr>
        <p:spPr/>
        <p:txBody>
          <a:bodyPr/>
          <a:lstStyle>
            <a:lvl1pPr>
              <a:defRPr/>
            </a:lvl1pPr>
          </a:lstStyle>
          <a:p>
            <a:pPr>
              <a:defRPr/>
            </a:pPr>
            <a:r>
              <a:rPr lang="en-US" smtClean="0"/>
              <a:t>www.parsdigishop.sellfile.ir</a:t>
            </a:r>
            <a:endParaRPr lang="fa-IR"/>
          </a:p>
        </p:txBody>
      </p:sp>
      <p:sp>
        <p:nvSpPr>
          <p:cNvPr id="7" name="Slide Number Placeholder 21"/>
          <p:cNvSpPr>
            <a:spLocks noGrp="1"/>
          </p:cNvSpPr>
          <p:nvPr>
            <p:ph type="sldNum" sz="quarter" idx="12"/>
          </p:nvPr>
        </p:nvSpPr>
        <p:spPr/>
        <p:txBody>
          <a:bodyPr/>
          <a:lstStyle>
            <a:lvl1pPr>
              <a:defRPr/>
            </a:lvl1pPr>
          </a:lstStyle>
          <a:p>
            <a:pPr>
              <a:defRPr/>
            </a:pPr>
            <a:fld id="{390354A7-E082-4BC5-9DC9-9B7CB0170C13}" type="slidenum">
              <a:rPr lang="fa-IR" altLang="en-US"/>
              <a:pPr>
                <a:defRPr/>
              </a:pPr>
              <a:t>‹#›</a:t>
            </a:fld>
            <a:endParaRPr lang="fa-IR" altLang="en-US"/>
          </a:p>
        </p:txBody>
      </p:sp>
    </p:spTree>
    <p:extLst>
      <p:ext uri="{BB962C8B-B14F-4D97-AF65-F5344CB8AC3E}">
        <p14:creationId xmlns:p14="http://schemas.microsoft.com/office/powerpoint/2010/main" val="297814550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3" name="Rectangle 20"/>
          <p:cNvSpPr>
            <a:spLocks noChangeArrowheads="1"/>
          </p:cNvSpPr>
          <p:nvPr/>
        </p:nvSpPr>
        <p:spPr bwMode="white">
          <a:xfrm>
            <a:off x="0" y="0"/>
            <a:ext cx="9144000" cy="15557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4" name="Rectangle 21"/>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5" name="Rectangle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lgn="r" rtl="1" eaLnBrk="1" hangingPunct="1">
              <a:defRPr/>
            </a:pPr>
            <a:endParaRPr lang="en-US"/>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lgn="r" rtl="1" eaLnBrk="1" hangingPunct="1">
              <a:defRPr/>
            </a:pPr>
            <a:endParaRPr lang="en-US" dirty="0"/>
          </a:p>
        </p:txBody>
      </p:sp>
      <p:sp>
        <p:nvSpPr>
          <p:cNvPr id="8" name="Date Placeholder 1"/>
          <p:cNvSpPr>
            <a:spLocks noGrp="1"/>
          </p:cNvSpPr>
          <p:nvPr>
            <p:ph type="dt" sz="half" idx="10"/>
          </p:nvPr>
        </p:nvSpPr>
        <p:spPr/>
        <p:txBody>
          <a:bodyPr/>
          <a:lstStyle>
            <a:lvl1pPr>
              <a:defRPr/>
            </a:lvl1pPr>
          </a:lstStyle>
          <a:p>
            <a:pPr>
              <a:defRPr/>
            </a:pPr>
            <a:fld id="{E713905D-4131-4AB2-9EDD-42456890190E}" type="datetime8">
              <a:rPr lang="fa-IR" smtClean="0"/>
              <a:t>ژانويه 16، 22</a:t>
            </a:fld>
            <a:endParaRPr lang="fa-IR"/>
          </a:p>
        </p:txBody>
      </p:sp>
      <p:sp>
        <p:nvSpPr>
          <p:cNvPr id="9" name="Footer Placeholder 2"/>
          <p:cNvSpPr>
            <a:spLocks noGrp="1"/>
          </p:cNvSpPr>
          <p:nvPr>
            <p:ph type="ftr" sz="quarter" idx="11"/>
          </p:nvPr>
        </p:nvSpPr>
        <p:spPr/>
        <p:txBody>
          <a:bodyPr/>
          <a:lstStyle>
            <a:lvl1pPr>
              <a:defRPr/>
            </a:lvl1pPr>
          </a:lstStyle>
          <a:p>
            <a:pPr>
              <a:defRPr/>
            </a:pPr>
            <a:r>
              <a:rPr lang="en-US" smtClean="0"/>
              <a:t>www.parsdigishop.sellfile.ir</a:t>
            </a:r>
            <a:endParaRPr lang="fa-IR"/>
          </a:p>
        </p:txBody>
      </p:sp>
      <p:sp>
        <p:nvSpPr>
          <p:cNvPr id="10" name="Slide Number Placeholder 3"/>
          <p:cNvSpPr>
            <a:spLocks noGrp="1"/>
          </p:cNvSpPr>
          <p:nvPr>
            <p:ph type="sldNum" sz="quarter" idx="12"/>
          </p:nvPr>
        </p:nvSpPr>
        <p:spPr>
          <a:xfrm>
            <a:off x="4267200" y="6324600"/>
            <a:ext cx="609600" cy="441325"/>
          </a:xfrm>
        </p:spPr>
        <p:txBody>
          <a:bodyPr/>
          <a:lstStyle>
            <a:lvl1pPr>
              <a:defRPr smtClean="0">
                <a:solidFill>
                  <a:srgbClr val="FFFFFF"/>
                </a:solidFill>
              </a:defRPr>
            </a:lvl1pPr>
          </a:lstStyle>
          <a:p>
            <a:pPr>
              <a:defRPr/>
            </a:pPr>
            <a:fld id="{A46A6168-C30D-417D-8FEA-D0EAB5DBA6B9}" type="slidenum">
              <a:rPr lang="fa-IR" altLang="en-US"/>
              <a:pPr>
                <a:defRPr/>
              </a:pPr>
              <a:t>‹#›</a:t>
            </a:fld>
            <a:endParaRPr lang="fa-IR" altLang="en-US"/>
          </a:p>
        </p:txBody>
      </p:sp>
    </p:spTree>
    <p:extLst>
      <p:ext uri="{BB962C8B-B14F-4D97-AF65-F5344CB8AC3E}">
        <p14:creationId xmlns:p14="http://schemas.microsoft.com/office/powerpoint/2010/main" val="397773116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lgn="r" rtl="1" eaLnBrk="1" hangingPunct="1">
              <a:defRPr/>
            </a:pPr>
            <a:endParaRPr lang="en-US"/>
          </a:p>
        </p:txBody>
      </p:sp>
      <p:sp>
        <p:nvSpPr>
          <p:cNvPr id="6"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7" name="Rectangle 21"/>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8" name="Rectangle 23"/>
          <p:cNvSpPr>
            <a:spLocks noChangeArrowheads="1"/>
          </p:cNvSpPr>
          <p:nvPr/>
        </p:nvSpPr>
        <p:spPr bwMode="white">
          <a:xfrm>
            <a:off x="0" y="0"/>
            <a:ext cx="9144000" cy="119063"/>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9" name="Rectangle 24"/>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eaLnBrk="1" hangingPunct="1">
              <a:defRPr/>
            </a:pPr>
            <a:endParaRPr lang="en-US"/>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lgn="r" rtl="1" eaLnBrk="1" hangingPunct="1">
              <a:defRPr/>
            </a:pPr>
            <a:endParaRPr lang="en-US" dirty="0"/>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lgn="r" rtl="1" eaLnBrk="1" hangingPunct="1">
              <a:defRPr/>
            </a:pPr>
            <a:endParaRPr lang="en-US"/>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eaLnBrk="1" hangingPunct="1">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eaLnBrk="1" hangingPunct="1">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lgn="r" rtl="1" eaLnBrk="1" hangingPunct="1">
              <a:defRPr/>
            </a:pPr>
            <a:endParaRPr lang="en-US"/>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smtClean="0"/>
            </a:lvl1pPr>
          </a:lstStyle>
          <a:p>
            <a:pPr>
              <a:defRPr/>
            </a:pPr>
            <a:fld id="{A5E303B8-2EFD-4763-BBA3-6F0BDA8C4CD3}" type="slidenum">
              <a:rPr lang="fa-IR" altLang="en-US"/>
              <a:pPr>
                <a:defRPr/>
              </a:pPr>
              <a:t>‹#›</a:t>
            </a:fld>
            <a:endParaRPr lang="fa-IR" altLang="en-US"/>
          </a:p>
        </p:txBody>
      </p:sp>
      <p:sp>
        <p:nvSpPr>
          <p:cNvPr id="17" name="Date Placeholder 4"/>
          <p:cNvSpPr>
            <a:spLocks noGrp="1"/>
          </p:cNvSpPr>
          <p:nvPr>
            <p:ph type="dt" sz="half" idx="11"/>
          </p:nvPr>
        </p:nvSpPr>
        <p:spPr/>
        <p:txBody>
          <a:bodyPr/>
          <a:lstStyle>
            <a:lvl1pPr>
              <a:defRPr/>
            </a:lvl1pPr>
          </a:lstStyle>
          <a:p>
            <a:pPr>
              <a:defRPr/>
            </a:pPr>
            <a:fld id="{295CEE5D-F5A4-4590-AB88-CAFC29F15725}" type="datetime8">
              <a:rPr lang="fa-IR" smtClean="0"/>
              <a:t>ژانويه 16، 22</a:t>
            </a:fld>
            <a:endParaRPr lang="fa-IR"/>
          </a:p>
        </p:txBody>
      </p:sp>
      <p:sp>
        <p:nvSpPr>
          <p:cNvPr id="18" name="Footer Placeholder 5"/>
          <p:cNvSpPr>
            <a:spLocks noGrp="1"/>
          </p:cNvSpPr>
          <p:nvPr>
            <p:ph type="ftr" sz="quarter" idx="12"/>
          </p:nvPr>
        </p:nvSpPr>
        <p:spPr>
          <a:xfrm>
            <a:off x="301625" y="6410325"/>
            <a:ext cx="3382963" cy="366713"/>
          </a:xfrm>
        </p:spPr>
        <p:txBody>
          <a:bodyPr/>
          <a:lstStyle>
            <a:lvl1pPr>
              <a:defRPr/>
            </a:lvl1pPr>
          </a:lstStyle>
          <a:p>
            <a:pPr>
              <a:defRPr/>
            </a:pPr>
            <a:r>
              <a:rPr lang="en-US" smtClean="0"/>
              <a:t>www.parsdigishop.sellfile.ir</a:t>
            </a:r>
            <a:endParaRPr lang="fa-IR"/>
          </a:p>
        </p:txBody>
      </p:sp>
    </p:spTree>
    <p:extLst>
      <p:ext uri="{BB962C8B-B14F-4D97-AF65-F5344CB8AC3E}">
        <p14:creationId xmlns:p14="http://schemas.microsoft.com/office/powerpoint/2010/main" val="3467291237"/>
      </p:ext>
    </p:extLst>
  </p:cSld>
  <p:clrMapOvr>
    <a:overrideClrMapping bg1="lt1" tx1="dk1" bg2="lt2" tx2="dk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lgn="r" rtl="1" eaLnBrk="1" hangingPunct="1">
              <a:defRPr/>
            </a:pPr>
            <a:endParaRPr lang="en-US"/>
          </a:p>
        </p:txBody>
      </p:sp>
      <p:sp>
        <p:nvSpPr>
          <p:cNvPr id="6"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7" name="Rectangle 21"/>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8" name="Rectangle 23"/>
          <p:cNvSpPr>
            <a:spLocks noChangeArrowheads="1"/>
          </p:cNvSpPr>
          <p:nvPr/>
        </p:nvSpPr>
        <p:spPr bwMode="white">
          <a:xfrm>
            <a:off x="0" y="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9" name="Rectangle 24"/>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lgn="r" rtl="1" eaLnBrk="1" hangingPunct="1">
              <a:defRPr/>
            </a:pPr>
            <a:endParaRPr lang="en-US"/>
          </a:p>
        </p:txBody>
      </p:sp>
      <p:sp>
        <p:nvSpPr>
          <p:cNvPr id="11" name="Rectangle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eaLnBrk="1" hangingPunct="1">
              <a:defRPr/>
            </a:pPr>
            <a:endParaRPr lang="en-US"/>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lgn="r" rtl="1" eaLnBrk="1" hangingPunct="1">
              <a:defRPr/>
            </a:pPr>
            <a:endParaRPr lang="en-US" dirty="0"/>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eaLnBrk="1" hangingPunct="1">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eaLnBrk="1" hangingPunct="1">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lgn="r" rtl="1" eaLnBrk="1" hangingPunct="1">
              <a:defRPr/>
            </a:pPr>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smtClean="0"/>
            </a:lvl1pPr>
          </a:lstStyle>
          <a:p>
            <a:pPr>
              <a:defRPr/>
            </a:pPr>
            <a:fld id="{44F16161-817D-49BC-882C-7890C17A0BE8}" type="slidenum">
              <a:rPr lang="fa-IR" altLang="en-US"/>
              <a:pPr>
                <a:defRPr/>
              </a:pPr>
              <a:t>‹#›</a:t>
            </a:fld>
            <a:endParaRPr lang="fa-IR" altLang="en-US"/>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a:defRPr/>
            </a:pPr>
            <a:fld id="{2AECAA3D-0BAC-4BD7-9CB5-5BBB61050F6C}" type="datetime8">
              <a:rPr lang="fa-IR" smtClean="0"/>
              <a:t>ژانويه 16، 22</a:t>
            </a:fld>
            <a:endParaRPr lang="fa-IR"/>
          </a:p>
        </p:txBody>
      </p:sp>
      <p:sp>
        <p:nvSpPr>
          <p:cNvPr id="18" name="Footer Placeholder 5"/>
          <p:cNvSpPr>
            <a:spLocks noGrp="1"/>
          </p:cNvSpPr>
          <p:nvPr>
            <p:ph type="ftr" sz="quarter" idx="12"/>
          </p:nvPr>
        </p:nvSpPr>
        <p:spPr>
          <a:xfrm>
            <a:off x="301625" y="6410325"/>
            <a:ext cx="3584575" cy="366713"/>
          </a:xfrm>
        </p:spPr>
        <p:txBody>
          <a:bodyPr/>
          <a:lstStyle>
            <a:lvl1pPr>
              <a:defRPr/>
            </a:lvl1pPr>
          </a:lstStyle>
          <a:p>
            <a:pPr>
              <a:defRPr/>
            </a:pPr>
            <a:r>
              <a:rPr lang="en-US" smtClean="0"/>
              <a:t>www.parsdigishop.sellfile.ir</a:t>
            </a:r>
            <a:endParaRPr lang="fa-IR"/>
          </a:p>
        </p:txBody>
      </p:sp>
    </p:spTree>
    <p:extLst>
      <p:ext uri="{BB962C8B-B14F-4D97-AF65-F5344CB8AC3E}">
        <p14:creationId xmlns:p14="http://schemas.microsoft.com/office/powerpoint/2010/main" val="217859564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9CC9D31-83F8-4857-8948-921D5D93E0AF}" type="datetime8">
              <a:rPr lang="fa-IR" smtClean="0"/>
              <a:t>ژانويه 16، 22</a:t>
            </a:fld>
            <a:endParaRPr lang="fa-IR"/>
          </a:p>
        </p:txBody>
      </p:sp>
      <p:sp>
        <p:nvSpPr>
          <p:cNvPr id="5" name="Footer Placeholder 4"/>
          <p:cNvSpPr>
            <a:spLocks noGrp="1"/>
          </p:cNvSpPr>
          <p:nvPr>
            <p:ph type="ftr" sz="quarter" idx="11"/>
          </p:nvPr>
        </p:nvSpPr>
        <p:spPr/>
        <p:txBody>
          <a:bodyPr/>
          <a:lstStyle>
            <a:lvl1pPr>
              <a:defRPr/>
            </a:lvl1pPr>
          </a:lstStyle>
          <a:p>
            <a:pPr>
              <a:defRPr/>
            </a:pPr>
            <a:r>
              <a:rPr lang="en-US" smtClean="0"/>
              <a:t>www.parsdigishop.sellfile.ir</a:t>
            </a:r>
            <a:endParaRPr lang="fa-IR"/>
          </a:p>
        </p:txBody>
      </p:sp>
      <p:sp>
        <p:nvSpPr>
          <p:cNvPr id="6" name="Slide Number Placeholder 5"/>
          <p:cNvSpPr>
            <a:spLocks noGrp="1"/>
          </p:cNvSpPr>
          <p:nvPr>
            <p:ph type="sldNum" sz="quarter" idx="12"/>
          </p:nvPr>
        </p:nvSpPr>
        <p:spPr/>
        <p:txBody>
          <a:bodyPr/>
          <a:lstStyle>
            <a:lvl1pPr>
              <a:defRPr smtClean="0"/>
            </a:lvl1pPr>
          </a:lstStyle>
          <a:p>
            <a:pPr>
              <a:defRPr/>
            </a:pPr>
            <a:fld id="{AF47C71C-A286-49A5-8E82-9F93860833D0}" type="slidenum">
              <a:rPr lang="fa-IR" altLang="en-US"/>
              <a:pPr>
                <a:defRPr/>
              </a:pPr>
              <a:t>‹#›</a:t>
            </a:fld>
            <a:endParaRPr lang="fa-IR" altLang="en-US"/>
          </a:p>
        </p:txBody>
      </p:sp>
    </p:spTree>
    <p:extLst>
      <p:ext uri="{BB962C8B-B14F-4D97-AF65-F5344CB8AC3E}">
        <p14:creationId xmlns:p14="http://schemas.microsoft.com/office/powerpoint/2010/main" val="596569459"/>
      </p:ext>
    </p:extLst>
  </p:cSld>
  <p:clrMapOvr>
    <a:overrideClrMapping bg1="lt1" tx1="dk1" bg2="lt2" tx2="dk2" accent1="accent1" accent2="accent2" accent3="accent3" accent4="accent4" accent5="accent5" accent6="accent6" hlink="hlink" folHlink="folHlink"/>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5" name="Rectangle 20"/>
          <p:cNvSpPr>
            <a:spLocks noChangeArrowheads="1"/>
          </p:cNvSpPr>
          <p:nvPr/>
        </p:nvSpPr>
        <p:spPr bwMode="white">
          <a:xfrm>
            <a:off x="7010400" y="0"/>
            <a:ext cx="21336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6" name="Rectangle 21"/>
          <p:cNvSpPr>
            <a:spLocks noChangeArrowheads="1"/>
          </p:cNvSpPr>
          <p:nvPr/>
        </p:nvSpPr>
        <p:spPr bwMode="white">
          <a:xfrm>
            <a:off x="0" y="0"/>
            <a:ext cx="9144000" cy="15557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7" name="Rectangle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lgn="r" rtl="1" eaLnBrk="1" hangingPunct="1">
              <a:defRPr/>
            </a:pPr>
            <a:endParaRPr lang="en-US"/>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lgn="r" rtl="1" eaLnBrk="1" hangingPunct="1">
              <a:defRPr/>
            </a:pPr>
            <a:endParaRPr lang="en-US" dirty="0"/>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lgn="r" rtl="1" eaLnBrk="1" hangingPunct="1">
              <a:defRPr/>
            </a:pPr>
            <a:endParaRPr lang="en-US"/>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eaLnBrk="1" hangingPunct="1">
              <a:defRPr/>
            </a:pPr>
            <a:endParaRPr lang="en-US"/>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eaLnBrk="1" hangingPunct="1">
              <a:defRPr/>
            </a:pPr>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smtClean="0"/>
            </a:lvl1pPr>
          </a:lstStyle>
          <a:p>
            <a:pPr>
              <a:defRPr/>
            </a:pPr>
            <a:fld id="{67328C29-81CA-4928-B216-49EC06F91CFE}" type="slidenum">
              <a:rPr lang="fa-IR" altLang="en-US"/>
              <a:pPr>
                <a:defRPr/>
              </a:pPr>
              <a:t>‹#›</a:t>
            </a:fld>
            <a:endParaRPr lang="fa-IR" altLang="en-US"/>
          </a:p>
        </p:txBody>
      </p:sp>
      <p:sp>
        <p:nvSpPr>
          <p:cNvPr id="14" name="Date Placeholder 3"/>
          <p:cNvSpPr>
            <a:spLocks noGrp="1"/>
          </p:cNvSpPr>
          <p:nvPr>
            <p:ph type="dt" sz="half" idx="11"/>
          </p:nvPr>
        </p:nvSpPr>
        <p:spPr/>
        <p:txBody>
          <a:bodyPr/>
          <a:lstStyle>
            <a:lvl1pPr>
              <a:defRPr/>
            </a:lvl1pPr>
          </a:lstStyle>
          <a:p>
            <a:pPr>
              <a:defRPr/>
            </a:pPr>
            <a:fld id="{D33FCC4D-B35B-41B9-ADD9-406CA739E637}" type="datetime8">
              <a:rPr lang="fa-IR" smtClean="0"/>
              <a:t>ژانويه 16، 22</a:t>
            </a:fld>
            <a:endParaRPr lang="fa-IR"/>
          </a:p>
        </p:txBody>
      </p:sp>
      <p:sp>
        <p:nvSpPr>
          <p:cNvPr id="15" name="Footer Placeholder 4"/>
          <p:cNvSpPr>
            <a:spLocks noGrp="1"/>
          </p:cNvSpPr>
          <p:nvPr>
            <p:ph type="ftr" sz="quarter" idx="12"/>
          </p:nvPr>
        </p:nvSpPr>
        <p:spPr/>
        <p:txBody>
          <a:bodyPr/>
          <a:lstStyle>
            <a:lvl1pPr>
              <a:defRPr/>
            </a:lvl1pPr>
          </a:lstStyle>
          <a:p>
            <a:pPr>
              <a:defRPr/>
            </a:pPr>
            <a:r>
              <a:rPr lang="en-US" smtClean="0"/>
              <a:t>www.parsdigishop.sellfile.ir</a:t>
            </a:r>
            <a:endParaRPr lang="fa-IR"/>
          </a:p>
        </p:txBody>
      </p:sp>
    </p:spTree>
    <p:extLst>
      <p:ext uri="{BB962C8B-B14F-4D97-AF65-F5344CB8AC3E}">
        <p14:creationId xmlns:p14="http://schemas.microsoft.com/office/powerpoint/2010/main" val="3007193125"/>
      </p:ext>
    </p:extLst>
  </p:cSld>
  <p:clrMapOvr>
    <a:overrideClrMapping bg1="lt1" tx1="dk1" bg2="lt2" tx2="dk2" accent1="accent1" accent2="accent2" accent3="accent3" accent4="accent4" accent5="accent5" accent6="accent6" hlink="hlink" folHlink="folHlink"/>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96D269E2-C038-47B7-B6D7-E1041F07D9BE}" type="datetime8">
              <a:rPr lang="fa-IR" smtClean="0"/>
              <a:t>ژانويه 16، 22</a:t>
            </a:fld>
            <a:endParaRPr lang="fa-IR"/>
          </a:p>
        </p:txBody>
      </p:sp>
      <p:sp>
        <p:nvSpPr>
          <p:cNvPr id="5" name="Footer Placeholder 18"/>
          <p:cNvSpPr>
            <a:spLocks noGrp="1"/>
          </p:cNvSpPr>
          <p:nvPr>
            <p:ph type="ftr" sz="quarter" idx="11"/>
          </p:nvPr>
        </p:nvSpPr>
        <p:spPr/>
        <p:txBody>
          <a:bodyPr/>
          <a:lstStyle>
            <a:lvl1pPr>
              <a:defRPr/>
            </a:lvl1pPr>
          </a:lstStyle>
          <a:p>
            <a:pPr>
              <a:defRPr/>
            </a:pPr>
            <a:r>
              <a:rPr lang="en-US" smtClean="0"/>
              <a:t>www.parsdigishop.sellfile.ir</a:t>
            </a:r>
            <a:endParaRPr lang="fa-IR"/>
          </a:p>
        </p:txBody>
      </p:sp>
      <p:sp>
        <p:nvSpPr>
          <p:cNvPr id="6" name="Slide Number Placeholder 26"/>
          <p:cNvSpPr>
            <a:spLocks noGrp="1"/>
          </p:cNvSpPr>
          <p:nvPr>
            <p:ph type="sldNum" sz="quarter" idx="12"/>
          </p:nvPr>
        </p:nvSpPr>
        <p:spPr/>
        <p:txBody>
          <a:bodyPr/>
          <a:lstStyle>
            <a:lvl1pPr>
              <a:defRPr smtClean="0">
                <a:solidFill>
                  <a:srgbClr val="D1EAEE"/>
                </a:solidFill>
              </a:defRPr>
            </a:lvl1pPr>
          </a:lstStyle>
          <a:p>
            <a:pPr>
              <a:defRPr/>
            </a:pPr>
            <a:fld id="{5DF7D5F3-EAD1-4016-99E5-79EE92CA9330}" type="slidenum">
              <a:rPr lang="fa-IR" altLang="en-US"/>
              <a:pPr>
                <a:defRPr/>
              </a:pPr>
              <a:t>‹#›</a:t>
            </a:fld>
            <a:endParaRPr lang="fa-IR" altLang="en-US"/>
          </a:p>
        </p:txBody>
      </p:sp>
    </p:spTree>
    <p:extLst>
      <p:ext uri="{BB962C8B-B14F-4D97-AF65-F5344CB8AC3E}">
        <p14:creationId xmlns:p14="http://schemas.microsoft.com/office/powerpoint/2010/main" val="1011084882"/>
      </p:ext>
    </p:extLst>
  </p:cSld>
  <p:clrMapOvr>
    <a:overrideClrMapping bg1="dk1" tx1="lt1" bg2="dk2" tx2="lt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697779AF-C63F-4BE7-ADB1-7CCDBF03B57F}" type="datetime8">
              <a:rPr lang="fa-IR" smtClean="0"/>
              <a:t>ژانويه 16، 22</a:t>
            </a:fld>
            <a:endParaRPr lang="fa-IR"/>
          </a:p>
        </p:txBody>
      </p:sp>
      <p:sp>
        <p:nvSpPr>
          <p:cNvPr id="5" name="Footer Placeholder 21"/>
          <p:cNvSpPr>
            <a:spLocks noGrp="1"/>
          </p:cNvSpPr>
          <p:nvPr>
            <p:ph type="ftr" sz="quarter" idx="11"/>
          </p:nvPr>
        </p:nvSpPr>
        <p:spPr/>
        <p:txBody>
          <a:bodyPr/>
          <a:lstStyle>
            <a:lvl1pPr>
              <a:defRPr/>
            </a:lvl1pPr>
          </a:lstStyle>
          <a:p>
            <a:pPr>
              <a:defRPr/>
            </a:pPr>
            <a:r>
              <a:rPr lang="en-US" smtClean="0"/>
              <a:t>www.parsdigishop.sellfile.ir</a:t>
            </a:r>
            <a:endParaRPr lang="fa-IR"/>
          </a:p>
        </p:txBody>
      </p:sp>
      <p:sp>
        <p:nvSpPr>
          <p:cNvPr id="6" name="Slide Number Placeholder 17"/>
          <p:cNvSpPr>
            <a:spLocks noGrp="1"/>
          </p:cNvSpPr>
          <p:nvPr>
            <p:ph type="sldNum" sz="quarter" idx="12"/>
          </p:nvPr>
        </p:nvSpPr>
        <p:spPr/>
        <p:txBody>
          <a:bodyPr/>
          <a:lstStyle>
            <a:lvl1pPr>
              <a:defRPr/>
            </a:lvl1pPr>
          </a:lstStyle>
          <a:p>
            <a:pPr>
              <a:defRPr/>
            </a:pPr>
            <a:fld id="{313A8D87-8E8F-4795-A771-610660C825E3}" type="slidenum">
              <a:rPr lang="fa-IR" altLang="en-US"/>
              <a:pPr>
                <a:defRPr/>
              </a:pPr>
              <a:t>‹#›</a:t>
            </a:fld>
            <a:endParaRPr lang="fa-IR" altLang="en-US"/>
          </a:p>
        </p:txBody>
      </p:sp>
    </p:spTree>
    <p:extLst>
      <p:ext uri="{BB962C8B-B14F-4D97-AF65-F5344CB8AC3E}">
        <p14:creationId xmlns:p14="http://schemas.microsoft.com/office/powerpoint/2010/main" val="52856634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240C56C-4A88-40C0-83B4-8487E21547AF}" type="datetime8">
              <a:rPr lang="fa-IR" smtClean="0"/>
              <a:t>ژانويه 16، 22</a:t>
            </a:fld>
            <a:endParaRPr lang="fa-IR"/>
          </a:p>
        </p:txBody>
      </p:sp>
      <p:sp>
        <p:nvSpPr>
          <p:cNvPr id="5" name="Footer Placeholder 4"/>
          <p:cNvSpPr>
            <a:spLocks noGrp="1"/>
          </p:cNvSpPr>
          <p:nvPr>
            <p:ph type="ftr" sz="quarter" idx="11"/>
          </p:nvPr>
        </p:nvSpPr>
        <p:spPr/>
        <p:txBody>
          <a:bodyPr/>
          <a:lstStyle>
            <a:lvl1pPr>
              <a:defRPr/>
            </a:lvl1pPr>
          </a:lstStyle>
          <a:p>
            <a:pPr>
              <a:defRPr/>
            </a:pPr>
            <a:r>
              <a:rPr lang="en-US" smtClean="0"/>
              <a:t>www.parsdigishop.sellfile.ir</a:t>
            </a:r>
            <a:endParaRPr lang="fa-IR"/>
          </a:p>
        </p:txBody>
      </p:sp>
      <p:sp>
        <p:nvSpPr>
          <p:cNvPr id="6" name="Slide Number Placeholder 5"/>
          <p:cNvSpPr>
            <a:spLocks noGrp="1"/>
          </p:cNvSpPr>
          <p:nvPr>
            <p:ph type="sldNum" sz="quarter" idx="12"/>
          </p:nvPr>
        </p:nvSpPr>
        <p:spPr/>
        <p:txBody>
          <a:bodyPr/>
          <a:lstStyle>
            <a:lvl1pPr>
              <a:defRPr smtClean="0">
                <a:solidFill>
                  <a:srgbClr val="D1EAEE"/>
                </a:solidFill>
              </a:defRPr>
            </a:lvl1pPr>
          </a:lstStyle>
          <a:p>
            <a:pPr>
              <a:defRPr/>
            </a:pPr>
            <a:fld id="{6EF792B8-C205-431B-AB58-70699CD3CB11}" type="slidenum">
              <a:rPr lang="fa-IR" altLang="en-US"/>
              <a:pPr>
                <a:defRPr/>
              </a:pPr>
              <a:t>‹#›</a:t>
            </a:fld>
            <a:endParaRPr lang="fa-IR" altLang="en-US"/>
          </a:p>
        </p:txBody>
      </p:sp>
    </p:spTree>
    <p:extLst>
      <p:ext uri="{BB962C8B-B14F-4D97-AF65-F5344CB8AC3E}">
        <p14:creationId xmlns:p14="http://schemas.microsoft.com/office/powerpoint/2010/main" val="800113261"/>
      </p:ext>
    </p:extLst>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28675636-0261-4660-8248-B1086D64D147}" type="datetime8">
              <a:rPr lang="fa-IR" smtClean="0"/>
              <a:t>ژانويه 16، 22</a:t>
            </a:fld>
            <a:endParaRPr lang="fa-IR"/>
          </a:p>
        </p:txBody>
      </p:sp>
      <p:sp>
        <p:nvSpPr>
          <p:cNvPr id="6" name="Footer Placeholder 21"/>
          <p:cNvSpPr>
            <a:spLocks noGrp="1"/>
          </p:cNvSpPr>
          <p:nvPr>
            <p:ph type="ftr" sz="quarter" idx="11"/>
          </p:nvPr>
        </p:nvSpPr>
        <p:spPr/>
        <p:txBody>
          <a:bodyPr/>
          <a:lstStyle>
            <a:lvl1pPr>
              <a:defRPr/>
            </a:lvl1pPr>
          </a:lstStyle>
          <a:p>
            <a:pPr>
              <a:defRPr/>
            </a:pPr>
            <a:r>
              <a:rPr lang="en-US" smtClean="0"/>
              <a:t>www.parsdigishop.sellfile.ir</a:t>
            </a:r>
            <a:endParaRPr lang="fa-IR"/>
          </a:p>
        </p:txBody>
      </p:sp>
      <p:sp>
        <p:nvSpPr>
          <p:cNvPr id="7" name="Slide Number Placeholder 17"/>
          <p:cNvSpPr>
            <a:spLocks noGrp="1"/>
          </p:cNvSpPr>
          <p:nvPr>
            <p:ph type="sldNum" sz="quarter" idx="12"/>
          </p:nvPr>
        </p:nvSpPr>
        <p:spPr/>
        <p:txBody>
          <a:bodyPr/>
          <a:lstStyle>
            <a:lvl1pPr>
              <a:defRPr/>
            </a:lvl1pPr>
          </a:lstStyle>
          <a:p>
            <a:pPr>
              <a:defRPr/>
            </a:pPr>
            <a:fld id="{699212AB-F9DD-4986-B7BD-6BD447812C10}" type="slidenum">
              <a:rPr lang="fa-IR" altLang="en-US"/>
              <a:pPr>
                <a:defRPr/>
              </a:pPr>
              <a:t>‹#›</a:t>
            </a:fld>
            <a:endParaRPr lang="fa-IR" altLang="en-US"/>
          </a:p>
        </p:txBody>
      </p:sp>
    </p:spTree>
    <p:extLst>
      <p:ext uri="{BB962C8B-B14F-4D97-AF65-F5344CB8AC3E}">
        <p14:creationId xmlns:p14="http://schemas.microsoft.com/office/powerpoint/2010/main" val="256098761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09CD7055-2496-4B58-B196-B86B563BC8FD}" type="datetime8">
              <a:rPr lang="fa-IR" smtClean="0"/>
              <a:t>ژانويه 16، 22</a:t>
            </a:fld>
            <a:endParaRPr lang="fa-IR"/>
          </a:p>
        </p:txBody>
      </p:sp>
      <p:sp>
        <p:nvSpPr>
          <p:cNvPr id="8" name="Footer Placeholder 21"/>
          <p:cNvSpPr>
            <a:spLocks noGrp="1"/>
          </p:cNvSpPr>
          <p:nvPr>
            <p:ph type="ftr" sz="quarter" idx="11"/>
          </p:nvPr>
        </p:nvSpPr>
        <p:spPr/>
        <p:txBody>
          <a:bodyPr/>
          <a:lstStyle>
            <a:lvl1pPr>
              <a:defRPr/>
            </a:lvl1pPr>
          </a:lstStyle>
          <a:p>
            <a:pPr>
              <a:defRPr/>
            </a:pPr>
            <a:r>
              <a:rPr lang="en-US" smtClean="0"/>
              <a:t>www.parsdigishop.sellfile.ir</a:t>
            </a:r>
            <a:endParaRPr lang="fa-IR"/>
          </a:p>
        </p:txBody>
      </p:sp>
      <p:sp>
        <p:nvSpPr>
          <p:cNvPr id="9" name="Slide Number Placeholder 17"/>
          <p:cNvSpPr>
            <a:spLocks noGrp="1"/>
          </p:cNvSpPr>
          <p:nvPr>
            <p:ph type="sldNum" sz="quarter" idx="12"/>
          </p:nvPr>
        </p:nvSpPr>
        <p:spPr/>
        <p:txBody>
          <a:bodyPr/>
          <a:lstStyle>
            <a:lvl1pPr>
              <a:defRPr/>
            </a:lvl1pPr>
          </a:lstStyle>
          <a:p>
            <a:pPr>
              <a:defRPr/>
            </a:pPr>
            <a:fld id="{D5B6A317-F87D-4B9F-B7B3-601F8B5BA40D}" type="slidenum">
              <a:rPr lang="fa-IR" altLang="en-US"/>
              <a:pPr>
                <a:defRPr/>
              </a:pPr>
              <a:t>‹#›</a:t>
            </a:fld>
            <a:endParaRPr lang="fa-IR" altLang="en-US"/>
          </a:p>
        </p:txBody>
      </p:sp>
    </p:spTree>
    <p:extLst>
      <p:ext uri="{BB962C8B-B14F-4D97-AF65-F5344CB8AC3E}">
        <p14:creationId xmlns:p14="http://schemas.microsoft.com/office/powerpoint/2010/main" val="2872641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563563" y="2179638"/>
            <a:ext cx="3748087"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754563" y="2179638"/>
            <a:ext cx="3749675"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4" name="Content Placeholder 33"/>
          <p:cNvSpPr>
            <a:spLocks noGrp="1"/>
          </p:cNvSpPr>
          <p:nvPr>
            <p:ph sz="quarter" idx="4"/>
          </p:nvPr>
        </p:nvSpPr>
        <p:spPr>
          <a:xfrm>
            <a:off x="4649788" y="2201896"/>
            <a:ext cx="4038600"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457200" y="155448"/>
            <a:ext cx="8229600" cy="1143000"/>
          </a:xfrm>
        </p:spPr>
        <p:txBody>
          <a:bodyPr/>
          <a:lstStyle>
            <a:lvl1pPr>
              <a:defRPr/>
            </a:lvl1pPr>
          </a:lstStyle>
          <a:p>
            <a:r>
              <a:rPr lang="en-US" smtClean="0"/>
              <a:t>Click to edit Master title style</a:t>
            </a:r>
            <a:endParaRPr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9" name="Slide Number Placeholder 8"/>
          <p:cNvSpPr>
            <a:spLocks noGrp="1"/>
          </p:cNvSpPr>
          <p:nvPr>
            <p:ph type="sldNum" sz="quarter" idx="10"/>
          </p:nvPr>
        </p:nvSpPr>
        <p:spPr/>
        <p:txBody>
          <a:bodyPr/>
          <a:lstStyle>
            <a:lvl1pPr>
              <a:defRPr smtClean="0"/>
            </a:lvl1pPr>
          </a:lstStyle>
          <a:p>
            <a:pPr>
              <a:defRPr/>
            </a:pPr>
            <a:fld id="{E3C9BFE7-406C-4F71-BF36-26308CFE14C0}" type="slidenum">
              <a:rPr lang="fa-IR" altLang="en-US"/>
              <a:pPr>
                <a:defRPr/>
              </a:pPr>
              <a:t>‹#›</a:t>
            </a:fld>
            <a:endParaRPr lang="fa-IR" altLang="en-US"/>
          </a:p>
        </p:txBody>
      </p:sp>
      <p:sp>
        <p:nvSpPr>
          <p:cNvPr id="10" name="Footer Placeholder 7"/>
          <p:cNvSpPr>
            <a:spLocks noGrp="1"/>
          </p:cNvSpPr>
          <p:nvPr>
            <p:ph type="ftr" sz="quarter" idx="11"/>
          </p:nvPr>
        </p:nvSpPr>
        <p:spPr/>
        <p:txBody>
          <a:bodyPr/>
          <a:lstStyle>
            <a:lvl1pPr>
              <a:defRPr/>
            </a:lvl1pPr>
          </a:lstStyle>
          <a:p>
            <a:pPr>
              <a:defRPr/>
            </a:pPr>
            <a:r>
              <a:rPr lang="en-US" smtClean="0"/>
              <a:t>www.parsdigishop.sellfile.ir</a:t>
            </a:r>
            <a:endParaRPr lang="fa-IR"/>
          </a:p>
        </p:txBody>
      </p:sp>
      <p:sp>
        <p:nvSpPr>
          <p:cNvPr id="11" name="Date Placeholder 6"/>
          <p:cNvSpPr>
            <a:spLocks noGrp="1"/>
          </p:cNvSpPr>
          <p:nvPr>
            <p:ph type="dt" sz="half" idx="12"/>
          </p:nvPr>
        </p:nvSpPr>
        <p:spPr/>
        <p:txBody>
          <a:bodyPr/>
          <a:lstStyle>
            <a:lvl1pPr>
              <a:defRPr/>
            </a:lvl1pPr>
          </a:lstStyle>
          <a:p>
            <a:pPr>
              <a:defRPr/>
            </a:pPr>
            <a:fld id="{5C373037-27AC-401A-989A-9C0EFFFBC4B0}" type="datetime8">
              <a:rPr lang="fa-IR" smtClean="0"/>
              <a:t>ژانويه 16، 22</a:t>
            </a:fld>
            <a:endParaRPr lang="fa-IR"/>
          </a:p>
        </p:txBody>
      </p:sp>
    </p:spTree>
    <p:extLst>
      <p:ext uri="{BB962C8B-B14F-4D97-AF65-F5344CB8AC3E}">
        <p14:creationId xmlns:p14="http://schemas.microsoft.com/office/powerpoint/2010/main" val="202710373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BD4F9468-C99D-4AFD-BB9F-E0D62B7586BE}" type="datetime8">
              <a:rPr lang="fa-IR" smtClean="0"/>
              <a:t>ژانويه 16، 22</a:t>
            </a:fld>
            <a:endParaRPr lang="fa-IR"/>
          </a:p>
        </p:txBody>
      </p:sp>
      <p:sp>
        <p:nvSpPr>
          <p:cNvPr id="4" name="Footer Placeholder 21"/>
          <p:cNvSpPr>
            <a:spLocks noGrp="1"/>
          </p:cNvSpPr>
          <p:nvPr>
            <p:ph type="ftr" sz="quarter" idx="11"/>
          </p:nvPr>
        </p:nvSpPr>
        <p:spPr/>
        <p:txBody>
          <a:bodyPr/>
          <a:lstStyle>
            <a:lvl1pPr>
              <a:defRPr/>
            </a:lvl1pPr>
          </a:lstStyle>
          <a:p>
            <a:pPr>
              <a:defRPr/>
            </a:pPr>
            <a:r>
              <a:rPr lang="en-US" smtClean="0"/>
              <a:t>www.parsdigishop.sellfile.ir</a:t>
            </a:r>
            <a:endParaRPr lang="fa-IR"/>
          </a:p>
        </p:txBody>
      </p:sp>
      <p:sp>
        <p:nvSpPr>
          <p:cNvPr id="5" name="Slide Number Placeholder 17"/>
          <p:cNvSpPr>
            <a:spLocks noGrp="1"/>
          </p:cNvSpPr>
          <p:nvPr>
            <p:ph type="sldNum" sz="quarter" idx="12"/>
          </p:nvPr>
        </p:nvSpPr>
        <p:spPr/>
        <p:txBody>
          <a:bodyPr/>
          <a:lstStyle>
            <a:lvl1pPr>
              <a:defRPr/>
            </a:lvl1pPr>
          </a:lstStyle>
          <a:p>
            <a:pPr>
              <a:defRPr/>
            </a:pPr>
            <a:fld id="{473B2E19-13BB-4C14-9417-3195F1496870}" type="slidenum">
              <a:rPr lang="fa-IR" altLang="en-US"/>
              <a:pPr>
                <a:defRPr/>
              </a:pPr>
              <a:t>‹#›</a:t>
            </a:fld>
            <a:endParaRPr lang="fa-IR" altLang="en-US"/>
          </a:p>
        </p:txBody>
      </p:sp>
    </p:spTree>
    <p:extLst>
      <p:ext uri="{BB962C8B-B14F-4D97-AF65-F5344CB8AC3E}">
        <p14:creationId xmlns:p14="http://schemas.microsoft.com/office/powerpoint/2010/main" val="312971222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48CE3CE3-025A-4961-A6F3-B521EC17117E}" type="datetime8">
              <a:rPr lang="fa-IR" smtClean="0"/>
              <a:t>ژانويه 16، 22</a:t>
            </a:fld>
            <a:endParaRPr lang="fa-IR"/>
          </a:p>
        </p:txBody>
      </p:sp>
      <p:sp>
        <p:nvSpPr>
          <p:cNvPr id="3" name="Footer Placeholder 21"/>
          <p:cNvSpPr>
            <a:spLocks noGrp="1"/>
          </p:cNvSpPr>
          <p:nvPr>
            <p:ph type="ftr" sz="quarter" idx="11"/>
          </p:nvPr>
        </p:nvSpPr>
        <p:spPr/>
        <p:txBody>
          <a:bodyPr/>
          <a:lstStyle>
            <a:lvl1pPr>
              <a:defRPr/>
            </a:lvl1pPr>
          </a:lstStyle>
          <a:p>
            <a:pPr>
              <a:defRPr/>
            </a:pPr>
            <a:r>
              <a:rPr lang="en-US" smtClean="0"/>
              <a:t>www.parsdigishop.sellfile.ir</a:t>
            </a:r>
            <a:endParaRPr lang="fa-IR"/>
          </a:p>
        </p:txBody>
      </p:sp>
      <p:sp>
        <p:nvSpPr>
          <p:cNvPr id="4" name="Slide Number Placeholder 17"/>
          <p:cNvSpPr>
            <a:spLocks noGrp="1"/>
          </p:cNvSpPr>
          <p:nvPr>
            <p:ph type="sldNum" sz="quarter" idx="12"/>
          </p:nvPr>
        </p:nvSpPr>
        <p:spPr/>
        <p:txBody>
          <a:bodyPr/>
          <a:lstStyle>
            <a:lvl1pPr>
              <a:defRPr/>
            </a:lvl1pPr>
          </a:lstStyle>
          <a:p>
            <a:pPr>
              <a:defRPr/>
            </a:pPr>
            <a:fld id="{0D634958-B6D4-4421-932B-5E0796D9207E}" type="slidenum">
              <a:rPr lang="fa-IR" altLang="en-US"/>
              <a:pPr>
                <a:defRPr/>
              </a:pPr>
              <a:t>‹#›</a:t>
            </a:fld>
            <a:endParaRPr lang="fa-IR" altLang="en-US"/>
          </a:p>
        </p:txBody>
      </p:sp>
    </p:spTree>
    <p:extLst>
      <p:ext uri="{BB962C8B-B14F-4D97-AF65-F5344CB8AC3E}">
        <p14:creationId xmlns:p14="http://schemas.microsoft.com/office/powerpoint/2010/main" val="251784175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56EC7E6F-1248-4A58-AC41-8406D59F8F48}" type="datetime8">
              <a:rPr lang="fa-IR" smtClean="0"/>
              <a:t>ژانويه 16، 22</a:t>
            </a:fld>
            <a:endParaRPr lang="fa-IR"/>
          </a:p>
        </p:txBody>
      </p:sp>
      <p:sp>
        <p:nvSpPr>
          <p:cNvPr id="6" name="Footer Placeholder 21"/>
          <p:cNvSpPr>
            <a:spLocks noGrp="1"/>
          </p:cNvSpPr>
          <p:nvPr>
            <p:ph type="ftr" sz="quarter" idx="11"/>
          </p:nvPr>
        </p:nvSpPr>
        <p:spPr/>
        <p:txBody>
          <a:bodyPr/>
          <a:lstStyle>
            <a:lvl1pPr>
              <a:defRPr/>
            </a:lvl1pPr>
          </a:lstStyle>
          <a:p>
            <a:pPr>
              <a:defRPr/>
            </a:pPr>
            <a:r>
              <a:rPr lang="en-US" smtClean="0"/>
              <a:t>www.parsdigishop.sellfile.ir</a:t>
            </a:r>
            <a:endParaRPr lang="fa-IR"/>
          </a:p>
        </p:txBody>
      </p:sp>
      <p:sp>
        <p:nvSpPr>
          <p:cNvPr id="7" name="Slide Number Placeholder 17"/>
          <p:cNvSpPr>
            <a:spLocks noGrp="1"/>
          </p:cNvSpPr>
          <p:nvPr>
            <p:ph type="sldNum" sz="quarter" idx="12"/>
          </p:nvPr>
        </p:nvSpPr>
        <p:spPr/>
        <p:txBody>
          <a:bodyPr/>
          <a:lstStyle>
            <a:lvl1pPr>
              <a:defRPr/>
            </a:lvl1pPr>
          </a:lstStyle>
          <a:p>
            <a:pPr>
              <a:defRPr/>
            </a:pPr>
            <a:fld id="{19C83DD4-17AE-41E2-922F-1B646CE69FFD}" type="slidenum">
              <a:rPr lang="fa-IR" altLang="en-US"/>
              <a:pPr>
                <a:defRPr/>
              </a:pPr>
              <a:t>‹#›</a:t>
            </a:fld>
            <a:endParaRPr lang="fa-IR" altLang="en-US"/>
          </a:p>
        </p:txBody>
      </p:sp>
    </p:spTree>
    <p:extLst>
      <p:ext uri="{BB962C8B-B14F-4D97-AF65-F5344CB8AC3E}">
        <p14:creationId xmlns:p14="http://schemas.microsoft.com/office/powerpoint/2010/main" val="139753093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rtl="1" eaLnBrk="1" hangingPunct="1">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rtl="1" eaLnBrk="1" hangingPunct="1">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37A58D14-68B5-428E-BA55-852FA79E524D}" type="datetime8">
              <a:rPr lang="fa-IR" smtClean="0"/>
              <a:t>ژانويه 16، 22</a:t>
            </a:fld>
            <a:endParaRPr lang="fa-IR"/>
          </a:p>
        </p:txBody>
      </p:sp>
      <p:sp>
        <p:nvSpPr>
          <p:cNvPr id="10" name="Footer Placeholder 5"/>
          <p:cNvSpPr>
            <a:spLocks noGrp="1"/>
          </p:cNvSpPr>
          <p:nvPr>
            <p:ph type="ftr" sz="quarter" idx="11"/>
          </p:nvPr>
        </p:nvSpPr>
        <p:spPr/>
        <p:txBody>
          <a:bodyPr/>
          <a:lstStyle>
            <a:lvl1pPr>
              <a:defRPr/>
            </a:lvl1pPr>
          </a:lstStyle>
          <a:p>
            <a:pPr>
              <a:defRPr/>
            </a:pPr>
            <a:r>
              <a:rPr lang="en-US" smtClean="0"/>
              <a:t>www.parsdigishop.sellfile.ir</a:t>
            </a:r>
            <a:endParaRPr lang="fa-IR"/>
          </a:p>
        </p:txBody>
      </p:sp>
      <p:sp>
        <p:nvSpPr>
          <p:cNvPr id="11" name="Slide Number Placeholder 6"/>
          <p:cNvSpPr>
            <a:spLocks noGrp="1"/>
          </p:cNvSpPr>
          <p:nvPr>
            <p:ph type="sldNum" sz="quarter" idx="12"/>
          </p:nvPr>
        </p:nvSpPr>
        <p:spPr>
          <a:xfrm>
            <a:off x="8077200" y="6356350"/>
            <a:ext cx="609600" cy="365125"/>
          </a:xfrm>
        </p:spPr>
        <p:txBody>
          <a:bodyPr/>
          <a:lstStyle>
            <a:lvl1pPr>
              <a:defRPr smtClean="0"/>
            </a:lvl1pPr>
          </a:lstStyle>
          <a:p>
            <a:pPr>
              <a:defRPr/>
            </a:pPr>
            <a:fld id="{8FAF2BD4-4140-4CE3-BC9C-09B710D636A5}" type="slidenum">
              <a:rPr lang="fa-IR" altLang="en-US"/>
              <a:pPr>
                <a:defRPr/>
              </a:pPr>
              <a:t>‹#›</a:t>
            </a:fld>
            <a:endParaRPr lang="fa-IR" altLang="en-US"/>
          </a:p>
        </p:txBody>
      </p:sp>
    </p:spTree>
    <p:extLst>
      <p:ext uri="{BB962C8B-B14F-4D97-AF65-F5344CB8AC3E}">
        <p14:creationId xmlns:p14="http://schemas.microsoft.com/office/powerpoint/2010/main" val="274561691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3A4199B8-D085-4234-BD01-2CF3102DB718}" type="datetime8">
              <a:rPr lang="fa-IR" smtClean="0"/>
              <a:t>ژانويه 16، 22</a:t>
            </a:fld>
            <a:endParaRPr lang="fa-IR"/>
          </a:p>
        </p:txBody>
      </p:sp>
      <p:sp>
        <p:nvSpPr>
          <p:cNvPr id="5" name="Footer Placeholder 21"/>
          <p:cNvSpPr>
            <a:spLocks noGrp="1"/>
          </p:cNvSpPr>
          <p:nvPr>
            <p:ph type="ftr" sz="quarter" idx="11"/>
          </p:nvPr>
        </p:nvSpPr>
        <p:spPr/>
        <p:txBody>
          <a:bodyPr/>
          <a:lstStyle>
            <a:lvl1pPr>
              <a:defRPr/>
            </a:lvl1pPr>
          </a:lstStyle>
          <a:p>
            <a:pPr>
              <a:defRPr/>
            </a:pPr>
            <a:r>
              <a:rPr lang="en-US" smtClean="0"/>
              <a:t>www.parsdigishop.sellfile.ir</a:t>
            </a:r>
            <a:endParaRPr lang="fa-IR"/>
          </a:p>
        </p:txBody>
      </p:sp>
      <p:sp>
        <p:nvSpPr>
          <p:cNvPr id="6" name="Slide Number Placeholder 17"/>
          <p:cNvSpPr>
            <a:spLocks noGrp="1"/>
          </p:cNvSpPr>
          <p:nvPr>
            <p:ph type="sldNum" sz="quarter" idx="12"/>
          </p:nvPr>
        </p:nvSpPr>
        <p:spPr/>
        <p:txBody>
          <a:bodyPr/>
          <a:lstStyle>
            <a:lvl1pPr>
              <a:defRPr/>
            </a:lvl1pPr>
          </a:lstStyle>
          <a:p>
            <a:pPr>
              <a:defRPr/>
            </a:pPr>
            <a:fld id="{9BB11B4E-D7E6-4110-B39B-6AA20DDD4697}" type="slidenum">
              <a:rPr lang="fa-IR" altLang="en-US"/>
              <a:pPr>
                <a:defRPr/>
              </a:pPr>
              <a:t>‹#›</a:t>
            </a:fld>
            <a:endParaRPr lang="fa-IR" altLang="en-US"/>
          </a:p>
        </p:txBody>
      </p:sp>
    </p:spTree>
    <p:extLst>
      <p:ext uri="{BB962C8B-B14F-4D97-AF65-F5344CB8AC3E}">
        <p14:creationId xmlns:p14="http://schemas.microsoft.com/office/powerpoint/2010/main" val="110656943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19A457C9-ED0A-42D5-AC9A-7570DF90B20E}" type="datetime8">
              <a:rPr lang="fa-IR" smtClean="0"/>
              <a:t>ژانويه 16، 22</a:t>
            </a:fld>
            <a:endParaRPr lang="fa-IR"/>
          </a:p>
        </p:txBody>
      </p:sp>
      <p:sp>
        <p:nvSpPr>
          <p:cNvPr id="5" name="Footer Placeholder 21"/>
          <p:cNvSpPr>
            <a:spLocks noGrp="1"/>
          </p:cNvSpPr>
          <p:nvPr>
            <p:ph type="ftr" sz="quarter" idx="11"/>
          </p:nvPr>
        </p:nvSpPr>
        <p:spPr/>
        <p:txBody>
          <a:bodyPr/>
          <a:lstStyle>
            <a:lvl1pPr>
              <a:defRPr/>
            </a:lvl1pPr>
          </a:lstStyle>
          <a:p>
            <a:pPr>
              <a:defRPr/>
            </a:pPr>
            <a:r>
              <a:rPr lang="en-US" smtClean="0"/>
              <a:t>www.parsdigishop.sellfile.ir</a:t>
            </a:r>
            <a:endParaRPr lang="fa-IR"/>
          </a:p>
        </p:txBody>
      </p:sp>
      <p:sp>
        <p:nvSpPr>
          <p:cNvPr id="6" name="Slide Number Placeholder 17"/>
          <p:cNvSpPr>
            <a:spLocks noGrp="1"/>
          </p:cNvSpPr>
          <p:nvPr>
            <p:ph type="sldNum" sz="quarter" idx="12"/>
          </p:nvPr>
        </p:nvSpPr>
        <p:spPr/>
        <p:txBody>
          <a:bodyPr/>
          <a:lstStyle>
            <a:lvl1pPr>
              <a:defRPr/>
            </a:lvl1pPr>
          </a:lstStyle>
          <a:p>
            <a:pPr>
              <a:defRPr/>
            </a:pPr>
            <a:fld id="{96F5454B-5F13-4986-8643-1A063A76CD21}" type="slidenum">
              <a:rPr lang="fa-IR" altLang="en-US"/>
              <a:pPr>
                <a:defRPr/>
              </a:pPr>
              <a:t>‹#›</a:t>
            </a:fld>
            <a:endParaRPr lang="fa-IR" altLang="en-US"/>
          </a:p>
        </p:txBody>
      </p:sp>
    </p:spTree>
    <p:extLst>
      <p:ext uri="{BB962C8B-B14F-4D97-AF65-F5344CB8AC3E}">
        <p14:creationId xmlns:p14="http://schemas.microsoft.com/office/powerpoint/2010/main" val="1204465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fld id="{216694A6-C803-4B61-A4E9-1D3212DB5CD5}" type="datetime8">
              <a:rPr lang="fa-IR" smtClean="0"/>
              <a:t>ژانويه 16، 22</a:t>
            </a:fld>
            <a:endParaRPr lang="fa-IR"/>
          </a:p>
        </p:txBody>
      </p:sp>
      <p:sp>
        <p:nvSpPr>
          <p:cNvPr id="4" name="Footer Placeholder 9"/>
          <p:cNvSpPr>
            <a:spLocks noGrp="1"/>
          </p:cNvSpPr>
          <p:nvPr>
            <p:ph type="ftr" sz="quarter" idx="11"/>
          </p:nvPr>
        </p:nvSpPr>
        <p:spPr/>
        <p:txBody>
          <a:bodyPr/>
          <a:lstStyle>
            <a:lvl1pPr>
              <a:defRPr/>
            </a:lvl1pPr>
          </a:lstStyle>
          <a:p>
            <a:pPr>
              <a:defRPr/>
            </a:pPr>
            <a:r>
              <a:rPr lang="en-US" smtClean="0"/>
              <a:t>www.parsdigishop.sellfile.ir</a:t>
            </a:r>
            <a:endParaRPr lang="fa-IR"/>
          </a:p>
        </p:txBody>
      </p:sp>
      <p:sp>
        <p:nvSpPr>
          <p:cNvPr id="5" name="Slide Number Placeholder 21"/>
          <p:cNvSpPr>
            <a:spLocks noGrp="1"/>
          </p:cNvSpPr>
          <p:nvPr>
            <p:ph type="sldNum" sz="quarter" idx="12"/>
          </p:nvPr>
        </p:nvSpPr>
        <p:spPr/>
        <p:txBody>
          <a:bodyPr/>
          <a:lstStyle>
            <a:lvl1pPr>
              <a:defRPr/>
            </a:lvl1pPr>
          </a:lstStyle>
          <a:p>
            <a:pPr>
              <a:defRPr/>
            </a:pPr>
            <a:fld id="{DF77AB97-F787-4181-BF98-1CBBAADEED77}" type="slidenum">
              <a:rPr lang="fa-IR" altLang="en-US"/>
              <a:pPr>
                <a:defRPr/>
              </a:pPr>
              <a:t>‹#›</a:t>
            </a:fld>
            <a:endParaRPr lang="fa-IR" altLang="en-US"/>
          </a:p>
        </p:txBody>
      </p:sp>
    </p:spTree>
    <p:extLst>
      <p:ext uri="{BB962C8B-B14F-4D97-AF65-F5344CB8AC3E}">
        <p14:creationId xmlns:p14="http://schemas.microsoft.com/office/powerpoint/2010/main" val="1949301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3"/>
          <p:cNvSpPr>
            <a:spLocks noGrp="1"/>
          </p:cNvSpPr>
          <p:nvPr>
            <p:ph type="dt" sz="half" idx="10"/>
          </p:nvPr>
        </p:nvSpPr>
        <p:spPr/>
        <p:txBody>
          <a:bodyPr/>
          <a:lstStyle>
            <a:lvl1pPr>
              <a:defRPr/>
            </a:lvl1pPr>
          </a:lstStyle>
          <a:p>
            <a:pPr>
              <a:defRPr/>
            </a:pPr>
            <a:fld id="{67EFF03B-6DB5-4503-881C-164EF6672E1F}" type="datetime8">
              <a:rPr lang="fa-IR" smtClean="0"/>
              <a:t>ژانويه 16، 22</a:t>
            </a:fld>
            <a:endParaRPr lang="fa-IR"/>
          </a:p>
        </p:txBody>
      </p:sp>
      <p:sp>
        <p:nvSpPr>
          <p:cNvPr id="3" name="Footer Placeholder 9"/>
          <p:cNvSpPr>
            <a:spLocks noGrp="1"/>
          </p:cNvSpPr>
          <p:nvPr>
            <p:ph type="ftr" sz="quarter" idx="11"/>
          </p:nvPr>
        </p:nvSpPr>
        <p:spPr/>
        <p:txBody>
          <a:bodyPr/>
          <a:lstStyle>
            <a:lvl1pPr>
              <a:defRPr/>
            </a:lvl1pPr>
          </a:lstStyle>
          <a:p>
            <a:pPr>
              <a:defRPr/>
            </a:pPr>
            <a:r>
              <a:rPr lang="en-US" smtClean="0"/>
              <a:t>www.parsdigishop.sellfile.ir</a:t>
            </a:r>
            <a:endParaRPr lang="fa-IR"/>
          </a:p>
        </p:txBody>
      </p:sp>
      <p:sp>
        <p:nvSpPr>
          <p:cNvPr id="4" name="Slide Number Placeholder 21"/>
          <p:cNvSpPr>
            <a:spLocks noGrp="1"/>
          </p:cNvSpPr>
          <p:nvPr>
            <p:ph type="sldNum" sz="quarter" idx="12"/>
          </p:nvPr>
        </p:nvSpPr>
        <p:spPr/>
        <p:txBody>
          <a:bodyPr/>
          <a:lstStyle>
            <a:lvl1pPr>
              <a:defRPr/>
            </a:lvl1pPr>
          </a:lstStyle>
          <a:p>
            <a:pPr>
              <a:defRPr/>
            </a:pPr>
            <a:fld id="{49C10451-F996-4294-967B-A7AB6E0F25EE}" type="slidenum">
              <a:rPr lang="fa-IR" altLang="en-US"/>
              <a:pPr>
                <a:defRPr/>
              </a:pPr>
              <a:t>‹#›</a:t>
            </a:fld>
            <a:endParaRPr lang="fa-IR" altLang="en-US"/>
          </a:p>
        </p:txBody>
      </p:sp>
    </p:spTree>
    <p:extLst>
      <p:ext uri="{BB962C8B-B14F-4D97-AF65-F5344CB8AC3E}">
        <p14:creationId xmlns:p14="http://schemas.microsoft.com/office/powerpoint/2010/main" val="356899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2"/>
          </p:nvPr>
        </p:nvSpPr>
        <p:spPr>
          <a:xfrm>
            <a:off x="6781800" y="1600200"/>
            <a:ext cx="1984248" cy="3733800"/>
          </a:xfrm>
        </p:spPr>
        <p:txBody>
          <a:bodyPr/>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smtClean="0"/>
              <a:t>Click to edit Master title style</a:t>
            </a:r>
            <a:endParaRPr lang="en-US"/>
          </a:p>
        </p:txBody>
      </p:sp>
      <p:sp>
        <p:nvSpPr>
          <p:cNvPr id="5" name="Date Placeholder 23"/>
          <p:cNvSpPr>
            <a:spLocks noGrp="1"/>
          </p:cNvSpPr>
          <p:nvPr>
            <p:ph type="dt" sz="half" idx="10"/>
          </p:nvPr>
        </p:nvSpPr>
        <p:spPr/>
        <p:txBody>
          <a:bodyPr/>
          <a:lstStyle>
            <a:lvl1pPr>
              <a:defRPr/>
            </a:lvl1pPr>
          </a:lstStyle>
          <a:p>
            <a:pPr>
              <a:defRPr/>
            </a:pPr>
            <a:fld id="{107ECAFC-CCDF-4744-A640-3BB4ECEAF3B2}" type="datetime8">
              <a:rPr lang="fa-IR" smtClean="0"/>
              <a:t>ژانويه 16، 22</a:t>
            </a:fld>
            <a:endParaRPr lang="fa-IR"/>
          </a:p>
        </p:txBody>
      </p:sp>
      <p:sp>
        <p:nvSpPr>
          <p:cNvPr id="6" name="Footer Placeholder 9"/>
          <p:cNvSpPr>
            <a:spLocks noGrp="1"/>
          </p:cNvSpPr>
          <p:nvPr>
            <p:ph type="ftr" sz="quarter" idx="11"/>
          </p:nvPr>
        </p:nvSpPr>
        <p:spPr/>
        <p:txBody>
          <a:bodyPr/>
          <a:lstStyle>
            <a:lvl1pPr>
              <a:defRPr/>
            </a:lvl1pPr>
          </a:lstStyle>
          <a:p>
            <a:pPr>
              <a:defRPr/>
            </a:pPr>
            <a:r>
              <a:rPr lang="en-US" smtClean="0"/>
              <a:t>www.parsdigishop.sellfile.ir</a:t>
            </a:r>
            <a:endParaRPr lang="fa-IR"/>
          </a:p>
        </p:txBody>
      </p:sp>
      <p:sp>
        <p:nvSpPr>
          <p:cNvPr id="7" name="Slide Number Placeholder 21"/>
          <p:cNvSpPr>
            <a:spLocks noGrp="1"/>
          </p:cNvSpPr>
          <p:nvPr>
            <p:ph type="sldNum" sz="quarter" idx="12"/>
          </p:nvPr>
        </p:nvSpPr>
        <p:spPr/>
        <p:txBody>
          <a:bodyPr/>
          <a:lstStyle>
            <a:lvl1pPr>
              <a:defRPr/>
            </a:lvl1pPr>
          </a:lstStyle>
          <a:p>
            <a:pPr>
              <a:defRPr/>
            </a:pPr>
            <a:fld id="{C03EED47-4EDF-4D1C-8164-76B02E47E933}" type="slidenum">
              <a:rPr lang="fa-IR" altLang="en-US"/>
              <a:pPr>
                <a:defRPr/>
              </a:pPr>
              <a:t>‹#›</a:t>
            </a:fld>
            <a:endParaRPr lang="fa-IR" altLang="en-US"/>
          </a:p>
        </p:txBody>
      </p:sp>
    </p:spTree>
    <p:extLst>
      <p:ext uri="{BB962C8B-B14F-4D97-AF65-F5344CB8AC3E}">
        <p14:creationId xmlns:p14="http://schemas.microsoft.com/office/powerpoint/2010/main" val="4188015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smtClean="0"/>
              <a:t>Click to edit Master title style</a:t>
            </a:r>
            <a:endParaRPr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normAutofit/>
          </a:bodyPr>
          <a:lstStyle>
            <a:lvl1pPr marL="0" indent="0">
              <a:buNone/>
              <a:defRPr sz="3200">
                <a:solidFill>
                  <a:schemeClr val="bg1"/>
                </a:solidFill>
              </a:defRPr>
            </a:lvl1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6629400" y="1600200"/>
            <a:ext cx="2057400" cy="4419600"/>
          </a:xfrm>
        </p:spPr>
        <p:txBody>
          <a:bodyPr/>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23"/>
          <p:cNvSpPr>
            <a:spLocks noGrp="1"/>
          </p:cNvSpPr>
          <p:nvPr>
            <p:ph type="dt" sz="half" idx="10"/>
          </p:nvPr>
        </p:nvSpPr>
        <p:spPr/>
        <p:txBody>
          <a:bodyPr/>
          <a:lstStyle>
            <a:lvl1pPr>
              <a:defRPr/>
            </a:lvl1pPr>
          </a:lstStyle>
          <a:p>
            <a:pPr>
              <a:defRPr/>
            </a:pPr>
            <a:fld id="{5C9DA95F-14E5-42DD-B100-5D8C31E13657}" type="datetime8">
              <a:rPr lang="fa-IR" smtClean="0"/>
              <a:t>ژانويه 16، 22</a:t>
            </a:fld>
            <a:endParaRPr lang="fa-IR"/>
          </a:p>
        </p:txBody>
      </p:sp>
      <p:sp>
        <p:nvSpPr>
          <p:cNvPr id="6" name="Footer Placeholder 9"/>
          <p:cNvSpPr>
            <a:spLocks noGrp="1"/>
          </p:cNvSpPr>
          <p:nvPr>
            <p:ph type="ftr" sz="quarter" idx="11"/>
          </p:nvPr>
        </p:nvSpPr>
        <p:spPr/>
        <p:txBody>
          <a:bodyPr/>
          <a:lstStyle>
            <a:lvl1pPr>
              <a:defRPr/>
            </a:lvl1pPr>
          </a:lstStyle>
          <a:p>
            <a:pPr>
              <a:defRPr/>
            </a:pPr>
            <a:r>
              <a:rPr lang="en-US" smtClean="0"/>
              <a:t>www.parsdigishop.sellfile.ir</a:t>
            </a:r>
            <a:endParaRPr lang="fa-IR"/>
          </a:p>
        </p:txBody>
      </p:sp>
      <p:sp>
        <p:nvSpPr>
          <p:cNvPr id="7" name="Slide Number Placeholder 21"/>
          <p:cNvSpPr>
            <a:spLocks noGrp="1"/>
          </p:cNvSpPr>
          <p:nvPr>
            <p:ph type="sldNum" sz="quarter" idx="12"/>
          </p:nvPr>
        </p:nvSpPr>
        <p:spPr/>
        <p:txBody>
          <a:bodyPr/>
          <a:lstStyle>
            <a:lvl1pPr>
              <a:defRPr/>
            </a:lvl1pPr>
          </a:lstStyle>
          <a:p>
            <a:pPr>
              <a:defRPr/>
            </a:pPr>
            <a:fld id="{FE93ABED-6B28-46CE-A940-03B2DBF18673}" type="slidenum">
              <a:rPr lang="fa-IR" altLang="en-US"/>
              <a:pPr>
                <a:defRPr/>
              </a:pPr>
              <a:t>‹#›</a:t>
            </a:fld>
            <a:endParaRPr lang="fa-IR" altLang="en-US"/>
          </a:p>
        </p:txBody>
      </p:sp>
    </p:spTree>
    <p:extLst>
      <p:ext uri="{BB962C8B-B14F-4D97-AF65-F5344CB8AC3E}">
        <p14:creationId xmlns:p14="http://schemas.microsoft.com/office/powerpoint/2010/main" val="2232061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Text Placeholder 8"/>
          <p:cNvSpPr>
            <a:spLocks noGrp="1"/>
          </p:cNvSpPr>
          <p:nvPr>
            <p:ph type="body" idx="1"/>
          </p:nvPr>
        </p:nvSpPr>
        <p:spPr bwMode="auto">
          <a:xfrm>
            <a:off x="457200" y="1447800"/>
            <a:ext cx="8229600" cy="467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4" name="Date Placeholder 23"/>
          <p:cNvSpPr>
            <a:spLocks noGrp="1"/>
          </p:cNvSpPr>
          <p:nvPr>
            <p:ph type="dt" sz="half" idx="2"/>
          </p:nvPr>
        </p:nvSpPr>
        <p:spPr>
          <a:xfrm>
            <a:off x="5791200" y="6203950"/>
            <a:ext cx="2590800" cy="384175"/>
          </a:xfrm>
          <a:prstGeom prst="rect">
            <a:avLst/>
          </a:prstGeom>
        </p:spPr>
        <p:txBody>
          <a:bodyPr vert="horz" anchor="ctr" anchorCtr="0"/>
          <a:lstStyle>
            <a:lvl1pPr algn="l" rtl="1" eaLnBrk="1" fontAlgn="auto" latinLnBrk="0" hangingPunct="1">
              <a:spcBef>
                <a:spcPts val="0"/>
              </a:spcBef>
              <a:spcAft>
                <a:spcPts val="0"/>
              </a:spcAft>
              <a:defRPr kumimoji="0" sz="1200">
                <a:solidFill>
                  <a:schemeClr val="tx2"/>
                </a:solidFill>
                <a:latin typeface="+mn-lt"/>
                <a:cs typeface="+mn-cs"/>
              </a:defRPr>
            </a:lvl1pPr>
          </a:lstStyle>
          <a:p>
            <a:pPr>
              <a:defRPr/>
            </a:pPr>
            <a:fld id="{E6B6F141-4109-4747-ACC4-88088107C3C5}" type="datetime8">
              <a:rPr lang="fa-IR" smtClean="0"/>
              <a:t>ژانويه 16، 22</a:t>
            </a:fld>
            <a:endParaRPr lang="fa-IR"/>
          </a:p>
        </p:txBody>
      </p:sp>
      <p:sp>
        <p:nvSpPr>
          <p:cNvPr id="10" name="Footer Placeholder 9"/>
          <p:cNvSpPr>
            <a:spLocks noGrp="1"/>
          </p:cNvSpPr>
          <p:nvPr>
            <p:ph type="ftr" sz="quarter" idx="3"/>
          </p:nvPr>
        </p:nvSpPr>
        <p:spPr>
          <a:xfrm>
            <a:off x="2133600" y="6203950"/>
            <a:ext cx="3581400" cy="384175"/>
          </a:xfrm>
          <a:prstGeom prst="rect">
            <a:avLst/>
          </a:prstGeom>
        </p:spPr>
        <p:txBody>
          <a:bodyPr vert="horz" anchor="ctr" anchorCtr="0"/>
          <a:lstStyle>
            <a:lvl1pPr algn="r" rtl="1" eaLnBrk="1" fontAlgn="auto" latinLnBrk="0" hangingPunct="1">
              <a:spcBef>
                <a:spcPts val="0"/>
              </a:spcBef>
              <a:spcAft>
                <a:spcPts val="0"/>
              </a:spcAft>
              <a:defRPr kumimoji="0" sz="1200">
                <a:solidFill>
                  <a:schemeClr val="tx2"/>
                </a:solidFill>
                <a:latin typeface="+mn-lt"/>
                <a:cs typeface="+mn-cs"/>
              </a:defRPr>
            </a:lvl1pPr>
          </a:lstStyle>
          <a:p>
            <a:pPr>
              <a:defRPr/>
            </a:pPr>
            <a:r>
              <a:rPr lang="en-US" smtClean="0"/>
              <a:t>www.parsdigishop.sellfile.ir</a:t>
            </a:r>
            <a:endParaRPr lang="fa-IR"/>
          </a:p>
        </p:txBody>
      </p:sp>
      <p:sp>
        <p:nvSpPr>
          <p:cNvPr id="22" name="Slide Number Placeholder 21"/>
          <p:cNvSpPr>
            <a:spLocks noGrp="1"/>
          </p:cNvSpPr>
          <p:nvPr>
            <p:ph type="sldNum" sz="quarter" idx="4"/>
          </p:nvPr>
        </p:nvSpPr>
        <p:spPr>
          <a:xfrm>
            <a:off x="8410575" y="6181725"/>
            <a:ext cx="609600" cy="457200"/>
          </a:xfrm>
          <a:prstGeom prst="rect">
            <a:avLst/>
          </a:prstGeom>
          <a:noFill/>
        </p:spPr>
        <p:txBody>
          <a:bodyPr vert="horz" wrap="square" lIns="0" tIns="0" rIns="0" bIns="0" numCol="1" anchor="ctr" anchorCtr="0" compatLnSpc="1">
            <a:prstTxWarp prst="textNoShape">
              <a:avLst/>
            </a:prstTxWarp>
            <a:noAutofit/>
          </a:bodyPr>
          <a:lstStyle>
            <a:lvl1pPr algn="ctr" rtl="1" eaLnBrk="1" hangingPunct="1">
              <a:defRPr sz="1600" smtClean="0">
                <a:solidFill>
                  <a:schemeClr val="tx2"/>
                </a:solidFill>
                <a:latin typeface="Constantia" panose="02030602050306030303" pitchFamily="18" charset="0"/>
                <a:cs typeface="Times New Roman" panose="02020603050405020304" pitchFamily="18" charset="0"/>
              </a:defRPr>
            </a:lvl1pPr>
          </a:lstStyle>
          <a:p>
            <a:pPr>
              <a:defRPr/>
            </a:pPr>
            <a:fld id="{AB55E535-B73E-4341-AA05-BFB68AA1AD9B}" type="slidenum">
              <a:rPr lang="fa-IR" altLang="en-US"/>
              <a:pPr>
                <a:defRPr/>
              </a:pPr>
              <a:t>‹#›</a:t>
            </a:fld>
            <a:endParaRPr lang="fa-IR" alt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en-US" smtClean="0"/>
              <a:t>Click to edit Master title style</a:t>
            </a:r>
            <a:endParaRPr lang="en-US"/>
          </a:p>
        </p:txBody>
      </p:sp>
    </p:spTree>
  </p:cSld>
  <p:clrMap bg1="dk1" tx1="lt1" bg2="dk2" tx2="lt2" accent1="accent1" accent2="accent2" accent3="accent3" accent4="accent4" accent5="accent5" accent6="accent6" hlink="hlink" folHlink="folHlink"/>
  <p:sldLayoutIdLst>
    <p:sldLayoutId id="2147484329" r:id="rId1"/>
    <p:sldLayoutId id="2147484303" r:id="rId2"/>
    <p:sldLayoutId id="2147484330" r:id="rId3"/>
    <p:sldLayoutId id="2147484304" r:id="rId4"/>
    <p:sldLayoutId id="2147484331" r:id="rId5"/>
    <p:sldLayoutId id="2147484305" r:id="rId6"/>
    <p:sldLayoutId id="2147484306" r:id="rId7"/>
    <p:sldLayoutId id="2147484307" r:id="rId8"/>
    <p:sldLayoutId id="2147484308" r:id="rId9"/>
    <p:sldLayoutId id="2147484309" r:id="rId10"/>
    <p:sldLayoutId id="2147484310" r:id="rId11"/>
  </p:sldLayoutIdLst>
  <p:hf hdr="0" dt="0"/>
  <p:txStyles>
    <p:titleStyle>
      <a:lvl1pPr algn="l" rtl="1" eaLnBrk="0" fontAlgn="base" hangingPunct="0">
        <a:spcBef>
          <a:spcPct val="0"/>
        </a:spcBef>
        <a:spcAft>
          <a:spcPct val="0"/>
        </a:spcAft>
        <a:defRPr lang="en-US" sz="420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vl2pPr algn="l" rtl="1" eaLnBrk="0" fontAlgn="base" hangingPunct="0">
        <a:spcBef>
          <a:spcPct val="0"/>
        </a:spcBef>
        <a:spcAft>
          <a:spcPct val="0"/>
        </a:spcAft>
        <a:defRPr sz="4200">
          <a:solidFill>
            <a:srgbClr val="F9F9F9"/>
          </a:solidFill>
          <a:latin typeface="Constantia" pitchFamily="18" charset="0"/>
          <a:cs typeface="Times New Roman" pitchFamily="18" charset="0"/>
        </a:defRPr>
      </a:lvl2pPr>
      <a:lvl3pPr algn="l" rtl="1" eaLnBrk="0" fontAlgn="base" hangingPunct="0">
        <a:spcBef>
          <a:spcPct val="0"/>
        </a:spcBef>
        <a:spcAft>
          <a:spcPct val="0"/>
        </a:spcAft>
        <a:defRPr sz="4200">
          <a:solidFill>
            <a:srgbClr val="F9F9F9"/>
          </a:solidFill>
          <a:latin typeface="Constantia" pitchFamily="18" charset="0"/>
          <a:cs typeface="Times New Roman" pitchFamily="18" charset="0"/>
        </a:defRPr>
      </a:lvl3pPr>
      <a:lvl4pPr algn="l" rtl="1" eaLnBrk="0" fontAlgn="base" hangingPunct="0">
        <a:spcBef>
          <a:spcPct val="0"/>
        </a:spcBef>
        <a:spcAft>
          <a:spcPct val="0"/>
        </a:spcAft>
        <a:defRPr sz="4200">
          <a:solidFill>
            <a:srgbClr val="F9F9F9"/>
          </a:solidFill>
          <a:latin typeface="Constantia" pitchFamily="18" charset="0"/>
          <a:cs typeface="Times New Roman" pitchFamily="18" charset="0"/>
        </a:defRPr>
      </a:lvl4pPr>
      <a:lvl5pPr algn="l" rtl="1" eaLnBrk="0" fontAlgn="base" hangingPunct="0">
        <a:spcBef>
          <a:spcPct val="0"/>
        </a:spcBef>
        <a:spcAft>
          <a:spcPct val="0"/>
        </a:spcAft>
        <a:defRPr sz="4200">
          <a:solidFill>
            <a:srgbClr val="F9F9F9"/>
          </a:solidFill>
          <a:latin typeface="Constantia" pitchFamily="18" charset="0"/>
          <a:cs typeface="Times New Roman" pitchFamily="18" charset="0"/>
        </a:defRPr>
      </a:lvl5pPr>
      <a:lvl6pPr marL="457200" algn="l" rtl="1" fontAlgn="base">
        <a:spcBef>
          <a:spcPct val="0"/>
        </a:spcBef>
        <a:spcAft>
          <a:spcPct val="0"/>
        </a:spcAft>
        <a:defRPr sz="4200">
          <a:solidFill>
            <a:srgbClr val="F9F9F9"/>
          </a:solidFill>
          <a:latin typeface="Constantia" pitchFamily="18" charset="0"/>
          <a:cs typeface="Times New Roman" pitchFamily="18" charset="0"/>
        </a:defRPr>
      </a:lvl6pPr>
      <a:lvl7pPr marL="914400" algn="l" rtl="1" fontAlgn="base">
        <a:spcBef>
          <a:spcPct val="0"/>
        </a:spcBef>
        <a:spcAft>
          <a:spcPct val="0"/>
        </a:spcAft>
        <a:defRPr sz="4200">
          <a:solidFill>
            <a:srgbClr val="F9F9F9"/>
          </a:solidFill>
          <a:latin typeface="Constantia" pitchFamily="18" charset="0"/>
          <a:cs typeface="Times New Roman" pitchFamily="18" charset="0"/>
        </a:defRPr>
      </a:lvl7pPr>
      <a:lvl8pPr marL="1371600" algn="l" rtl="1" fontAlgn="base">
        <a:spcBef>
          <a:spcPct val="0"/>
        </a:spcBef>
        <a:spcAft>
          <a:spcPct val="0"/>
        </a:spcAft>
        <a:defRPr sz="4200">
          <a:solidFill>
            <a:srgbClr val="F9F9F9"/>
          </a:solidFill>
          <a:latin typeface="Constantia" pitchFamily="18" charset="0"/>
          <a:cs typeface="Times New Roman" pitchFamily="18" charset="0"/>
        </a:defRPr>
      </a:lvl8pPr>
      <a:lvl9pPr marL="1828800" algn="l" rtl="1" fontAlgn="base">
        <a:spcBef>
          <a:spcPct val="0"/>
        </a:spcBef>
        <a:spcAft>
          <a:spcPct val="0"/>
        </a:spcAft>
        <a:defRPr sz="4200">
          <a:solidFill>
            <a:srgbClr val="F9F9F9"/>
          </a:solidFill>
          <a:latin typeface="Constantia" pitchFamily="18" charset="0"/>
          <a:cs typeface="Times New Roman" pitchFamily="18" charset="0"/>
        </a:defRPr>
      </a:lvl9pPr>
    </p:titleStyle>
    <p:bodyStyle>
      <a:lvl1pPr marL="273050" indent="-273050" algn="r" rtl="1" eaLnBrk="0" fontAlgn="base" hangingPunct="0">
        <a:spcBef>
          <a:spcPts val="600"/>
        </a:spcBef>
        <a:spcAft>
          <a:spcPct val="0"/>
        </a:spcAft>
        <a:buClr>
          <a:schemeClr val="accent2"/>
        </a:buClr>
        <a:buSzPct val="85000"/>
        <a:buFont typeface="Wingdings 2" panose="05020102010507070707" pitchFamily="18" charset="2"/>
        <a:buChar char=""/>
        <a:defRPr sz="2600" kern="1200">
          <a:solidFill>
            <a:schemeClr val="tx1"/>
          </a:solidFill>
          <a:latin typeface="+mn-lt"/>
          <a:ea typeface="+mn-ea"/>
          <a:cs typeface="+mn-cs"/>
        </a:defRPr>
      </a:lvl1pPr>
      <a:lvl2pPr marL="639763" indent="-273050" algn="r" rtl="1" eaLnBrk="0" fontAlgn="base" hangingPunct="0">
        <a:spcBef>
          <a:spcPts val="300"/>
        </a:spcBef>
        <a:spcAft>
          <a:spcPct val="0"/>
        </a:spcAft>
        <a:buClr>
          <a:srgbClr val="D6903D"/>
        </a:buClr>
        <a:buSzPct val="85000"/>
        <a:buFont typeface="Wingdings 2" panose="05020102010507070707" pitchFamily="18" charset="2"/>
        <a:buChar char=""/>
        <a:defRPr sz="2400" kern="1200">
          <a:solidFill>
            <a:schemeClr val="tx2"/>
          </a:solidFill>
          <a:latin typeface="+mn-lt"/>
          <a:ea typeface="+mn-ea"/>
          <a:cs typeface="+mn-cs"/>
        </a:defRPr>
      </a:lvl2pPr>
      <a:lvl3pPr marL="1004888" indent="-228600" algn="r" rtl="1" eaLnBrk="0" fontAlgn="base" hangingPunct="0">
        <a:spcBef>
          <a:spcPts val="300"/>
        </a:spcBef>
        <a:spcAft>
          <a:spcPct val="0"/>
        </a:spcAft>
        <a:buClr>
          <a:srgbClr val="B37732"/>
        </a:buClr>
        <a:buSzPct val="85000"/>
        <a:buFont typeface="Wingdings 2" panose="05020102010507070707" pitchFamily="18" charset="2"/>
        <a:buChar char=""/>
        <a:defRPr sz="2100" kern="1200">
          <a:solidFill>
            <a:schemeClr val="tx1"/>
          </a:solidFill>
          <a:latin typeface="+mn-lt"/>
          <a:ea typeface="+mn-ea"/>
          <a:cs typeface="+mn-cs"/>
        </a:defRPr>
      </a:lvl3pPr>
      <a:lvl4pPr marL="1279525" indent="-228600" algn="r" rtl="1" eaLnBrk="0" fontAlgn="base" hangingPunct="0">
        <a:spcBef>
          <a:spcPts val="300"/>
        </a:spcBef>
        <a:spcAft>
          <a:spcPct val="0"/>
        </a:spcAft>
        <a:buClr>
          <a:srgbClr val="D6903D"/>
        </a:buClr>
        <a:buSzPct val="85000"/>
        <a:buFont typeface="Wingdings 2" panose="05020102010507070707" pitchFamily="18" charset="2"/>
        <a:buChar char=""/>
        <a:defRPr sz="1900" kern="1200">
          <a:solidFill>
            <a:schemeClr val="tx1"/>
          </a:solidFill>
          <a:latin typeface="+mn-lt"/>
          <a:ea typeface="+mn-ea"/>
          <a:cs typeface="+mn-cs"/>
        </a:defRPr>
      </a:lvl4pPr>
      <a:lvl5pPr marL="1554163" indent="-228600" algn="r" rtl="1" eaLnBrk="0" fontAlgn="base" hangingPunct="0">
        <a:spcBef>
          <a:spcPts val="338"/>
        </a:spcBef>
        <a:spcAft>
          <a:spcPct val="0"/>
        </a:spcAft>
        <a:buClr>
          <a:srgbClr val="D6903D"/>
        </a:buClr>
        <a:buSzPct val="85000"/>
        <a:buFont typeface="Wingdings 2" panose="05020102010507070707" pitchFamily="18" charset="2"/>
        <a:buChar char=""/>
        <a:defRPr sz="1600" kern="1200">
          <a:solidFill>
            <a:schemeClr val="tx1"/>
          </a:solidFill>
          <a:latin typeface="+mn-lt"/>
          <a:ea typeface="+mn-ea"/>
          <a:cs typeface="+mn-cs"/>
        </a:defRPr>
      </a:lvl5pPr>
      <a:lvl6pPr marL="1828800" indent="-228600" algn="r" rtl="1"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r" rtl="1"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a:p>
        </p:txBody>
      </p:sp>
      <p:sp>
        <p:nvSpPr>
          <p:cNvPr id="8" name="Oval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extLst/>
          </a:lstStyle>
          <a:p>
            <a:r>
              <a:rPr lang="en-US" smtClean="0"/>
              <a:t>Click to edit Master title style</a:t>
            </a:r>
            <a:endParaRPr lang="en-US"/>
          </a:p>
        </p:txBody>
      </p:sp>
      <p:sp>
        <p:nvSpPr>
          <p:cNvPr id="2057" name="Text Placeholder 8"/>
          <p:cNvSpPr>
            <a:spLocks noGrp="1"/>
          </p:cNvSpPr>
          <p:nvPr>
            <p:ph type="body" idx="1"/>
          </p:nvPr>
        </p:nvSpPr>
        <p:spPr bwMode="auto">
          <a:xfrm>
            <a:off x="1435100" y="1447800"/>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rtl="1" eaLnBrk="1" latinLnBrk="0" hangingPunct="1">
              <a:defRPr kumimoji="0" sz="1200">
                <a:solidFill>
                  <a:schemeClr val="bg2">
                    <a:shade val="50000"/>
                    <a:satMod val="200000"/>
                  </a:schemeClr>
                </a:solidFill>
              </a:defRPr>
            </a:lvl1pPr>
            <a:extLst/>
          </a:lstStyle>
          <a:p>
            <a:pPr>
              <a:defRPr/>
            </a:pPr>
            <a:fld id="{189E7E8A-8B2C-4AE7-92F1-08F7376FE8DB}" type="datetime8">
              <a:rPr lang="fa-IR" smtClean="0"/>
              <a:t>ژانويه 16، 22</a:t>
            </a:fld>
            <a:endParaRPr lang="fa-I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algn="r" rtl="1" eaLnBrk="1" latinLnBrk="0" hangingPunct="1">
              <a:defRPr kumimoji="0" sz="1200">
                <a:solidFill>
                  <a:schemeClr val="bg2">
                    <a:shade val="50000"/>
                    <a:satMod val="200000"/>
                  </a:schemeClr>
                </a:solidFill>
                <a:effectLst/>
              </a:defRPr>
            </a:lvl1pPr>
            <a:extLst/>
          </a:lstStyle>
          <a:p>
            <a:pPr>
              <a:defRPr/>
            </a:pPr>
            <a:r>
              <a:rPr lang="en-US" smtClean="0"/>
              <a:t>www.parsdigishop.sellfile.ir</a:t>
            </a:r>
            <a:endParaRPr lang="fa-IR"/>
          </a:p>
        </p:txBody>
      </p:sp>
      <p:sp>
        <p:nvSpPr>
          <p:cNvPr id="22" name="Slide Number Placeholder 21"/>
          <p:cNvSpPr>
            <a:spLocks noGrp="1"/>
          </p:cNvSpPr>
          <p:nvPr>
            <p:ph type="sldNum" sz="quarter" idx="4"/>
          </p:nvPr>
        </p:nvSpPr>
        <p:spPr>
          <a:xfrm>
            <a:off x="8613775" y="6305550"/>
            <a:ext cx="457200" cy="476250"/>
          </a:xfrm>
          <a:prstGeom prst="rect">
            <a:avLst/>
          </a:prstGeom>
        </p:spPr>
        <p:txBody>
          <a:bodyPr vert="horz" wrap="square" lIns="91440" tIns="45720" rIns="91440" bIns="45720" numCol="1" anchor="b" anchorCtr="0" compatLnSpc="1">
            <a:prstTxWarp prst="textNoShape">
              <a:avLst/>
            </a:prstTxWarp>
          </a:bodyPr>
          <a:lstStyle>
            <a:lvl1pPr algn="ctr" rtl="1" eaLnBrk="1" hangingPunct="1">
              <a:defRPr sz="1200" smtClean="0">
                <a:solidFill>
                  <a:srgbClr val="B5A788"/>
                </a:solidFill>
              </a:defRPr>
            </a:lvl1pPr>
          </a:lstStyle>
          <a:p>
            <a:pPr>
              <a:defRPr/>
            </a:pPr>
            <a:fld id="{1C7F097A-B73C-4BF7-8FC2-E3FA8C47BF98}" type="slidenum">
              <a:rPr lang="fa-IR" altLang="en-US"/>
              <a:pPr>
                <a:defRPr/>
              </a:pPr>
              <a:t>‹#›</a:t>
            </a:fld>
            <a:endParaRPr lang="fa-IR" altLang="en-US"/>
          </a:p>
        </p:txBody>
      </p:sp>
      <p:sp>
        <p:nvSpPr>
          <p:cNvPr id="15" name="Rectangle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a:p>
        </p:txBody>
      </p:sp>
    </p:spTree>
  </p:cSld>
  <p:clrMap bg1="lt1" tx1="dk1" bg2="lt2" tx2="dk2" accent1="accent1" accent2="accent2" accent3="accent3" accent4="accent4" accent5="accent5" accent6="accent6" hlink="hlink" folHlink="folHlink"/>
  <p:sldLayoutIdLst>
    <p:sldLayoutId id="2147484332" r:id="rId1"/>
    <p:sldLayoutId id="2147484311" r:id="rId2"/>
    <p:sldLayoutId id="2147484333" r:id="rId3"/>
    <p:sldLayoutId id="2147484312" r:id="rId4"/>
    <p:sldLayoutId id="2147484334" r:id="rId5"/>
    <p:sldLayoutId id="2147484313" r:id="rId6"/>
    <p:sldLayoutId id="2147484335" r:id="rId7"/>
    <p:sldLayoutId id="2147484336" r:id="rId8"/>
    <p:sldLayoutId id="2147484337" r:id="rId9"/>
    <p:sldLayoutId id="2147484314" r:id="rId10"/>
    <p:sldLayoutId id="2147484315" r:id="rId11"/>
  </p:sldLayoutIdLst>
  <p:hf hdr="0" dt="0"/>
  <p:txStyles>
    <p:titleStyle>
      <a:lvl1pPr algn="l" rtl="1"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ajalla UI"/>
          <a:cs typeface="+mj-cs"/>
        </a:defRPr>
      </a:lvl1pPr>
      <a:lvl2pPr algn="l" rtl="1" eaLnBrk="0" fontAlgn="base" hangingPunct="0">
        <a:spcBef>
          <a:spcPct val="0"/>
        </a:spcBef>
        <a:spcAft>
          <a:spcPct val="0"/>
        </a:spcAft>
        <a:defRPr sz="4300">
          <a:solidFill>
            <a:srgbClr val="572314"/>
          </a:solidFill>
          <a:latin typeface="Gill Sans MT" pitchFamily="34" charset="0"/>
          <a:ea typeface="Majalla UI"/>
          <a:cs typeface="Majalla UI"/>
        </a:defRPr>
      </a:lvl2pPr>
      <a:lvl3pPr algn="l" rtl="1" eaLnBrk="0" fontAlgn="base" hangingPunct="0">
        <a:spcBef>
          <a:spcPct val="0"/>
        </a:spcBef>
        <a:spcAft>
          <a:spcPct val="0"/>
        </a:spcAft>
        <a:defRPr sz="4300">
          <a:solidFill>
            <a:srgbClr val="572314"/>
          </a:solidFill>
          <a:latin typeface="Gill Sans MT" pitchFamily="34" charset="0"/>
          <a:ea typeface="Majalla UI"/>
          <a:cs typeface="Majalla UI"/>
        </a:defRPr>
      </a:lvl3pPr>
      <a:lvl4pPr algn="l" rtl="1" eaLnBrk="0" fontAlgn="base" hangingPunct="0">
        <a:spcBef>
          <a:spcPct val="0"/>
        </a:spcBef>
        <a:spcAft>
          <a:spcPct val="0"/>
        </a:spcAft>
        <a:defRPr sz="4300">
          <a:solidFill>
            <a:srgbClr val="572314"/>
          </a:solidFill>
          <a:latin typeface="Gill Sans MT" pitchFamily="34" charset="0"/>
          <a:ea typeface="Majalla UI"/>
          <a:cs typeface="Majalla UI"/>
        </a:defRPr>
      </a:lvl4pPr>
      <a:lvl5pPr algn="l" rtl="1" eaLnBrk="0" fontAlgn="base" hangingPunct="0">
        <a:spcBef>
          <a:spcPct val="0"/>
        </a:spcBef>
        <a:spcAft>
          <a:spcPct val="0"/>
        </a:spcAft>
        <a:defRPr sz="4300">
          <a:solidFill>
            <a:srgbClr val="572314"/>
          </a:solidFill>
          <a:latin typeface="Gill Sans MT" pitchFamily="34" charset="0"/>
          <a:ea typeface="Majalla UI"/>
          <a:cs typeface="Majalla UI"/>
        </a:defRPr>
      </a:lvl5pPr>
      <a:lvl6pPr marL="457200" algn="l" rtl="1" fontAlgn="base">
        <a:spcBef>
          <a:spcPct val="0"/>
        </a:spcBef>
        <a:spcAft>
          <a:spcPct val="0"/>
        </a:spcAft>
        <a:defRPr sz="4300">
          <a:solidFill>
            <a:srgbClr val="572314"/>
          </a:solidFill>
          <a:latin typeface="Gill Sans MT" pitchFamily="34" charset="0"/>
          <a:ea typeface="Majalla UI"/>
          <a:cs typeface="Majalla UI"/>
        </a:defRPr>
      </a:lvl6pPr>
      <a:lvl7pPr marL="914400" algn="l" rtl="1" fontAlgn="base">
        <a:spcBef>
          <a:spcPct val="0"/>
        </a:spcBef>
        <a:spcAft>
          <a:spcPct val="0"/>
        </a:spcAft>
        <a:defRPr sz="4300">
          <a:solidFill>
            <a:srgbClr val="572314"/>
          </a:solidFill>
          <a:latin typeface="Gill Sans MT" pitchFamily="34" charset="0"/>
          <a:ea typeface="Majalla UI"/>
          <a:cs typeface="Majalla UI"/>
        </a:defRPr>
      </a:lvl7pPr>
      <a:lvl8pPr marL="1371600" algn="l" rtl="1" fontAlgn="base">
        <a:spcBef>
          <a:spcPct val="0"/>
        </a:spcBef>
        <a:spcAft>
          <a:spcPct val="0"/>
        </a:spcAft>
        <a:defRPr sz="4300">
          <a:solidFill>
            <a:srgbClr val="572314"/>
          </a:solidFill>
          <a:latin typeface="Gill Sans MT" pitchFamily="34" charset="0"/>
          <a:ea typeface="Majalla UI"/>
          <a:cs typeface="Majalla UI"/>
        </a:defRPr>
      </a:lvl8pPr>
      <a:lvl9pPr marL="1828800" algn="l" rtl="1" fontAlgn="base">
        <a:spcBef>
          <a:spcPct val="0"/>
        </a:spcBef>
        <a:spcAft>
          <a:spcPct val="0"/>
        </a:spcAft>
        <a:defRPr sz="4300">
          <a:solidFill>
            <a:srgbClr val="572314"/>
          </a:solidFill>
          <a:latin typeface="Gill Sans MT" pitchFamily="34" charset="0"/>
          <a:ea typeface="Majalla UI"/>
          <a:cs typeface="Majalla UI"/>
        </a:defRPr>
      </a:lvl9pPr>
      <a:extLst/>
    </p:titleStyle>
    <p:bodyStyle>
      <a:lvl1pPr marL="365125" indent="-282575" algn="r" rtl="1"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ajalla UI"/>
          <a:cs typeface="+mn-cs"/>
        </a:defRPr>
      </a:lvl1pPr>
      <a:lvl2pPr marL="639763" indent="-236538" algn="r" rtl="1"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Majalla UI"/>
          <a:cs typeface="+mn-cs"/>
        </a:defRPr>
      </a:lvl2pPr>
      <a:lvl3pPr marL="885825" indent="-228600" algn="r" rtl="1"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ajalla UI"/>
          <a:cs typeface="+mn-cs"/>
        </a:defRPr>
      </a:lvl3pPr>
      <a:lvl4pPr marL="1096963" indent="-173038" algn="r" rtl="1" eaLnBrk="0" fontAlgn="base" hangingPunct="0">
        <a:spcBef>
          <a:spcPct val="20000"/>
        </a:spcBef>
        <a:spcAft>
          <a:spcPct val="0"/>
        </a:spcAft>
        <a:buClr>
          <a:srgbClr val="C32D2E"/>
        </a:buClr>
        <a:buFont typeface="Wingdings 2" panose="05020102010507070707" pitchFamily="18" charset="2"/>
        <a:buChar char=""/>
        <a:defRPr sz="2000" kern="1200">
          <a:solidFill>
            <a:schemeClr val="tx1"/>
          </a:solidFill>
          <a:latin typeface="+mn-lt"/>
          <a:ea typeface="Majalla UI"/>
          <a:cs typeface="+mn-cs"/>
        </a:defRPr>
      </a:lvl4pPr>
      <a:lvl5pPr marL="1296988" indent="-182563" algn="r" rtl="1" eaLnBrk="0" fontAlgn="base" hangingPunct="0">
        <a:spcBef>
          <a:spcPct val="20000"/>
        </a:spcBef>
        <a:spcAft>
          <a:spcPct val="0"/>
        </a:spcAft>
        <a:buClr>
          <a:srgbClr val="84AA33"/>
        </a:buClr>
        <a:buFont typeface="Wingdings 2" panose="05020102010507070707" pitchFamily="18" charset="2"/>
        <a:buChar char=""/>
        <a:defRPr sz="2000" kern="1200">
          <a:solidFill>
            <a:schemeClr val="tx1"/>
          </a:solidFill>
          <a:latin typeface="+mn-lt"/>
          <a:ea typeface="Majalla UI"/>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0"/>
            <a:ext cx="365125" cy="6854825"/>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a:p>
        </p:txBody>
      </p:sp>
      <p:sp>
        <p:nvSpPr>
          <p:cNvPr id="8" name="Rectangle 7"/>
          <p:cNvSpPr/>
          <p:nvPr/>
        </p:nvSpPr>
        <p:spPr>
          <a:xfrm>
            <a:off x="255588" y="5046663"/>
            <a:ext cx="73025" cy="1692275"/>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a:p>
        </p:txBody>
      </p:sp>
      <p:sp>
        <p:nvSpPr>
          <p:cNvPr id="9" name="Rectangle 8"/>
          <p:cNvSpPr/>
          <p:nvPr/>
        </p:nvSpPr>
        <p:spPr>
          <a:xfrm>
            <a:off x="255588" y="4797425"/>
            <a:ext cx="73025"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a:p>
        </p:txBody>
      </p:sp>
      <p:sp>
        <p:nvSpPr>
          <p:cNvPr id="10" name="Rectangle 9"/>
          <p:cNvSpPr/>
          <p:nvPr/>
        </p:nvSpPr>
        <p:spPr>
          <a:xfrm>
            <a:off x="255588" y="4637088"/>
            <a:ext cx="73025" cy="138112"/>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a:p>
        </p:txBody>
      </p:sp>
      <p:sp>
        <p:nvSpPr>
          <p:cNvPr id="11" name="Rectangle 10"/>
          <p:cNvSpPr/>
          <p:nvPr/>
        </p:nvSpPr>
        <p:spPr>
          <a:xfrm>
            <a:off x="255588" y="4541838"/>
            <a:ext cx="73025" cy="746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dirty="0"/>
          </a:p>
        </p:txBody>
      </p:sp>
      <p:sp>
        <p:nvSpPr>
          <p:cNvPr id="12" name="Rectangle 11"/>
          <p:cNvSpPr/>
          <p:nvPr/>
        </p:nvSpPr>
        <p:spPr>
          <a:xfrm>
            <a:off x="309563" y="681038"/>
            <a:ext cx="46037"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dirty="0"/>
          </a:p>
        </p:txBody>
      </p:sp>
      <p:sp>
        <p:nvSpPr>
          <p:cNvPr id="15" name="Rectangle 14"/>
          <p:cNvSpPr/>
          <p:nvPr/>
        </p:nvSpPr>
        <p:spPr>
          <a:xfrm>
            <a:off x="268288" y="681038"/>
            <a:ext cx="28575"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dirty="0"/>
          </a:p>
        </p:txBody>
      </p:sp>
      <p:sp>
        <p:nvSpPr>
          <p:cNvPr id="16" name="Rectangle 15"/>
          <p:cNvSpPr/>
          <p:nvPr/>
        </p:nvSpPr>
        <p:spPr>
          <a:xfrm>
            <a:off x="249238" y="681038"/>
            <a:ext cx="9525"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a:p>
        </p:txBody>
      </p:sp>
      <p:sp>
        <p:nvSpPr>
          <p:cNvPr id="17" name="Rectangle 16"/>
          <p:cNvSpPr/>
          <p:nvPr/>
        </p:nvSpPr>
        <p:spPr>
          <a:xfrm>
            <a:off x="222250" y="681038"/>
            <a:ext cx="7938"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dirty="0"/>
          </a:p>
        </p:txBody>
      </p:sp>
      <p:sp>
        <p:nvSpPr>
          <p:cNvPr id="22" name="Title Placeholder 21"/>
          <p:cNvSpPr>
            <a:spLocks noGrp="1"/>
          </p:cNvSpPr>
          <p:nvPr>
            <p:ph type="title"/>
          </p:nvPr>
        </p:nvSpPr>
        <p:spPr>
          <a:xfrm>
            <a:off x="914400" y="512763"/>
            <a:ext cx="7772400" cy="914400"/>
          </a:xfrm>
          <a:prstGeom prst="rect">
            <a:avLst/>
          </a:prstGeom>
        </p:spPr>
        <p:txBody>
          <a:bodyPr vert="horz" anchor="t">
            <a:noAutofit/>
          </a:bodyPr>
          <a:lstStyle>
            <a:extLst/>
          </a:lstStyle>
          <a:p>
            <a:r>
              <a:rPr lang="en-US" smtClean="0"/>
              <a:t>Click to edit Master title style</a:t>
            </a:r>
            <a:endParaRPr lang="en-US"/>
          </a:p>
        </p:txBody>
      </p:sp>
      <p:sp>
        <p:nvSpPr>
          <p:cNvPr id="3084" name="Text Placeholder 12"/>
          <p:cNvSpPr>
            <a:spLocks noGrp="1"/>
          </p:cNvSpPr>
          <p:nvPr>
            <p:ph type="body" idx="1"/>
          </p:nvPr>
        </p:nvSpPr>
        <p:spPr bwMode="auto">
          <a:xfrm>
            <a:off x="914400" y="1784350"/>
            <a:ext cx="77724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rtl="1" eaLnBrk="1" latinLnBrk="0" hangingPunct="1">
              <a:defRPr kumimoji="0" sz="1100">
                <a:solidFill>
                  <a:schemeClr val="tx2"/>
                </a:solidFill>
              </a:defRPr>
            </a:lvl1pPr>
            <a:extLst/>
          </a:lstStyle>
          <a:p>
            <a:pPr>
              <a:defRPr/>
            </a:pPr>
            <a:fld id="{1E1245B1-ABDB-4A7D-B2EC-3FA7B515811C}" type="datetime8">
              <a:rPr lang="fa-IR" smtClean="0"/>
              <a:t>ژانويه 16، 22</a:t>
            </a:fld>
            <a:endParaRPr lang="fa-IR"/>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rtl="1" eaLnBrk="1" latinLnBrk="0" hangingPunct="1">
              <a:defRPr kumimoji="0" sz="1100">
                <a:solidFill>
                  <a:schemeClr val="tx2"/>
                </a:solidFill>
              </a:defRPr>
            </a:lvl1pPr>
            <a:extLst/>
          </a:lstStyle>
          <a:p>
            <a:pPr>
              <a:defRPr/>
            </a:pPr>
            <a:r>
              <a:rPr lang="en-US" smtClean="0"/>
              <a:t>www.parsdigishop.sellfile.ir</a:t>
            </a:r>
            <a:endParaRPr lang="fa-IR"/>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wrap="square" lIns="91440" tIns="45720" rIns="91440" bIns="45720" numCol="1" anchor="b" anchorCtr="0" compatLnSpc="1">
            <a:prstTxWarp prst="textNoShape">
              <a:avLst/>
            </a:prstTxWarp>
          </a:bodyPr>
          <a:lstStyle>
            <a:lvl1pPr algn="l" rtl="1" eaLnBrk="1" hangingPunct="1">
              <a:defRPr sz="1200" smtClean="0">
                <a:solidFill>
                  <a:schemeClr val="tx2"/>
                </a:solidFill>
              </a:defRPr>
            </a:lvl1pPr>
          </a:lstStyle>
          <a:p>
            <a:pPr>
              <a:defRPr/>
            </a:pPr>
            <a:fld id="{CC9F2F60-E107-467E-865B-519E16AA96CC}" type="slidenum">
              <a:rPr lang="fa-IR" altLang="en-US"/>
              <a:pPr>
                <a:defRPr/>
              </a:pPr>
              <a:t>‹#›</a:t>
            </a:fld>
            <a:endParaRPr lang="fa-IR" altLang="en-US"/>
          </a:p>
        </p:txBody>
      </p:sp>
    </p:spTree>
  </p:cSld>
  <p:clrMap bg1="dk1" tx1="lt1" bg2="dk2" tx2="lt2" accent1="accent1" accent2="accent2" accent3="accent3" accent4="accent4" accent5="accent5" accent6="accent6" hlink="hlink" folHlink="folHlink"/>
  <p:sldLayoutIdLst>
    <p:sldLayoutId id="2147484338" r:id="rId1"/>
    <p:sldLayoutId id="2147484316" r:id="rId2"/>
    <p:sldLayoutId id="2147484339" r:id="rId3"/>
    <p:sldLayoutId id="2147484340" r:id="rId4"/>
    <p:sldLayoutId id="2147484341" r:id="rId5"/>
    <p:sldLayoutId id="2147484317" r:id="rId6"/>
    <p:sldLayoutId id="2147484342" r:id="rId7"/>
    <p:sldLayoutId id="2147484318" r:id="rId8"/>
    <p:sldLayoutId id="2147484343" r:id="rId9"/>
    <p:sldLayoutId id="2147484319" r:id="rId10"/>
    <p:sldLayoutId id="2147484320" r:id="rId11"/>
  </p:sldLayoutIdLst>
  <p:hf hdr="0" dt="0"/>
  <p:txStyles>
    <p:titleStyle>
      <a:lvl1pPr algn="l" rtl="1" eaLnBrk="0" fontAlgn="base" hangingPunct="0">
        <a:spcBef>
          <a:spcPct val="0"/>
        </a:spcBef>
        <a:spcAft>
          <a:spcPct val="0"/>
        </a:spcAft>
        <a:defRPr sz="4000" kern="1200" spc="-100">
          <a:solidFill>
            <a:srgbClr val="C1EEFF"/>
          </a:solidFill>
          <a:latin typeface="+mj-lt"/>
          <a:ea typeface="+mj-ea"/>
          <a:cs typeface="+mj-cs"/>
        </a:defRPr>
      </a:lvl1pPr>
      <a:lvl2pPr algn="l" rtl="1" eaLnBrk="0" fontAlgn="base" hangingPunct="0">
        <a:spcBef>
          <a:spcPct val="0"/>
        </a:spcBef>
        <a:spcAft>
          <a:spcPct val="0"/>
        </a:spcAft>
        <a:defRPr sz="4000">
          <a:solidFill>
            <a:srgbClr val="C1EEFF"/>
          </a:solidFill>
          <a:latin typeface="Consolas" pitchFamily="49" charset="0"/>
          <a:cs typeface="Tahoma" pitchFamily="34" charset="0"/>
        </a:defRPr>
      </a:lvl2pPr>
      <a:lvl3pPr algn="l" rtl="1" eaLnBrk="0" fontAlgn="base" hangingPunct="0">
        <a:spcBef>
          <a:spcPct val="0"/>
        </a:spcBef>
        <a:spcAft>
          <a:spcPct val="0"/>
        </a:spcAft>
        <a:defRPr sz="4000">
          <a:solidFill>
            <a:srgbClr val="C1EEFF"/>
          </a:solidFill>
          <a:latin typeface="Consolas" pitchFamily="49" charset="0"/>
          <a:cs typeface="Tahoma" pitchFamily="34" charset="0"/>
        </a:defRPr>
      </a:lvl3pPr>
      <a:lvl4pPr algn="l" rtl="1" eaLnBrk="0" fontAlgn="base" hangingPunct="0">
        <a:spcBef>
          <a:spcPct val="0"/>
        </a:spcBef>
        <a:spcAft>
          <a:spcPct val="0"/>
        </a:spcAft>
        <a:defRPr sz="4000">
          <a:solidFill>
            <a:srgbClr val="C1EEFF"/>
          </a:solidFill>
          <a:latin typeface="Consolas" pitchFamily="49" charset="0"/>
          <a:cs typeface="Tahoma" pitchFamily="34" charset="0"/>
        </a:defRPr>
      </a:lvl4pPr>
      <a:lvl5pPr algn="l" rtl="1" eaLnBrk="0" fontAlgn="base" hangingPunct="0">
        <a:spcBef>
          <a:spcPct val="0"/>
        </a:spcBef>
        <a:spcAft>
          <a:spcPct val="0"/>
        </a:spcAft>
        <a:defRPr sz="4000">
          <a:solidFill>
            <a:srgbClr val="C1EEFF"/>
          </a:solidFill>
          <a:latin typeface="Consolas" pitchFamily="49" charset="0"/>
          <a:cs typeface="Tahoma" pitchFamily="34" charset="0"/>
        </a:defRPr>
      </a:lvl5pPr>
      <a:lvl6pPr marL="457200" algn="l" rtl="1" fontAlgn="base">
        <a:spcBef>
          <a:spcPct val="0"/>
        </a:spcBef>
        <a:spcAft>
          <a:spcPct val="0"/>
        </a:spcAft>
        <a:defRPr sz="4000">
          <a:solidFill>
            <a:srgbClr val="C1EEFF"/>
          </a:solidFill>
          <a:latin typeface="Consolas" pitchFamily="49" charset="0"/>
          <a:cs typeface="Tahoma" pitchFamily="34" charset="0"/>
        </a:defRPr>
      </a:lvl6pPr>
      <a:lvl7pPr marL="914400" algn="l" rtl="1" fontAlgn="base">
        <a:spcBef>
          <a:spcPct val="0"/>
        </a:spcBef>
        <a:spcAft>
          <a:spcPct val="0"/>
        </a:spcAft>
        <a:defRPr sz="4000">
          <a:solidFill>
            <a:srgbClr val="C1EEFF"/>
          </a:solidFill>
          <a:latin typeface="Consolas" pitchFamily="49" charset="0"/>
          <a:cs typeface="Tahoma" pitchFamily="34" charset="0"/>
        </a:defRPr>
      </a:lvl7pPr>
      <a:lvl8pPr marL="1371600" algn="l" rtl="1" fontAlgn="base">
        <a:spcBef>
          <a:spcPct val="0"/>
        </a:spcBef>
        <a:spcAft>
          <a:spcPct val="0"/>
        </a:spcAft>
        <a:defRPr sz="4000">
          <a:solidFill>
            <a:srgbClr val="C1EEFF"/>
          </a:solidFill>
          <a:latin typeface="Consolas" pitchFamily="49" charset="0"/>
          <a:cs typeface="Tahoma" pitchFamily="34" charset="0"/>
        </a:defRPr>
      </a:lvl8pPr>
      <a:lvl9pPr marL="1828800" algn="l" rtl="1" fontAlgn="base">
        <a:spcBef>
          <a:spcPct val="0"/>
        </a:spcBef>
        <a:spcAft>
          <a:spcPct val="0"/>
        </a:spcAft>
        <a:defRPr sz="4000">
          <a:solidFill>
            <a:srgbClr val="C1EEFF"/>
          </a:solidFill>
          <a:latin typeface="Consolas" pitchFamily="49" charset="0"/>
          <a:cs typeface="Tahoma" pitchFamily="34" charset="0"/>
        </a:defRPr>
      </a:lvl9pPr>
      <a:extLst/>
    </p:titleStyle>
    <p:bodyStyle>
      <a:lvl1pPr marL="411163" indent="-342900" algn="r" rtl="1" eaLnBrk="0" fontAlgn="base" hangingPunct="0">
        <a:spcBef>
          <a:spcPts val="700"/>
        </a:spcBef>
        <a:spcAft>
          <a:spcPct val="0"/>
        </a:spcAft>
        <a:buClr>
          <a:schemeClr val="tx2"/>
        </a:buClr>
        <a:buSzPct val="95000"/>
        <a:buFont typeface="Wingdings" panose="05000000000000000000" pitchFamily="2" charset="2"/>
        <a:buChar char=""/>
        <a:defRPr sz="3000" kern="1200">
          <a:solidFill>
            <a:schemeClr val="tx1"/>
          </a:solidFill>
          <a:latin typeface="+mn-lt"/>
          <a:ea typeface="+mn-ea"/>
          <a:cs typeface="+mn-cs"/>
        </a:defRPr>
      </a:lvl1pPr>
      <a:lvl2pPr marL="739775" indent="-285750" algn="r" rtl="1" eaLnBrk="0" fontAlgn="base" hangingPunct="0">
        <a:spcBef>
          <a:spcPct val="20000"/>
        </a:spcBef>
        <a:spcAft>
          <a:spcPct val="0"/>
        </a:spcAft>
        <a:buClr>
          <a:schemeClr val="accent2"/>
        </a:buClr>
        <a:buSzPct val="90000"/>
        <a:buFont typeface="Wingdings" panose="05000000000000000000" pitchFamily="2" charset="2"/>
        <a:buChar char=""/>
        <a:defRPr sz="2600" kern="1200">
          <a:solidFill>
            <a:schemeClr val="tx1"/>
          </a:solidFill>
          <a:latin typeface="+mn-lt"/>
          <a:ea typeface="+mn-ea"/>
          <a:cs typeface="+mn-cs"/>
        </a:defRPr>
      </a:lvl2pPr>
      <a:lvl3pPr marL="995363" indent="-228600" algn="r" rtl="1"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n-ea"/>
          <a:cs typeface="+mn-cs"/>
        </a:defRPr>
      </a:lvl3pPr>
      <a:lvl4pPr marL="1260475" indent="-228600" algn="r" rtl="1" eaLnBrk="0" fontAlgn="base" hangingPunct="0">
        <a:spcBef>
          <a:spcPct val="20000"/>
        </a:spcBef>
        <a:spcAft>
          <a:spcPct val="0"/>
        </a:spcAft>
        <a:buClr>
          <a:srgbClr val="FEB80A"/>
        </a:buClr>
        <a:buFont typeface="Wingdings 3" panose="05040102010807070707" pitchFamily="18" charset="2"/>
        <a:buChar char=""/>
        <a:defRPr sz="2200" kern="1200">
          <a:solidFill>
            <a:schemeClr val="tx1"/>
          </a:solidFill>
          <a:latin typeface="+mn-lt"/>
          <a:ea typeface="+mn-ea"/>
          <a:cs typeface="+mn-cs"/>
        </a:defRPr>
      </a:lvl4pPr>
      <a:lvl5pPr marL="1481138" indent="-209550" algn="r" rtl="1" eaLnBrk="0" fontAlgn="base" hangingPunct="0">
        <a:spcBef>
          <a:spcPct val="20000"/>
        </a:spcBef>
        <a:spcAft>
          <a:spcPct val="0"/>
        </a:spcAft>
        <a:buClr>
          <a:srgbClr val="FEB80A"/>
        </a:buClr>
        <a:buFont typeface="Wingdings 2" panose="05020102010507070707" pitchFamily="18" charset="2"/>
        <a:buChar char=""/>
        <a:defRPr sz="2000" kern="1200">
          <a:solidFill>
            <a:schemeClr val="tx1"/>
          </a:solidFill>
          <a:latin typeface="+mn-lt"/>
          <a:ea typeface="+mn-ea"/>
          <a:cs typeface="+mn-cs"/>
        </a:defRPr>
      </a:lvl5pPr>
      <a:lvl6pPr marL="1709928" indent="-210312" algn="r" rtl="1"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098" name="Rectangle 16"/>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4099" name="Rectangle 15"/>
          <p:cNvSpPr>
            <a:spLocks noChangeArrowheads="1"/>
          </p:cNvSpPr>
          <p:nvPr/>
        </p:nvSpPr>
        <p:spPr bwMode="white">
          <a:xfrm>
            <a:off x="0" y="0"/>
            <a:ext cx="9144000" cy="139382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4100" name="Rectangle 17"/>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4101" name="Rectangle 18"/>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lgn="r" rtl="1" eaLnBrk="1" hangingPunct="1">
              <a:defRPr/>
            </a:pPr>
            <a:endParaRPr lang="en-US"/>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rtl="1" eaLnBrk="1" latinLnBrk="0" hangingPunct="1">
              <a:defRPr kumimoji="0" sz="1400">
                <a:solidFill>
                  <a:srgbClr val="FFFFFF"/>
                </a:solidFill>
              </a:defRPr>
            </a:lvl1pPr>
          </a:lstStyle>
          <a:p>
            <a:pPr>
              <a:defRPr/>
            </a:pPr>
            <a:fld id="{4BC6DE4B-0009-4170-B0F7-12E3DD7DBEA6}" type="datetime8">
              <a:rPr lang="fa-IR" smtClean="0"/>
              <a:t>ژانويه 16، 22</a:t>
            </a:fld>
            <a:endParaRPr lang="fa-IR"/>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rtl="1" eaLnBrk="1" latinLnBrk="0" hangingPunct="1">
              <a:defRPr kumimoji="0" sz="1200">
                <a:solidFill>
                  <a:srgbClr val="FFFFFF"/>
                </a:solidFill>
              </a:defRPr>
            </a:lvl1pPr>
          </a:lstStyle>
          <a:p>
            <a:pPr>
              <a:defRPr/>
            </a:pPr>
            <a:r>
              <a:rPr lang="en-US" smtClean="0"/>
              <a:t>www.parsdigishop.sellfile.ir</a:t>
            </a:r>
            <a:endParaRPr lang="fa-IR"/>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lgn="r" rtl="1" eaLnBrk="1" hangingPunct="1">
              <a:defRPr/>
            </a:pPr>
            <a:endParaRPr lang="en-US" dirty="0"/>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lgn="r" rtl="1" eaLnBrk="1" hangingPunct="1">
              <a:defRPr/>
            </a:pPr>
            <a:endParaRPr lang="en-US"/>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eaLnBrk="1" hangingPunct="1">
              <a:defRPr/>
            </a:pPr>
            <a:endParaRPr lang="en-US"/>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eaLnBrk="1" hangingPunct="1">
              <a:defRPr/>
            </a:pPr>
            <a:endParaRPr lang="en-US"/>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wrap="square" lIns="45720" tIns="45720" rIns="45720" bIns="45720" numCol="1" anchor="ctr" anchorCtr="0" compatLnSpc="1">
            <a:prstTxWarp prst="textNoShape">
              <a:avLst/>
            </a:prstTxWarp>
            <a:normAutofit/>
          </a:bodyPr>
          <a:lstStyle>
            <a:lvl1pPr algn="ctr" rtl="1" eaLnBrk="1" hangingPunct="1">
              <a:defRPr sz="1600" smtClean="0">
                <a:solidFill>
                  <a:srgbClr val="7B9899"/>
                </a:solidFill>
              </a:defRPr>
            </a:lvl1pPr>
          </a:lstStyle>
          <a:p>
            <a:pPr>
              <a:defRPr/>
            </a:pPr>
            <a:fld id="{6FD8050C-C5AC-4AED-853A-4BFA68292728}" type="slidenum">
              <a:rPr lang="fa-IR" altLang="en-US"/>
              <a:pPr>
                <a:defRPr/>
              </a:pPr>
              <a:t>‹#›</a:t>
            </a:fld>
            <a:endParaRPr lang="fa-IR" altLang="en-US"/>
          </a:p>
        </p:txBody>
      </p:sp>
      <p:sp>
        <p:nvSpPr>
          <p:cNvPr id="4110" name="Title Placeholder 21"/>
          <p:cNvSpPr>
            <a:spLocks noGrp="1"/>
          </p:cNvSpPr>
          <p:nvPr>
            <p:ph type="title"/>
          </p:nvPr>
        </p:nvSpPr>
        <p:spPr bwMode="auto">
          <a:xfrm>
            <a:off x="301625" y="228600"/>
            <a:ext cx="85344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4111" name="Text Placeholder 12"/>
          <p:cNvSpPr>
            <a:spLocks noGrp="1"/>
          </p:cNvSpPr>
          <p:nvPr>
            <p:ph type="body" idx="1"/>
          </p:nvPr>
        </p:nvSpPr>
        <p:spPr bwMode="auto">
          <a:xfrm>
            <a:off x="301625" y="1524000"/>
            <a:ext cx="8534400" cy="459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4344" r:id="rId1"/>
    <p:sldLayoutId id="2147484345" r:id="rId2"/>
    <p:sldLayoutId id="2147484346" r:id="rId3"/>
    <p:sldLayoutId id="2147484347" r:id="rId4"/>
    <p:sldLayoutId id="2147484348" r:id="rId5"/>
    <p:sldLayoutId id="2147484349" r:id="rId6"/>
    <p:sldLayoutId id="2147484350" r:id="rId7"/>
    <p:sldLayoutId id="2147484351" r:id="rId8"/>
    <p:sldLayoutId id="2147484352" r:id="rId9"/>
    <p:sldLayoutId id="2147484353" r:id="rId10"/>
    <p:sldLayoutId id="2147484354" r:id="rId11"/>
  </p:sldLayoutIdLst>
  <p:hf hdr="0" dt="0"/>
  <p:txStyles>
    <p:titleStyle>
      <a:lvl1pPr algn="ctr" rtl="1" eaLnBrk="0" fontAlgn="base" hangingPunct="0">
        <a:spcBef>
          <a:spcPct val="0"/>
        </a:spcBef>
        <a:spcAft>
          <a:spcPct val="0"/>
        </a:spcAft>
        <a:defRPr sz="3300" kern="1200">
          <a:solidFill>
            <a:srgbClr val="7B9899"/>
          </a:solidFill>
          <a:latin typeface="+mj-lt"/>
          <a:ea typeface="+mj-ea"/>
          <a:cs typeface="+mj-cs"/>
        </a:defRPr>
      </a:lvl1pPr>
      <a:lvl2pPr algn="ctr" rtl="1" eaLnBrk="0" fontAlgn="base" hangingPunct="0">
        <a:spcBef>
          <a:spcPct val="0"/>
        </a:spcBef>
        <a:spcAft>
          <a:spcPct val="0"/>
        </a:spcAft>
        <a:defRPr sz="3300">
          <a:solidFill>
            <a:srgbClr val="7B9899"/>
          </a:solidFill>
          <a:latin typeface="Georgia" pitchFamily="18" charset="0"/>
          <a:cs typeface="Arial" pitchFamily="34" charset="0"/>
        </a:defRPr>
      </a:lvl2pPr>
      <a:lvl3pPr algn="ctr" rtl="1" eaLnBrk="0" fontAlgn="base" hangingPunct="0">
        <a:spcBef>
          <a:spcPct val="0"/>
        </a:spcBef>
        <a:spcAft>
          <a:spcPct val="0"/>
        </a:spcAft>
        <a:defRPr sz="3300">
          <a:solidFill>
            <a:srgbClr val="7B9899"/>
          </a:solidFill>
          <a:latin typeface="Georgia" pitchFamily="18" charset="0"/>
          <a:cs typeface="Arial" pitchFamily="34" charset="0"/>
        </a:defRPr>
      </a:lvl3pPr>
      <a:lvl4pPr algn="ctr" rtl="1" eaLnBrk="0" fontAlgn="base" hangingPunct="0">
        <a:spcBef>
          <a:spcPct val="0"/>
        </a:spcBef>
        <a:spcAft>
          <a:spcPct val="0"/>
        </a:spcAft>
        <a:defRPr sz="3300">
          <a:solidFill>
            <a:srgbClr val="7B9899"/>
          </a:solidFill>
          <a:latin typeface="Georgia" pitchFamily="18" charset="0"/>
          <a:cs typeface="Arial" pitchFamily="34" charset="0"/>
        </a:defRPr>
      </a:lvl4pPr>
      <a:lvl5pPr algn="ctr" rtl="1" eaLnBrk="0" fontAlgn="base" hangingPunct="0">
        <a:spcBef>
          <a:spcPct val="0"/>
        </a:spcBef>
        <a:spcAft>
          <a:spcPct val="0"/>
        </a:spcAft>
        <a:defRPr sz="3300">
          <a:solidFill>
            <a:srgbClr val="7B9899"/>
          </a:solidFill>
          <a:latin typeface="Georgia" pitchFamily="18" charset="0"/>
          <a:cs typeface="Arial" pitchFamily="34" charset="0"/>
        </a:defRPr>
      </a:lvl5pPr>
      <a:lvl6pPr marL="457200" algn="ctr" rtl="1" fontAlgn="base">
        <a:spcBef>
          <a:spcPct val="0"/>
        </a:spcBef>
        <a:spcAft>
          <a:spcPct val="0"/>
        </a:spcAft>
        <a:defRPr sz="3300">
          <a:solidFill>
            <a:srgbClr val="7B9899"/>
          </a:solidFill>
          <a:latin typeface="Georgia" pitchFamily="18" charset="0"/>
          <a:cs typeface="Arial" pitchFamily="34" charset="0"/>
        </a:defRPr>
      </a:lvl6pPr>
      <a:lvl7pPr marL="914400" algn="ctr" rtl="1" fontAlgn="base">
        <a:spcBef>
          <a:spcPct val="0"/>
        </a:spcBef>
        <a:spcAft>
          <a:spcPct val="0"/>
        </a:spcAft>
        <a:defRPr sz="3300">
          <a:solidFill>
            <a:srgbClr val="7B9899"/>
          </a:solidFill>
          <a:latin typeface="Georgia" pitchFamily="18" charset="0"/>
          <a:cs typeface="Arial" pitchFamily="34" charset="0"/>
        </a:defRPr>
      </a:lvl7pPr>
      <a:lvl8pPr marL="1371600" algn="ctr" rtl="1" fontAlgn="base">
        <a:spcBef>
          <a:spcPct val="0"/>
        </a:spcBef>
        <a:spcAft>
          <a:spcPct val="0"/>
        </a:spcAft>
        <a:defRPr sz="3300">
          <a:solidFill>
            <a:srgbClr val="7B9899"/>
          </a:solidFill>
          <a:latin typeface="Georgia" pitchFamily="18" charset="0"/>
          <a:cs typeface="Arial" pitchFamily="34" charset="0"/>
        </a:defRPr>
      </a:lvl8pPr>
      <a:lvl9pPr marL="1828800" algn="ctr" rtl="1" fontAlgn="base">
        <a:spcBef>
          <a:spcPct val="0"/>
        </a:spcBef>
        <a:spcAft>
          <a:spcPct val="0"/>
        </a:spcAft>
        <a:defRPr sz="3300">
          <a:solidFill>
            <a:srgbClr val="7B9899"/>
          </a:solidFill>
          <a:latin typeface="Georgia" pitchFamily="18" charset="0"/>
          <a:cs typeface="Arial" pitchFamily="34" charset="0"/>
        </a:defRPr>
      </a:lvl9pPr>
    </p:titleStyle>
    <p:bodyStyle>
      <a:lvl1pPr marL="273050" indent="-273050" algn="r" rtl="1" eaLnBrk="0" fontAlgn="base" hangingPunct="0">
        <a:spcBef>
          <a:spcPct val="20000"/>
        </a:spcBef>
        <a:spcAft>
          <a:spcPct val="0"/>
        </a:spcAft>
        <a:buClr>
          <a:schemeClr val="accent1"/>
        </a:buClr>
        <a:buSzPct val="85000"/>
        <a:buFont typeface="Wingdings 2" panose="05020102010507070707" pitchFamily="18" charset="2"/>
        <a:buChar char=""/>
        <a:defRPr sz="2700" kern="1200">
          <a:solidFill>
            <a:schemeClr val="tx1"/>
          </a:solidFill>
          <a:latin typeface="+mn-lt"/>
          <a:ea typeface="+mn-ea"/>
          <a:cs typeface="+mn-cs"/>
        </a:defRPr>
      </a:lvl1pPr>
      <a:lvl2pPr marL="547688" indent="-273050" algn="r" rtl="1" eaLnBrk="0" fontAlgn="base" hangingPunct="0">
        <a:spcBef>
          <a:spcPct val="20000"/>
        </a:spcBef>
        <a:spcAft>
          <a:spcPct val="0"/>
        </a:spcAft>
        <a:buClr>
          <a:schemeClr val="accent2"/>
        </a:buClr>
        <a:buSzPct val="70000"/>
        <a:buFont typeface="Wingdings" panose="05000000000000000000" pitchFamily="2" charset="2"/>
        <a:buChar char=""/>
        <a:defRPr sz="2200" kern="1200">
          <a:solidFill>
            <a:schemeClr val="tx2"/>
          </a:solidFill>
          <a:latin typeface="+mn-lt"/>
          <a:ea typeface="+mn-ea"/>
          <a:cs typeface="+mn-cs"/>
        </a:defRPr>
      </a:lvl2pPr>
      <a:lvl3pPr marL="822325" indent="-228600" algn="r" rtl="1" eaLnBrk="0" fontAlgn="base" hangingPunct="0">
        <a:spcBef>
          <a:spcPct val="20000"/>
        </a:spcBef>
        <a:spcAft>
          <a:spcPct val="0"/>
        </a:spcAft>
        <a:buClr>
          <a:srgbClr val="8CADAE"/>
        </a:buClr>
        <a:buSzPct val="75000"/>
        <a:buFont typeface="Wingdings 2" panose="05020102010507070707" pitchFamily="18" charset="2"/>
        <a:buChar char=""/>
        <a:defRPr sz="2000" kern="1200">
          <a:solidFill>
            <a:schemeClr val="tx1"/>
          </a:solidFill>
          <a:latin typeface="+mn-lt"/>
          <a:ea typeface="+mn-ea"/>
          <a:cs typeface="+mn-cs"/>
        </a:defRPr>
      </a:lvl3pPr>
      <a:lvl4pPr marL="1096963" indent="-228600" algn="r" rtl="1" eaLnBrk="0" fontAlgn="base" hangingPunct="0">
        <a:spcBef>
          <a:spcPct val="20000"/>
        </a:spcBef>
        <a:spcAft>
          <a:spcPct val="0"/>
        </a:spcAft>
        <a:buClr>
          <a:srgbClr val="8C7B70"/>
        </a:buClr>
        <a:buSzPct val="70000"/>
        <a:buFont typeface="Wingdings" panose="05000000000000000000" pitchFamily="2" charset="2"/>
        <a:buChar char=""/>
        <a:defRPr sz="2000" kern="1200">
          <a:solidFill>
            <a:schemeClr val="tx2"/>
          </a:solidFill>
          <a:latin typeface="+mn-lt"/>
          <a:ea typeface="+mn-ea"/>
          <a:cs typeface="+mn-cs"/>
        </a:defRPr>
      </a:lvl4pPr>
      <a:lvl5pPr marL="1371600" indent="-228600" algn="r" rtl="1" eaLnBrk="0" fontAlgn="base" hangingPunct="0">
        <a:spcBef>
          <a:spcPct val="20000"/>
        </a:spcBef>
        <a:spcAft>
          <a:spcPct val="0"/>
        </a:spcAft>
        <a:buClr>
          <a:srgbClr val="8FB08C"/>
        </a:buClr>
        <a:buChar char="•"/>
        <a:defRPr sz="20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cs typeface="+mn-cs"/>
            </a:endParaRPr>
          </a:p>
        </p:txBody>
      </p:sp>
      <p:sp>
        <p:nvSpPr>
          <p:cNvPr id="5124"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n-US" smtClean="0"/>
              <a:t>Click to edit Master title style</a:t>
            </a:r>
          </a:p>
        </p:txBody>
      </p:sp>
      <p:sp>
        <p:nvSpPr>
          <p:cNvPr id="5125"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rtl="1" eaLnBrk="1" latinLnBrk="0" hangingPunct="1">
              <a:defRPr kumimoji="0" sz="1200">
                <a:solidFill>
                  <a:schemeClr val="tx2">
                    <a:shade val="90000"/>
                  </a:schemeClr>
                </a:solidFill>
              </a:defRPr>
            </a:lvl1pPr>
          </a:lstStyle>
          <a:p>
            <a:pPr>
              <a:defRPr/>
            </a:pPr>
            <a:fld id="{199EF9E8-E6E8-4C3E-BB40-616F712691CD}" type="datetime8">
              <a:rPr lang="fa-IR" smtClean="0"/>
              <a:t>ژانويه 16، 22</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rtl="1" eaLnBrk="1" latinLnBrk="0" hangingPunct="1">
              <a:defRPr kumimoji="0" sz="1200">
                <a:solidFill>
                  <a:schemeClr val="tx2">
                    <a:shade val="90000"/>
                  </a:schemeClr>
                </a:solidFill>
              </a:defRPr>
            </a:lvl1pPr>
          </a:lstStyle>
          <a:p>
            <a:pPr>
              <a:defRPr/>
            </a:pPr>
            <a:r>
              <a:rPr lang="en-US" smtClean="0"/>
              <a:t>www.parsdigishop.sellfile.ir</a:t>
            </a:r>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rtl="1" eaLnBrk="1" hangingPunct="1">
              <a:defRPr sz="1200" smtClean="0">
                <a:solidFill>
                  <a:srgbClr val="045C75"/>
                </a:solidFill>
              </a:defRPr>
            </a:lvl1pPr>
          </a:lstStyle>
          <a:p>
            <a:pPr>
              <a:defRPr/>
            </a:pPr>
            <a:fld id="{3A9FF491-6DB7-45BF-839F-698A679293BE}" type="slidenum">
              <a:rPr lang="fa-IR" altLang="en-US"/>
              <a:pPr>
                <a:defRPr/>
              </a:pPr>
              <a:t>‹#›</a:t>
            </a:fld>
            <a:endParaRPr lang="fa-IR" altLang="en-US"/>
          </a:p>
        </p:txBody>
      </p:sp>
      <p:grpSp>
        <p:nvGrpSpPr>
          <p:cNvPr id="5129"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lgn="r" rtl="1" eaLnBrk="1" hangingPunct="1">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lgn="r" rtl="1" eaLnBrk="1" hangingPunct="1">
                <a:defRPr/>
              </a:pPr>
              <a:endParaRPr lang="en-US"/>
            </a:p>
          </p:txBody>
        </p:sp>
      </p:grpSp>
    </p:spTree>
  </p:cSld>
  <p:clrMap bg1="lt1" tx1="dk1" bg2="lt2" tx2="dk2" accent1="accent1" accent2="accent2" accent3="accent3" accent4="accent4" accent5="accent5" accent6="accent6" hlink="hlink" folHlink="folHlink"/>
  <p:sldLayoutIdLst>
    <p:sldLayoutId id="2147484355" r:id="rId1"/>
    <p:sldLayoutId id="2147484321" r:id="rId2"/>
    <p:sldLayoutId id="2147484356" r:id="rId3"/>
    <p:sldLayoutId id="2147484322" r:id="rId4"/>
    <p:sldLayoutId id="2147484323" r:id="rId5"/>
    <p:sldLayoutId id="2147484324" r:id="rId6"/>
    <p:sldLayoutId id="2147484325" r:id="rId7"/>
    <p:sldLayoutId id="2147484326" r:id="rId8"/>
    <p:sldLayoutId id="2147484357" r:id="rId9"/>
    <p:sldLayoutId id="2147484327" r:id="rId10"/>
    <p:sldLayoutId id="2147484328" r:id="rId11"/>
  </p:sldLayoutIdLst>
  <p:hf hdr="0" dt="0"/>
  <p:txStyles>
    <p:titleStyle>
      <a:lvl1pPr algn="l" rtl="1" eaLnBrk="0" fontAlgn="base" hangingPunct="0">
        <a:spcBef>
          <a:spcPct val="0"/>
        </a:spcBef>
        <a:spcAft>
          <a:spcPct val="0"/>
        </a:spcAft>
        <a:defRPr sz="5000" kern="1200">
          <a:solidFill>
            <a:schemeClr val="tx2"/>
          </a:solidFill>
          <a:latin typeface="+mj-lt"/>
          <a:ea typeface="+mj-ea"/>
          <a:cs typeface="+mj-cs"/>
        </a:defRPr>
      </a:lvl1pPr>
      <a:lvl2pPr algn="l" rtl="1" eaLnBrk="0" fontAlgn="base" hangingPunct="0">
        <a:spcBef>
          <a:spcPct val="0"/>
        </a:spcBef>
        <a:spcAft>
          <a:spcPct val="0"/>
        </a:spcAft>
        <a:defRPr sz="5000">
          <a:solidFill>
            <a:schemeClr val="tx2"/>
          </a:solidFill>
          <a:latin typeface="Calibri" pitchFamily="34" charset="0"/>
          <a:cs typeface="Traditional Arabic" pitchFamily="18" charset="-78"/>
        </a:defRPr>
      </a:lvl2pPr>
      <a:lvl3pPr algn="l" rtl="1" eaLnBrk="0" fontAlgn="base" hangingPunct="0">
        <a:spcBef>
          <a:spcPct val="0"/>
        </a:spcBef>
        <a:spcAft>
          <a:spcPct val="0"/>
        </a:spcAft>
        <a:defRPr sz="5000">
          <a:solidFill>
            <a:schemeClr val="tx2"/>
          </a:solidFill>
          <a:latin typeface="Calibri" pitchFamily="34" charset="0"/>
          <a:cs typeface="Traditional Arabic" pitchFamily="18" charset="-78"/>
        </a:defRPr>
      </a:lvl3pPr>
      <a:lvl4pPr algn="l" rtl="1" eaLnBrk="0" fontAlgn="base" hangingPunct="0">
        <a:spcBef>
          <a:spcPct val="0"/>
        </a:spcBef>
        <a:spcAft>
          <a:spcPct val="0"/>
        </a:spcAft>
        <a:defRPr sz="5000">
          <a:solidFill>
            <a:schemeClr val="tx2"/>
          </a:solidFill>
          <a:latin typeface="Calibri" pitchFamily="34" charset="0"/>
          <a:cs typeface="Traditional Arabic" pitchFamily="18" charset="-78"/>
        </a:defRPr>
      </a:lvl4pPr>
      <a:lvl5pPr algn="l" rtl="1" eaLnBrk="0" fontAlgn="base" hangingPunct="0">
        <a:spcBef>
          <a:spcPct val="0"/>
        </a:spcBef>
        <a:spcAft>
          <a:spcPct val="0"/>
        </a:spcAft>
        <a:defRPr sz="5000">
          <a:solidFill>
            <a:schemeClr val="tx2"/>
          </a:solidFill>
          <a:latin typeface="Calibri" pitchFamily="34" charset="0"/>
          <a:cs typeface="Traditional Arabic" pitchFamily="18" charset="-78"/>
        </a:defRPr>
      </a:lvl5pPr>
      <a:lvl6pPr marL="457200" algn="l" rtl="1" fontAlgn="base">
        <a:spcBef>
          <a:spcPct val="0"/>
        </a:spcBef>
        <a:spcAft>
          <a:spcPct val="0"/>
        </a:spcAft>
        <a:defRPr sz="5000">
          <a:solidFill>
            <a:schemeClr val="tx2"/>
          </a:solidFill>
          <a:latin typeface="Calibri" pitchFamily="34" charset="0"/>
          <a:cs typeface="Traditional Arabic" pitchFamily="18" charset="-78"/>
        </a:defRPr>
      </a:lvl6pPr>
      <a:lvl7pPr marL="914400" algn="l" rtl="1" fontAlgn="base">
        <a:spcBef>
          <a:spcPct val="0"/>
        </a:spcBef>
        <a:spcAft>
          <a:spcPct val="0"/>
        </a:spcAft>
        <a:defRPr sz="5000">
          <a:solidFill>
            <a:schemeClr val="tx2"/>
          </a:solidFill>
          <a:latin typeface="Calibri" pitchFamily="34" charset="0"/>
          <a:cs typeface="Traditional Arabic" pitchFamily="18" charset="-78"/>
        </a:defRPr>
      </a:lvl7pPr>
      <a:lvl8pPr marL="1371600" algn="l" rtl="1" fontAlgn="base">
        <a:spcBef>
          <a:spcPct val="0"/>
        </a:spcBef>
        <a:spcAft>
          <a:spcPct val="0"/>
        </a:spcAft>
        <a:defRPr sz="5000">
          <a:solidFill>
            <a:schemeClr val="tx2"/>
          </a:solidFill>
          <a:latin typeface="Calibri" pitchFamily="34" charset="0"/>
          <a:cs typeface="Traditional Arabic" pitchFamily="18" charset="-78"/>
        </a:defRPr>
      </a:lvl8pPr>
      <a:lvl9pPr marL="1828800" algn="l" rtl="1" fontAlgn="base">
        <a:spcBef>
          <a:spcPct val="0"/>
        </a:spcBef>
        <a:spcAft>
          <a:spcPct val="0"/>
        </a:spcAft>
        <a:defRPr sz="5000">
          <a:solidFill>
            <a:schemeClr val="tx2"/>
          </a:solidFill>
          <a:latin typeface="Calibri" pitchFamily="34" charset="0"/>
          <a:cs typeface="Traditional Arabic" pitchFamily="18" charset="-78"/>
        </a:defRPr>
      </a:lvl9pPr>
    </p:titleStyle>
    <p:bodyStyle>
      <a:lvl1pPr marL="273050" indent="-273050" algn="r" rtl="1"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ajalla UI"/>
          <a:cs typeface="+mn-cs"/>
        </a:defRPr>
      </a:lvl1pPr>
      <a:lvl2pPr marL="639763" indent="-246063" algn="r" rtl="1"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ajalla UI"/>
          <a:cs typeface="+mn-cs"/>
        </a:defRPr>
      </a:lvl2pPr>
      <a:lvl3pPr marL="914400" indent="-246063" algn="r" rtl="1"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ajalla UI"/>
          <a:cs typeface="+mn-cs"/>
        </a:defRPr>
      </a:lvl3pPr>
      <a:lvl4pPr marL="1187450" indent="-209550" algn="r" rtl="1"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ajalla UI"/>
          <a:cs typeface="+mn-cs"/>
        </a:defRPr>
      </a:lvl4pPr>
      <a:lvl5pPr marL="1462088" indent="-209550" algn="r" rtl="1"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ajalla UI"/>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4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12"/>
          </p:nvPr>
        </p:nvSpPr>
        <p:spPr/>
        <p:txBody>
          <a:bodyPr/>
          <a:lstStyle/>
          <a:p>
            <a:pPr>
              <a:defRPr/>
            </a:pPr>
            <a:fld id="{7B6E8852-D893-4FF1-96D9-E68BFD16CFF5}" type="slidenum">
              <a:rPr lang="fa-IR" altLang="en-US"/>
              <a:pPr>
                <a:defRPr/>
              </a:pPr>
              <a:t>1</a:t>
            </a:fld>
            <a:endParaRPr lang="en-US" altLang="en-US"/>
          </a:p>
        </p:txBody>
      </p:sp>
      <p:sp>
        <p:nvSpPr>
          <p:cNvPr id="10243" name="Rectangle 2"/>
          <p:cNvSpPr>
            <a:spLocks noGrp="1" noChangeArrowheads="1"/>
          </p:cNvSpPr>
          <p:nvPr>
            <p:ph type="ctrTitle"/>
          </p:nvPr>
        </p:nvSpPr>
        <p:spPr>
          <a:xfrm>
            <a:off x="323528" y="1752600"/>
            <a:ext cx="8496944" cy="847725"/>
          </a:xfrm>
        </p:spPr>
        <p:txBody>
          <a:bodyPr/>
          <a:lstStyle/>
          <a:p>
            <a:pPr eaLnBrk="1" fontAlgn="auto" hangingPunct="1">
              <a:spcBef>
                <a:spcPts val="0"/>
              </a:spcBef>
              <a:spcAft>
                <a:spcPts val="0"/>
              </a:spcAft>
              <a:defRPr/>
            </a:pPr>
            <a:r>
              <a:rPr lang="fa-IR" sz="3600" b="1" spc="50" dirty="0">
                <a:ln w="11430"/>
                <a:solidFill>
                  <a:srgbClr val="FFFF00"/>
                </a:solidFill>
                <a:effectLst>
                  <a:outerShdw blurRad="76200" dist="50800" dir="5400000" algn="tl" rotWithShape="0">
                    <a:srgbClr val="000000">
                      <a:alpha val="65000"/>
                    </a:srgbClr>
                  </a:outerShdw>
                </a:effectLst>
                <a:cs typeface="Titr" pitchFamily="2" charset="-78"/>
              </a:rPr>
              <a:t>انواع حملات به وب سايت ها و نرم افزارهاي تحت وب</a:t>
            </a:r>
            <a:endParaRPr lang="en-US" sz="3600" b="1" spc="50" dirty="0">
              <a:ln w="11430"/>
              <a:solidFill>
                <a:srgbClr val="FFFF00"/>
              </a:solidFill>
              <a:effectLst>
                <a:outerShdw blurRad="76200" dist="50800" dir="5400000" algn="tl" rotWithShape="0">
                  <a:srgbClr val="000000">
                    <a:alpha val="65000"/>
                  </a:srgbClr>
                </a:outerShdw>
              </a:effectLst>
              <a:cs typeface="Titr" pitchFamily="2" charset="-78"/>
            </a:endParaRPr>
          </a:p>
        </p:txBody>
      </p:sp>
      <p:sp>
        <p:nvSpPr>
          <p:cNvPr id="8" name="Rectangle 2"/>
          <p:cNvSpPr txBox="1">
            <a:spLocks noChangeArrowheads="1"/>
          </p:cNvSpPr>
          <p:nvPr/>
        </p:nvSpPr>
        <p:spPr bwMode="auto">
          <a:xfrm>
            <a:off x="838200" y="533400"/>
            <a:ext cx="67818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r" rtl="1" eaLnBrk="0" fontAlgn="base" hangingPunct="0">
              <a:spcBef>
                <a:spcPct val="0"/>
              </a:spcBef>
              <a:spcAft>
                <a:spcPct val="0"/>
              </a:spcAft>
              <a:defRPr sz="4800" b="1">
                <a:solidFill>
                  <a:schemeClr val="tx2"/>
                </a:solidFill>
                <a:latin typeface="+mj-lt"/>
                <a:ea typeface="+mj-ea"/>
                <a:cs typeface="+mj-cs"/>
              </a:defRPr>
            </a:lvl1pPr>
            <a:lvl2pPr algn="l" rtl="1" eaLnBrk="0" fontAlgn="base" hangingPunct="0">
              <a:spcBef>
                <a:spcPct val="0"/>
              </a:spcBef>
              <a:spcAft>
                <a:spcPct val="0"/>
              </a:spcAft>
              <a:defRPr sz="3900" b="1">
                <a:solidFill>
                  <a:schemeClr val="tx2"/>
                </a:solidFill>
                <a:latin typeface="Arial" pitchFamily="34" charset="0"/>
                <a:cs typeface="Arial" pitchFamily="34" charset="0"/>
              </a:defRPr>
            </a:lvl2pPr>
            <a:lvl3pPr algn="l" rtl="1" eaLnBrk="0" fontAlgn="base" hangingPunct="0">
              <a:spcBef>
                <a:spcPct val="0"/>
              </a:spcBef>
              <a:spcAft>
                <a:spcPct val="0"/>
              </a:spcAft>
              <a:defRPr sz="3900" b="1">
                <a:solidFill>
                  <a:schemeClr val="tx2"/>
                </a:solidFill>
                <a:latin typeface="Arial" pitchFamily="34" charset="0"/>
                <a:cs typeface="Arial" pitchFamily="34" charset="0"/>
              </a:defRPr>
            </a:lvl3pPr>
            <a:lvl4pPr algn="l" rtl="1" eaLnBrk="0" fontAlgn="base" hangingPunct="0">
              <a:spcBef>
                <a:spcPct val="0"/>
              </a:spcBef>
              <a:spcAft>
                <a:spcPct val="0"/>
              </a:spcAft>
              <a:defRPr sz="3900" b="1">
                <a:solidFill>
                  <a:schemeClr val="tx2"/>
                </a:solidFill>
                <a:latin typeface="Arial" pitchFamily="34" charset="0"/>
                <a:cs typeface="Arial" pitchFamily="34" charset="0"/>
              </a:defRPr>
            </a:lvl4pPr>
            <a:lvl5pPr algn="l" rtl="1" eaLnBrk="0" fontAlgn="base" hangingPunct="0">
              <a:spcBef>
                <a:spcPct val="0"/>
              </a:spcBef>
              <a:spcAft>
                <a:spcPct val="0"/>
              </a:spcAft>
              <a:defRPr sz="3900" b="1">
                <a:solidFill>
                  <a:schemeClr val="tx2"/>
                </a:solidFill>
                <a:latin typeface="Arial" pitchFamily="34" charset="0"/>
                <a:cs typeface="Arial" pitchFamily="34" charset="0"/>
              </a:defRPr>
            </a:lvl5pPr>
            <a:lvl6pPr marL="457200" algn="l" rtl="1" fontAlgn="base">
              <a:spcBef>
                <a:spcPct val="0"/>
              </a:spcBef>
              <a:spcAft>
                <a:spcPct val="0"/>
              </a:spcAft>
              <a:defRPr sz="3900" b="1">
                <a:solidFill>
                  <a:schemeClr val="tx2"/>
                </a:solidFill>
                <a:latin typeface="Arial" pitchFamily="34" charset="0"/>
                <a:cs typeface="Arial" pitchFamily="34" charset="0"/>
              </a:defRPr>
            </a:lvl6pPr>
            <a:lvl7pPr marL="914400" algn="l" rtl="1" fontAlgn="base">
              <a:spcBef>
                <a:spcPct val="0"/>
              </a:spcBef>
              <a:spcAft>
                <a:spcPct val="0"/>
              </a:spcAft>
              <a:defRPr sz="3900" b="1">
                <a:solidFill>
                  <a:schemeClr val="tx2"/>
                </a:solidFill>
                <a:latin typeface="Arial" pitchFamily="34" charset="0"/>
                <a:cs typeface="Arial" pitchFamily="34" charset="0"/>
              </a:defRPr>
            </a:lvl7pPr>
            <a:lvl8pPr marL="1371600" algn="l" rtl="1" fontAlgn="base">
              <a:spcBef>
                <a:spcPct val="0"/>
              </a:spcBef>
              <a:spcAft>
                <a:spcPct val="0"/>
              </a:spcAft>
              <a:defRPr sz="3900" b="1">
                <a:solidFill>
                  <a:schemeClr val="tx2"/>
                </a:solidFill>
                <a:latin typeface="Arial" pitchFamily="34" charset="0"/>
                <a:cs typeface="Arial" pitchFamily="34" charset="0"/>
              </a:defRPr>
            </a:lvl8pPr>
            <a:lvl9pPr marL="1828800" algn="l" rtl="1" fontAlgn="base">
              <a:spcBef>
                <a:spcPct val="0"/>
              </a:spcBef>
              <a:spcAft>
                <a:spcPct val="0"/>
              </a:spcAft>
              <a:defRPr sz="3900" b="1">
                <a:solidFill>
                  <a:schemeClr val="tx2"/>
                </a:solidFill>
                <a:latin typeface="Arial" pitchFamily="34" charset="0"/>
                <a:cs typeface="Arial" pitchFamily="34" charset="0"/>
              </a:defRPr>
            </a:lvl9pPr>
          </a:lstStyle>
          <a:p>
            <a:pPr algn="ctr" eaLnBrk="1" hangingPunct="1">
              <a:defRPr/>
            </a:pPr>
            <a:r>
              <a:rPr lang="fa-IR" sz="5400" dirty="0" smtClean="0">
                <a:solidFill>
                  <a:srgbClr val="FFFF00"/>
                </a:solidFill>
                <a:effectLst>
                  <a:outerShdw blurRad="38100" dist="38100" dir="2700000" algn="tl">
                    <a:srgbClr val="000000">
                      <a:alpha val="43137"/>
                    </a:srgbClr>
                  </a:outerShdw>
                </a:effectLst>
                <a:latin typeface="Times New Roman" pitchFamily="18" charset="0"/>
                <a:cs typeface="B Nazanin" pitchFamily="2" charset="-78"/>
              </a:rPr>
              <a:t>بنام دانای توانا</a:t>
            </a:r>
            <a:endParaRPr lang="en-US" sz="5400" dirty="0" smtClean="0">
              <a:solidFill>
                <a:srgbClr val="FFFF00"/>
              </a:solidFill>
              <a:effectLst>
                <a:outerShdw blurRad="38100" dist="38100" dir="2700000" algn="tl">
                  <a:srgbClr val="000000">
                    <a:alpha val="43137"/>
                  </a:srgbClr>
                </a:outerShdw>
              </a:effectLst>
              <a:latin typeface="Times New Roman" pitchFamily="18" charset="0"/>
              <a:cs typeface="B Nazanin" pitchFamily="2" charset="-78"/>
            </a:endParaRPr>
          </a:p>
        </p:txBody>
      </p:sp>
    </p:spTree>
    <p:extLst>
      <p:ext uri="{BB962C8B-B14F-4D97-AF65-F5344CB8AC3E}">
        <p14:creationId xmlns:p14="http://schemas.microsoft.com/office/powerpoint/2010/main" val="2430376773"/>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pPr eaLnBrk="1" hangingPunct="1"/>
            <a:r>
              <a:rPr lang="en-US" altLang="en-US" b="1" smtClean="0">
                <a:solidFill>
                  <a:schemeClr val="tx1"/>
                </a:solidFill>
                <a:cs typeface="B Titr" panose="00000700000000000000" pitchFamily="2" charset="-78"/>
              </a:rPr>
              <a:t>SQL Injection</a:t>
            </a:r>
            <a:endParaRPr lang="fa-IR" altLang="en-US" b="1" smtClean="0">
              <a:solidFill>
                <a:srgbClr val="7B9899"/>
              </a:solidFill>
            </a:endParaRPr>
          </a:p>
        </p:txBody>
      </p:sp>
      <p:sp>
        <p:nvSpPr>
          <p:cNvPr id="48131" name="Content Placeholder 2"/>
          <p:cNvSpPr>
            <a:spLocks noGrp="1"/>
          </p:cNvSpPr>
          <p:nvPr>
            <p:ph sz="quarter" idx="1"/>
          </p:nvPr>
        </p:nvSpPr>
        <p:spPr>
          <a:xfrm>
            <a:off x="357188" y="1357313"/>
            <a:ext cx="8504237" cy="5286375"/>
          </a:xfrm>
        </p:spPr>
        <p:txBody>
          <a:bodyPr/>
          <a:lstStyle/>
          <a:p>
            <a:pPr eaLnBrk="1" hangingPunct="1"/>
            <a:r>
              <a:rPr lang="ar-SA" altLang="en-US" sz="2400" smtClean="0">
                <a:cs typeface="B Mitra" panose="00000400000000000000" pitchFamily="2" charset="-78"/>
              </a:rPr>
              <a:t>شناسایی فیلدهای مختلف موجود در دیتابیس</a:t>
            </a:r>
            <a:endParaRPr lang="en-US" altLang="en-US" sz="2400" smtClean="0">
              <a:cs typeface="B Mitra" panose="00000400000000000000" pitchFamily="2" charset="-78"/>
            </a:endParaRPr>
          </a:p>
          <a:p>
            <a:pPr eaLnBrk="1" hangingPunct="1">
              <a:buFont typeface="Wingdings 2" panose="05020102010507070707" pitchFamily="18" charset="2"/>
              <a:buNone/>
            </a:pPr>
            <a:endParaRPr lang="fa-IR" altLang="en-US" sz="2400" smtClean="0">
              <a:cs typeface="B Mitra" panose="00000400000000000000" pitchFamily="2" charset="-78"/>
            </a:endParaRPr>
          </a:p>
          <a:p>
            <a:pPr algn="l" rtl="0" eaLnBrk="1" hangingPunct="1"/>
            <a:r>
              <a:rPr lang="en-US" altLang="en-US" sz="2400" smtClean="0">
                <a:cs typeface="B Mitra" panose="00000400000000000000" pitchFamily="2" charset="-78"/>
              </a:rPr>
              <a:t>whatever’ AND email IS NULL;  </a:t>
            </a:r>
          </a:p>
          <a:p>
            <a:pPr eaLnBrk="1" hangingPunct="1"/>
            <a:r>
              <a:rPr lang="ar-SA" altLang="en-US" sz="2400" smtClean="0">
                <a:cs typeface="B Mitra" panose="00000400000000000000" pitchFamily="2" charset="-78"/>
              </a:rPr>
              <a:t>شناسایی نام جدول های دیتابیس</a:t>
            </a:r>
            <a:endParaRPr lang="en-US" altLang="en-US" sz="2400" smtClean="0">
              <a:cs typeface="B Mitra" panose="00000400000000000000" pitchFamily="2" charset="-78"/>
            </a:endParaRPr>
          </a:p>
          <a:p>
            <a:pPr eaLnBrk="1" hangingPunct="1">
              <a:buFont typeface="Wingdings 2" panose="05020102010507070707" pitchFamily="18" charset="2"/>
              <a:buNone/>
            </a:pPr>
            <a:endParaRPr lang="fa-IR" altLang="en-US" sz="2400" smtClean="0">
              <a:cs typeface="B Mitra" panose="00000400000000000000" pitchFamily="2" charset="-78"/>
            </a:endParaRPr>
          </a:p>
          <a:p>
            <a:pPr algn="l" rtl="0" eaLnBrk="1" hangingPunct="1"/>
            <a:r>
              <a:rPr lang="en-US" altLang="en-US" sz="2400" smtClean="0">
                <a:cs typeface="B Mitra" panose="00000400000000000000" pitchFamily="2" charset="-78"/>
              </a:rPr>
              <a:t>whatever’ AND 1=(SELECT COUNT(*) FROM tab name);   </a:t>
            </a:r>
          </a:p>
          <a:p>
            <a:pPr eaLnBrk="1" hangingPunct="1"/>
            <a:r>
              <a:rPr lang="ar-SA" altLang="en-US" sz="2400" smtClean="0">
                <a:cs typeface="B Mitra" panose="00000400000000000000" pitchFamily="2" charset="-78"/>
              </a:rPr>
              <a:t>پیدا کردن کاربرانی با مشخصات تعیین شده</a:t>
            </a:r>
            <a:endParaRPr lang="en-US" altLang="en-US" sz="2400" smtClean="0">
              <a:cs typeface="B Mitra" panose="00000400000000000000" pitchFamily="2" charset="-78"/>
            </a:endParaRPr>
          </a:p>
          <a:p>
            <a:pPr eaLnBrk="1" hangingPunct="1">
              <a:buFont typeface="Wingdings 2" panose="05020102010507070707" pitchFamily="18" charset="2"/>
              <a:buNone/>
            </a:pPr>
            <a:endParaRPr lang="en-US" altLang="en-US" sz="2400" smtClean="0">
              <a:cs typeface="B Mitra" panose="00000400000000000000" pitchFamily="2" charset="-78"/>
            </a:endParaRPr>
          </a:p>
          <a:p>
            <a:pPr algn="l" rtl="0" eaLnBrk="1" hangingPunct="1"/>
            <a:r>
              <a:rPr lang="en-US" altLang="en-US" sz="2400" smtClean="0">
                <a:cs typeface="B Mitra" panose="00000400000000000000" pitchFamily="2" charset="-78"/>
              </a:rPr>
              <a:t>whatever’ OR  full _ name LIKE ‘%itpro.ir%’   </a:t>
            </a:r>
          </a:p>
          <a:p>
            <a:pPr eaLnBrk="1" hangingPunct="1"/>
            <a:r>
              <a:rPr lang="ar-SA" altLang="en-US" sz="2400" smtClean="0">
                <a:cs typeface="B Mitra" panose="00000400000000000000" pitchFamily="2" charset="-78"/>
              </a:rPr>
              <a:t>تمامی اطلاعات موجود در جدول حذف می شوند</a:t>
            </a:r>
            <a:endParaRPr lang="en-US" altLang="en-US" sz="2400" smtClean="0">
              <a:cs typeface="B Mitra" panose="00000400000000000000" pitchFamily="2" charset="-78"/>
            </a:endParaRPr>
          </a:p>
          <a:p>
            <a:pPr eaLnBrk="1" hangingPunct="1">
              <a:buFont typeface="Wingdings 2" panose="05020102010507070707" pitchFamily="18" charset="2"/>
              <a:buNone/>
            </a:pPr>
            <a:endParaRPr lang="en-US" altLang="en-US" sz="2400" smtClean="0">
              <a:cs typeface="B Mitra" panose="00000400000000000000" pitchFamily="2" charset="-78"/>
            </a:endParaRPr>
          </a:p>
          <a:p>
            <a:pPr algn="l" rtl="0" eaLnBrk="1" hangingPunct="1"/>
            <a:r>
              <a:rPr lang="en-US" altLang="en-US" sz="2400" smtClean="0">
                <a:cs typeface="B Mitra" panose="00000400000000000000" pitchFamily="2" charset="-78"/>
              </a:rPr>
              <a:t>whatever’; DROP TABLE members;</a:t>
            </a:r>
          </a:p>
          <a:p>
            <a:pPr algn="l" eaLnBrk="1" hangingPunct="1"/>
            <a:endParaRPr lang="fa-IR" altLang="en-US" sz="2400" smtClean="0">
              <a:cs typeface="B Mitra" panose="00000400000000000000" pitchFamily="2" charset="-78"/>
            </a:endParaRPr>
          </a:p>
        </p:txBody>
      </p:sp>
      <p:sp>
        <p:nvSpPr>
          <p:cNvPr id="4813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accent1"/>
              </a:buClr>
              <a:buSzPct val="85000"/>
              <a:buFont typeface="Wingdings 2" panose="05020102010507070707" pitchFamily="18" charset="2"/>
              <a:buChar char=""/>
              <a:defRPr sz="2700">
                <a:solidFill>
                  <a:schemeClr val="tx1"/>
                </a:solidFill>
                <a:latin typeface="Georgia" panose="02040502050405020303" pitchFamily="18" charset="0"/>
                <a:cs typeface="Times New Roman" panose="02020603050405020304" pitchFamily="18" charset="0"/>
              </a:defRPr>
            </a:lvl1pPr>
            <a:lvl2pPr marL="742950" indent="-285750" algn="r" rtl="1">
              <a:spcBef>
                <a:spcPct val="20000"/>
              </a:spcBef>
              <a:buClr>
                <a:schemeClr val="accent2"/>
              </a:buClr>
              <a:buSzPct val="70000"/>
              <a:buFont typeface="Wingdings" panose="05000000000000000000" pitchFamily="2" charset="2"/>
              <a:buChar char=""/>
              <a:defRPr sz="2200">
                <a:solidFill>
                  <a:schemeClr val="tx2"/>
                </a:solidFill>
                <a:latin typeface="Georgia" panose="02040502050405020303" pitchFamily="18" charset="0"/>
                <a:cs typeface="Times New Roman" panose="02020603050405020304" pitchFamily="18" charset="0"/>
              </a:defRPr>
            </a:lvl2pPr>
            <a:lvl3pPr marL="1143000" indent="-228600" algn="r" rtl="1">
              <a:spcBef>
                <a:spcPct val="20000"/>
              </a:spcBef>
              <a:buClr>
                <a:srgbClr val="8CADAE"/>
              </a:buClr>
              <a:buSzPct val="75000"/>
              <a:buFont typeface="Wingdings 2" panose="05020102010507070707" pitchFamily="18" charset="2"/>
              <a:buChar char=""/>
              <a:defRPr sz="2000">
                <a:solidFill>
                  <a:schemeClr val="tx1"/>
                </a:solidFill>
                <a:latin typeface="Georgia" panose="02040502050405020303" pitchFamily="18" charset="0"/>
                <a:cs typeface="Times New Roman" panose="02020603050405020304" pitchFamily="18" charset="0"/>
              </a:defRPr>
            </a:lvl3pPr>
            <a:lvl4pPr marL="1600200" indent="-228600" algn="r" rtl="1">
              <a:spcBef>
                <a:spcPct val="20000"/>
              </a:spcBef>
              <a:buClr>
                <a:srgbClr val="8C7B70"/>
              </a:buClr>
              <a:buSzPct val="70000"/>
              <a:buFont typeface="Wingdings" panose="05000000000000000000" pitchFamily="2" charset="2"/>
              <a:buChar char=""/>
              <a:defRPr sz="2000">
                <a:solidFill>
                  <a:schemeClr val="tx2"/>
                </a:solidFill>
                <a:latin typeface="Georgia" panose="02040502050405020303" pitchFamily="18" charset="0"/>
                <a:cs typeface="Times New Roman" panose="02020603050405020304" pitchFamily="18" charset="0"/>
              </a:defRPr>
            </a:lvl4pPr>
            <a:lvl5pPr marL="2057400" indent="-228600" algn="r" rtl="1">
              <a:spcBef>
                <a:spcPct val="20000"/>
              </a:spcBef>
              <a:buClr>
                <a:srgbClr val="8FB08C"/>
              </a:buClr>
              <a:buChar char="•"/>
              <a:defRPr sz="2000">
                <a:solidFill>
                  <a:schemeClr val="tx1"/>
                </a:solidFill>
                <a:latin typeface="Georgia" panose="02040502050405020303" pitchFamily="18" charset="0"/>
                <a:cs typeface="Times New Roman" panose="02020603050405020304" pitchFamily="18" charset="0"/>
              </a:defRPr>
            </a:lvl5pPr>
            <a:lvl6pPr marL="2514600" indent="-228600" algn="r" rtl="1" eaLnBrk="0" fontAlgn="base" hangingPunct="0">
              <a:spcBef>
                <a:spcPct val="20000"/>
              </a:spcBef>
              <a:spcAft>
                <a:spcPct val="0"/>
              </a:spcAft>
              <a:buClr>
                <a:srgbClr val="8FB08C"/>
              </a:buClr>
              <a:buChar char="•"/>
              <a:defRPr sz="2000">
                <a:solidFill>
                  <a:schemeClr val="tx1"/>
                </a:solidFill>
                <a:latin typeface="Georgia" panose="02040502050405020303" pitchFamily="18" charset="0"/>
                <a:cs typeface="Times New Roman" panose="02020603050405020304" pitchFamily="18" charset="0"/>
              </a:defRPr>
            </a:lvl6pPr>
            <a:lvl7pPr marL="2971800" indent="-228600" algn="r" rtl="1" eaLnBrk="0" fontAlgn="base" hangingPunct="0">
              <a:spcBef>
                <a:spcPct val="20000"/>
              </a:spcBef>
              <a:spcAft>
                <a:spcPct val="0"/>
              </a:spcAft>
              <a:buClr>
                <a:srgbClr val="8FB08C"/>
              </a:buClr>
              <a:buChar char="•"/>
              <a:defRPr sz="2000">
                <a:solidFill>
                  <a:schemeClr val="tx1"/>
                </a:solidFill>
                <a:latin typeface="Georgia" panose="02040502050405020303" pitchFamily="18" charset="0"/>
                <a:cs typeface="Times New Roman" panose="02020603050405020304" pitchFamily="18" charset="0"/>
              </a:defRPr>
            </a:lvl7pPr>
            <a:lvl8pPr marL="3429000" indent="-228600" algn="r" rtl="1" eaLnBrk="0" fontAlgn="base" hangingPunct="0">
              <a:spcBef>
                <a:spcPct val="20000"/>
              </a:spcBef>
              <a:spcAft>
                <a:spcPct val="0"/>
              </a:spcAft>
              <a:buClr>
                <a:srgbClr val="8FB08C"/>
              </a:buClr>
              <a:buChar char="•"/>
              <a:defRPr sz="2000">
                <a:solidFill>
                  <a:schemeClr val="tx1"/>
                </a:solidFill>
                <a:latin typeface="Georgia" panose="02040502050405020303" pitchFamily="18" charset="0"/>
                <a:cs typeface="Times New Roman" panose="02020603050405020304" pitchFamily="18" charset="0"/>
              </a:defRPr>
            </a:lvl8pPr>
            <a:lvl9pPr marL="3886200" indent="-228600" algn="r" rtl="1" eaLnBrk="0" fontAlgn="base" hangingPunct="0">
              <a:spcBef>
                <a:spcPct val="20000"/>
              </a:spcBef>
              <a:spcAft>
                <a:spcPct val="0"/>
              </a:spcAft>
              <a:buClr>
                <a:srgbClr val="8FB08C"/>
              </a:buClr>
              <a:buChar char="•"/>
              <a:defRPr sz="2000">
                <a:solidFill>
                  <a:schemeClr val="tx1"/>
                </a:solidFill>
                <a:latin typeface="Georgia" panose="02040502050405020303" pitchFamily="18" charset="0"/>
                <a:cs typeface="Times New Roman" panose="02020603050405020304" pitchFamily="18" charset="0"/>
              </a:defRPr>
            </a:lvl9pPr>
          </a:lstStyle>
          <a:p>
            <a:pPr algn="ctr">
              <a:spcBef>
                <a:spcPct val="0"/>
              </a:spcBef>
              <a:buClrTx/>
              <a:buSzTx/>
              <a:buFontTx/>
              <a:buNone/>
            </a:pPr>
            <a:fld id="{C0BDA59D-3E4B-46B9-863E-9ED6CC70368D}" type="slidenum">
              <a:rPr lang="fa-IR" altLang="en-US" sz="1600">
                <a:solidFill>
                  <a:srgbClr val="7B9899"/>
                </a:solidFill>
                <a:latin typeface="Arial" panose="020B0604020202020204" pitchFamily="34" charset="0"/>
                <a:cs typeface="Arial" panose="020B0604020202020204" pitchFamily="34" charset="0"/>
              </a:rPr>
              <a:pPr algn="ctr">
                <a:spcBef>
                  <a:spcPct val="0"/>
                </a:spcBef>
                <a:buClrTx/>
                <a:buSzTx/>
                <a:buFontTx/>
                <a:buNone/>
              </a:pPr>
              <a:t>10</a:t>
            </a:fld>
            <a:endParaRPr lang="fa-IR" altLang="en-US" sz="1600">
              <a:solidFill>
                <a:srgbClr val="7B9899"/>
              </a:solidFill>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1"/>
          </p:nvPr>
        </p:nvSpPr>
        <p:spPr/>
        <p:txBody>
          <a:bodyPr/>
          <a:lstStyle/>
          <a:p>
            <a:pPr>
              <a:defRPr/>
            </a:pPr>
            <a:r>
              <a:rPr lang="en-US" smtClean="0"/>
              <a:t>www.parsdigishop.sellfile.ir</a:t>
            </a:r>
            <a:endParaRPr lang="fa-IR"/>
          </a:p>
        </p:txBody>
      </p:sp>
    </p:spTree>
  </p:cSld>
  <p:clrMapOvr>
    <a:masterClrMapping/>
  </p:clrMapOvr>
  <p:transition>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pPr eaLnBrk="1" hangingPunct="1"/>
            <a:r>
              <a:rPr lang="ar-SA" altLang="en-US" smtClean="0">
                <a:solidFill>
                  <a:schemeClr val="tx1"/>
                </a:solidFill>
                <a:cs typeface="B Titr" panose="00000700000000000000" pitchFamily="2" charset="-78"/>
              </a:rPr>
              <a:t>حملات</a:t>
            </a:r>
            <a:r>
              <a:rPr lang="en-US" altLang="en-US" smtClean="0">
                <a:solidFill>
                  <a:schemeClr val="tx1"/>
                </a:solidFill>
                <a:cs typeface="B Titr" panose="00000700000000000000" pitchFamily="2" charset="-78"/>
              </a:rPr>
              <a:t> XML Injection  </a:t>
            </a:r>
            <a:r>
              <a:rPr lang="fa-IR" altLang="en-US" smtClean="0">
                <a:solidFill>
                  <a:schemeClr val="tx1"/>
                </a:solidFill>
                <a:cs typeface="B Titr" panose="00000700000000000000" pitchFamily="2" charset="-78"/>
              </a:rPr>
              <a:t>یا </a:t>
            </a:r>
            <a:r>
              <a:rPr lang="en-US" altLang="en-US" smtClean="0">
                <a:solidFill>
                  <a:schemeClr val="tx1"/>
                </a:solidFill>
                <a:cs typeface="B Titr" panose="00000700000000000000" pitchFamily="2" charset="-78"/>
              </a:rPr>
              <a:t> Xpath  Injection</a:t>
            </a:r>
            <a:endParaRPr lang="fa-IR" altLang="en-US" smtClean="0">
              <a:solidFill>
                <a:schemeClr val="tx1"/>
              </a:solidFill>
              <a:cs typeface="B Titr" panose="00000700000000000000" pitchFamily="2" charset="-78"/>
            </a:endParaRPr>
          </a:p>
        </p:txBody>
      </p:sp>
      <p:sp>
        <p:nvSpPr>
          <p:cNvPr id="49155" name="Content Placeholder 2"/>
          <p:cNvSpPr>
            <a:spLocks noGrp="1"/>
          </p:cNvSpPr>
          <p:nvPr>
            <p:ph sz="quarter" idx="1"/>
          </p:nvPr>
        </p:nvSpPr>
        <p:spPr>
          <a:xfrm>
            <a:off x="301625" y="1527175"/>
            <a:ext cx="8504238" cy="5045075"/>
          </a:xfrm>
        </p:spPr>
        <p:txBody>
          <a:bodyPr/>
          <a:lstStyle/>
          <a:p>
            <a:pPr algn="just" eaLnBrk="1" hangingPunct="1">
              <a:lnSpc>
                <a:spcPct val="160000"/>
              </a:lnSpc>
            </a:pPr>
            <a:r>
              <a:rPr lang="ar-SA" altLang="en-US" sz="2000" smtClean="0">
                <a:cs typeface="B Mitra" panose="00000400000000000000" pitchFamily="2" charset="-78"/>
              </a:rPr>
              <a:t>قبل از اینکه در خصوص این نوع حملات صحبت کنیم بهتر است بدانیم که منظور از</a:t>
            </a:r>
            <a:r>
              <a:rPr lang="en-US" altLang="en-US" sz="2000" smtClean="0">
                <a:cs typeface="B Mitra" panose="00000400000000000000" pitchFamily="2" charset="-78"/>
              </a:rPr>
              <a:t>  </a:t>
            </a:r>
            <a:r>
              <a:rPr lang="en-US" altLang="en-US" sz="1600" smtClean="0">
                <a:solidFill>
                  <a:srgbClr val="FF0000"/>
                </a:solidFill>
                <a:cs typeface="B Mitra" panose="00000400000000000000" pitchFamily="2" charset="-78"/>
              </a:rPr>
              <a:t>Markup Language  </a:t>
            </a:r>
            <a:r>
              <a:rPr lang="ar-SA" altLang="en-US" sz="2000" smtClean="0">
                <a:cs typeface="B Mitra" panose="00000400000000000000" pitchFamily="2" charset="-78"/>
              </a:rPr>
              <a:t>چیست ؟ </a:t>
            </a:r>
            <a:endParaRPr lang="en-US" altLang="en-US" sz="2000" smtClean="0">
              <a:cs typeface="B Mitra" panose="00000400000000000000" pitchFamily="2" charset="-78"/>
            </a:endParaRPr>
          </a:p>
          <a:p>
            <a:pPr eaLnBrk="1" hangingPunct="1">
              <a:lnSpc>
                <a:spcPct val="160000"/>
              </a:lnSpc>
              <a:buFont typeface="Wingdings 2" panose="05020102010507070707" pitchFamily="18" charset="2"/>
              <a:buNone/>
            </a:pPr>
            <a:r>
              <a:rPr lang="ar-SA" altLang="en-US" sz="2000" smtClean="0">
                <a:cs typeface="B Mitra" panose="00000400000000000000" pitchFamily="2" charset="-78"/>
              </a:rPr>
              <a:t>کلماتی مثل</a:t>
            </a:r>
            <a:r>
              <a:rPr lang="en-US" altLang="en-US" sz="2000" smtClean="0">
                <a:cs typeface="B Mitra" panose="00000400000000000000" pitchFamily="2" charset="-78"/>
              </a:rPr>
              <a:t> X</a:t>
            </a:r>
            <a:r>
              <a:rPr lang="en-US" altLang="en-US" sz="2000" smtClean="0">
                <a:solidFill>
                  <a:srgbClr val="FF0000"/>
                </a:solidFill>
                <a:cs typeface="B Mitra" panose="00000400000000000000" pitchFamily="2" charset="-78"/>
              </a:rPr>
              <a:t>ML</a:t>
            </a:r>
            <a:r>
              <a:rPr lang="en-US" altLang="en-US" sz="2000" smtClean="0">
                <a:cs typeface="B Mitra" panose="00000400000000000000" pitchFamily="2" charset="-78"/>
              </a:rPr>
              <a:t> </a:t>
            </a:r>
            <a:r>
              <a:rPr lang="ar-SA" altLang="en-US" sz="2000" smtClean="0">
                <a:cs typeface="B Mitra" panose="00000400000000000000" pitchFamily="2" charset="-78"/>
              </a:rPr>
              <a:t>مخفف</a:t>
            </a:r>
            <a:r>
              <a:rPr lang="en-US" altLang="en-US" sz="2000" smtClean="0">
                <a:cs typeface="B Mitra" panose="00000400000000000000" pitchFamily="2" charset="-78"/>
              </a:rPr>
              <a:t>&amp; E</a:t>
            </a:r>
            <a:r>
              <a:rPr lang="en-US" altLang="en-US" sz="2000" smtClean="0">
                <a:solidFill>
                  <a:srgbClr val="FF0000"/>
                </a:solidFill>
                <a:cs typeface="B Mitra" panose="00000400000000000000" pitchFamily="2" charset="-78"/>
              </a:rPr>
              <a:t>x</a:t>
            </a:r>
            <a:r>
              <a:rPr lang="en-US" altLang="en-US" sz="2000" smtClean="0">
                <a:cs typeface="B Mitra" panose="00000400000000000000" pitchFamily="2" charset="-78"/>
              </a:rPr>
              <a:t>tensible </a:t>
            </a:r>
            <a:r>
              <a:rPr lang="en-US" altLang="en-US" sz="2000" smtClean="0">
                <a:solidFill>
                  <a:srgbClr val="FF0000"/>
                </a:solidFill>
                <a:cs typeface="B Mitra" panose="00000400000000000000" pitchFamily="2" charset="-78"/>
              </a:rPr>
              <a:t>M</a:t>
            </a:r>
            <a:r>
              <a:rPr lang="en-US" altLang="en-US" sz="2000" smtClean="0">
                <a:cs typeface="B Mitra" panose="00000400000000000000" pitchFamily="2" charset="-78"/>
              </a:rPr>
              <a:t>arkup </a:t>
            </a:r>
            <a:r>
              <a:rPr lang="en-US" altLang="en-US" sz="2000" smtClean="0">
                <a:solidFill>
                  <a:srgbClr val="FF0000"/>
                </a:solidFill>
                <a:cs typeface="B Mitra" panose="00000400000000000000" pitchFamily="2" charset="-78"/>
              </a:rPr>
              <a:t>L</a:t>
            </a:r>
            <a:r>
              <a:rPr lang="en-US" altLang="en-US" sz="2000" smtClean="0">
                <a:cs typeface="B Mitra" panose="00000400000000000000" pitchFamily="2" charset="-78"/>
              </a:rPr>
              <a:t>anguage : </a:t>
            </a:r>
            <a:r>
              <a:rPr lang="fa-IR" altLang="en-US" sz="2000" smtClean="0">
                <a:cs typeface="B Mitra" panose="00000400000000000000" pitchFamily="2" charset="-78"/>
              </a:rPr>
              <a:t> </a:t>
            </a:r>
            <a:r>
              <a:rPr lang="en-US" altLang="en-US" sz="2000" smtClean="0">
                <a:cs typeface="B Mitra" panose="00000400000000000000" pitchFamily="2" charset="-78"/>
              </a:rPr>
              <a:t>HTML</a:t>
            </a:r>
            <a:r>
              <a:rPr lang="ar-SA" altLang="en-US" sz="2000" smtClean="0">
                <a:cs typeface="B Mitra" panose="00000400000000000000" pitchFamily="2" charset="-78"/>
              </a:rPr>
              <a:t>مخفف</a:t>
            </a:r>
            <a:r>
              <a:rPr lang="en-US" altLang="en-US" sz="2000" smtClean="0">
                <a:cs typeface="B Mitra" panose="00000400000000000000" pitchFamily="2" charset="-78"/>
              </a:rPr>
              <a:t> </a:t>
            </a:r>
            <a:r>
              <a:rPr lang="en-US" altLang="en-US" sz="2000" smtClean="0">
                <a:solidFill>
                  <a:srgbClr val="FF0000"/>
                </a:solidFill>
                <a:cs typeface="B Mitra" panose="00000400000000000000" pitchFamily="2" charset="-78"/>
              </a:rPr>
              <a:t>H</a:t>
            </a:r>
            <a:r>
              <a:rPr lang="en-US" altLang="en-US" sz="2000" smtClean="0">
                <a:cs typeface="B Mitra" panose="00000400000000000000" pitchFamily="2" charset="-78"/>
              </a:rPr>
              <a:t>yper </a:t>
            </a:r>
            <a:r>
              <a:rPr lang="en-US" altLang="en-US" sz="2000" smtClean="0">
                <a:solidFill>
                  <a:srgbClr val="FF0000"/>
                </a:solidFill>
                <a:cs typeface="B Mitra" panose="00000400000000000000" pitchFamily="2" charset="-78"/>
              </a:rPr>
              <a:t>T</a:t>
            </a:r>
            <a:r>
              <a:rPr lang="en-US" altLang="en-US" sz="2000" smtClean="0">
                <a:cs typeface="B Mitra" panose="00000400000000000000" pitchFamily="2" charset="-78"/>
              </a:rPr>
              <a:t>ext </a:t>
            </a:r>
            <a:r>
              <a:rPr lang="en-US" altLang="en-US" sz="2000" smtClean="0">
                <a:solidFill>
                  <a:srgbClr val="FF0000"/>
                </a:solidFill>
                <a:cs typeface="B Mitra" panose="00000400000000000000" pitchFamily="2" charset="-78"/>
              </a:rPr>
              <a:t>M</a:t>
            </a:r>
            <a:r>
              <a:rPr lang="en-US" altLang="en-US" sz="2000" smtClean="0">
                <a:cs typeface="B Mitra" panose="00000400000000000000" pitchFamily="2" charset="-78"/>
              </a:rPr>
              <a:t>arkup </a:t>
            </a:r>
            <a:r>
              <a:rPr lang="en-US" altLang="en-US" sz="2000" smtClean="0">
                <a:solidFill>
                  <a:srgbClr val="FF0000"/>
                </a:solidFill>
                <a:cs typeface="B Mitra" panose="00000400000000000000" pitchFamily="2" charset="-78"/>
              </a:rPr>
              <a:t>L</a:t>
            </a:r>
            <a:r>
              <a:rPr lang="en-US" altLang="en-US" sz="2000" smtClean="0">
                <a:cs typeface="B Mitra" panose="00000400000000000000" pitchFamily="2" charset="-78"/>
              </a:rPr>
              <a:t>anguage </a:t>
            </a:r>
            <a:r>
              <a:rPr lang="ar-SA" altLang="en-US" sz="2000" smtClean="0">
                <a:cs typeface="B Mitra" panose="00000400000000000000" pitchFamily="2" charset="-78"/>
              </a:rPr>
              <a:t>می باشند .</a:t>
            </a:r>
            <a:endParaRPr lang="en-US" altLang="en-US" sz="2000" smtClean="0">
              <a:cs typeface="B Mitra" panose="00000400000000000000" pitchFamily="2" charset="-78"/>
            </a:endParaRPr>
          </a:p>
          <a:p>
            <a:pPr algn="just" eaLnBrk="1" hangingPunct="1">
              <a:lnSpc>
                <a:spcPct val="160000"/>
              </a:lnSpc>
            </a:pPr>
            <a:r>
              <a:rPr lang="en-US" altLang="en-US" sz="2000" smtClean="0">
                <a:cs typeface="B Mitra" panose="00000400000000000000" pitchFamily="2" charset="-78"/>
              </a:rPr>
              <a:t>: </a:t>
            </a:r>
            <a:r>
              <a:rPr lang="en-US" altLang="en-US" sz="2000" smtClean="0">
                <a:solidFill>
                  <a:srgbClr val="FF0000"/>
                </a:solidFill>
                <a:cs typeface="B Mitra" panose="00000400000000000000" pitchFamily="2" charset="-78"/>
              </a:rPr>
              <a:t>M</a:t>
            </a:r>
            <a:r>
              <a:rPr lang="en-US" altLang="en-US" sz="2000" smtClean="0">
                <a:cs typeface="B Mitra" panose="00000400000000000000" pitchFamily="2" charset="-78"/>
              </a:rPr>
              <a:t>arkup </a:t>
            </a:r>
            <a:r>
              <a:rPr lang="en-US" altLang="en-US" sz="2000" smtClean="0">
                <a:solidFill>
                  <a:srgbClr val="FF0000"/>
                </a:solidFill>
                <a:cs typeface="B Mitra" panose="00000400000000000000" pitchFamily="2" charset="-78"/>
              </a:rPr>
              <a:t>L</a:t>
            </a:r>
            <a:r>
              <a:rPr lang="en-US" altLang="en-US" sz="2000" smtClean="0">
                <a:cs typeface="B Mitra" panose="00000400000000000000" pitchFamily="2" charset="-78"/>
              </a:rPr>
              <a:t>anguage </a:t>
            </a:r>
          </a:p>
          <a:p>
            <a:pPr algn="just" eaLnBrk="1" hangingPunct="1">
              <a:lnSpc>
                <a:spcPct val="160000"/>
              </a:lnSpc>
              <a:buFont typeface="Wingdings 2" panose="05020102010507070707" pitchFamily="18" charset="2"/>
              <a:buNone/>
            </a:pPr>
            <a:r>
              <a:rPr lang="ar-SA" altLang="en-US" sz="2000" smtClean="0">
                <a:cs typeface="B Mitra" panose="00000400000000000000" pitchFamily="2" charset="-78"/>
              </a:rPr>
              <a:t>زبانی است که شیوه نمایش اطلاعات در صفحات وب را نشان می دهد . به این معنی که شما با استفاده از این زبان می توانید به متن های خود یادداشت یا حاشیه اضافه کنید. در این میان معروف ترین زبان های</a:t>
            </a:r>
            <a:r>
              <a:rPr lang="en-US" altLang="en-US" sz="2000" smtClean="0">
                <a:cs typeface="B Mitra" panose="00000400000000000000" pitchFamily="2" charset="-78"/>
              </a:rPr>
              <a:t> Markup </a:t>
            </a:r>
            <a:r>
              <a:rPr lang="ar-SA" altLang="en-US" sz="2000" smtClean="0">
                <a:cs typeface="B Mitra" panose="00000400000000000000" pitchFamily="2" charset="-78"/>
              </a:rPr>
              <a:t>به نام</a:t>
            </a:r>
            <a:r>
              <a:rPr lang="en-US" altLang="en-US" sz="2000" smtClean="0">
                <a:cs typeface="B Mitra" panose="00000400000000000000" pitchFamily="2" charset="-78"/>
              </a:rPr>
              <a:t> HTML </a:t>
            </a:r>
            <a:r>
              <a:rPr lang="ar-SA" altLang="en-US" sz="2000" smtClean="0">
                <a:cs typeface="B Mitra" panose="00000400000000000000" pitchFamily="2" charset="-78"/>
              </a:rPr>
              <a:t>و</a:t>
            </a:r>
            <a:r>
              <a:rPr lang="en-US" altLang="en-US" sz="2000" smtClean="0">
                <a:cs typeface="B Mitra" panose="00000400000000000000" pitchFamily="2" charset="-78"/>
              </a:rPr>
              <a:t> XML </a:t>
            </a:r>
            <a:r>
              <a:rPr lang="ar-SA" altLang="en-US" sz="2000" smtClean="0">
                <a:cs typeface="B Mitra" panose="00000400000000000000" pitchFamily="2" charset="-78"/>
              </a:rPr>
              <a:t>شناخته می شوند. اکثر وب سایت ها و نرم افزارهای تحت وبی که امروزه مشاهده می کنید با استفاده از یک روش داده های خود را ذخیره می کنند</a:t>
            </a:r>
            <a:r>
              <a:rPr lang="fa-IR" altLang="en-US" sz="2000" smtClean="0">
                <a:cs typeface="B Mitra" panose="00000400000000000000" pitchFamily="2" charset="-78"/>
              </a:rPr>
              <a:t> </a:t>
            </a:r>
            <a:r>
              <a:rPr lang="ar-SA" altLang="en-US" sz="2000" smtClean="0">
                <a:cs typeface="B Mitra" panose="00000400000000000000" pitchFamily="2" charset="-78"/>
              </a:rPr>
              <a:t>، معمولترین روش استفاده از یک پایگاه داده مانند</a:t>
            </a:r>
            <a:r>
              <a:rPr lang="en-US" altLang="en-US" sz="2000" smtClean="0">
                <a:cs typeface="B Mitra" panose="00000400000000000000" pitchFamily="2" charset="-78"/>
              </a:rPr>
              <a:t> SQL </a:t>
            </a:r>
            <a:r>
              <a:rPr lang="ar-SA" altLang="en-US" sz="2000" smtClean="0">
                <a:cs typeface="B Mitra" panose="00000400000000000000" pitchFamily="2" charset="-78"/>
              </a:rPr>
              <a:t>سرور</a:t>
            </a:r>
            <a:r>
              <a:rPr lang="en-US" altLang="en-US" sz="2000" smtClean="0">
                <a:cs typeface="B Mitra" panose="00000400000000000000" pitchFamily="2" charset="-78"/>
              </a:rPr>
              <a:t> </a:t>
            </a:r>
            <a:r>
              <a:rPr lang="ar-SA" altLang="en-US" sz="2000" smtClean="0">
                <a:cs typeface="B Mitra" panose="00000400000000000000" pitchFamily="2" charset="-78"/>
              </a:rPr>
              <a:t>می باش</a:t>
            </a:r>
            <a:r>
              <a:rPr lang="fa-IR" altLang="en-US" sz="2000" smtClean="0">
                <a:cs typeface="B Mitra" panose="00000400000000000000" pitchFamily="2" charset="-78"/>
              </a:rPr>
              <a:t>د .</a:t>
            </a:r>
          </a:p>
        </p:txBody>
      </p:sp>
      <p:sp>
        <p:nvSpPr>
          <p:cNvPr id="4915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accent1"/>
              </a:buClr>
              <a:buSzPct val="85000"/>
              <a:buFont typeface="Wingdings 2" panose="05020102010507070707" pitchFamily="18" charset="2"/>
              <a:buChar char=""/>
              <a:defRPr sz="2700">
                <a:solidFill>
                  <a:schemeClr val="tx1"/>
                </a:solidFill>
                <a:latin typeface="Georgia" panose="02040502050405020303" pitchFamily="18" charset="0"/>
                <a:cs typeface="Times New Roman" panose="02020603050405020304" pitchFamily="18" charset="0"/>
              </a:defRPr>
            </a:lvl1pPr>
            <a:lvl2pPr marL="742950" indent="-285750" algn="r" rtl="1">
              <a:spcBef>
                <a:spcPct val="20000"/>
              </a:spcBef>
              <a:buClr>
                <a:schemeClr val="accent2"/>
              </a:buClr>
              <a:buSzPct val="70000"/>
              <a:buFont typeface="Wingdings" panose="05000000000000000000" pitchFamily="2" charset="2"/>
              <a:buChar char=""/>
              <a:defRPr sz="2200">
                <a:solidFill>
                  <a:schemeClr val="tx2"/>
                </a:solidFill>
                <a:latin typeface="Georgia" panose="02040502050405020303" pitchFamily="18" charset="0"/>
                <a:cs typeface="Times New Roman" panose="02020603050405020304" pitchFamily="18" charset="0"/>
              </a:defRPr>
            </a:lvl2pPr>
            <a:lvl3pPr marL="1143000" indent="-228600" algn="r" rtl="1">
              <a:spcBef>
                <a:spcPct val="20000"/>
              </a:spcBef>
              <a:buClr>
                <a:srgbClr val="8CADAE"/>
              </a:buClr>
              <a:buSzPct val="75000"/>
              <a:buFont typeface="Wingdings 2" panose="05020102010507070707" pitchFamily="18" charset="2"/>
              <a:buChar char=""/>
              <a:defRPr sz="2000">
                <a:solidFill>
                  <a:schemeClr val="tx1"/>
                </a:solidFill>
                <a:latin typeface="Georgia" panose="02040502050405020303" pitchFamily="18" charset="0"/>
                <a:cs typeface="Times New Roman" panose="02020603050405020304" pitchFamily="18" charset="0"/>
              </a:defRPr>
            </a:lvl3pPr>
            <a:lvl4pPr marL="1600200" indent="-228600" algn="r" rtl="1">
              <a:spcBef>
                <a:spcPct val="20000"/>
              </a:spcBef>
              <a:buClr>
                <a:srgbClr val="8C7B70"/>
              </a:buClr>
              <a:buSzPct val="70000"/>
              <a:buFont typeface="Wingdings" panose="05000000000000000000" pitchFamily="2" charset="2"/>
              <a:buChar char=""/>
              <a:defRPr sz="2000">
                <a:solidFill>
                  <a:schemeClr val="tx2"/>
                </a:solidFill>
                <a:latin typeface="Georgia" panose="02040502050405020303" pitchFamily="18" charset="0"/>
                <a:cs typeface="Times New Roman" panose="02020603050405020304" pitchFamily="18" charset="0"/>
              </a:defRPr>
            </a:lvl4pPr>
            <a:lvl5pPr marL="2057400" indent="-228600" algn="r" rtl="1">
              <a:spcBef>
                <a:spcPct val="20000"/>
              </a:spcBef>
              <a:buClr>
                <a:srgbClr val="8FB08C"/>
              </a:buClr>
              <a:buChar char="•"/>
              <a:defRPr sz="2000">
                <a:solidFill>
                  <a:schemeClr val="tx1"/>
                </a:solidFill>
                <a:latin typeface="Georgia" panose="02040502050405020303" pitchFamily="18" charset="0"/>
                <a:cs typeface="Times New Roman" panose="02020603050405020304" pitchFamily="18" charset="0"/>
              </a:defRPr>
            </a:lvl5pPr>
            <a:lvl6pPr marL="2514600" indent="-228600" algn="r" rtl="1" eaLnBrk="0" fontAlgn="base" hangingPunct="0">
              <a:spcBef>
                <a:spcPct val="20000"/>
              </a:spcBef>
              <a:spcAft>
                <a:spcPct val="0"/>
              </a:spcAft>
              <a:buClr>
                <a:srgbClr val="8FB08C"/>
              </a:buClr>
              <a:buChar char="•"/>
              <a:defRPr sz="2000">
                <a:solidFill>
                  <a:schemeClr val="tx1"/>
                </a:solidFill>
                <a:latin typeface="Georgia" panose="02040502050405020303" pitchFamily="18" charset="0"/>
                <a:cs typeface="Times New Roman" panose="02020603050405020304" pitchFamily="18" charset="0"/>
              </a:defRPr>
            </a:lvl6pPr>
            <a:lvl7pPr marL="2971800" indent="-228600" algn="r" rtl="1" eaLnBrk="0" fontAlgn="base" hangingPunct="0">
              <a:spcBef>
                <a:spcPct val="20000"/>
              </a:spcBef>
              <a:spcAft>
                <a:spcPct val="0"/>
              </a:spcAft>
              <a:buClr>
                <a:srgbClr val="8FB08C"/>
              </a:buClr>
              <a:buChar char="•"/>
              <a:defRPr sz="2000">
                <a:solidFill>
                  <a:schemeClr val="tx1"/>
                </a:solidFill>
                <a:latin typeface="Georgia" panose="02040502050405020303" pitchFamily="18" charset="0"/>
                <a:cs typeface="Times New Roman" panose="02020603050405020304" pitchFamily="18" charset="0"/>
              </a:defRPr>
            </a:lvl7pPr>
            <a:lvl8pPr marL="3429000" indent="-228600" algn="r" rtl="1" eaLnBrk="0" fontAlgn="base" hangingPunct="0">
              <a:spcBef>
                <a:spcPct val="20000"/>
              </a:spcBef>
              <a:spcAft>
                <a:spcPct val="0"/>
              </a:spcAft>
              <a:buClr>
                <a:srgbClr val="8FB08C"/>
              </a:buClr>
              <a:buChar char="•"/>
              <a:defRPr sz="2000">
                <a:solidFill>
                  <a:schemeClr val="tx1"/>
                </a:solidFill>
                <a:latin typeface="Georgia" panose="02040502050405020303" pitchFamily="18" charset="0"/>
                <a:cs typeface="Times New Roman" panose="02020603050405020304" pitchFamily="18" charset="0"/>
              </a:defRPr>
            </a:lvl8pPr>
            <a:lvl9pPr marL="3886200" indent="-228600" algn="r" rtl="1" eaLnBrk="0" fontAlgn="base" hangingPunct="0">
              <a:spcBef>
                <a:spcPct val="20000"/>
              </a:spcBef>
              <a:spcAft>
                <a:spcPct val="0"/>
              </a:spcAft>
              <a:buClr>
                <a:srgbClr val="8FB08C"/>
              </a:buClr>
              <a:buChar char="•"/>
              <a:defRPr sz="2000">
                <a:solidFill>
                  <a:schemeClr val="tx1"/>
                </a:solidFill>
                <a:latin typeface="Georgia" panose="02040502050405020303" pitchFamily="18" charset="0"/>
                <a:cs typeface="Times New Roman" panose="02020603050405020304" pitchFamily="18" charset="0"/>
              </a:defRPr>
            </a:lvl9pPr>
          </a:lstStyle>
          <a:p>
            <a:pPr algn="ctr">
              <a:spcBef>
                <a:spcPct val="0"/>
              </a:spcBef>
              <a:buClrTx/>
              <a:buSzTx/>
              <a:buFontTx/>
              <a:buNone/>
            </a:pPr>
            <a:fld id="{D6A40D98-A253-4FFD-BB0E-3927E4780033}" type="slidenum">
              <a:rPr lang="fa-IR" altLang="en-US" sz="1600">
                <a:solidFill>
                  <a:srgbClr val="7B9899"/>
                </a:solidFill>
                <a:latin typeface="Arial" panose="020B0604020202020204" pitchFamily="34" charset="0"/>
                <a:cs typeface="Arial" panose="020B0604020202020204" pitchFamily="34" charset="0"/>
              </a:rPr>
              <a:pPr algn="ctr">
                <a:spcBef>
                  <a:spcPct val="0"/>
                </a:spcBef>
                <a:buClrTx/>
                <a:buSzTx/>
                <a:buFontTx/>
                <a:buNone/>
              </a:pPr>
              <a:t>11</a:t>
            </a:fld>
            <a:endParaRPr lang="fa-IR" altLang="en-US" sz="1600">
              <a:solidFill>
                <a:srgbClr val="7B9899"/>
              </a:solidFill>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1"/>
          </p:nvPr>
        </p:nvSpPr>
        <p:spPr/>
        <p:txBody>
          <a:bodyPr/>
          <a:lstStyle/>
          <a:p>
            <a:pPr>
              <a:defRPr/>
            </a:pPr>
            <a:r>
              <a:rPr lang="en-US" smtClean="0"/>
              <a:t>www.parsdigishop.sellfile.ir</a:t>
            </a:r>
            <a:endParaRPr lang="fa-IR"/>
          </a:p>
        </p:txBody>
      </p:sp>
    </p:spTree>
  </p:cSld>
  <p:clrMapOvr>
    <a:masterClrMapping/>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pPr eaLnBrk="1" hangingPunct="1"/>
            <a:r>
              <a:rPr lang="ar-SA" altLang="en-US" smtClean="0">
                <a:solidFill>
                  <a:schemeClr val="tx1"/>
                </a:solidFill>
                <a:cs typeface="B Titr" panose="00000700000000000000" pitchFamily="2" charset="-78"/>
              </a:rPr>
              <a:t>حملات</a:t>
            </a:r>
            <a:r>
              <a:rPr lang="en-US" altLang="en-US" smtClean="0">
                <a:solidFill>
                  <a:schemeClr val="tx1"/>
                </a:solidFill>
                <a:cs typeface="B Titr" panose="00000700000000000000" pitchFamily="2" charset="-78"/>
              </a:rPr>
              <a:t> XML Injection </a:t>
            </a:r>
            <a:endParaRPr lang="fa-IR" altLang="en-US" smtClean="0">
              <a:solidFill>
                <a:srgbClr val="7B9899"/>
              </a:solidFill>
            </a:endParaRPr>
          </a:p>
        </p:txBody>
      </p:sp>
      <p:sp>
        <p:nvSpPr>
          <p:cNvPr id="50179" name="Content Placeholder 2"/>
          <p:cNvSpPr>
            <a:spLocks noGrp="1"/>
          </p:cNvSpPr>
          <p:nvPr>
            <p:ph sz="quarter" idx="1"/>
          </p:nvPr>
        </p:nvSpPr>
        <p:spPr>
          <a:xfrm>
            <a:off x="214313" y="1643063"/>
            <a:ext cx="8718550" cy="4572000"/>
          </a:xfrm>
        </p:spPr>
        <p:txBody>
          <a:bodyPr/>
          <a:lstStyle/>
          <a:p>
            <a:pPr algn="just" eaLnBrk="1" hangingPunct="1"/>
            <a:r>
              <a:rPr lang="ar-SA" altLang="en-US" smtClean="0">
                <a:cs typeface="B Nazanin" panose="00000400000000000000" pitchFamily="2" charset="-78"/>
              </a:rPr>
              <a:t>شما در</a:t>
            </a:r>
            <a:r>
              <a:rPr lang="en-US" altLang="en-US" smtClean="0">
                <a:cs typeface="B Nazanin" panose="00000400000000000000" pitchFamily="2" charset="-78"/>
              </a:rPr>
              <a:t> HTML </a:t>
            </a:r>
            <a:r>
              <a:rPr lang="ar-SA" altLang="en-US" smtClean="0">
                <a:cs typeface="B Nazanin" panose="00000400000000000000" pitchFamily="2" charset="-78"/>
              </a:rPr>
              <a:t>در قالب برچسب ها یا</a:t>
            </a:r>
            <a:r>
              <a:rPr lang="en-US" altLang="en-US" smtClean="0">
                <a:cs typeface="B Nazanin" panose="00000400000000000000" pitchFamily="2" charset="-78"/>
              </a:rPr>
              <a:t> Tag </a:t>
            </a:r>
            <a:r>
              <a:rPr lang="ar-SA" altLang="en-US" smtClean="0">
                <a:cs typeface="B Nazanin" panose="00000400000000000000" pitchFamily="2" charset="-78"/>
              </a:rPr>
              <a:t>ها صرفا به صفحه وب</a:t>
            </a:r>
            <a:r>
              <a:rPr lang="en-US" altLang="en-US" smtClean="0">
                <a:cs typeface="B Nazanin" panose="00000400000000000000" pitchFamily="2" charset="-78"/>
              </a:rPr>
              <a:t> </a:t>
            </a:r>
            <a:r>
              <a:rPr lang="ar-SA" altLang="en-US" smtClean="0">
                <a:cs typeface="B Nazanin" panose="00000400000000000000" pitchFamily="2" charset="-78"/>
              </a:rPr>
              <a:t>می گویید که متون را چگونه نمایش دهد ، اما در</a:t>
            </a:r>
            <a:r>
              <a:rPr lang="en-US" altLang="en-US" smtClean="0">
                <a:cs typeface="B Nazanin" panose="00000400000000000000" pitchFamily="2" charset="-78"/>
              </a:rPr>
              <a:t> XML </a:t>
            </a:r>
            <a:r>
              <a:rPr lang="ar-SA" altLang="en-US" smtClean="0">
                <a:cs typeface="B Nazanin" panose="00000400000000000000" pitchFamily="2" charset="-78"/>
              </a:rPr>
              <a:t>شما </a:t>
            </a:r>
            <a:r>
              <a:rPr lang="ar-SA" altLang="en-US" smtClean="0">
                <a:solidFill>
                  <a:srgbClr val="FF0000"/>
                </a:solidFill>
                <a:cs typeface="B Nazanin" panose="00000400000000000000" pitchFamily="2" charset="-78"/>
              </a:rPr>
              <a:t>داده ها</a:t>
            </a:r>
            <a:r>
              <a:rPr lang="ar-SA" altLang="en-US" smtClean="0">
                <a:cs typeface="B Nazanin" panose="00000400000000000000" pitchFamily="2" charset="-78"/>
              </a:rPr>
              <a:t> را</a:t>
            </a:r>
            <a:r>
              <a:rPr lang="en-US" altLang="en-US" smtClean="0">
                <a:cs typeface="B Nazanin" panose="00000400000000000000" pitchFamily="2" charset="-78"/>
              </a:rPr>
              <a:t> </a:t>
            </a:r>
            <a:r>
              <a:rPr lang="ar-SA" altLang="en-US" smtClean="0">
                <a:cs typeface="B Nazanin" panose="00000400000000000000" pitchFamily="2" charset="-78"/>
              </a:rPr>
              <a:t>می توانید نگهداری کنید و قالب بندی چندان مد نظر نیست . برخی از وب سایت ها از</a:t>
            </a:r>
            <a:r>
              <a:rPr lang="en-US" altLang="en-US" smtClean="0">
                <a:cs typeface="B Nazanin" panose="00000400000000000000" pitchFamily="2" charset="-78"/>
              </a:rPr>
              <a:t> XML </a:t>
            </a:r>
            <a:r>
              <a:rPr lang="ar-SA" altLang="en-US" smtClean="0">
                <a:cs typeface="B Nazanin" panose="00000400000000000000" pitchFamily="2" charset="-78"/>
              </a:rPr>
              <a:t>برای </a:t>
            </a:r>
            <a:r>
              <a:rPr lang="ar-SA" altLang="en-US" smtClean="0">
                <a:solidFill>
                  <a:srgbClr val="FF0000"/>
                </a:solidFill>
                <a:cs typeface="B Nazanin" panose="00000400000000000000" pitchFamily="2" charset="-78"/>
              </a:rPr>
              <a:t>ذخیره سازی داده ها </a:t>
            </a:r>
            <a:r>
              <a:rPr lang="ar-SA" altLang="en-US" smtClean="0">
                <a:cs typeface="B Nazanin" panose="00000400000000000000" pitchFamily="2" charset="-78"/>
              </a:rPr>
              <a:t>استفاده می کنند ، توجه کنید که زمانیکه نام ذخیره داده در ذهن شما آمد باید به این نتیجه برسید که می توان از این داده</a:t>
            </a:r>
            <a:r>
              <a:rPr lang="en-US" altLang="en-US" smtClean="0">
                <a:cs typeface="B Nazanin" panose="00000400000000000000" pitchFamily="2" charset="-78"/>
              </a:rPr>
              <a:t> </a:t>
            </a:r>
            <a:r>
              <a:rPr lang="en-US" altLang="en-US" smtClean="0">
                <a:solidFill>
                  <a:srgbClr val="FF0000"/>
                </a:solidFill>
                <a:cs typeface="B Nazanin" panose="00000400000000000000" pitchFamily="2" charset="-78"/>
              </a:rPr>
              <a:t>Query</a:t>
            </a:r>
            <a:r>
              <a:rPr lang="en-US" altLang="en-US" smtClean="0">
                <a:cs typeface="B Nazanin" panose="00000400000000000000" pitchFamily="2" charset="-78"/>
              </a:rPr>
              <a:t> </a:t>
            </a:r>
            <a:r>
              <a:rPr lang="ar-SA" altLang="en-US" smtClean="0">
                <a:cs typeface="B Nazanin" panose="00000400000000000000" pitchFamily="2" charset="-78"/>
              </a:rPr>
              <a:t>گرفت ، بنابراین می توان به آن حمله از نوع</a:t>
            </a:r>
            <a:r>
              <a:rPr lang="en-US" altLang="en-US" smtClean="0">
                <a:cs typeface="B Nazanin" panose="00000400000000000000" pitchFamily="2" charset="-78"/>
              </a:rPr>
              <a:t> Injection </a:t>
            </a:r>
            <a:r>
              <a:rPr lang="ar-SA" altLang="en-US" smtClean="0">
                <a:cs typeface="B Nazanin" panose="00000400000000000000" pitchFamily="2" charset="-78"/>
              </a:rPr>
              <a:t>انجام داد . یکی از معروف ترین روش های حمله به دیتاهای ذخیره شده در</a:t>
            </a:r>
            <a:r>
              <a:rPr lang="en-US" altLang="en-US" smtClean="0">
                <a:cs typeface="B Nazanin" panose="00000400000000000000" pitchFamily="2" charset="-78"/>
              </a:rPr>
              <a:t> XML </a:t>
            </a:r>
            <a:r>
              <a:rPr lang="ar-SA" altLang="en-US" smtClean="0">
                <a:cs typeface="B Nazanin" panose="00000400000000000000" pitchFamily="2" charset="-78"/>
              </a:rPr>
              <a:t>به نام</a:t>
            </a:r>
            <a:r>
              <a:rPr lang="en-US" altLang="en-US" smtClean="0">
                <a:cs typeface="B Nazanin" panose="00000400000000000000" pitchFamily="2" charset="-78"/>
              </a:rPr>
              <a:t>   Xpath </a:t>
            </a:r>
            <a:r>
              <a:rPr lang="ar-SA" altLang="en-US" smtClean="0">
                <a:cs typeface="B Nazanin" panose="00000400000000000000" pitchFamily="2" charset="-78"/>
              </a:rPr>
              <a:t>یا</a:t>
            </a:r>
            <a:r>
              <a:rPr lang="en-US" altLang="en-US" smtClean="0">
                <a:cs typeface="B Nazanin" panose="00000400000000000000" pitchFamily="2" charset="-78"/>
              </a:rPr>
              <a:t> </a:t>
            </a:r>
            <a:r>
              <a:rPr lang="en-US" altLang="en-US" smtClean="0">
                <a:solidFill>
                  <a:srgbClr val="FF0000"/>
                </a:solidFill>
                <a:cs typeface="B Nazanin" panose="00000400000000000000" pitchFamily="2" charset="-78"/>
              </a:rPr>
              <a:t>XPath  Injection  </a:t>
            </a:r>
            <a:r>
              <a:rPr lang="ar-SA" altLang="en-US" smtClean="0">
                <a:cs typeface="B Nazanin" panose="00000400000000000000" pitchFamily="2" charset="-78"/>
              </a:rPr>
              <a:t>می باشد .</a:t>
            </a:r>
            <a:endParaRPr lang="fa-IR" altLang="en-US" smtClean="0">
              <a:cs typeface="B Nazanin" panose="00000400000000000000" pitchFamily="2" charset="-78"/>
            </a:endParaRPr>
          </a:p>
        </p:txBody>
      </p:sp>
      <p:sp>
        <p:nvSpPr>
          <p:cNvPr id="5018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accent1"/>
              </a:buClr>
              <a:buSzPct val="85000"/>
              <a:buFont typeface="Wingdings 2" panose="05020102010507070707" pitchFamily="18" charset="2"/>
              <a:buChar char=""/>
              <a:defRPr sz="2700">
                <a:solidFill>
                  <a:schemeClr val="tx1"/>
                </a:solidFill>
                <a:latin typeface="Georgia" panose="02040502050405020303" pitchFamily="18" charset="0"/>
                <a:cs typeface="Times New Roman" panose="02020603050405020304" pitchFamily="18" charset="0"/>
              </a:defRPr>
            </a:lvl1pPr>
            <a:lvl2pPr marL="742950" indent="-285750" algn="r" rtl="1">
              <a:spcBef>
                <a:spcPct val="20000"/>
              </a:spcBef>
              <a:buClr>
                <a:schemeClr val="accent2"/>
              </a:buClr>
              <a:buSzPct val="70000"/>
              <a:buFont typeface="Wingdings" panose="05000000000000000000" pitchFamily="2" charset="2"/>
              <a:buChar char=""/>
              <a:defRPr sz="2200">
                <a:solidFill>
                  <a:schemeClr val="tx2"/>
                </a:solidFill>
                <a:latin typeface="Georgia" panose="02040502050405020303" pitchFamily="18" charset="0"/>
                <a:cs typeface="Times New Roman" panose="02020603050405020304" pitchFamily="18" charset="0"/>
              </a:defRPr>
            </a:lvl2pPr>
            <a:lvl3pPr marL="1143000" indent="-228600" algn="r" rtl="1">
              <a:spcBef>
                <a:spcPct val="20000"/>
              </a:spcBef>
              <a:buClr>
                <a:srgbClr val="8CADAE"/>
              </a:buClr>
              <a:buSzPct val="75000"/>
              <a:buFont typeface="Wingdings 2" panose="05020102010507070707" pitchFamily="18" charset="2"/>
              <a:buChar char=""/>
              <a:defRPr sz="2000">
                <a:solidFill>
                  <a:schemeClr val="tx1"/>
                </a:solidFill>
                <a:latin typeface="Georgia" panose="02040502050405020303" pitchFamily="18" charset="0"/>
                <a:cs typeface="Times New Roman" panose="02020603050405020304" pitchFamily="18" charset="0"/>
              </a:defRPr>
            </a:lvl3pPr>
            <a:lvl4pPr marL="1600200" indent="-228600" algn="r" rtl="1">
              <a:spcBef>
                <a:spcPct val="20000"/>
              </a:spcBef>
              <a:buClr>
                <a:srgbClr val="8C7B70"/>
              </a:buClr>
              <a:buSzPct val="70000"/>
              <a:buFont typeface="Wingdings" panose="05000000000000000000" pitchFamily="2" charset="2"/>
              <a:buChar char=""/>
              <a:defRPr sz="2000">
                <a:solidFill>
                  <a:schemeClr val="tx2"/>
                </a:solidFill>
                <a:latin typeface="Georgia" panose="02040502050405020303" pitchFamily="18" charset="0"/>
                <a:cs typeface="Times New Roman" panose="02020603050405020304" pitchFamily="18" charset="0"/>
              </a:defRPr>
            </a:lvl4pPr>
            <a:lvl5pPr marL="2057400" indent="-228600" algn="r" rtl="1">
              <a:spcBef>
                <a:spcPct val="20000"/>
              </a:spcBef>
              <a:buClr>
                <a:srgbClr val="8FB08C"/>
              </a:buClr>
              <a:buChar char="•"/>
              <a:defRPr sz="2000">
                <a:solidFill>
                  <a:schemeClr val="tx1"/>
                </a:solidFill>
                <a:latin typeface="Georgia" panose="02040502050405020303" pitchFamily="18" charset="0"/>
                <a:cs typeface="Times New Roman" panose="02020603050405020304" pitchFamily="18" charset="0"/>
              </a:defRPr>
            </a:lvl5pPr>
            <a:lvl6pPr marL="2514600" indent="-228600" algn="r" rtl="1" eaLnBrk="0" fontAlgn="base" hangingPunct="0">
              <a:spcBef>
                <a:spcPct val="20000"/>
              </a:spcBef>
              <a:spcAft>
                <a:spcPct val="0"/>
              </a:spcAft>
              <a:buClr>
                <a:srgbClr val="8FB08C"/>
              </a:buClr>
              <a:buChar char="•"/>
              <a:defRPr sz="2000">
                <a:solidFill>
                  <a:schemeClr val="tx1"/>
                </a:solidFill>
                <a:latin typeface="Georgia" panose="02040502050405020303" pitchFamily="18" charset="0"/>
                <a:cs typeface="Times New Roman" panose="02020603050405020304" pitchFamily="18" charset="0"/>
              </a:defRPr>
            </a:lvl6pPr>
            <a:lvl7pPr marL="2971800" indent="-228600" algn="r" rtl="1" eaLnBrk="0" fontAlgn="base" hangingPunct="0">
              <a:spcBef>
                <a:spcPct val="20000"/>
              </a:spcBef>
              <a:spcAft>
                <a:spcPct val="0"/>
              </a:spcAft>
              <a:buClr>
                <a:srgbClr val="8FB08C"/>
              </a:buClr>
              <a:buChar char="•"/>
              <a:defRPr sz="2000">
                <a:solidFill>
                  <a:schemeClr val="tx1"/>
                </a:solidFill>
                <a:latin typeface="Georgia" panose="02040502050405020303" pitchFamily="18" charset="0"/>
                <a:cs typeface="Times New Roman" panose="02020603050405020304" pitchFamily="18" charset="0"/>
              </a:defRPr>
            </a:lvl7pPr>
            <a:lvl8pPr marL="3429000" indent="-228600" algn="r" rtl="1" eaLnBrk="0" fontAlgn="base" hangingPunct="0">
              <a:spcBef>
                <a:spcPct val="20000"/>
              </a:spcBef>
              <a:spcAft>
                <a:spcPct val="0"/>
              </a:spcAft>
              <a:buClr>
                <a:srgbClr val="8FB08C"/>
              </a:buClr>
              <a:buChar char="•"/>
              <a:defRPr sz="2000">
                <a:solidFill>
                  <a:schemeClr val="tx1"/>
                </a:solidFill>
                <a:latin typeface="Georgia" panose="02040502050405020303" pitchFamily="18" charset="0"/>
                <a:cs typeface="Times New Roman" panose="02020603050405020304" pitchFamily="18" charset="0"/>
              </a:defRPr>
            </a:lvl8pPr>
            <a:lvl9pPr marL="3886200" indent="-228600" algn="r" rtl="1" eaLnBrk="0" fontAlgn="base" hangingPunct="0">
              <a:spcBef>
                <a:spcPct val="20000"/>
              </a:spcBef>
              <a:spcAft>
                <a:spcPct val="0"/>
              </a:spcAft>
              <a:buClr>
                <a:srgbClr val="8FB08C"/>
              </a:buClr>
              <a:buChar char="•"/>
              <a:defRPr sz="2000">
                <a:solidFill>
                  <a:schemeClr val="tx1"/>
                </a:solidFill>
                <a:latin typeface="Georgia" panose="02040502050405020303" pitchFamily="18" charset="0"/>
                <a:cs typeface="Times New Roman" panose="02020603050405020304" pitchFamily="18" charset="0"/>
              </a:defRPr>
            </a:lvl9pPr>
          </a:lstStyle>
          <a:p>
            <a:pPr algn="ctr">
              <a:spcBef>
                <a:spcPct val="0"/>
              </a:spcBef>
              <a:buClrTx/>
              <a:buSzTx/>
              <a:buFontTx/>
              <a:buNone/>
            </a:pPr>
            <a:fld id="{9B625C0A-08C8-443C-B7E6-530168FF300D}" type="slidenum">
              <a:rPr lang="fa-IR" altLang="en-US" sz="1600">
                <a:solidFill>
                  <a:srgbClr val="7B9899"/>
                </a:solidFill>
                <a:latin typeface="Arial" panose="020B0604020202020204" pitchFamily="34" charset="0"/>
                <a:cs typeface="Arial" panose="020B0604020202020204" pitchFamily="34" charset="0"/>
              </a:rPr>
              <a:pPr algn="ctr">
                <a:spcBef>
                  <a:spcPct val="0"/>
                </a:spcBef>
                <a:buClrTx/>
                <a:buSzTx/>
                <a:buFontTx/>
                <a:buNone/>
              </a:pPr>
              <a:t>12</a:t>
            </a:fld>
            <a:endParaRPr lang="fa-IR" altLang="en-US" sz="1600">
              <a:solidFill>
                <a:srgbClr val="7B9899"/>
              </a:solidFill>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1"/>
          </p:nvPr>
        </p:nvSpPr>
        <p:spPr/>
        <p:txBody>
          <a:bodyPr/>
          <a:lstStyle/>
          <a:p>
            <a:pPr>
              <a:defRPr/>
            </a:pPr>
            <a:r>
              <a:rPr lang="en-US" smtClean="0"/>
              <a:t>www.parsdigishop.sellfile.ir</a:t>
            </a:r>
            <a:endParaRPr lang="fa-IR"/>
          </a:p>
        </p:txBody>
      </p:sp>
    </p:spTree>
  </p:cSld>
  <p:clrMapOvr>
    <a:masterClrMapping/>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pPr eaLnBrk="1" hangingPunct="1"/>
            <a:r>
              <a:rPr lang="ar-SA" altLang="en-US" smtClean="0">
                <a:solidFill>
                  <a:schemeClr val="tx1"/>
                </a:solidFill>
                <a:cs typeface="B Titr" panose="00000700000000000000" pitchFamily="2" charset="-78"/>
              </a:rPr>
              <a:t>حملات</a:t>
            </a:r>
            <a:r>
              <a:rPr lang="en-US" altLang="en-US" smtClean="0">
                <a:solidFill>
                  <a:schemeClr val="tx1"/>
                </a:solidFill>
                <a:cs typeface="B Titr" panose="00000700000000000000" pitchFamily="2" charset="-78"/>
              </a:rPr>
              <a:t> </a:t>
            </a:r>
            <a:r>
              <a:rPr lang="en-US" altLang="en-US" smtClean="0">
                <a:solidFill>
                  <a:srgbClr val="FF0000"/>
                </a:solidFill>
                <a:cs typeface="B Titr" panose="00000700000000000000" pitchFamily="2" charset="-78"/>
              </a:rPr>
              <a:t>X</a:t>
            </a:r>
            <a:r>
              <a:rPr lang="en-US" altLang="en-US" smtClean="0">
                <a:solidFill>
                  <a:schemeClr val="tx1"/>
                </a:solidFill>
                <a:cs typeface="B Titr" panose="00000700000000000000" pitchFamily="2" charset="-78"/>
              </a:rPr>
              <a:t>ML </a:t>
            </a:r>
            <a:r>
              <a:rPr lang="en-US" altLang="en-US" smtClean="0">
                <a:solidFill>
                  <a:srgbClr val="FF0000"/>
                </a:solidFill>
                <a:cs typeface="B Titr" panose="00000700000000000000" pitchFamily="2" charset="-78"/>
              </a:rPr>
              <a:t>I</a:t>
            </a:r>
            <a:r>
              <a:rPr lang="en-US" altLang="en-US" smtClean="0">
                <a:solidFill>
                  <a:schemeClr val="tx1"/>
                </a:solidFill>
                <a:cs typeface="B Titr" panose="00000700000000000000" pitchFamily="2" charset="-78"/>
              </a:rPr>
              <a:t>njection </a:t>
            </a:r>
            <a:endParaRPr lang="fa-IR" altLang="en-US" smtClean="0">
              <a:solidFill>
                <a:srgbClr val="7B9899"/>
              </a:solidFill>
            </a:endParaRPr>
          </a:p>
        </p:txBody>
      </p:sp>
      <p:sp>
        <p:nvSpPr>
          <p:cNvPr id="3" name="Content Placeholder 2"/>
          <p:cNvSpPr>
            <a:spLocks noGrp="1"/>
          </p:cNvSpPr>
          <p:nvPr>
            <p:ph sz="quarter" idx="1"/>
          </p:nvPr>
        </p:nvSpPr>
        <p:spPr>
          <a:xfrm>
            <a:off x="301625" y="1527175"/>
            <a:ext cx="8504238" cy="4902200"/>
          </a:xfrm>
        </p:spPr>
        <p:txBody>
          <a:bodyPr>
            <a:normAutofit fontScale="70000" lnSpcReduction="20000"/>
          </a:bodyPr>
          <a:lstStyle/>
          <a:p>
            <a:pPr marL="274320" indent="-274320" algn="l" rtl="0" eaLnBrk="1" fontAlgn="auto" hangingPunct="1">
              <a:spcAft>
                <a:spcPts val="0"/>
              </a:spcAft>
              <a:buFont typeface="Wingdings 2"/>
              <a:buChar char=""/>
              <a:defRPr/>
            </a:pPr>
            <a:r>
              <a:rPr lang="en-US" dirty="0" smtClean="0">
                <a:cs typeface="B Mitra" pitchFamily="2" charset="-78"/>
              </a:rPr>
              <a:t>&lt;users&gt;</a:t>
            </a:r>
          </a:p>
          <a:p>
            <a:pPr marL="274320" indent="-274320" algn="l" rtl="0" eaLnBrk="1" fontAlgn="auto" hangingPunct="1">
              <a:spcAft>
                <a:spcPts val="0"/>
              </a:spcAft>
              <a:buFont typeface="Wingdings 2"/>
              <a:buChar char=""/>
              <a:defRPr/>
            </a:pPr>
            <a:r>
              <a:rPr lang="en-US" dirty="0" smtClean="0">
                <a:cs typeface="B Mitra" pitchFamily="2" charset="-78"/>
              </a:rPr>
              <a:t>    &lt;user ID =1&gt;</a:t>
            </a:r>
          </a:p>
          <a:p>
            <a:pPr marL="274320" indent="-274320" algn="l" rtl="0" eaLnBrk="1" fontAlgn="auto" hangingPunct="1">
              <a:spcAft>
                <a:spcPts val="0"/>
              </a:spcAft>
              <a:buFont typeface="Wingdings 2"/>
              <a:buChar char=""/>
              <a:defRPr/>
            </a:pPr>
            <a:r>
              <a:rPr lang="en-US" dirty="0" smtClean="0">
                <a:cs typeface="B Mitra" pitchFamily="2" charset="-78"/>
              </a:rPr>
              <a:t>        &lt;username&gt;Admin&lt;/username&gt;</a:t>
            </a:r>
          </a:p>
          <a:p>
            <a:pPr marL="274320" indent="-274320" algn="l" rtl="0" eaLnBrk="1" fontAlgn="auto" hangingPunct="1">
              <a:spcAft>
                <a:spcPts val="0"/>
              </a:spcAft>
              <a:buFont typeface="Wingdings 2"/>
              <a:buChar char=""/>
              <a:defRPr/>
            </a:pPr>
            <a:r>
              <a:rPr lang="en-US" dirty="0" smtClean="0">
                <a:cs typeface="B Mitra" pitchFamily="2" charset="-78"/>
              </a:rPr>
              <a:t>        &lt;password&gt;MyPassw0rd&lt;/password&gt;</a:t>
            </a:r>
          </a:p>
          <a:p>
            <a:pPr marL="274320" indent="-274320" algn="l" rtl="0" eaLnBrk="1" fontAlgn="auto" hangingPunct="1">
              <a:spcAft>
                <a:spcPts val="0"/>
              </a:spcAft>
              <a:buFont typeface="Wingdings 2"/>
              <a:buChar char=""/>
              <a:defRPr/>
            </a:pPr>
            <a:r>
              <a:rPr lang="en-US" dirty="0" smtClean="0">
                <a:cs typeface="B Mitra" pitchFamily="2" charset="-78"/>
              </a:rPr>
              <a:t>        &lt;role&gt;admin&lt;/role&gt;</a:t>
            </a:r>
          </a:p>
          <a:p>
            <a:pPr marL="274320" indent="-274320" algn="l" rtl="0" eaLnBrk="1" fontAlgn="auto" hangingPunct="1">
              <a:spcAft>
                <a:spcPts val="0"/>
              </a:spcAft>
              <a:buFont typeface="Wingdings 2"/>
              <a:buChar char=""/>
              <a:defRPr/>
            </a:pPr>
            <a:r>
              <a:rPr lang="en-US" dirty="0" smtClean="0">
                <a:cs typeface="B Mitra" pitchFamily="2" charset="-78"/>
              </a:rPr>
              <a:t>    &lt;/</a:t>
            </a:r>
            <a:r>
              <a:rPr lang="en-US" dirty="0" err="1" smtClean="0">
                <a:cs typeface="B Mitra" pitchFamily="2" charset="-78"/>
              </a:rPr>
              <a:t>userid</a:t>
            </a:r>
            <a:r>
              <a:rPr lang="en-US" dirty="0" smtClean="0">
                <a:cs typeface="B Mitra" pitchFamily="2" charset="-78"/>
              </a:rPr>
              <a:t>&gt;</a:t>
            </a:r>
          </a:p>
          <a:p>
            <a:pPr marL="274320" indent="-274320" algn="l" rtl="0" eaLnBrk="1" fontAlgn="auto" hangingPunct="1">
              <a:spcAft>
                <a:spcPts val="0"/>
              </a:spcAft>
              <a:buFont typeface="Wingdings 2"/>
              <a:buChar char=""/>
              <a:defRPr/>
            </a:pPr>
            <a:r>
              <a:rPr lang="en-US" dirty="0" smtClean="0">
                <a:cs typeface="B Mitra" pitchFamily="2" charset="-78"/>
              </a:rPr>
              <a:t>&lt;/users&gt;</a:t>
            </a:r>
          </a:p>
          <a:p>
            <a:pPr marL="274320" indent="-274320" algn="just" eaLnBrk="1" fontAlgn="auto" hangingPunct="1">
              <a:spcAft>
                <a:spcPts val="0"/>
              </a:spcAft>
              <a:buFont typeface="Wingdings 2"/>
              <a:buChar char=""/>
              <a:defRPr/>
            </a:pPr>
            <a:r>
              <a:rPr lang="ar-SA" dirty="0" smtClean="0">
                <a:cs typeface="B Mitra" pitchFamily="2" charset="-78"/>
              </a:rPr>
              <a:t>به کد وارد شده در بالا توجه کنید ، زمانیکه کاربر با استفاده از کد بالا می خواهد اطلاعاتی برای ورود به وب سایت را وارد کند ، بعد از اینکه کاربر نام کاربری و رمز عبور خود را در فرم وارد کرد یک</a:t>
            </a:r>
            <a:r>
              <a:rPr lang="en-US" dirty="0" smtClean="0">
                <a:cs typeface="B Mitra" pitchFamily="2" charset="-78"/>
              </a:rPr>
              <a:t> </a:t>
            </a:r>
            <a:r>
              <a:rPr lang="en-US" dirty="0" err="1" smtClean="0">
                <a:cs typeface="B Mitra" pitchFamily="2" charset="-78"/>
              </a:rPr>
              <a:t>XPath</a:t>
            </a:r>
            <a:r>
              <a:rPr lang="en-US" dirty="0" smtClean="0">
                <a:cs typeface="B Mitra" pitchFamily="2" charset="-78"/>
              </a:rPr>
              <a:t> Query </a:t>
            </a:r>
            <a:r>
              <a:rPr lang="ar-SA" dirty="0" smtClean="0">
                <a:cs typeface="B Mitra" pitchFamily="2" charset="-78"/>
              </a:rPr>
              <a:t>در</a:t>
            </a:r>
            <a:r>
              <a:rPr lang="en-US" dirty="0" smtClean="0">
                <a:cs typeface="B Mitra" pitchFamily="2" charset="-78"/>
              </a:rPr>
              <a:t> PHP </a:t>
            </a:r>
            <a:r>
              <a:rPr lang="ar-SA" dirty="0" smtClean="0">
                <a:cs typeface="B Mitra" pitchFamily="2" charset="-78"/>
              </a:rPr>
              <a:t>بصورت خودکار ایجاد می شود که حاوی نام کاربری و رمز عبور کاربر است ، این</a:t>
            </a:r>
            <a:r>
              <a:rPr lang="en-US" dirty="0" smtClean="0">
                <a:cs typeface="B Mitra" pitchFamily="2" charset="-78"/>
              </a:rPr>
              <a:t> Query </a:t>
            </a:r>
            <a:r>
              <a:rPr lang="ar-SA" dirty="0" smtClean="0">
                <a:cs typeface="B Mitra" pitchFamily="2" charset="-78"/>
              </a:rPr>
              <a:t>شبیه چیزی است که در پایین مشاهده می کنید</a:t>
            </a:r>
            <a:r>
              <a:rPr lang="en-US" dirty="0" smtClean="0">
                <a:cs typeface="B Mitra" pitchFamily="2" charset="-78"/>
              </a:rPr>
              <a:t> : </a:t>
            </a:r>
          </a:p>
          <a:p>
            <a:pPr marL="274320" indent="-274320" algn="l" rtl="0" eaLnBrk="1" fontAlgn="auto" hangingPunct="1">
              <a:spcAft>
                <a:spcPts val="0"/>
              </a:spcAft>
              <a:buFont typeface="Wingdings 2"/>
              <a:buChar char=""/>
              <a:defRPr/>
            </a:pPr>
            <a:r>
              <a:rPr lang="en-US" dirty="0" smtClean="0">
                <a:cs typeface="B Mitra" pitchFamily="2" charset="-78"/>
              </a:rPr>
              <a:t>&lt;?</a:t>
            </a:r>
            <a:r>
              <a:rPr lang="en-US" dirty="0" err="1" smtClean="0">
                <a:cs typeface="B Mitra" pitchFamily="2" charset="-78"/>
              </a:rPr>
              <a:t>php</a:t>
            </a:r>
            <a:endParaRPr lang="en-US" dirty="0" smtClean="0">
              <a:cs typeface="B Mitra" pitchFamily="2" charset="-78"/>
            </a:endParaRPr>
          </a:p>
          <a:p>
            <a:pPr marL="274320" indent="-274320" algn="l" rtl="0" eaLnBrk="1" fontAlgn="auto" hangingPunct="1">
              <a:spcAft>
                <a:spcPts val="0"/>
              </a:spcAft>
              <a:buFont typeface="Wingdings 2"/>
              <a:buChar char=""/>
              <a:defRPr/>
            </a:pPr>
            <a:r>
              <a:rPr lang="en-US" dirty="0" smtClean="0">
                <a:cs typeface="B Mitra" pitchFamily="2" charset="-78"/>
              </a:rPr>
              <a:t>$login = </a:t>
            </a:r>
            <a:r>
              <a:rPr lang="en-US" dirty="0" err="1" smtClean="0">
                <a:cs typeface="B Mitra" pitchFamily="2" charset="-78"/>
              </a:rPr>
              <a:t>simplexml_load_file</a:t>
            </a:r>
            <a:r>
              <a:rPr lang="en-US" dirty="0" smtClean="0">
                <a:cs typeface="B Mitra" pitchFamily="2" charset="-78"/>
              </a:rPr>
              <a:t>("users.xml");</a:t>
            </a:r>
          </a:p>
          <a:p>
            <a:pPr marL="274320" indent="-274320" algn="l" rtl="0" eaLnBrk="1" fontAlgn="auto" hangingPunct="1">
              <a:spcAft>
                <a:spcPts val="0"/>
              </a:spcAft>
              <a:buFont typeface="Wingdings 2"/>
              <a:buChar char=""/>
              <a:defRPr/>
            </a:pPr>
            <a:r>
              <a:rPr lang="en-US" dirty="0" smtClean="0">
                <a:cs typeface="B Mitra" pitchFamily="2" charset="-78"/>
              </a:rPr>
              <a:t>$result=$login-&gt;</a:t>
            </a:r>
            <a:r>
              <a:rPr lang="en-US" dirty="0" err="1" smtClean="0">
                <a:cs typeface="B Mitra" pitchFamily="2" charset="-78"/>
              </a:rPr>
              <a:t>xpath</a:t>
            </a:r>
            <a:r>
              <a:rPr lang="en-US" dirty="0" smtClean="0">
                <a:cs typeface="B Mitra" pitchFamily="2" charset="-78"/>
              </a:rPr>
              <a:t>("//User[username/test()='".$_POST['user']." AND password/text()='".$_POST['pass']."'";</a:t>
            </a:r>
          </a:p>
          <a:p>
            <a:pPr marL="274320" indent="-274320" algn="l" rtl="0" eaLnBrk="1" fontAlgn="auto" hangingPunct="1">
              <a:spcAft>
                <a:spcPts val="0"/>
              </a:spcAft>
              <a:buFont typeface="Wingdings 2"/>
              <a:buChar char=""/>
              <a:defRPr/>
            </a:pPr>
            <a:r>
              <a:rPr lang="en-US" dirty="0" smtClean="0">
                <a:cs typeface="B Mitra" pitchFamily="2" charset="-78"/>
              </a:rPr>
              <a:t>?&gt;</a:t>
            </a:r>
          </a:p>
          <a:p>
            <a:pPr marL="274320" indent="-274320" algn="l" rtl="0" eaLnBrk="1" fontAlgn="auto" hangingPunct="1">
              <a:spcAft>
                <a:spcPts val="0"/>
              </a:spcAft>
              <a:buFont typeface="Wingdings 2"/>
              <a:buChar char=""/>
              <a:defRPr/>
            </a:pPr>
            <a:endParaRPr lang="fa-IR" dirty="0">
              <a:cs typeface="B Mitra" pitchFamily="2" charset="-78"/>
            </a:endParaRPr>
          </a:p>
        </p:txBody>
      </p:sp>
      <p:sp>
        <p:nvSpPr>
          <p:cNvPr id="5120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accent1"/>
              </a:buClr>
              <a:buSzPct val="85000"/>
              <a:buFont typeface="Wingdings 2" panose="05020102010507070707" pitchFamily="18" charset="2"/>
              <a:buChar char=""/>
              <a:defRPr sz="2700">
                <a:solidFill>
                  <a:schemeClr val="tx1"/>
                </a:solidFill>
                <a:latin typeface="Georgia" panose="02040502050405020303" pitchFamily="18" charset="0"/>
                <a:cs typeface="Times New Roman" panose="02020603050405020304" pitchFamily="18" charset="0"/>
              </a:defRPr>
            </a:lvl1pPr>
            <a:lvl2pPr marL="742950" indent="-285750" algn="r" rtl="1">
              <a:spcBef>
                <a:spcPct val="20000"/>
              </a:spcBef>
              <a:buClr>
                <a:schemeClr val="accent2"/>
              </a:buClr>
              <a:buSzPct val="70000"/>
              <a:buFont typeface="Wingdings" panose="05000000000000000000" pitchFamily="2" charset="2"/>
              <a:buChar char=""/>
              <a:defRPr sz="2200">
                <a:solidFill>
                  <a:schemeClr val="tx2"/>
                </a:solidFill>
                <a:latin typeface="Georgia" panose="02040502050405020303" pitchFamily="18" charset="0"/>
                <a:cs typeface="Times New Roman" panose="02020603050405020304" pitchFamily="18" charset="0"/>
              </a:defRPr>
            </a:lvl2pPr>
            <a:lvl3pPr marL="1143000" indent="-228600" algn="r" rtl="1">
              <a:spcBef>
                <a:spcPct val="20000"/>
              </a:spcBef>
              <a:buClr>
                <a:srgbClr val="8CADAE"/>
              </a:buClr>
              <a:buSzPct val="75000"/>
              <a:buFont typeface="Wingdings 2" panose="05020102010507070707" pitchFamily="18" charset="2"/>
              <a:buChar char=""/>
              <a:defRPr sz="2000">
                <a:solidFill>
                  <a:schemeClr val="tx1"/>
                </a:solidFill>
                <a:latin typeface="Georgia" panose="02040502050405020303" pitchFamily="18" charset="0"/>
                <a:cs typeface="Times New Roman" panose="02020603050405020304" pitchFamily="18" charset="0"/>
              </a:defRPr>
            </a:lvl3pPr>
            <a:lvl4pPr marL="1600200" indent="-228600" algn="r" rtl="1">
              <a:spcBef>
                <a:spcPct val="20000"/>
              </a:spcBef>
              <a:buClr>
                <a:srgbClr val="8C7B70"/>
              </a:buClr>
              <a:buSzPct val="70000"/>
              <a:buFont typeface="Wingdings" panose="05000000000000000000" pitchFamily="2" charset="2"/>
              <a:buChar char=""/>
              <a:defRPr sz="2000">
                <a:solidFill>
                  <a:schemeClr val="tx2"/>
                </a:solidFill>
                <a:latin typeface="Georgia" panose="02040502050405020303" pitchFamily="18" charset="0"/>
                <a:cs typeface="Times New Roman" panose="02020603050405020304" pitchFamily="18" charset="0"/>
              </a:defRPr>
            </a:lvl4pPr>
            <a:lvl5pPr marL="2057400" indent="-228600" algn="r" rtl="1">
              <a:spcBef>
                <a:spcPct val="20000"/>
              </a:spcBef>
              <a:buClr>
                <a:srgbClr val="8FB08C"/>
              </a:buClr>
              <a:buChar char="•"/>
              <a:defRPr sz="2000">
                <a:solidFill>
                  <a:schemeClr val="tx1"/>
                </a:solidFill>
                <a:latin typeface="Georgia" panose="02040502050405020303" pitchFamily="18" charset="0"/>
                <a:cs typeface="Times New Roman" panose="02020603050405020304" pitchFamily="18" charset="0"/>
              </a:defRPr>
            </a:lvl5pPr>
            <a:lvl6pPr marL="2514600" indent="-228600" algn="r" rtl="1" eaLnBrk="0" fontAlgn="base" hangingPunct="0">
              <a:spcBef>
                <a:spcPct val="20000"/>
              </a:spcBef>
              <a:spcAft>
                <a:spcPct val="0"/>
              </a:spcAft>
              <a:buClr>
                <a:srgbClr val="8FB08C"/>
              </a:buClr>
              <a:buChar char="•"/>
              <a:defRPr sz="2000">
                <a:solidFill>
                  <a:schemeClr val="tx1"/>
                </a:solidFill>
                <a:latin typeface="Georgia" panose="02040502050405020303" pitchFamily="18" charset="0"/>
                <a:cs typeface="Times New Roman" panose="02020603050405020304" pitchFamily="18" charset="0"/>
              </a:defRPr>
            </a:lvl6pPr>
            <a:lvl7pPr marL="2971800" indent="-228600" algn="r" rtl="1" eaLnBrk="0" fontAlgn="base" hangingPunct="0">
              <a:spcBef>
                <a:spcPct val="20000"/>
              </a:spcBef>
              <a:spcAft>
                <a:spcPct val="0"/>
              </a:spcAft>
              <a:buClr>
                <a:srgbClr val="8FB08C"/>
              </a:buClr>
              <a:buChar char="•"/>
              <a:defRPr sz="2000">
                <a:solidFill>
                  <a:schemeClr val="tx1"/>
                </a:solidFill>
                <a:latin typeface="Georgia" panose="02040502050405020303" pitchFamily="18" charset="0"/>
                <a:cs typeface="Times New Roman" panose="02020603050405020304" pitchFamily="18" charset="0"/>
              </a:defRPr>
            </a:lvl7pPr>
            <a:lvl8pPr marL="3429000" indent="-228600" algn="r" rtl="1" eaLnBrk="0" fontAlgn="base" hangingPunct="0">
              <a:spcBef>
                <a:spcPct val="20000"/>
              </a:spcBef>
              <a:spcAft>
                <a:spcPct val="0"/>
              </a:spcAft>
              <a:buClr>
                <a:srgbClr val="8FB08C"/>
              </a:buClr>
              <a:buChar char="•"/>
              <a:defRPr sz="2000">
                <a:solidFill>
                  <a:schemeClr val="tx1"/>
                </a:solidFill>
                <a:latin typeface="Georgia" panose="02040502050405020303" pitchFamily="18" charset="0"/>
                <a:cs typeface="Times New Roman" panose="02020603050405020304" pitchFamily="18" charset="0"/>
              </a:defRPr>
            </a:lvl8pPr>
            <a:lvl9pPr marL="3886200" indent="-228600" algn="r" rtl="1" eaLnBrk="0" fontAlgn="base" hangingPunct="0">
              <a:spcBef>
                <a:spcPct val="20000"/>
              </a:spcBef>
              <a:spcAft>
                <a:spcPct val="0"/>
              </a:spcAft>
              <a:buClr>
                <a:srgbClr val="8FB08C"/>
              </a:buClr>
              <a:buChar char="•"/>
              <a:defRPr sz="2000">
                <a:solidFill>
                  <a:schemeClr val="tx1"/>
                </a:solidFill>
                <a:latin typeface="Georgia" panose="02040502050405020303" pitchFamily="18" charset="0"/>
                <a:cs typeface="Times New Roman" panose="02020603050405020304" pitchFamily="18" charset="0"/>
              </a:defRPr>
            </a:lvl9pPr>
          </a:lstStyle>
          <a:p>
            <a:pPr algn="ctr">
              <a:spcBef>
                <a:spcPct val="0"/>
              </a:spcBef>
              <a:buClrTx/>
              <a:buSzTx/>
              <a:buFontTx/>
              <a:buNone/>
            </a:pPr>
            <a:fld id="{FB43FB85-CE8D-40E5-958E-5C3FF895ECE1}" type="slidenum">
              <a:rPr lang="fa-IR" altLang="en-US" sz="1600">
                <a:solidFill>
                  <a:srgbClr val="7B9899"/>
                </a:solidFill>
                <a:latin typeface="Arial" panose="020B0604020202020204" pitchFamily="34" charset="0"/>
                <a:cs typeface="Arial" panose="020B0604020202020204" pitchFamily="34" charset="0"/>
              </a:rPr>
              <a:pPr algn="ctr">
                <a:spcBef>
                  <a:spcPct val="0"/>
                </a:spcBef>
                <a:buClrTx/>
                <a:buSzTx/>
                <a:buFontTx/>
                <a:buNone/>
              </a:pPr>
              <a:t>13</a:t>
            </a:fld>
            <a:endParaRPr lang="fa-IR" altLang="en-US" sz="1600">
              <a:solidFill>
                <a:srgbClr val="7B9899"/>
              </a:solidFill>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1"/>
          </p:nvPr>
        </p:nvSpPr>
        <p:spPr/>
        <p:txBody>
          <a:bodyPr/>
          <a:lstStyle/>
          <a:p>
            <a:pPr>
              <a:defRPr/>
            </a:pPr>
            <a:r>
              <a:rPr lang="en-US" smtClean="0"/>
              <a:t>www.parsdigishop.sellfile.ir</a:t>
            </a:r>
            <a:endParaRPr lang="fa-IR"/>
          </a:p>
        </p:txBody>
      </p:sp>
    </p:spTree>
  </p:cSld>
  <p:clrMapOvr>
    <a:masterClrMapping/>
  </p:clrMapOvr>
  <p:transition>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428625" y="357188"/>
            <a:ext cx="8358188" cy="1143000"/>
          </a:xfrm>
        </p:spPr>
        <p:txBody>
          <a:bodyPr/>
          <a:lstStyle/>
          <a:p>
            <a:pPr algn="ctr" eaLnBrk="1" hangingPunct="1"/>
            <a:r>
              <a:rPr lang="ar-SA" altLang="en-US" sz="2500" b="1" smtClean="0">
                <a:solidFill>
                  <a:schemeClr val="tx1"/>
                </a:solidFill>
                <a:cs typeface="B Mitra" panose="00000400000000000000" pitchFamily="2" charset="-78"/>
              </a:rPr>
              <a:t>تزریق دستورات یا</a:t>
            </a:r>
            <a:r>
              <a:rPr lang="en-US" altLang="en-US" sz="2500" b="1" smtClean="0">
                <a:solidFill>
                  <a:schemeClr val="tx1"/>
                </a:solidFill>
                <a:cs typeface="B Mitra" panose="00000400000000000000" pitchFamily="2" charset="-78"/>
              </a:rPr>
              <a:t> Command Injection </a:t>
            </a:r>
            <a:r>
              <a:rPr lang="ar-SA" altLang="en-US" sz="2500" b="1" smtClean="0">
                <a:solidFill>
                  <a:schemeClr val="tx1"/>
                </a:solidFill>
                <a:cs typeface="B Mitra" panose="00000400000000000000" pitchFamily="2" charset="-78"/>
              </a:rPr>
              <a:t>،  </a:t>
            </a:r>
            <a:r>
              <a:rPr lang="en-US" altLang="en-US" sz="2500" b="1" smtClean="0">
                <a:solidFill>
                  <a:schemeClr val="tx1"/>
                </a:solidFill>
                <a:cs typeface="B Mitra" panose="00000400000000000000" pitchFamily="2" charset="-78"/>
              </a:rPr>
              <a:t>Directory Traversal </a:t>
            </a:r>
            <a:r>
              <a:rPr lang="fa-IR" altLang="en-US" sz="2500" b="1" smtClean="0">
                <a:solidFill>
                  <a:schemeClr val="tx1"/>
                </a:solidFill>
                <a:cs typeface="B Mitra" panose="00000400000000000000" pitchFamily="2" charset="-78"/>
              </a:rPr>
              <a:t> </a:t>
            </a:r>
            <a:r>
              <a:rPr lang="en-US" altLang="en-US" sz="2500" b="1" smtClean="0">
                <a:solidFill>
                  <a:schemeClr val="tx1"/>
                </a:solidFill>
                <a:cs typeface="B Mitra" panose="00000400000000000000" pitchFamily="2" charset="-78"/>
              </a:rPr>
              <a:t>        </a:t>
            </a:r>
            <a:br>
              <a:rPr lang="en-US" altLang="en-US" sz="2500" b="1" smtClean="0">
                <a:solidFill>
                  <a:schemeClr val="tx1"/>
                </a:solidFill>
                <a:cs typeface="B Mitra" panose="00000400000000000000" pitchFamily="2" charset="-78"/>
              </a:rPr>
            </a:br>
            <a:r>
              <a:rPr lang="en-US" altLang="en-US" sz="2500" b="1" smtClean="0">
                <a:solidFill>
                  <a:schemeClr val="tx1"/>
                </a:solidFill>
                <a:cs typeface="B Mitra" panose="00000400000000000000" pitchFamily="2" charset="-78"/>
              </a:rPr>
              <a:t>      </a:t>
            </a:r>
            <a:r>
              <a:rPr lang="fa-IR" altLang="en-US" sz="2500" b="1" smtClean="0">
                <a:solidFill>
                  <a:schemeClr val="tx1"/>
                </a:solidFill>
                <a:cs typeface="B Mitra" panose="00000400000000000000" pitchFamily="2" charset="-78"/>
              </a:rPr>
              <a:t>&amp;</a:t>
            </a:r>
            <a:r>
              <a:rPr lang="en-US" altLang="en-US" sz="2500" b="1" smtClean="0">
                <a:solidFill>
                  <a:schemeClr val="tx1"/>
                </a:solidFill>
                <a:cs typeface="B Mitra" panose="00000400000000000000" pitchFamily="2" charset="-78"/>
              </a:rPr>
              <a:t/>
            </a:r>
            <a:br>
              <a:rPr lang="en-US" altLang="en-US" sz="2500" b="1" smtClean="0">
                <a:solidFill>
                  <a:schemeClr val="tx1"/>
                </a:solidFill>
                <a:cs typeface="B Mitra" panose="00000400000000000000" pitchFamily="2" charset="-78"/>
              </a:rPr>
            </a:br>
            <a:r>
              <a:rPr lang="ar-SA" altLang="en-US" sz="2500" b="1" smtClean="0">
                <a:solidFill>
                  <a:schemeClr val="tx1"/>
                </a:solidFill>
                <a:cs typeface="B Mitra" panose="00000400000000000000" pitchFamily="2" charset="-78"/>
              </a:rPr>
              <a:t> </a:t>
            </a:r>
            <a:r>
              <a:rPr lang="en-US" altLang="en-US" sz="2500" b="1" smtClean="0">
                <a:solidFill>
                  <a:schemeClr val="tx1"/>
                </a:solidFill>
                <a:cs typeface="B Mitra" panose="00000400000000000000" pitchFamily="2" charset="-78"/>
              </a:rPr>
              <a:t> Code Injection</a:t>
            </a:r>
            <a:endParaRPr lang="fa-IR" altLang="en-US" sz="2500" b="1" smtClean="0">
              <a:solidFill>
                <a:schemeClr val="tx1"/>
              </a:solidFill>
              <a:cs typeface="B Mitra" panose="00000400000000000000" pitchFamily="2" charset="-78"/>
            </a:endParaRPr>
          </a:p>
        </p:txBody>
      </p:sp>
      <p:sp>
        <p:nvSpPr>
          <p:cNvPr id="3" name="Content Placeholder 2"/>
          <p:cNvSpPr>
            <a:spLocks noGrp="1"/>
          </p:cNvSpPr>
          <p:nvPr>
            <p:ph idx="1"/>
          </p:nvPr>
        </p:nvSpPr>
        <p:spPr>
          <a:xfrm>
            <a:off x="457200" y="1785938"/>
            <a:ext cx="8229600" cy="4538662"/>
          </a:xfrm>
        </p:spPr>
        <p:txBody>
          <a:bodyPr>
            <a:normAutofit fontScale="92500"/>
          </a:bodyPr>
          <a:lstStyle/>
          <a:p>
            <a:pPr marL="274320" indent="-274320" algn="just" eaLnBrk="1" fontAlgn="auto" hangingPunct="1">
              <a:spcAft>
                <a:spcPts val="0"/>
              </a:spcAft>
              <a:buClr>
                <a:schemeClr val="accent3"/>
              </a:buClr>
              <a:buFont typeface="Wingdings 2"/>
              <a:buChar char=""/>
              <a:defRPr/>
            </a:pPr>
            <a:r>
              <a:rPr lang="ar-SA" dirty="0" smtClean="0">
                <a:ea typeface="+mn-ea"/>
                <a:cs typeface="B Mitra" pitchFamily="2" charset="-78"/>
              </a:rPr>
              <a:t>وب سرورها نیز مانند ساختار فایلی که در سیستم عامل وجود دارد دارای </a:t>
            </a:r>
            <a:r>
              <a:rPr lang="ar-SA" dirty="0" smtClean="0">
                <a:solidFill>
                  <a:srgbClr val="FF0000"/>
                </a:solidFill>
                <a:ea typeface="+mn-ea"/>
                <a:cs typeface="B Mitra" pitchFamily="2" charset="-78"/>
              </a:rPr>
              <a:t>سلسله مراتب</a:t>
            </a:r>
            <a:r>
              <a:rPr lang="ar-SA" dirty="0" smtClean="0">
                <a:ea typeface="+mn-ea"/>
                <a:cs typeface="B Mitra" pitchFamily="2" charset="-78"/>
              </a:rPr>
              <a:t> </a:t>
            </a:r>
            <a:r>
              <a:rPr lang="fa-IR" dirty="0" smtClean="0">
                <a:ea typeface="+mn-ea"/>
                <a:cs typeface="B Mitra" pitchFamily="2" charset="-78"/>
              </a:rPr>
              <a:t>     </a:t>
            </a:r>
            <a:r>
              <a:rPr lang="ar-SA" dirty="0" smtClean="0">
                <a:ea typeface="+mn-ea"/>
                <a:cs typeface="B Mitra" pitchFamily="2" charset="-78"/>
              </a:rPr>
              <a:t>می باشند ، وب سرورها معمولا </a:t>
            </a:r>
            <a:r>
              <a:rPr lang="ar-SA" dirty="0" smtClean="0">
                <a:solidFill>
                  <a:srgbClr val="FF0000"/>
                </a:solidFill>
                <a:ea typeface="+mn-ea"/>
                <a:cs typeface="B Mitra" pitchFamily="2" charset="-78"/>
              </a:rPr>
              <a:t>دسترسی به ریشه یا</a:t>
            </a:r>
            <a:r>
              <a:rPr lang="en-US" dirty="0" smtClean="0">
                <a:solidFill>
                  <a:srgbClr val="FF0000"/>
                </a:solidFill>
                <a:ea typeface="+mn-ea"/>
                <a:cs typeface="B Mitra" pitchFamily="2" charset="-78"/>
              </a:rPr>
              <a:t> root </a:t>
            </a:r>
            <a:r>
              <a:rPr lang="ar-SA" dirty="0" smtClean="0">
                <a:solidFill>
                  <a:srgbClr val="FF0000"/>
                </a:solidFill>
                <a:ea typeface="+mn-ea"/>
                <a:cs typeface="B Mitra" pitchFamily="2" charset="-78"/>
              </a:rPr>
              <a:t>دایرکتوری های </a:t>
            </a:r>
            <a:r>
              <a:rPr lang="ar-SA" dirty="0" smtClean="0">
                <a:ea typeface="+mn-ea"/>
                <a:cs typeface="B Mitra" pitchFamily="2" charset="-78"/>
              </a:rPr>
              <a:t>خود را محدود می کنند ، کاربران در این حالت می توانند به دایرکتوری های زیر مجموعه دسترسی پیدا کنند اما نمی توانند به مرحله بالاتر که ریشه است دسترسی پیدا کنند ، همچنین نمی توانند بصورت موازی از پوشه های کنار دستی نیز استفاده کنند و صرفا به محلی ارجاع داده می شوند که به آن دسترسی دارند. برخی اوقات به علل مختلف که </a:t>
            </a:r>
            <a:r>
              <a:rPr lang="ar-SA" dirty="0" smtClean="0">
                <a:solidFill>
                  <a:srgbClr val="FF0000"/>
                </a:solidFill>
                <a:ea typeface="+mn-ea"/>
                <a:cs typeface="B Mitra" pitchFamily="2" charset="-78"/>
              </a:rPr>
              <a:t>بارزترین آنها سهل انگاری مدیر وب سرور </a:t>
            </a:r>
            <a:r>
              <a:rPr lang="ar-SA" dirty="0" smtClean="0">
                <a:ea typeface="+mn-ea"/>
                <a:cs typeface="B Mitra" pitchFamily="2" charset="-78"/>
              </a:rPr>
              <a:t>است ، دسترسی های مناسب برای پوشه ریشه در نظر گرفته نمی شود و همین امر می تواند باعث شود مهاجم به دایرکتوری ریشه وب سرور دسترسی پیدا کند.</a:t>
            </a:r>
            <a:r>
              <a:rPr lang="en-US" dirty="0" smtClean="0">
                <a:ea typeface="+mn-ea"/>
                <a:cs typeface="B Mitra" pitchFamily="2" charset="-78"/>
              </a:rPr>
              <a:t> </a:t>
            </a:r>
            <a:r>
              <a:rPr lang="en-US" dirty="0" smtClean="0">
                <a:solidFill>
                  <a:srgbClr val="FF0000"/>
                </a:solidFill>
                <a:ea typeface="+mn-ea"/>
                <a:cs typeface="B Mitra" pitchFamily="2" charset="-78"/>
              </a:rPr>
              <a:t>Directory Traversal </a:t>
            </a:r>
            <a:r>
              <a:rPr lang="ar-SA" dirty="0" smtClean="0">
                <a:solidFill>
                  <a:srgbClr val="FF0000"/>
                </a:solidFill>
                <a:ea typeface="+mn-ea"/>
                <a:cs typeface="B Mitra" pitchFamily="2" charset="-78"/>
              </a:rPr>
              <a:t>یا</a:t>
            </a:r>
            <a:r>
              <a:rPr lang="en-US" dirty="0" smtClean="0">
                <a:solidFill>
                  <a:srgbClr val="FF0000"/>
                </a:solidFill>
                <a:ea typeface="+mn-ea"/>
                <a:cs typeface="B Mitra" pitchFamily="2" charset="-78"/>
              </a:rPr>
              <a:t> Path Traversal </a:t>
            </a:r>
            <a:r>
              <a:rPr lang="ar-SA" dirty="0" smtClean="0">
                <a:ea typeface="+mn-ea"/>
                <a:cs typeface="B Mitra" pitchFamily="2" charset="-78"/>
              </a:rPr>
              <a:t>سوء استفاده از همین نقاط ضعفی است که در سطوح دسترسی یا عدم اعتبارسنجی داده های ورودی کاربر به ویژه نام فایل ها در وب سرور است که در نهایت می تواند باعث شود مهاجم با وارد کردن کاراکترهای مشخصی به</a:t>
            </a:r>
            <a:r>
              <a:rPr lang="en-US" dirty="0" smtClean="0">
                <a:ea typeface="+mn-ea"/>
                <a:cs typeface="B Mitra" pitchFamily="2" charset="-78"/>
              </a:rPr>
              <a:t> Parent Directory </a:t>
            </a:r>
            <a:r>
              <a:rPr lang="ar-SA" dirty="0" smtClean="0">
                <a:ea typeface="+mn-ea"/>
                <a:cs typeface="B Mitra" pitchFamily="2" charset="-78"/>
              </a:rPr>
              <a:t>یا پوشه بالاسری دسترسی پیدا کند . </a:t>
            </a:r>
            <a:endParaRPr lang="fa-IR" dirty="0">
              <a:ea typeface="+mn-ea"/>
              <a:cs typeface="B Mitra" pitchFamily="2" charset="-78"/>
            </a:endParaRPr>
          </a:p>
        </p:txBody>
      </p:sp>
      <p:sp>
        <p:nvSpPr>
          <p:cNvPr id="5222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ea typeface="Majalla UI"/>
                <a:cs typeface="Majalla UI"/>
              </a:defRPr>
            </a:lvl1pPr>
            <a:lvl2pPr marL="742950" indent="-285750" algn="r" rtl="1">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ea typeface="Majalla UI"/>
                <a:cs typeface="Majalla UI"/>
              </a:defRPr>
            </a:lvl2pPr>
            <a:lvl3pPr marL="1143000" indent="-228600" algn="r" rtl="1">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ea typeface="Majalla UI"/>
                <a:cs typeface="Majalla UI"/>
              </a:defRPr>
            </a:lvl3pPr>
            <a:lvl4pPr marL="1600200" indent="-228600" algn="r" rtl="1">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ea typeface="Majalla UI"/>
                <a:cs typeface="Majalla UI"/>
              </a:defRPr>
            </a:lvl4pPr>
            <a:lvl5pPr marL="2057400" indent="-228600" algn="r" rtl="1">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ea typeface="Majalla UI"/>
                <a:cs typeface="Majalla UI"/>
              </a:defRPr>
            </a:lvl5pPr>
            <a:lvl6pPr marL="25146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ea typeface="Majalla UI"/>
                <a:cs typeface="Majalla UI"/>
              </a:defRPr>
            </a:lvl6pPr>
            <a:lvl7pPr marL="29718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ea typeface="Majalla UI"/>
                <a:cs typeface="Majalla UI"/>
              </a:defRPr>
            </a:lvl7pPr>
            <a:lvl8pPr marL="34290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ea typeface="Majalla UI"/>
                <a:cs typeface="Majalla UI"/>
              </a:defRPr>
            </a:lvl8pPr>
            <a:lvl9pPr marL="38862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ea typeface="Majalla UI"/>
                <a:cs typeface="Majalla UI"/>
              </a:defRPr>
            </a:lvl9pPr>
          </a:lstStyle>
          <a:p>
            <a:pPr>
              <a:spcBef>
                <a:spcPct val="0"/>
              </a:spcBef>
              <a:buClrTx/>
              <a:buSzTx/>
              <a:buFontTx/>
              <a:buNone/>
            </a:pPr>
            <a:fld id="{03401051-4B0C-41A2-8213-3C54EED61E04}" type="slidenum">
              <a:rPr lang="fa-IR" altLang="en-US" sz="1200">
                <a:solidFill>
                  <a:srgbClr val="045C75"/>
                </a:solidFill>
                <a:latin typeface="Arial" panose="020B0604020202020204" pitchFamily="34" charset="0"/>
                <a:cs typeface="Arial" panose="020B0604020202020204" pitchFamily="34" charset="0"/>
              </a:rPr>
              <a:pPr>
                <a:spcBef>
                  <a:spcPct val="0"/>
                </a:spcBef>
                <a:buClrTx/>
                <a:buSzTx/>
                <a:buFontTx/>
                <a:buNone/>
              </a:pPr>
              <a:t>14</a:t>
            </a:fld>
            <a:endParaRPr lang="fa-IR" altLang="en-US" sz="1200">
              <a:solidFill>
                <a:srgbClr val="045C75"/>
              </a:solidFill>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1"/>
          </p:nvPr>
        </p:nvSpPr>
        <p:spPr/>
        <p:txBody>
          <a:bodyPr/>
          <a:lstStyle/>
          <a:p>
            <a:pPr>
              <a:defRPr/>
            </a:pPr>
            <a:r>
              <a:rPr lang="en-US" smtClean="0"/>
              <a:t>www.parsdigishop.sellfile.ir</a:t>
            </a:r>
            <a:endParaRPr lang="fa-IR"/>
          </a:p>
        </p:txBody>
      </p:sp>
    </p:spTree>
  </p:cSld>
  <p:clrMapOvr>
    <a:masterClrMapping/>
  </p:clrMapOvr>
  <p:transition>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428625" y="214313"/>
            <a:ext cx="8229600" cy="1143000"/>
          </a:xfrm>
        </p:spPr>
        <p:txBody>
          <a:bodyPr/>
          <a:lstStyle/>
          <a:p>
            <a:pPr algn="ctr" eaLnBrk="1" hangingPunct="1"/>
            <a:r>
              <a:rPr lang="en-US" altLang="en-US" sz="5400" smtClean="0">
                <a:solidFill>
                  <a:srgbClr val="FF0000"/>
                </a:solidFill>
                <a:cs typeface="B Mitra" panose="00000400000000000000" pitchFamily="2" charset="-78"/>
              </a:rPr>
              <a:t>D</a:t>
            </a:r>
            <a:r>
              <a:rPr lang="en-US" altLang="en-US" sz="5400" smtClean="0">
                <a:solidFill>
                  <a:schemeClr val="tx1"/>
                </a:solidFill>
                <a:cs typeface="B Mitra" panose="00000400000000000000" pitchFamily="2" charset="-78"/>
              </a:rPr>
              <a:t>irectory </a:t>
            </a:r>
            <a:r>
              <a:rPr lang="en-US" altLang="en-US" sz="5400" smtClean="0">
                <a:solidFill>
                  <a:srgbClr val="FF0000"/>
                </a:solidFill>
                <a:cs typeface="B Mitra" panose="00000400000000000000" pitchFamily="2" charset="-78"/>
              </a:rPr>
              <a:t>T</a:t>
            </a:r>
            <a:r>
              <a:rPr lang="en-US" altLang="en-US" sz="5400" smtClean="0">
                <a:solidFill>
                  <a:schemeClr val="tx1"/>
                </a:solidFill>
                <a:cs typeface="B Mitra" panose="00000400000000000000" pitchFamily="2" charset="-78"/>
              </a:rPr>
              <a:t>raversal</a:t>
            </a:r>
            <a:endParaRPr lang="fa-IR" altLang="en-US" smtClean="0">
              <a:cs typeface="B Mitra" panose="00000400000000000000" pitchFamily="2" charset="-78"/>
            </a:endParaRPr>
          </a:p>
        </p:txBody>
      </p:sp>
      <p:sp>
        <p:nvSpPr>
          <p:cNvPr id="53251" name="Content Placeholder 2"/>
          <p:cNvSpPr>
            <a:spLocks noGrp="1"/>
          </p:cNvSpPr>
          <p:nvPr>
            <p:ph idx="1"/>
          </p:nvPr>
        </p:nvSpPr>
        <p:spPr>
          <a:xfrm>
            <a:off x="3708400" y="1935163"/>
            <a:ext cx="4978400" cy="4389437"/>
          </a:xfrm>
        </p:spPr>
        <p:txBody>
          <a:bodyPr/>
          <a:lstStyle/>
          <a:p>
            <a:pPr algn="just" eaLnBrk="1" hangingPunct="1"/>
            <a:r>
              <a:rPr lang="ar-SA" altLang="en-US" sz="3600" smtClean="0">
                <a:cs typeface="B Mitra" panose="00000400000000000000" pitchFamily="2" charset="-78"/>
              </a:rPr>
              <a:t>هدف اینگونه حملات </a:t>
            </a:r>
            <a:r>
              <a:rPr lang="ar-SA" altLang="en-US" sz="3600" smtClean="0">
                <a:solidFill>
                  <a:srgbClr val="FF0000"/>
                </a:solidFill>
                <a:cs typeface="B Mitra" panose="00000400000000000000" pitchFamily="2" charset="-78"/>
              </a:rPr>
              <a:t>دسترسی پیدا کردن </a:t>
            </a:r>
            <a:r>
              <a:rPr lang="ar-SA" altLang="en-US" sz="3600" smtClean="0">
                <a:cs typeface="B Mitra" panose="00000400000000000000" pitchFamily="2" charset="-78"/>
              </a:rPr>
              <a:t>به فایل هایی است که </a:t>
            </a:r>
            <a:r>
              <a:rPr lang="ar-SA" altLang="en-US" sz="3600" smtClean="0">
                <a:solidFill>
                  <a:srgbClr val="FF0000"/>
                </a:solidFill>
                <a:cs typeface="B Mitra" panose="00000400000000000000" pitchFamily="2" charset="-78"/>
              </a:rPr>
              <a:t>نبایستی</a:t>
            </a:r>
            <a:r>
              <a:rPr lang="ar-SA" altLang="en-US" sz="3600" smtClean="0">
                <a:cs typeface="B Mitra" panose="00000400000000000000" pitchFamily="2" charset="-78"/>
              </a:rPr>
              <a:t> بصورت </a:t>
            </a:r>
            <a:r>
              <a:rPr lang="ar-SA" altLang="en-US" sz="3600" smtClean="0">
                <a:solidFill>
                  <a:srgbClr val="FF0000"/>
                </a:solidFill>
                <a:cs typeface="B Mitra" panose="00000400000000000000" pitchFamily="2" charset="-78"/>
              </a:rPr>
              <a:t>عمومی</a:t>
            </a:r>
            <a:r>
              <a:rPr lang="ar-SA" altLang="en-US" sz="3600" smtClean="0">
                <a:cs typeface="B Mitra" panose="00000400000000000000" pitchFamily="2" charset="-78"/>
              </a:rPr>
              <a:t> در دسترس قرار بگیرند ، در این حمله در نهایت هکر می تواند فایل های موجود در قسمت محدود شده یا</a:t>
            </a:r>
            <a:r>
              <a:rPr lang="en-US" altLang="en-US" sz="3600" smtClean="0">
                <a:cs typeface="B Mitra" panose="00000400000000000000" pitchFamily="2" charset="-78"/>
              </a:rPr>
              <a:t> Restricted </a:t>
            </a:r>
            <a:r>
              <a:rPr lang="ar-SA" altLang="en-US" sz="3600" smtClean="0">
                <a:cs typeface="B Mitra" panose="00000400000000000000" pitchFamily="2" charset="-78"/>
              </a:rPr>
              <a:t>را دستکاری کند و نتیجه لازم را بگیرد.</a:t>
            </a:r>
            <a:endParaRPr lang="fa-IR" altLang="en-US" sz="3600" smtClean="0">
              <a:cs typeface="B Mitra" panose="00000400000000000000" pitchFamily="2" charset="-78"/>
            </a:endParaRPr>
          </a:p>
        </p:txBody>
      </p:sp>
      <p:pic>
        <p:nvPicPr>
          <p:cNvPr id="53252" name="Picture 5" descr="Directory Traversal چیست"/>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75" y="1500188"/>
            <a:ext cx="3273425"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253"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ea typeface="Majalla UI"/>
                <a:cs typeface="Majalla UI"/>
              </a:defRPr>
            </a:lvl1pPr>
            <a:lvl2pPr marL="742950" indent="-285750" algn="r" rtl="1">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ea typeface="Majalla UI"/>
                <a:cs typeface="Majalla UI"/>
              </a:defRPr>
            </a:lvl2pPr>
            <a:lvl3pPr marL="1143000" indent="-228600" algn="r" rtl="1">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ea typeface="Majalla UI"/>
                <a:cs typeface="Majalla UI"/>
              </a:defRPr>
            </a:lvl3pPr>
            <a:lvl4pPr marL="1600200" indent="-228600" algn="r" rtl="1">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ea typeface="Majalla UI"/>
                <a:cs typeface="Majalla UI"/>
              </a:defRPr>
            </a:lvl4pPr>
            <a:lvl5pPr marL="2057400" indent="-228600" algn="r" rtl="1">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ea typeface="Majalla UI"/>
                <a:cs typeface="Majalla UI"/>
              </a:defRPr>
            </a:lvl5pPr>
            <a:lvl6pPr marL="25146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ea typeface="Majalla UI"/>
                <a:cs typeface="Majalla UI"/>
              </a:defRPr>
            </a:lvl6pPr>
            <a:lvl7pPr marL="29718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ea typeface="Majalla UI"/>
                <a:cs typeface="Majalla UI"/>
              </a:defRPr>
            </a:lvl7pPr>
            <a:lvl8pPr marL="34290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ea typeface="Majalla UI"/>
                <a:cs typeface="Majalla UI"/>
              </a:defRPr>
            </a:lvl8pPr>
            <a:lvl9pPr marL="38862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ea typeface="Majalla UI"/>
                <a:cs typeface="Majalla UI"/>
              </a:defRPr>
            </a:lvl9pPr>
          </a:lstStyle>
          <a:p>
            <a:pPr>
              <a:spcBef>
                <a:spcPct val="0"/>
              </a:spcBef>
              <a:buClrTx/>
              <a:buSzTx/>
              <a:buFontTx/>
              <a:buNone/>
            </a:pPr>
            <a:fld id="{DA6390F4-6945-47F1-828B-12DFF6206033}" type="slidenum">
              <a:rPr lang="fa-IR" altLang="en-US" sz="1200">
                <a:solidFill>
                  <a:srgbClr val="045C75"/>
                </a:solidFill>
                <a:latin typeface="Arial" panose="020B0604020202020204" pitchFamily="34" charset="0"/>
                <a:cs typeface="Arial" panose="020B0604020202020204" pitchFamily="34" charset="0"/>
              </a:rPr>
              <a:pPr>
                <a:spcBef>
                  <a:spcPct val="0"/>
                </a:spcBef>
                <a:buClrTx/>
                <a:buSzTx/>
                <a:buFontTx/>
                <a:buNone/>
              </a:pPr>
              <a:t>15</a:t>
            </a:fld>
            <a:endParaRPr lang="fa-IR" altLang="en-US" sz="1200">
              <a:solidFill>
                <a:srgbClr val="045C75"/>
              </a:solidFill>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1"/>
          </p:nvPr>
        </p:nvSpPr>
        <p:spPr/>
        <p:txBody>
          <a:bodyPr/>
          <a:lstStyle/>
          <a:p>
            <a:pPr>
              <a:defRPr/>
            </a:pPr>
            <a:r>
              <a:rPr lang="en-US" smtClean="0"/>
              <a:t>www.parsdigishop.sellfile.ir</a:t>
            </a:r>
            <a:endParaRPr lang="fa-IR"/>
          </a:p>
        </p:txBody>
      </p:sp>
    </p:spTree>
  </p:cSld>
  <p:clrMapOvr>
    <a:masterClrMapping/>
  </p:clrMapOvr>
  <p:transition>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500063" y="214313"/>
            <a:ext cx="8229600" cy="928687"/>
          </a:xfrm>
        </p:spPr>
        <p:txBody>
          <a:bodyPr/>
          <a:lstStyle/>
          <a:p>
            <a:pPr algn="ctr" eaLnBrk="1" hangingPunct="1"/>
            <a:r>
              <a:rPr lang="en-US" altLang="en-US" sz="5400" smtClean="0">
                <a:solidFill>
                  <a:schemeClr val="tx1"/>
                </a:solidFill>
                <a:cs typeface="B Mitra" panose="00000400000000000000" pitchFamily="2" charset="-78"/>
              </a:rPr>
              <a:t>Command Injection</a:t>
            </a:r>
            <a:endParaRPr lang="fa-IR" altLang="en-US" smtClean="0">
              <a:cs typeface="B Mitra" panose="00000400000000000000" pitchFamily="2" charset="-78"/>
            </a:endParaRPr>
          </a:p>
        </p:txBody>
      </p:sp>
      <p:sp>
        <p:nvSpPr>
          <p:cNvPr id="3" name="Content Placeholder 2"/>
          <p:cNvSpPr>
            <a:spLocks noGrp="1"/>
          </p:cNvSpPr>
          <p:nvPr>
            <p:ph idx="1"/>
          </p:nvPr>
        </p:nvSpPr>
        <p:spPr>
          <a:xfrm>
            <a:off x="357188" y="1000125"/>
            <a:ext cx="8229600" cy="5857875"/>
          </a:xfrm>
        </p:spPr>
        <p:txBody>
          <a:bodyPr>
            <a:noAutofit/>
          </a:bodyPr>
          <a:lstStyle/>
          <a:p>
            <a:pPr marL="274320" indent="-274320" algn="just" eaLnBrk="1" fontAlgn="auto" hangingPunct="1">
              <a:lnSpc>
                <a:spcPct val="160000"/>
              </a:lnSpc>
              <a:spcAft>
                <a:spcPts val="0"/>
              </a:spcAft>
              <a:buClr>
                <a:schemeClr val="accent3"/>
              </a:buClr>
              <a:buFont typeface="Wingdings 2"/>
              <a:buChar char=""/>
              <a:defRPr/>
            </a:pPr>
            <a:r>
              <a:rPr lang="ar-SA" sz="2200" dirty="0" smtClean="0">
                <a:ea typeface="+mn-ea"/>
                <a:cs typeface="B Mitra" pitchFamily="2" charset="-78"/>
              </a:rPr>
              <a:t>تزریق دستورات یا</a:t>
            </a:r>
            <a:r>
              <a:rPr lang="en-US" sz="2200" dirty="0" smtClean="0">
                <a:ea typeface="+mn-ea"/>
                <a:cs typeface="B Mitra" pitchFamily="2" charset="-78"/>
              </a:rPr>
              <a:t> Command Injection </a:t>
            </a:r>
            <a:r>
              <a:rPr lang="ar-SA" sz="2200" dirty="0" smtClean="0">
                <a:ea typeface="+mn-ea"/>
                <a:cs typeface="B Mitra" pitchFamily="2" charset="-78"/>
              </a:rPr>
              <a:t>که به</a:t>
            </a:r>
            <a:r>
              <a:rPr lang="en-US" sz="2200" dirty="0" smtClean="0">
                <a:ea typeface="+mn-ea"/>
                <a:cs typeface="B Mitra" pitchFamily="2" charset="-78"/>
              </a:rPr>
              <a:t> Shell Injection </a:t>
            </a:r>
            <a:r>
              <a:rPr lang="ar-SA" sz="2200" dirty="0" smtClean="0">
                <a:ea typeface="+mn-ea"/>
                <a:cs typeface="B Mitra" pitchFamily="2" charset="-78"/>
              </a:rPr>
              <a:t>و</a:t>
            </a:r>
            <a:r>
              <a:rPr lang="en-US" sz="2200" dirty="0" smtClean="0">
                <a:ea typeface="+mn-ea"/>
                <a:cs typeface="B Mitra" pitchFamily="2" charset="-78"/>
              </a:rPr>
              <a:t> Code Injection </a:t>
            </a:r>
            <a:r>
              <a:rPr lang="ar-SA" sz="2200" dirty="0" smtClean="0">
                <a:ea typeface="+mn-ea"/>
                <a:cs typeface="B Mitra" pitchFamily="2" charset="-78"/>
              </a:rPr>
              <a:t>نیز معروف است یکی دیگر از حملاتی است که می توان به وب سرورها و نرم افزارهای کاربردی تحت وب انجام داد. هدف اصلی</a:t>
            </a:r>
            <a:r>
              <a:rPr lang="en-US" sz="2200" dirty="0" smtClean="0">
                <a:ea typeface="+mn-ea"/>
                <a:cs typeface="B Mitra" pitchFamily="2" charset="-78"/>
              </a:rPr>
              <a:t> Command Injection </a:t>
            </a:r>
            <a:r>
              <a:rPr lang="ar-SA" sz="2200" dirty="0" smtClean="0">
                <a:solidFill>
                  <a:srgbClr val="FF0000"/>
                </a:solidFill>
                <a:ea typeface="+mn-ea"/>
                <a:cs typeface="B Mitra" pitchFamily="2" charset="-78"/>
              </a:rPr>
              <a:t>وارد کردن و اجرا کردن کدها و دستورات مد نظر مهاجم</a:t>
            </a:r>
            <a:r>
              <a:rPr lang="ar-SA" sz="2200" dirty="0" smtClean="0">
                <a:ea typeface="+mn-ea"/>
                <a:cs typeface="B Mitra" pitchFamily="2" charset="-78"/>
              </a:rPr>
              <a:t> در نرم افزار دارای نقطه ضعف امنیتی است . در چنین مواقعی نرم افزاری که کدها و دستورات وارد شده ناخواسته را اجرا می کند </a:t>
            </a:r>
            <a:r>
              <a:rPr lang="ar-SA" sz="2200" dirty="0" smtClean="0">
                <a:solidFill>
                  <a:srgbClr val="FF0000"/>
                </a:solidFill>
                <a:ea typeface="+mn-ea"/>
                <a:cs typeface="B Mitra" pitchFamily="2" charset="-78"/>
              </a:rPr>
              <a:t>درکی از این ندارد که کد وارد شده مخرب است یا نیست </a:t>
            </a:r>
            <a:r>
              <a:rPr lang="ar-SA" sz="2200" dirty="0" smtClean="0">
                <a:ea typeface="+mn-ea"/>
                <a:cs typeface="B Mitra" pitchFamily="2" charset="-78"/>
              </a:rPr>
              <a:t>و هر دستور ورودی از</a:t>
            </a:r>
            <a:r>
              <a:rPr lang="en-US" sz="2200" dirty="0" smtClean="0">
                <a:ea typeface="+mn-ea"/>
                <a:cs typeface="B Mitra" pitchFamily="2" charset="-78"/>
              </a:rPr>
              <a:t> Shell </a:t>
            </a:r>
            <a:r>
              <a:rPr lang="ar-SA" sz="2200" dirty="0" smtClean="0">
                <a:ea typeface="+mn-ea"/>
                <a:cs typeface="B Mitra" pitchFamily="2" charset="-78"/>
              </a:rPr>
              <a:t>را به عنوان یک دستور مجاز از طرف کاربر سیستم برداشت می کند. دستورات در محیطی وارد می شوند که سطح دسترسی برابر سطح دسترسی نرم افزار کاربردی دارد . </a:t>
            </a:r>
            <a:r>
              <a:rPr lang="ar-SA" sz="2200" dirty="0" smtClean="0">
                <a:solidFill>
                  <a:srgbClr val="FF0000"/>
                </a:solidFill>
                <a:ea typeface="+mn-ea"/>
                <a:cs typeface="B Mitra" pitchFamily="2" charset="-78"/>
              </a:rPr>
              <a:t>این نوع حمله در مواقعی که شما اعتبارسنجی ورود اطلاعات را در برنامه نویسی خود ندیده اید </a:t>
            </a:r>
            <a:r>
              <a:rPr lang="ar-SA" sz="2200" dirty="0" smtClean="0">
                <a:ea typeface="+mn-ea"/>
                <a:cs typeface="B Mitra" pitchFamily="2" charset="-78"/>
              </a:rPr>
              <a:t>که در اصطلاح به آن</a:t>
            </a:r>
            <a:r>
              <a:rPr lang="en-US" sz="2200" dirty="0" smtClean="0">
                <a:ea typeface="+mn-ea"/>
                <a:cs typeface="B Mitra" pitchFamily="2" charset="-78"/>
              </a:rPr>
              <a:t> Input Validation </a:t>
            </a:r>
            <a:r>
              <a:rPr lang="ar-SA" sz="2200" dirty="0" smtClean="0">
                <a:ea typeface="+mn-ea"/>
                <a:cs typeface="B Mitra" pitchFamily="2" charset="-78"/>
              </a:rPr>
              <a:t>می گویند انجام می شود و می تواند از پارامترهایی مثل فرمهای ورود و خروج اطلاعات ، کوکی ها ، </a:t>
            </a:r>
            <a:r>
              <a:rPr lang="en-US" sz="2200" dirty="0" smtClean="0">
                <a:ea typeface="+mn-ea"/>
                <a:cs typeface="B Mitra" pitchFamily="2" charset="-78"/>
              </a:rPr>
              <a:t>Http Header </a:t>
            </a:r>
            <a:r>
              <a:rPr lang="ar-SA" sz="2200" dirty="0" smtClean="0">
                <a:ea typeface="+mn-ea"/>
                <a:cs typeface="B Mitra" pitchFamily="2" charset="-78"/>
              </a:rPr>
              <a:t>ها و غیره استفاده کند.</a:t>
            </a:r>
            <a:endParaRPr lang="fa-IR" sz="2200" dirty="0">
              <a:ea typeface="+mn-ea"/>
              <a:cs typeface="B Mitra" pitchFamily="2" charset="-78"/>
            </a:endParaRPr>
          </a:p>
        </p:txBody>
      </p:sp>
      <p:sp>
        <p:nvSpPr>
          <p:cNvPr id="5427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ea typeface="Majalla UI"/>
                <a:cs typeface="Majalla UI"/>
              </a:defRPr>
            </a:lvl1pPr>
            <a:lvl2pPr marL="742950" indent="-285750" algn="r" rtl="1">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ea typeface="Majalla UI"/>
                <a:cs typeface="Majalla UI"/>
              </a:defRPr>
            </a:lvl2pPr>
            <a:lvl3pPr marL="1143000" indent="-228600" algn="r" rtl="1">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ea typeface="Majalla UI"/>
                <a:cs typeface="Majalla UI"/>
              </a:defRPr>
            </a:lvl3pPr>
            <a:lvl4pPr marL="1600200" indent="-228600" algn="r" rtl="1">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ea typeface="Majalla UI"/>
                <a:cs typeface="Majalla UI"/>
              </a:defRPr>
            </a:lvl4pPr>
            <a:lvl5pPr marL="2057400" indent="-228600" algn="r" rtl="1">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ea typeface="Majalla UI"/>
                <a:cs typeface="Majalla UI"/>
              </a:defRPr>
            </a:lvl5pPr>
            <a:lvl6pPr marL="25146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ea typeface="Majalla UI"/>
                <a:cs typeface="Majalla UI"/>
              </a:defRPr>
            </a:lvl6pPr>
            <a:lvl7pPr marL="29718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ea typeface="Majalla UI"/>
                <a:cs typeface="Majalla UI"/>
              </a:defRPr>
            </a:lvl7pPr>
            <a:lvl8pPr marL="34290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ea typeface="Majalla UI"/>
                <a:cs typeface="Majalla UI"/>
              </a:defRPr>
            </a:lvl8pPr>
            <a:lvl9pPr marL="38862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ea typeface="Majalla UI"/>
                <a:cs typeface="Majalla UI"/>
              </a:defRPr>
            </a:lvl9pPr>
          </a:lstStyle>
          <a:p>
            <a:pPr>
              <a:spcBef>
                <a:spcPct val="0"/>
              </a:spcBef>
              <a:buClrTx/>
              <a:buSzTx/>
              <a:buFontTx/>
              <a:buNone/>
            </a:pPr>
            <a:fld id="{FB4D22CF-65C9-4C5D-B088-A0576496EB42}" type="slidenum">
              <a:rPr lang="fa-IR" altLang="en-US" sz="1200">
                <a:solidFill>
                  <a:srgbClr val="045C75"/>
                </a:solidFill>
                <a:latin typeface="Arial" panose="020B0604020202020204" pitchFamily="34" charset="0"/>
                <a:cs typeface="Arial" panose="020B0604020202020204" pitchFamily="34" charset="0"/>
              </a:rPr>
              <a:pPr>
                <a:spcBef>
                  <a:spcPct val="0"/>
                </a:spcBef>
                <a:buClrTx/>
                <a:buSzTx/>
                <a:buFontTx/>
                <a:buNone/>
              </a:pPr>
              <a:t>16</a:t>
            </a:fld>
            <a:endParaRPr lang="fa-IR" altLang="en-US" sz="1200">
              <a:solidFill>
                <a:srgbClr val="045C75"/>
              </a:solidFill>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1"/>
          </p:nvPr>
        </p:nvSpPr>
        <p:spPr/>
        <p:txBody>
          <a:bodyPr/>
          <a:lstStyle/>
          <a:p>
            <a:pPr>
              <a:defRPr/>
            </a:pPr>
            <a:r>
              <a:rPr lang="en-US" smtClean="0"/>
              <a:t>www.parsdigishop.sellfile.ir</a:t>
            </a:r>
            <a:endParaRPr lang="fa-IR"/>
          </a:p>
        </p:txBody>
      </p:sp>
    </p:spTree>
  </p:cSld>
  <p:clrMapOvr>
    <a:masterClrMapping/>
  </p:clrMapOvr>
  <p:transition>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428625" y="0"/>
            <a:ext cx="8229600" cy="1143000"/>
          </a:xfrm>
        </p:spPr>
        <p:txBody>
          <a:bodyPr/>
          <a:lstStyle/>
          <a:p>
            <a:pPr algn="ctr" eaLnBrk="1" hangingPunct="1"/>
            <a:r>
              <a:rPr lang="en-US" altLang="en-US" sz="5400" smtClean="0">
                <a:solidFill>
                  <a:srgbClr val="FF0000"/>
                </a:solidFill>
                <a:cs typeface="Traditional Arabic" panose="02020603050405020304" pitchFamily="18" charset="-78"/>
              </a:rPr>
              <a:t>C</a:t>
            </a:r>
            <a:r>
              <a:rPr lang="en-US" altLang="en-US" sz="5400" smtClean="0">
                <a:solidFill>
                  <a:schemeClr val="tx1"/>
                </a:solidFill>
                <a:cs typeface="Traditional Arabic" panose="02020603050405020304" pitchFamily="18" charset="-78"/>
              </a:rPr>
              <a:t>ode </a:t>
            </a:r>
            <a:r>
              <a:rPr lang="en-US" altLang="en-US" sz="5400" smtClean="0">
                <a:solidFill>
                  <a:srgbClr val="FF0000"/>
                </a:solidFill>
                <a:cs typeface="Traditional Arabic" panose="02020603050405020304" pitchFamily="18" charset="-78"/>
              </a:rPr>
              <a:t>I</a:t>
            </a:r>
            <a:r>
              <a:rPr lang="en-US" altLang="en-US" sz="5400" smtClean="0">
                <a:solidFill>
                  <a:schemeClr val="tx1"/>
                </a:solidFill>
                <a:cs typeface="Traditional Arabic" panose="02020603050405020304" pitchFamily="18" charset="-78"/>
              </a:rPr>
              <a:t>njection</a:t>
            </a:r>
            <a:endParaRPr lang="fa-IR" altLang="en-US" smtClean="0">
              <a:solidFill>
                <a:schemeClr val="tx1"/>
              </a:solidFill>
            </a:endParaRPr>
          </a:p>
        </p:txBody>
      </p:sp>
      <p:sp>
        <p:nvSpPr>
          <p:cNvPr id="55299" name="Content Placeholder 2"/>
          <p:cNvSpPr>
            <a:spLocks noGrp="1"/>
          </p:cNvSpPr>
          <p:nvPr>
            <p:ph idx="1"/>
          </p:nvPr>
        </p:nvSpPr>
        <p:spPr>
          <a:xfrm>
            <a:off x="6072188" y="1357313"/>
            <a:ext cx="2857500" cy="5072062"/>
          </a:xfrm>
        </p:spPr>
        <p:txBody>
          <a:bodyPr/>
          <a:lstStyle/>
          <a:p>
            <a:pPr algn="just" eaLnBrk="1" hangingPunct="1"/>
            <a:r>
              <a:rPr lang="ar-SA" altLang="en-US" sz="2800" smtClean="0">
                <a:cs typeface="B Mitra" panose="00000400000000000000" pitchFamily="2" charset="-78"/>
              </a:rPr>
              <a:t>در</a:t>
            </a:r>
            <a:r>
              <a:rPr lang="en-US" altLang="en-US" sz="2800" smtClean="0">
                <a:cs typeface="B Mitra" panose="00000400000000000000" pitchFamily="2" charset="-78"/>
              </a:rPr>
              <a:t> </a:t>
            </a:r>
            <a:r>
              <a:rPr lang="en-US" altLang="en-US" sz="1600" b="1" smtClean="0">
                <a:cs typeface="B Mitra" panose="00000400000000000000" pitchFamily="2" charset="-78"/>
              </a:rPr>
              <a:t>Command Injection  </a:t>
            </a:r>
            <a:r>
              <a:rPr lang="fa-IR" altLang="en-US" sz="1600" b="1" smtClean="0">
                <a:cs typeface="B Mitra" panose="00000400000000000000" pitchFamily="2" charset="-78"/>
              </a:rPr>
              <a:t> </a:t>
            </a:r>
            <a:r>
              <a:rPr lang="ar-SA" altLang="en-US" sz="2800" smtClean="0">
                <a:cs typeface="B Mitra" panose="00000400000000000000" pitchFamily="2" charset="-78"/>
              </a:rPr>
              <a:t>مهاجم دستورات مورد نظر خود را در خط فرمان سیستم قربانی اجرا می کند ، اما در</a:t>
            </a:r>
            <a:r>
              <a:rPr lang="en-US" altLang="en-US" sz="2800" smtClean="0">
                <a:cs typeface="B Mitra" panose="00000400000000000000" pitchFamily="2" charset="-78"/>
              </a:rPr>
              <a:t> </a:t>
            </a:r>
            <a:r>
              <a:rPr lang="en-US" altLang="en-US" sz="1800" smtClean="0">
                <a:solidFill>
                  <a:srgbClr val="FF0000"/>
                </a:solidFill>
                <a:cs typeface="B Mitra" panose="00000400000000000000" pitchFamily="2" charset="-78"/>
              </a:rPr>
              <a:t>C</a:t>
            </a:r>
            <a:r>
              <a:rPr lang="en-US" altLang="en-US" sz="1800" smtClean="0">
                <a:cs typeface="B Mitra" panose="00000400000000000000" pitchFamily="2" charset="-78"/>
              </a:rPr>
              <a:t>ode </a:t>
            </a:r>
            <a:r>
              <a:rPr lang="en-US" altLang="en-US" sz="1800" smtClean="0">
                <a:solidFill>
                  <a:srgbClr val="FF0000"/>
                </a:solidFill>
                <a:cs typeface="B Mitra" panose="00000400000000000000" pitchFamily="2" charset="-78"/>
              </a:rPr>
              <a:t>I</a:t>
            </a:r>
            <a:r>
              <a:rPr lang="en-US" altLang="en-US" sz="1800" smtClean="0">
                <a:cs typeface="B Mitra" panose="00000400000000000000" pitchFamily="2" charset="-78"/>
              </a:rPr>
              <a:t>njection  </a:t>
            </a:r>
            <a:r>
              <a:rPr lang="ar-SA" altLang="en-US" sz="2800" smtClean="0">
                <a:cs typeface="B Mitra" panose="00000400000000000000" pitchFamily="2" charset="-78"/>
              </a:rPr>
              <a:t>مهاجم کدهای مد نظر خود را در نرم افزار کاربردی که وجود دارد قرار می دهد که به جای کد اصلی </a:t>
            </a:r>
            <a:r>
              <a:rPr lang="fa-IR" altLang="en-US" sz="2800" smtClean="0">
                <a:cs typeface="B Mitra" panose="00000400000000000000" pitchFamily="2" charset="-78"/>
              </a:rPr>
              <a:t> </a:t>
            </a:r>
            <a:r>
              <a:rPr lang="ar-SA" altLang="en-US" sz="2800" smtClean="0">
                <a:cs typeface="B Mitra" panose="00000400000000000000" pitchFamily="2" charset="-78"/>
              </a:rPr>
              <a:t>نرم افزار اجرا شود</a:t>
            </a:r>
            <a:r>
              <a:rPr lang="en-US" altLang="en-US" sz="2000" smtClean="0">
                <a:cs typeface="B Mitra" panose="00000400000000000000" pitchFamily="2" charset="-78"/>
              </a:rPr>
              <a:t>.</a:t>
            </a:r>
            <a:endParaRPr lang="fa-IR" altLang="en-US" sz="2000" smtClean="0">
              <a:cs typeface="B Mitra" panose="00000400000000000000" pitchFamily="2" charset="-78"/>
            </a:endParaRPr>
          </a:p>
        </p:txBody>
      </p:sp>
      <p:pic>
        <p:nvPicPr>
          <p:cNvPr id="55300" name="Picture 7" descr="Command Injection یا Shell Injection چیست"/>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75" y="1571625"/>
            <a:ext cx="5832475"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301"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ea typeface="Majalla UI"/>
                <a:cs typeface="Majalla UI"/>
              </a:defRPr>
            </a:lvl1pPr>
            <a:lvl2pPr marL="742950" indent="-285750" algn="r" rtl="1">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ea typeface="Majalla UI"/>
                <a:cs typeface="Majalla UI"/>
              </a:defRPr>
            </a:lvl2pPr>
            <a:lvl3pPr marL="1143000" indent="-228600" algn="r" rtl="1">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ea typeface="Majalla UI"/>
                <a:cs typeface="Majalla UI"/>
              </a:defRPr>
            </a:lvl3pPr>
            <a:lvl4pPr marL="1600200" indent="-228600" algn="r" rtl="1">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ea typeface="Majalla UI"/>
                <a:cs typeface="Majalla UI"/>
              </a:defRPr>
            </a:lvl4pPr>
            <a:lvl5pPr marL="2057400" indent="-228600" algn="r" rtl="1">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ea typeface="Majalla UI"/>
                <a:cs typeface="Majalla UI"/>
              </a:defRPr>
            </a:lvl5pPr>
            <a:lvl6pPr marL="25146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ea typeface="Majalla UI"/>
                <a:cs typeface="Majalla UI"/>
              </a:defRPr>
            </a:lvl6pPr>
            <a:lvl7pPr marL="29718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ea typeface="Majalla UI"/>
                <a:cs typeface="Majalla UI"/>
              </a:defRPr>
            </a:lvl7pPr>
            <a:lvl8pPr marL="34290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ea typeface="Majalla UI"/>
                <a:cs typeface="Majalla UI"/>
              </a:defRPr>
            </a:lvl8pPr>
            <a:lvl9pPr marL="38862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ea typeface="Majalla UI"/>
                <a:cs typeface="Majalla UI"/>
              </a:defRPr>
            </a:lvl9pPr>
          </a:lstStyle>
          <a:p>
            <a:pPr>
              <a:spcBef>
                <a:spcPct val="0"/>
              </a:spcBef>
              <a:buClrTx/>
              <a:buSzTx/>
              <a:buFontTx/>
              <a:buNone/>
            </a:pPr>
            <a:fld id="{ED3DC2AA-CD9C-47B5-96BC-E89A8474C97A}" type="slidenum">
              <a:rPr lang="fa-IR" altLang="en-US" sz="1200">
                <a:solidFill>
                  <a:srgbClr val="045C75"/>
                </a:solidFill>
                <a:latin typeface="Arial" panose="020B0604020202020204" pitchFamily="34" charset="0"/>
                <a:cs typeface="Arial" panose="020B0604020202020204" pitchFamily="34" charset="0"/>
              </a:rPr>
              <a:pPr>
                <a:spcBef>
                  <a:spcPct val="0"/>
                </a:spcBef>
                <a:buClrTx/>
                <a:buSzTx/>
                <a:buFontTx/>
                <a:buNone/>
              </a:pPr>
              <a:t>17</a:t>
            </a:fld>
            <a:endParaRPr lang="fa-IR" altLang="en-US" sz="1200">
              <a:solidFill>
                <a:srgbClr val="045C75"/>
              </a:solidFill>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1"/>
          </p:nvPr>
        </p:nvSpPr>
        <p:spPr/>
        <p:txBody>
          <a:bodyPr/>
          <a:lstStyle/>
          <a:p>
            <a:pPr>
              <a:defRPr/>
            </a:pPr>
            <a:r>
              <a:rPr lang="en-US" smtClean="0"/>
              <a:t>www.parsdigishop.sellfile.ir</a:t>
            </a:r>
            <a:endParaRPr lang="fa-IR"/>
          </a:p>
        </p:txBody>
      </p:sp>
    </p:spTree>
  </p:cSld>
  <p:clrMapOvr>
    <a:masterClrMapping/>
  </p:clrMapOvr>
  <p:transition>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357188" y="214313"/>
            <a:ext cx="8229600" cy="1000125"/>
          </a:xfrm>
        </p:spPr>
        <p:txBody>
          <a:bodyPr/>
          <a:lstStyle/>
          <a:p>
            <a:pPr algn="ctr" eaLnBrk="1" hangingPunct="1"/>
            <a:r>
              <a:rPr lang="ar-SA" altLang="en-US" sz="5400" b="1" smtClean="0">
                <a:solidFill>
                  <a:srgbClr val="FF0000"/>
                </a:solidFill>
                <a:cs typeface="B Mitra" panose="00000400000000000000" pitchFamily="2" charset="-78"/>
              </a:rPr>
              <a:t>خلاصه</a:t>
            </a:r>
            <a:endParaRPr lang="fa-IR" altLang="en-US" sz="5400" b="1" smtClean="0">
              <a:solidFill>
                <a:srgbClr val="FF0000"/>
              </a:solidFill>
              <a:cs typeface="B Mitra" panose="00000400000000000000" pitchFamily="2" charset="-78"/>
            </a:endParaRPr>
          </a:p>
        </p:txBody>
      </p:sp>
      <p:sp>
        <p:nvSpPr>
          <p:cNvPr id="56323" name="Content Placeholder 2"/>
          <p:cNvSpPr>
            <a:spLocks noGrp="1"/>
          </p:cNvSpPr>
          <p:nvPr>
            <p:ph idx="1"/>
          </p:nvPr>
        </p:nvSpPr>
        <p:spPr>
          <a:xfrm>
            <a:off x="428625" y="1214438"/>
            <a:ext cx="8229600" cy="5072062"/>
          </a:xfrm>
        </p:spPr>
        <p:txBody>
          <a:bodyPr/>
          <a:lstStyle/>
          <a:p>
            <a:pPr algn="just" eaLnBrk="1" hangingPunct="1">
              <a:lnSpc>
                <a:spcPct val="150000"/>
              </a:lnSpc>
            </a:pPr>
            <a:r>
              <a:rPr lang="ar-SA" altLang="en-US" sz="2400" smtClean="0">
                <a:cs typeface="B Mitra" panose="00000400000000000000" pitchFamily="2" charset="-78"/>
              </a:rPr>
              <a:t>تا اینجا با انواع حملاتی که به سمت سرور های اینترنتی و به ویژه وب سرورها انجام می شود آشنا شدید . توجه کنید که هرگاه فرمی برای ورود اطلاعات در یک وب سایت وجود داشته باشد آن وب سایت مستعد بروز حملات تزریق </a:t>
            </a:r>
            <a:r>
              <a:rPr lang="fa-IR" altLang="en-US" sz="2400" smtClean="0">
                <a:cs typeface="B Mitra" panose="00000400000000000000" pitchFamily="2" charset="-78"/>
              </a:rPr>
              <a:t>  </a:t>
            </a:r>
            <a:r>
              <a:rPr lang="ar-SA" altLang="en-US" sz="2400" smtClean="0">
                <a:cs typeface="B Mitra" panose="00000400000000000000" pitchFamily="2" charset="-78"/>
              </a:rPr>
              <a:t>می باشد</a:t>
            </a:r>
            <a:r>
              <a:rPr lang="en-US" altLang="en-US" sz="2400" smtClean="0">
                <a:cs typeface="B Mitra" panose="00000400000000000000" pitchFamily="2" charset="-78"/>
              </a:rPr>
              <a:t> SQL Injection . </a:t>
            </a:r>
            <a:r>
              <a:rPr lang="ar-SA" altLang="en-US" sz="2400" smtClean="0">
                <a:cs typeface="B Mitra" panose="00000400000000000000" pitchFamily="2" charset="-78"/>
              </a:rPr>
              <a:t>، </a:t>
            </a:r>
            <a:r>
              <a:rPr lang="en-US" altLang="en-US" sz="2400" smtClean="0">
                <a:cs typeface="B Mitra" panose="00000400000000000000" pitchFamily="2" charset="-78"/>
              </a:rPr>
              <a:t>XML Injection </a:t>
            </a:r>
            <a:r>
              <a:rPr lang="ar-SA" altLang="en-US" sz="2400" smtClean="0">
                <a:cs typeface="B Mitra" panose="00000400000000000000" pitchFamily="2" charset="-78"/>
              </a:rPr>
              <a:t>،  </a:t>
            </a:r>
            <a:r>
              <a:rPr lang="en-US" altLang="en-US" sz="2400" smtClean="0">
                <a:cs typeface="B Mitra" panose="00000400000000000000" pitchFamily="2" charset="-78"/>
              </a:rPr>
              <a:t>XSS Injection </a:t>
            </a:r>
            <a:r>
              <a:rPr lang="ar-SA" altLang="en-US" sz="2400" smtClean="0">
                <a:cs typeface="B Mitra" panose="00000400000000000000" pitchFamily="2" charset="-78"/>
              </a:rPr>
              <a:t>و</a:t>
            </a:r>
            <a:r>
              <a:rPr lang="en-US" altLang="en-US" sz="2400" smtClean="0">
                <a:cs typeface="B Mitra" panose="00000400000000000000" pitchFamily="2" charset="-78"/>
              </a:rPr>
              <a:t> code Injection </a:t>
            </a:r>
            <a:r>
              <a:rPr lang="ar-SA" altLang="en-US" sz="2400" smtClean="0">
                <a:cs typeface="B Mitra" panose="00000400000000000000" pitchFamily="2" charset="-78"/>
              </a:rPr>
              <a:t>را در اینجا با هم بررسی کردیم اما واقعا دنیای اینگونه حملات </a:t>
            </a:r>
            <a:r>
              <a:rPr lang="ar-SA" altLang="en-US" sz="2400" smtClean="0">
                <a:solidFill>
                  <a:srgbClr val="FF0000"/>
                </a:solidFill>
                <a:cs typeface="B Mitra" panose="00000400000000000000" pitchFamily="2" charset="-78"/>
              </a:rPr>
              <a:t>بسیار پیچیده و بزرگ </a:t>
            </a:r>
            <a:r>
              <a:rPr lang="ar-SA" altLang="en-US" sz="2400" smtClean="0">
                <a:cs typeface="B Mitra" panose="00000400000000000000" pitchFamily="2" charset="-78"/>
              </a:rPr>
              <a:t>است ، هر گونه پایگاه داده ای که بتوان از آن</a:t>
            </a:r>
            <a:r>
              <a:rPr lang="en-US" altLang="en-US" sz="2400" smtClean="0">
                <a:cs typeface="B Mitra" panose="00000400000000000000" pitchFamily="2" charset="-78"/>
              </a:rPr>
              <a:t> </a:t>
            </a:r>
            <a:r>
              <a:rPr lang="en-US" altLang="en-US" sz="2400" smtClean="0">
                <a:solidFill>
                  <a:srgbClr val="FF0000"/>
                </a:solidFill>
                <a:cs typeface="B Mitra" panose="00000400000000000000" pitchFamily="2" charset="-78"/>
              </a:rPr>
              <a:t>Query</a:t>
            </a:r>
            <a:r>
              <a:rPr lang="en-US" altLang="en-US" sz="2400" smtClean="0">
                <a:cs typeface="B Mitra" panose="00000400000000000000" pitchFamily="2" charset="-78"/>
              </a:rPr>
              <a:t> </a:t>
            </a:r>
            <a:r>
              <a:rPr lang="ar-SA" altLang="en-US" sz="2400" smtClean="0">
                <a:cs typeface="B Mitra" panose="00000400000000000000" pitchFamily="2" charset="-78"/>
              </a:rPr>
              <a:t>گرفت مستعد انجام</a:t>
            </a:r>
            <a:r>
              <a:rPr lang="en-US" altLang="en-US" sz="2400" smtClean="0">
                <a:cs typeface="B Mitra" panose="00000400000000000000" pitchFamily="2" charset="-78"/>
              </a:rPr>
              <a:t> </a:t>
            </a:r>
            <a:r>
              <a:rPr lang="en-US" altLang="en-US" sz="2400" smtClean="0">
                <a:solidFill>
                  <a:srgbClr val="FF0000"/>
                </a:solidFill>
                <a:cs typeface="B Mitra" panose="00000400000000000000" pitchFamily="2" charset="-78"/>
              </a:rPr>
              <a:t>Injection</a:t>
            </a:r>
            <a:r>
              <a:rPr lang="en-US" altLang="en-US" sz="2400" smtClean="0">
                <a:cs typeface="B Mitra" panose="00000400000000000000" pitchFamily="2" charset="-78"/>
              </a:rPr>
              <a:t> </a:t>
            </a:r>
            <a:r>
              <a:rPr lang="ar-SA" altLang="en-US" sz="2400" smtClean="0">
                <a:cs typeface="B Mitra" panose="00000400000000000000" pitchFamily="2" charset="-78"/>
              </a:rPr>
              <a:t>است ، چه بسا این روزها</a:t>
            </a:r>
            <a:r>
              <a:rPr lang="en-US" altLang="en-US" sz="2400" smtClean="0">
                <a:cs typeface="B Mitra" panose="00000400000000000000" pitchFamily="2" charset="-78"/>
              </a:rPr>
              <a:t> LDAP Injection </a:t>
            </a:r>
            <a:r>
              <a:rPr lang="ar-SA" altLang="en-US" sz="2400" smtClean="0">
                <a:cs typeface="B Mitra" panose="00000400000000000000" pitchFamily="2" charset="-78"/>
              </a:rPr>
              <a:t>نیز که بر روی پایگاه های داده</a:t>
            </a:r>
            <a:r>
              <a:rPr lang="en-US" altLang="en-US" sz="2400" smtClean="0">
                <a:cs typeface="B Mitra" panose="00000400000000000000" pitchFamily="2" charset="-78"/>
              </a:rPr>
              <a:t> Directory Service </a:t>
            </a:r>
            <a:r>
              <a:rPr lang="ar-SA" altLang="en-US" sz="2400" smtClean="0">
                <a:cs typeface="B Mitra" panose="00000400000000000000" pitchFamily="2" charset="-78"/>
              </a:rPr>
              <a:t>انجام می شود بسیار مرسوم شده است .</a:t>
            </a:r>
            <a:endParaRPr lang="en-US" altLang="en-US" sz="2400" smtClean="0">
              <a:cs typeface="B Mitra" panose="00000400000000000000" pitchFamily="2" charset="-78"/>
            </a:endParaRPr>
          </a:p>
        </p:txBody>
      </p:sp>
      <p:sp>
        <p:nvSpPr>
          <p:cNvPr id="5632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ea typeface="Majalla UI"/>
                <a:cs typeface="Majalla UI"/>
              </a:defRPr>
            </a:lvl1pPr>
            <a:lvl2pPr marL="742950" indent="-285750" algn="r" rtl="1">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ea typeface="Majalla UI"/>
                <a:cs typeface="Majalla UI"/>
              </a:defRPr>
            </a:lvl2pPr>
            <a:lvl3pPr marL="1143000" indent="-228600" algn="r" rtl="1">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ea typeface="Majalla UI"/>
                <a:cs typeface="Majalla UI"/>
              </a:defRPr>
            </a:lvl3pPr>
            <a:lvl4pPr marL="1600200" indent="-228600" algn="r" rtl="1">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ea typeface="Majalla UI"/>
                <a:cs typeface="Majalla UI"/>
              </a:defRPr>
            </a:lvl4pPr>
            <a:lvl5pPr marL="2057400" indent="-228600" algn="r" rtl="1">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ea typeface="Majalla UI"/>
                <a:cs typeface="Majalla UI"/>
              </a:defRPr>
            </a:lvl5pPr>
            <a:lvl6pPr marL="25146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ea typeface="Majalla UI"/>
                <a:cs typeface="Majalla UI"/>
              </a:defRPr>
            </a:lvl6pPr>
            <a:lvl7pPr marL="29718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ea typeface="Majalla UI"/>
                <a:cs typeface="Majalla UI"/>
              </a:defRPr>
            </a:lvl7pPr>
            <a:lvl8pPr marL="34290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ea typeface="Majalla UI"/>
                <a:cs typeface="Majalla UI"/>
              </a:defRPr>
            </a:lvl8pPr>
            <a:lvl9pPr marL="38862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ea typeface="Majalla UI"/>
                <a:cs typeface="Majalla UI"/>
              </a:defRPr>
            </a:lvl9pPr>
          </a:lstStyle>
          <a:p>
            <a:pPr>
              <a:spcBef>
                <a:spcPct val="0"/>
              </a:spcBef>
              <a:buClrTx/>
              <a:buSzTx/>
              <a:buFontTx/>
              <a:buNone/>
            </a:pPr>
            <a:fld id="{D78F75C1-80BC-4861-AEC9-2626EDF5C216}" type="slidenum">
              <a:rPr lang="fa-IR" altLang="en-US" sz="1200">
                <a:solidFill>
                  <a:srgbClr val="045C75"/>
                </a:solidFill>
                <a:latin typeface="Arial" panose="020B0604020202020204" pitchFamily="34" charset="0"/>
                <a:cs typeface="Arial" panose="020B0604020202020204" pitchFamily="34" charset="0"/>
              </a:rPr>
              <a:pPr>
                <a:spcBef>
                  <a:spcPct val="0"/>
                </a:spcBef>
                <a:buClrTx/>
                <a:buSzTx/>
                <a:buFontTx/>
                <a:buNone/>
              </a:pPr>
              <a:t>18</a:t>
            </a:fld>
            <a:endParaRPr lang="fa-IR" altLang="en-US" sz="1200">
              <a:solidFill>
                <a:srgbClr val="045C75"/>
              </a:solidFill>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1"/>
          </p:nvPr>
        </p:nvSpPr>
        <p:spPr/>
        <p:txBody>
          <a:bodyPr/>
          <a:lstStyle/>
          <a:p>
            <a:pPr>
              <a:defRPr/>
            </a:pPr>
            <a:r>
              <a:rPr lang="en-US" smtClean="0"/>
              <a:t>www.parsdigishop.sellfile.ir</a:t>
            </a:r>
            <a:endParaRPr lang="fa-IR"/>
          </a:p>
        </p:txBody>
      </p:sp>
    </p:spTree>
  </p:cSld>
  <p:clrMapOvr>
    <a:masterClrMapping/>
  </p:clrMapOvr>
  <p:transition>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Content Placeholder 2"/>
          <p:cNvSpPr>
            <a:spLocks noGrp="1"/>
          </p:cNvSpPr>
          <p:nvPr>
            <p:ph idx="1"/>
          </p:nvPr>
        </p:nvSpPr>
        <p:spPr>
          <a:xfrm>
            <a:off x="457200" y="1268760"/>
            <a:ext cx="8229600" cy="5055840"/>
          </a:xfrm>
        </p:spPr>
        <p:txBody>
          <a:bodyPr/>
          <a:lstStyle/>
          <a:p>
            <a:pPr algn="ctr" eaLnBrk="1" hangingPunct="1">
              <a:buFont typeface="Wingdings 2" panose="05020102010507070707" pitchFamily="18" charset="2"/>
              <a:buNone/>
            </a:pPr>
            <a:r>
              <a:rPr lang="fa-IR" altLang="en-US" sz="23900" dirty="0" smtClean="0">
                <a:solidFill>
                  <a:srgbClr val="FF0000"/>
                </a:solidFill>
                <a:cs typeface="Titr" panose="00000700000000000000" pitchFamily="2" charset="-78"/>
              </a:rPr>
              <a:t>پایان</a:t>
            </a:r>
          </a:p>
          <a:p>
            <a:pPr algn="ctr" eaLnBrk="1" hangingPunct="1">
              <a:buFont typeface="Wingdings 2" panose="05020102010507070707" pitchFamily="18" charset="2"/>
              <a:buNone/>
            </a:pPr>
            <a:endParaRPr lang="fa-IR" altLang="en-US" sz="4000" dirty="0" smtClean="0">
              <a:cs typeface="B Titr" panose="00000700000000000000" pitchFamily="2" charset="-78"/>
            </a:endParaRPr>
          </a:p>
          <a:p>
            <a:pPr algn="l" eaLnBrk="1" hangingPunct="1">
              <a:buFont typeface="Wingdings 2" panose="05020102010507070707" pitchFamily="18" charset="2"/>
              <a:buNone/>
            </a:pPr>
            <a:endParaRPr lang="fa-IR" altLang="en-US" sz="3600" dirty="0" smtClean="0">
              <a:solidFill>
                <a:srgbClr val="FF0000"/>
              </a:solidFill>
              <a:cs typeface="B Titr" panose="00000700000000000000" pitchFamily="2" charset="-78"/>
            </a:endParaRPr>
          </a:p>
        </p:txBody>
      </p:sp>
      <p:sp>
        <p:nvSpPr>
          <p:cNvPr id="5734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ea typeface="Majalla UI"/>
                <a:cs typeface="Majalla UI"/>
              </a:defRPr>
            </a:lvl1pPr>
            <a:lvl2pPr marL="742950" indent="-285750" algn="r" rtl="1">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ea typeface="Majalla UI"/>
                <a:cs typeface="Majalla UI"/>
              </a:defRPr>
            </a:lvl2pPr>
            <a:lvl3pPr marL="1143000" indent="-228600" algn="r" rtl="1">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ea typeface="Majalla UI"/>
                <a:cs typeface="Majalla UI"/>
              </a:defRPr>
            </a:lvl3pPr>
            <a:lvl4pPr marL="1600200" indent="-228600" algn="r" rtl="1">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ea typeface="Majalla UI"/>
                <a:cs typeface="Majalla UI"/>
              </a:defRPr>
            </a:lvl4pPr>
            <a:lvl5pPr marL="2057400" indent="-228600" algn="r" rtl="1">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ea typeface="Majalla UI"/>
                <a:cs typeface="Majalla UI"/>
              </a:defRPr>
            </a:lvl5pPr>
            <a:lvl6pPr marL="25146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ea typeface="Majalla UI"/>
                <a:cs typeface="Majalla UI"/>
              </a:defRPr>
            </a:lvl6pPr>
            <a:lvl7pPr marL="29718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ea typeface="Majalla UI"/>
                <a:cs typeface="Majalla UI"/>
              </a:defRPr>
            </a:lvl7pPr>
            <a:lvl8pPr marL="34290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ea typeface="Majalla UI"/>
                <a:cs typeface="Majalla UI"/>
              </a:defRPr>
            </a:lvl8pPr>
            <a:lvl9pPr marL="38862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ea typeface="Majalla UI"/>
                <a:cs typeface="Majalla UI"/>
              </a:defRPr>
            </a:lvl9pPr>
          </a:lstStyle>
          <a:p>
            <a:pPr>
              <a:spcBef>
                <a:spcPct val="0"/>
              </a:spcBef>
              <a:buClrTx/>
              <a:buSzTx/>
              <a:buFontTx/>
              <a:buNone/>
            </a:pPr>
            <a:fld id="{D4DEF35B-6528-42C1-A87B-6D91D2BD227D}" type="slidenum">
              <a:rPr lang="fa-IR" altLang="en-US" sz="1200">
                <a:solidFill>
                  <a:srgbClr val="045C75"/>
                </a:solidFill>
                <a:latin typeface="Arial" panose="020B0604020202020204" pitchFamily="34" charset="0"/>
                <a:cs typeface="Arial" panose="020B0604020202020204" pitchFamily="34" charset="0"/>
              </a:rPr>
              <a:pPr>
                <a:spcBef>
                  <a:spcPct val="0"/>
                </a:spcBef>
                <a:buClrTx/>
                <a:buSzTx/>
                <a:buFontTx/>
                <a:buNone/>
              </a:pPr>
              <a:t>19</a:t>
            </a:fld>
            <a:endParaRPr lang="fa-IR" altLang="en-US" sz="1200">
              <a:solidFill>
                <a:srgbClr val="045C75"/>
              </a:solidFill>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1"/>
          </p:nvPr>
        </p:nvSpPr>
        <p:spPr/>
        <p:txBody>
          <a:bodyPr/>
          <a:lstStyle/>
          <a:p>
            <a:pPr>
              <a:defRPr/>
            </a:pPr>
            <a:r>
              <a:rPr lang="en-US" smtClean="0"/>
              <a:t>www.parsdigishop.sellfile.ir</a:t>
            </a:r>
            <a:endParaRPr lang="fa-IR"/>
          </a:p>
        </p:txBody>
      </p:sp>
    </p:spTree>
  </p:cSld>
  <p:clrMapOvr>
    <a:masterClrMapping/>
  </p:clrMapOvr>
  <p:transition>
    <p:wedge/>
    <p:sndAc>
      <p:stSnd>
        <p:snd r:embed="rId2" name="bomb.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grpId="0" nodeType="clickEffect">
                                  <p:stCondLst>
                                    <p:cond delay="0"/>
                                  </p:stCondLst>
                                  <p:childTnLst>
                                    <p:animRot by="21600000">
                                      <p:cBhvr>
                                        <p:cTn id="6" dur="2000" fill="hold"/>
                                        <p:tgtEl>
                                          <p:spTgt spid="54275">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14438" y="142875"/>
            <a:ext cx="7713662" cy="1000125"/>
          </a:xfrm>
        </p:spPr>
        <p:txBody>
          <a:bodyPr>
            <a:normAutofit fontScale="90000"/>
          </a:bodyPr>
          <a:lstStyle/>
          <a:p>
            <a:pPr algn="ctr" eaLnBrk="1" fontAlgn="auto" hangingPunct="1">
              <a:spcAft>
                <a:spcPts val="0"/>
              </a:spcAft>
              <a:defRPr/>
            </a:pPr>
            <a:r>
              <a:rPr lang="fa-IR" sz="6600" b="1" dirty="0" smtClean="0">
                <a:solidFill>
                  <a:schemeClr val="tx2">
                    <a:satMod val="130000"/>
                  </a:schemeClr>
                </a:solidFill>
                <a:ea typeface="+mj-ea"/>
              </a:rPr>
              <a:t>مقدمه</a:t>
            </a:r>
            <a:endParaRPr lang="fa-IR" sz="6600" b="1" dirty="0">
              <a:solidFill>
                <a:schemeClr val="tx2">
                  <a:satMod val="130000"/>
                </a:schemeClr>
              </a:solidFill>
              <a:ea typeface="+mj-ea"/>
            </a:endParaRPr>
          </a:p>
        </p:txBody>
      </p:sp>
      <p:sp>
        <p:nvSpPr>
          <p:cNvPr id="2" name="Content Placeholder 1"/>
          <p:cNvSpPr>
            <a:spLocks noGrp="1"/>
          </p:cNvSpPr>
          <p:nvPr>
            <p:ph idx="1"/>
          </p:nvPr>
        </p:nvSpPr>
        <p:spPr>
          <a:xfrm>
            <a:off x="1071563" y="1071563"/>
            <a:ext cx="7791450" cy="5572125"/>
          </a:xfrm>
        </p:spPr>
        <p:txBody>
          <a:bodyPr>
            <a:noAutofit/>
          </a:bodyPr>
          <a:lstStyle/>
          <a:p>
            <a:pPr marL="365760" indent="-283464" algn="just" eaLnBrk="1" fontAlgn="auto" hangingPunct="1">
              <a:lnSpc>
                <a:spcPct val="170000"/>
              </a:lnSpc>
              <a:spcAft>
                <a:spcPts val="0"/>
              </a:spcAft>
              <a:buFont typeface="Wingdings 2"/>
              <a:buChar char=""/>
              <a:defRPr/>
            </a:pPr>
            <a:r>
              <a:rPr lang="ar-SA" sz="1400" b="1" dirty="0" smtClean="0">
                <a:ea typeface="+mn-ea"/>
                <a:cs typeface="B Mitra" pitchFamily="2" charset="-78"/>
              </a:rPr>
              <a:t>سالها پیش زمانیکه صحبت از یک نرم افزار کاربردی در یک شبکه می شد ، به سراغ استفاده از نرم افزارهایی می رفتیم که  قصد استفاده از آن سرویس را داشت </a:t>
            </a:r>
            <a:r>
              <a:rPr lang="fa-IR" sz="1400" b="1" dirty="0" smtClean="0">
                <a:ea typeface="+mn-ea"/>
                <a:cs typeface="B Mitra" pitchFamily="2" charset="-78"/>
              </a:rPr>
              <a:t>دارای </a:t>
            </a:r>
            <a:r>
              <a:rPr lang="ar-SA" sz="1400" b="1" dirty="0" smtClean="0">
                <a:ea typeface="+mn-ea"/>
                <a:cs typeface="B Mitra" pitchFamily="2" charset="-78"/>
              </a:rPr>
              <a:t>ای</a:t>
            </a:r>
            <a:r>
              <a:rPr lang="fa-IR" sz="1400" b="1" dirty="0" smtClean="0">
                <a:ea typeface="+mn-ea"/>
                <a:cs typeface="B Mitra" pitchFamily="2" charset="-78"/>
              </a:rPr>
              <a:t>ن</a:t>
            </a:r>
            <a:r>
              <a:rPr lang="ar-SA" sz="1400" b="1" dirty="0" smtClean="0">
                <a:ea typeface="+mn-ea"/>
                <a:cs typeface="B Mitra" pitchFamily="2" charset="-78"/>
              </a:rPr>
              <a:t> دو قسمت بود </a:t>
            </a:r>
            <a:r>
              <a:rPr lang="fa-IR" sz="1400" b="1" dirty="0" smtClean="0">
                <a:ea typeface="+mn-ea"/>
                <a:cs typeface="B Mitra" pitchFamily="2" charset="-78"/>
              </a:rPr>
              <a:t>: </a:t>
            </a:r>
          </a:p>
          <a:p>
            <a:pPr marL="365760" indent="-283464" algn="just" eaLnBrk="1" fontAlgn="auto" hangingPunct="1">
              <a:lnSpc>
                <a:spcPct val="170000"/>
              </a:lnSpc>
              <a:spcAft>
                <a:spcPts val="0"/>
              </a:spcAft>
              <a:buFont typeface="Wingdings 2" panose="05020102010507070707" pitchFamily="18" charset="2"/>
              <a:buNone/>
              <a:defRPr/>
            </a:pPr>
            <a:r>
              <a:rPr lang="ar-SA" sz="1200" b="1" dirty="0" smtClean="0">
                <a:ea typeface="+mn-ea"/>
                <a:cs typeface="B Mitra" pitchFamily="2" charset="-78"/>
              </a:rPr>
              <a:t>یک قسمت بر روی </a:t>
            </a:r>
            <a:r>
              <a:rPr lang="ar-SA" sz="1400" b="1" dirty="0" smtClean="0">
                <a:ea typeface="+mn-ea"/>
                <a:cs typeface="B Mitra" pitchFamily="2" charset="-78"/>
              </a:rPr>
              <a:t>سرور نصب می شد و </a:t>
            </a:r>
            <a:r>
              <a:rPr lang="ar-SA" sz="1200" b="1" dirty="0" smtClean="0">
                <a:ea typeface="+mn-ea"/>
                <a:cs typeface="B Mitra" pitchFamily="2" charset="-78"/>
              </a:rPr>
              <a:t>قسمت دیگر بر روی</a:t>
            </a:r>
            <a:r>
              <a:rPr lang="ar-SA" sz="1400" b="1" dirty="0" smtClean="0">
                <a:ea typeface="+mn-ea"/>
                <a:cs typeface="B Mitra" pitchFamily="2" charset="-78"/>
              </a:rPr>
              <a:t> کامپیوتری نصب می شد ، با گذشت زمان و رواج یافتن نرم افزار های کاربردی تحت وب این تفکر رواج یافت که اینگونه نرم افزارهای تحت وب دارای امنیت و کاربرد ساده تری نسبت به </a:t>
            </a:r>
            <a:r>
              <a:rPr lang="fa-IR" sz="1400" b="1" dirty="0" smtClean="0">
                <a:ea typeface="+mn-ea"/>
                <a:cs typeface="B Mitra" pitchFamily="2" charset="-78"/>
              </a:rPr>
              <a:t>     </a:t>
            </a:r>
            <a:r>
              <a:rPr lang="ar-SA" sz="1400" b="1" dirty="0" smtClean="0">
                <a:ea typeface="+mn-ea"/>
                <a:cs typeface="B Mitra" pitchFamily="2" charset="-78"/>
              </a:rPr>
              <a:t>نرم افزاهای گذشته هستند و به شدت شروع به رشد کردند ، به گونه ای که امروزه اکثر نرم افزارهایی که برای شبکه نوشته می شود در قالب نرم افزارهای کاربردی تحت وب می باشد .</a:t>
            </a:r>
            <a:r>
              <a:rPr lang="en-US" sz="1400" b="1" dirty="0" smtClean="0">
                <a:ea typeface="+mn-ea"/>
                <a:cs typeface="B Mitra" pitchFamily="2" charset="-78"/>
              </a:rPr>
              <a:t> </a:t>
            </a:r>
            <a:endParaRPr lang="fa-IR" sz="1400" b="1" dirty="0" smtClean="0">
              <a:ea typeface="+mn-ea"/>
              <a:cs typeface="B Mitra" pitchFamily="2" charset="-78"/>
            </a:endParaRPr>
          </a:p>
          <a:p>
            <a:pPr marL="365760" indent="-283464" algn="just" eaLnBrk="1" fontAlgn="auto" hangingPunct="1">
              <a:spcAft>
                <a:spcPts val="0"/>
              </a:spcAft>
              <a:buFont typeface="Wingdings 2" panose="05020102010507070707" pitchFamily="18" charset="2"/>
              <a:buNone/>
              <a:defRPr/>
            </a:pPr>
            <a:endParaRPr lang="en-US" sz="1050" b="1" dirty="0" smtClean="0">
              <a:ea typeface="+mn-ea"/>
              <a:cs typeface="B Mitra" pitchFamily="2" charset="-78"/>
            </a:endParaRPr>
          </a:p>
          <a:p>
            <a:pPr marL="365760" indent="-283464" algn="just" eaLnBrk="1" fontAlgn="auto" hangingPunct="1">
              <a:lnSpc>
                <a:spcPct val="170000"/>
              </a:lnSpc>
              <a:spcAft>
                <a:spcPts val="0"/>
              </a:spcAft>
              <a:buFont typeface="Wingdings 2"/>
              <a:buChar char=""/>
              <a:defRPr/>
            </a:pPr>
            <a:r>
              <a:rPr lang="ar-SA" sz="1400" b="1" dirty="0" smtClean="0">
                <a:ea typeface="+mn-ea"/>
                <a:cs typeface="B Mitra" pitchFamily="2" charset="-78"/>
              </a:rPr>
              <a:t>تحت وب بودن یک نرم افزار هم مزیت است و هم دارای عیب های زیادی می باشد،</a:t>
            </a:r>
            <a:r>
              <a:rPr lang="ar-SA" sz="1400" b="1" dirty="0" smtClean="0">
                <a:solidFill>
                  <a:srgbClr val="FF0000"/>
                </a:solidFill>
                <a:ea typeface="+mn-ea"/>
                <a:cs typeface="B Mitra" pitchFamily="2" charset="-78"/>
              </a:rPr>
              <a:t> مزیت </a:t>
            </a:r>
            <a:r>
              <a:rPr lang="ar-SA" sz="1400" b="1" dirty="0" smtClean="0">
                <a:ea typeface="+mn-ea"/>
                <a:cs typeface="B Mitra" pitchFamily="2" charset="-78"/>
              </a:rPr>
              <a:t>استفاده از این نرم افزارها این است که شما دیگر نیازی به استفاده از یک نرم افزار</a:t>
            </a:r>
            <a:r>
              <a:rPr lang="en-US" sz="1400" b="1" dirty="0" smtClean="0">
                <a:ea typeface="+mn-ea"/>
                <a:cs typeface="B Mitra" pitchFamily="2" charset="-78"/>
              </a:rPr>
              <a:t> Agent </a:t>
            </a:r>
            <a:r>
              <a:rPr lang="ar-SA" sz="1400" b="1" dirty="0" smtClean="0">
                <a:ea typeface="+mn-ea"/>
                <a:cs typeface="B Mitra" pitchFamily="2" charset="-78"/>
              </a:rPr>
              <a:t>برای متصل شدن به سرور اصلی خود ندارید و صرفا با وارد کردن آدرس</a:t>
            </a:r>
            <a:r>
              <a:rPr lang="en-US" sz="1400" b="1" dirty="0" smtClean="0">
                <a:ea typeface="+mn-ea"/>
                <a:cs typeface="B Mitra" pitchFamily="2" charset="-78"/>
              </a:rPr>
              <a:t> URL </a:t>
            </a:r>
            <a:r>
              <a:rPr lang="ar-SA" sz="1400" b="1" dirty="0" smtClean="0">
                <a:ea typeface="+mn-ea"/>
                <a:cs typeface="B Mitra" pitchFamily="2" charset="-78"/>
              </a:rPr>
              <a:t>سرور نرم افزار کاربردی تحت وب ، می توانید به آن وصل شده و از سرویس های آن استفاده کنید ، اما همین موضوع می تواند </a:t>
            </a:r>
            <a:r>
              <a:rPr lang="ar-SA" sz="1400" b="1" dirty="0" smtClean="0">
                <a:solidFill>
                  <a:srgbClr val="FF0000"/>
                </a:solidFill>
                <a:ea typeface="+mn-ea"/>
                <a:cs typeface="B Mitra" pitchFamily="2" charset="-78"/>
              </a:rPr>
              <a:t>نقطه ضعف </a:t>
            </a:r>
            <a:r>
              <a:rPr lang="ar-SA" sz="1400" b="1" dirty="0" smtClean="0">
                <a:ea typeface="+mn-ea"/>
                <a:cs typeface="B Mitra" pitchFamily="2" charset="-78"/>
              </a:rPr>
              <a:t>بزرگی برای اینگونه سیستم ها باشد ، یک هکر یا مهاجم نیز به همان سادگی که شما می توانید به نرم افزار خود متصل شوید می تواند به سیستم شما متصل شود ، در ساختار های قدیمی همین وجود</a:t>
            </a:r>
            <a:r>
              <a:rPr lang="en-US" sz="1400" b="1" dirty="0" smtClean="0">
                <a:ea typeface="+mn-ea"/>
                <a:cs typeface="B Mitra" pitchFamily="2" charset="-78"/>
              </a:rPr>
              <a:t> Agent </a:t>
            </a:r>
            <a:r>
              <a:rPr lang="ar-SA" sz="1400" b="1" dirty="0" smtClean="0">
                <a:ea typeface="+mn-ea"/>
                <a:cs typeface="B Mitra" pitchFamily="2" charset="-78"/>
              </a:rPr>
              <a:t>تا حدودی کار را برای هکرها سخت تر می کرد . یکی از مواردی که تحت وب بودن نرم افزارها خطر آفرین است این است که شما هر اندازه شبکه خود را امن کنید در نهایت به دلیل استفاده از نرم افزارهای تحت وب منتشر شده به بیرون از سازمان ، می توان به شبکه شما دسترسی و نفوذ کرد ، به شکل زیر دقت کنید .</a:t>
            </a:r>
            <a:endParaRPr lang="fa-IR" sz="1400" b="1" dirty="0">
              <a:ea typeface="+mn-ea"/>
              <a:cs typeface="B Mitra" pitchFamily="2" charset="-78"/>
            </a:endParaRPr>
          </a:p>
        </p:txBody>
      </p:sp>
      <p:sp>
        <p:nvSpPr>
          <p:cNvPr id="3994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600"/>
              </a:spcBef>
              <a:buClr>
                <a:schemeClr val="accent1"/>
              </a:buClr>
              <a:buSzPct val="80000"/>
              <a:buFont typeface="Wingdings 2" panose="05020102010507070707" pitchFamily="18" charset="2"/>
              <a:buChar char=""/>
              <a:defRPr sz="3200">
                <a:solidFill>
                  <a:schemeClr val="tx1"/>
                </a:solidFill>
                <a:latin typeface="Gill Sans MT" pitchFamily="34" charset="0"/>
                <a:ea typeface="Majalla UI"/>
                <a:cs typeface="Majalla UI"/>
              </a:defRPr>
            </a:lvl1pPr>
            <a:lvl2pPr marL="742950" indent="-285750" algn="r" rtl="1">
              <a:spcBef>
                <a:spcPts val="550"/>
              </a:spcBef>
              <a:buClr>
                <a:schemeClr val="accent1"/>
              </a:buClr>
              <a:buFont typeface="Verdana" panose="020B0604030504040204" pitchFamily="34" charset="0"/>
              <a:buChar char="◦"/>
              <a:defRPr sz="2800">
                <a:solidFill>
                  <a:schemeClr val="tx1"/>
                </a:solidFill>
                <a:latin typeface="Gill Sans MT" pitchFamily="34" charset="0"/>
                <a:ea typeface="Majalla UI"/>
                <a:cs typeface="Majalla UI"/>
              </a:defRPr>
            </a:lvl2pPr>
            <a:lvl3pPr marL="1143000" indent="-228600" algn="r" rtl="1">
              <a:spcBef>
                <a:spcPct val="20000"/>
              </a:spcBef>
              <a:buClr>
                <a:schemeClr val="accent2"/>
              </a:buClr>
              <a:buFont typeface="Wingdings 2" panose="05020102010507070707" pitchFamily="18" charset="2"/>
              <a:buChar char=""/>
              <a:defRPr sz="2400">
                <a:solidFill>
                  <a:schemeClr val="tx1"/>
                </a:solidFill>
                <a:latin typeface="Gill Sans MT" pitchFamily="34" charset="0"/>
                <a:ea typeface="Majalla UI"/>
                <a:cs typeface="Majalla UI"/>
              </a:defRPr>
            </a:lvl3pPr>
            <a:lvl4pPr marL="1600200" indent="-228600" algn="r" rtl="1">
              <a:spcBef>
                <a:spcPct val="20000"/>
              </a:spcBef>
              <a:buClr>
                <a:srgbClr val="C32D2E"/>
              </a:buClr>
              <a:buFont typeface="Wingdings 2" panose="05020102010507070707" pitchFamily="18" charset="2"/>
              <a:buChar char=""/>
              <a:defRPr sz="2000">
                <a:solidFill>
                  <a:schemeClr val="tx1"/>
                </a:solidFill>
                <a:latin typeface="Gill Sans MT" pitchFamily="34" charset="0"/>
                <a:ea typeface="Majalla UI"/>
                <a:cs typeface="Majalla UI"/>
              </a:defRPr>
            </a:lvl4pPr>
            <a:lvl5pPr marL="2057400" indent="-228600" algn="r" rtl="1">
              <a:spcBef>
                <a:spcPct val="20000"/>
              </a:spcBef>
              <a:buClr>
                <a:srgbClr val="84AA33"/>
              </a:buClr>
              <a:buFont typeface="Wingdings 2" panose="05020102010507070707" pitchFamily="18" charset="2"/>
              <a:buChar char=""/>
              <a:defRPr sz="2000">
                <a:solidFill>
                  <a:schemeClr val="tx1"/>
                </a:solidFill>
                <a:latin typeface="Gill Sans MT" pitchFamily="34" charset="0"/>
                <a:ea typeface="Majalla UI"/>
                <a:cs typeface="Majalla UI"/>
              </a:defRPr>
            </a:lvl5pPr>
            <a:lvl6pPr marL="2514600" indent="-228600" algn="r" rtl="1"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itchFamily="34" charset="0"/>
                <a:ea typeface="Majalla UI"/>
                <a:cs typeface="Majalla UI"/>
              </a:defRPr>
            </a:lvl6pPr>
            <a:lvl7pPr marL="2971800" indent="-228600" algn="r" rtl="1"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itchFamily="34" charset="0"/>
                <a:ea typeface="Majalla UI"/>
                <a:cs typeface="Majalla UI"/>
              </a:defRPr>
            </a:lvl7pPr>
            <a:lvl8pPr marL="3429000" indent="-228600" algn="r" rtl="1"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itchFamily="34" charset="0"/>
                <a:ea typeface="Majalla UI"/>
                <a:cs typeface="Majalla UI"/>
              </a:defRPr>
            </a:lvl8pPr>
            <a:lvl9pPr marL="3886200" indent="-228600" algn="r" rtl="1"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itchFamily="34" charset="0"/>
                <a:ea typeface="Majalla UI"/>
                <a:cs typeface="Majalla UI"/>
              </a:defRPr>
            </a:lvl9pPr>
          </a:lstStyle>
          <a:p>
            <a:pPr algn="ctr">
              <a:spcBef>
                <a:spcPct val="0"/>
              </a:spcBef>
              <a:buClrTx/>
              <a:buSzTx/>
              <a:buFontTx/>
              <a:buNone/>
            </a:pPr>
            <a:fld id="{0418237B-3B48-425E-9C2D-A23285883D72}" type="slidenum">
              <a:rPr lang="fa-IR" altLang="en-US" sz="1200">
                <a:solidFill>
                  <a:srgbClr val="B5A788"/>
                </a:solidFill>
                <a:latin typeface="Arial" panose="020B0604020202020204" pitchFamily="34" charset="0"/>
                <a:cs typeface="Arial" panose="020B0604020202020204" pitchFamily="34" charset="0"/>
              </a:rPr>
              <a:pPr algn="ctr">
                <a:spcBef>
                  <a:spcPct val="0"/>
                </a:spcBef>
                <a:buClrTx/>
                <a:buSzTx/>
                <a:buFontTx/>
                <a:buNone/>
              </a:pPr>
              <a:t>2</a:t>
            </a:fld>
            <a:endParaRPr lang="fa-IR" altLang="en-US" sz="1200">
              <a:solidFill>
                <a:srgbClr val="B5A788"/>
              </a:solidFill>
              <a:latin typeface="Arial" panose="020B0604020202020204" pitchFamily="34" charset="0"/>
              <a:cs typeface="Arial" panose="020B0604020202020204" pitchFamily="34" charset="0"/>
            </a:endParaRPr>
          </a:p>
        </p:txBody>
      </p:sp>
    </p:spTree>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63" y="274638"/>
            <a:ext cx="7862887" cy="1143000"/>
          </a:xfrm>
        </p:spPr>
        <p:txBody>
          <a:bodyPr>
            <a:normAutofit fontScale="90000"/>
          </a:bodyPr>
          <a:lstStyle/>
          <a:p>
            <a:pPr algn="ctr" eaLnBrk="1" fontAlgn="auto" hangingPunct="1">
              <a:spcAft>
                <a:spcPts val="0"/>
              </a:spcAft>
              <a:defRPr/>
            </a:pPr>
            <a:r>
              <a:rPr lang="en-US" dirty="0" smtClean="0">
                <a:solidFill>
                  <a:schemeClr val="tx2">
                    <a:satMod val="130000"/>
                  </a:schemeClr>
                </a:solidFill>
                <a:ea typeface="+mj-ea"/>
              </a:rPr>
              <a:t>Web Application Attacks </a:t>
            </a:r>
            <a:r>
              <a:rPr lang="fa-IR" dirty="0" smtClean="0">
                <a:solidFill>
                  <a:schemeClr val="tx2">
                    <a:satMod val="130000"/>
                  </a:schemeClr>
                </a:solidFill>
                <a:ea typeface="+mj-ea"/>
              </a:rPr>
              <a:t> </a:t>
            </a:r>
            <a:r>
              <a:rPr lang="en-US" dirty="0" smtClean="0">
                <a:solidFill>
                  <a:schemeClr val="tx2">
                    <a:satMod val="130000"/>
                  </a:schemeClr>
                </a:solidFill>
                <a:ea typeface="+mj-ea"/>
              </a:rPr>
              <a:t>&amp;</a:t>
            </a:r>
            <a:r>
              <a:rPr lang="fa-IR" dirty="0" smtClean="0">
                <a:solidFill>
                  <a:schemeClr val="tx2">
                    <a:satMod val="130000"/>
                  </a:schemeClr>
                </a:solidFill>
                <a:ea typeface="+mj-ea"/>
              </a:rPr>
              <a:t> </a:t>
            </a:r>
            <a:r>
              <a:rPr lang="en-US" dirty="0" smtClean="0">
                <a:solidFill>
                  <a:schemeClr val="tx2">
                    <a:satMod val="130000"/>
                  </a:schemeClr>
                </a:solidFill>
                <a:ea typeface="+mj-ea"/>
              </a:rPr>
              <a:t>Zero Day</a:t>
            </a:r>
            <a:endParaRPr lang="fa-IR" dirty="0">
              <a:solidFill>
                <a:schemeClr val="tx2">
                  <a:satMod val="130000"/>
                </a:schemeClr>
              </a:solidFill>
              <a:ea typeface="+mj-ea"/>
            </a:endParaRPr>
          </a:p>
        </p:txBody>
      </p:sp>
      <p:sp>
        <p:nvSpPr>
          <p:cNvPr id="3" name="Content Placeholder 2"/>
          <p:cNvSpPr>
            <a:spLocks noGrp="1"/>
          </p:cNvSpPr>
          <p:nvPr>
            <p:ph idx="1"/>
          </p:nvPr>
        </p:nvSpPr>
        <p:spPr>
          <a:xfrm>
            <a:off x="1214438" y="1357313"/>
            <a:ext cx="7720012" cy="5000625"/>
          </a:xfrm>
        </p:spPr>
        <p:txBody>
          <a:bodyPr>
            <a:normAutofit fontScale="85000" lnSpcReduction="20000"/>
          </a:bodyPr>
          <a:lstStyle/>
          <a:p>
            <a:pPr marL="365760" indent="-283464" algn="just" eaLnBrk="1" fontAlgn="auto" hangingPunct="1">
              <a:spcAft>
                <a:spcPts val="0"/>
              </a:spcAft>
              <a:buFont typeface="Wingdings 2"/>
              <a:buChar char=""/>
              <a:defRPr/>
            </a:pPr>
            <a:r>
              <a:rPr lang="ar-SA" dirty="0" smtClean="0">
                <a:ea typeface="+mn-ea"/>
                <a:cs typeface="B Mitra" pitchFamily="2" charset="-78"/>
              </a:rPr>
              <a:t>حملات نوع خاصی وجود دارند که به</a:t>
            </a:r>
            <a:r>
              <a:rPr lang="en-US" dirty="0" smtClean="0">
                <a:ea typeface="+mn-ea"/>
                <a:cs typeface="B Mitra" pitchFamily="2" charset="-78"/>
              </a:rPr>
              <a:t> </a:t>
            </a:r>
            <a:r>
              <a:rPr lang="en-US" dirty="0" smtClean="0">
                <a:solidFill>
                  <a:srgbClr val="FF0000"/>
                </a:solidFill>
                <a:ea typeface="+mn-ea"/>
                <a:cs typeface="B Mitra" pitchFamily="2" charset="-78"/>
              </a:rPr>
              <a:t>Web Application Attacks </a:t>
            </a:r>
            <a:r>
              <a:rPr lang="fa-IR" dirty="0" smtClean="0">
                <a:solidFill>
                  <a:srgbClr val="FF0000"/>
                </a:solidFill>
                <a:ea typeface="+mn-ea"/>
                <a:cs typeface="B Mitra" pitchFamily="2" charset="-78"/>
              </a:rPr>
              <a:t> </a:t>
            </a:r>
            <a:r>
              <a:rPr lang="ar-SA" dirty="0" smtClean="0">
                <a:ea typeface="+mn-ea"/>
                <a:cs typeface="B Mitra" pitchFamily="2" charset="-78"/>
              </a:rPr>
              <a:t>یا حملات به نرم افزارهای کاربردی مشهور هستند ، اینگونه حملات با توجه به گسترش روز افزون وب سایت ها و نرم افزارهای تحت وب بصورت فزاینده ای در حال زیاد شدن هستند</a:t>
            </a:r>
            <a:r>
              <a:rPr lang="fa-IR" dirty="0" smtClean="0">
                <a:ea typeface="+mn-ea"/>
                <a:cs typeface="B Mitra" pitchFamily="2" charset="-78"/>
              </a:rPr>
              <a:t>.</a:t>
            </a:r>
            <a:endParaRPr lang="en-US" dirty="0" smtClean="0">
              <a:ea typeface="+mn-ea"/>
              <a:cs typeface="B Mitra" pitchFamily="2" charset="-78"/>
            </a:endParaRPr>
          </a:p>
          <a:p>
            <a:pPr marL="365760" indent="-283464" algn="just" eaLnBrk="1" fontAlgn="auto" hangingPunct="1">
              <a:spcAft>
                <a:spcPts val="0"/>
              </a:spcAft>
              <a:buFont typeface="Wingdings 2" panose="05020102010507070707" pitchFamily="18" charset="2"/>
              <a:buNone/>
              <a:defRPr/>
            </a:pPr>
            <a:endParaRPr lang="fa-IR" dirty="0" smtClean="0">
              <a:ea typeface="+mn-ea"/>
              <a:cs typeface="B Mitra" pitchFamily="2" charset="-78"/>
            </a:endParaRPr>
          </a:p>
          <a:p>
            <a:pPr marL="365760" indent="-283464" algn="just" eaLnBrk="1" fontAlgn="auto" hangingPunct="1">
              <a:spcAft>
                <a:spcPts val="0"/>
              </a:spcAft>
              <a:buFont typeface="Wingdings 2"/>
              <a:buChar char=""/>
              <a:defRPr/>
            </a:pPr>
            <a:r>
              <a:rPr lang="ar-SA" dirty="0" smtClean="0">
                <a:ea typeface="+mn-ea"/>
                <a:cs typeface="B Mitra" pitchFamily="2" charset="-78"/>
              </a:rPr>
              <a:t>در بهترین شرایط ممکن اگر کسی بخواهد جلوی اینگونه حملات را بگیرد مدت زمانی طول می کشد که در همین زمان می توان از نقاط ضعف بوجود آمده استفاده کرده و به هدف حمله کرد . به نقاط ضعفی که هنوز شناسایی نشده اند و بروز رسانی امنیتی برای آنها ارائه نشده است در اصطلاح</a:t>
            </a:r>
            <a:r>
              <a:rPr lang="en-US" dirty="0" smtClean="0">
                <a:ea typeface="+mn-ea"/>
                <a:cs typeface="B Mitra" pitchFamily="2" charset="-78"/>
              </a:rPr>
              <a:t> </a:t>
            </a:r>
            <a:r>
              <a:rPr lang="en-US" dirty="0" smtClean="0">
                <a:solidFill>
                  <a:srgbClr val="FF0000"/>
                </a:solidFill>
                <a:ea typeface="+mn-ea"/>
                <a:cs typeface="B Mitra" pitchFamily="2" charset="-78"/>
              </a:rPr>
              <a:t>Zero Day  </a:t>
            </a:r>
            <a:r>
              <a:rPr lang="ar-SA" dirty="0" smtClean="0">
                <a:ea typeface="+mn-ea"/>
                <a:cs typeface="B Mitra" pitchFamily="2" charset="-78"/>
              </a:rPr>
              <a:t>گفته</a:t>
            </a:r>
            <a:r>
              <a:rPr lang="fa-IR" dirty="0" smtClean="0">
                <a:ea typeface="+mn-ea"/>
                <a:cs typeface="B Mitra" pitchFamily="2" charset="-78"/>
              </a:rPr>
              <a:t> </a:t>
            </a:r>
            <a:r>
              <a:rPr lang="ar-SA" dirty="0" smtClean="0">
                <a:ea typeface="+mn-ea"/>
                <a:cs typeface="B Mitra" pitchFamily="2" charset="-78"/>
              </a:rPr>
              <a:t>می شود</a:t>
            </a:r>
            <a:r>
              <a:rPr lang="fa-IR" dirty="0" smtClean="0">
                <a:ea typeface="+mn-ea"/>
                <a:cs typeface="B Mitra" pitchFamily="2" charset="-78"/>
              </a:rPr>
              <a:t>.</a:t>
            </a:r>
          </a:p>
          <a:p>
            <a:pPr marL="365760" indent="-283464" algn="just" eaLnBrk="1" fontAlgn="auto" hangingPunct="1">
              <a:spcAft>
                <a:spcPts val="0"/>
              </a:spcAft>
              <a:buFont typeface="Wingdings 2" panose="05020102010507070707" pitchFamily="18" charset="2"/>
              <a:buNone/>
              <a:defRPr/>
            </a:pPr>
            <a:endParaRPr lang="fa-IR" dirty="0" smtClean="0">
              <a:ea typeface="+mn-ea"/>
              <a:cs typeface="B Mitra" pitchFamily="2" charset="-78"/>
            </a:endParaRPr>
          </a:p>
          <a:p>
            <a:pPr marL="365760" indent="-283464" algn="just" eaLnBrk="1" fontAlgn="auto" hangingPunct="1">
              <a:spcAft>
                <a:spcPts val="0"/>
              </a:spcAft>
              <a:buFont typeface="Wingdings 2"/>
              <a:buChar char=""/>
              <a:defRPr/>
            </a:pPr>
            <a:r>
              <a:rPr lang="fa-IR" dirty="0" smtClean="0">
                <a:ea typeface="+mn-ea"/>
                <a:cs typeface="B Mitra" pitchFamily="2" charset="-78"/>
              </a:rPr>
              <a:t> </a:t>
            </a:r>
            <a:r>
              <a:rPr lang="ar-SA" dirty="0" smtClean="0">
                <a:ea typeface="+mn-ea"/>
                <a:cs typeface="B Mitra" pitchFamily="2" charset="-78"/>
              </a:rPr>
              <a:t>در</a:t>
            </a:r>
            <a:r>
              <a:rPr lang="en-US" dirty="0" smtClean="0">
                <a:ea typeface="+mn-ea"/>
                <a:cs typeface="B Mitra" pitchFamily="2" charset="-78"/>
              </a:rPr>
              <a:t> zero-day </a:t>
            </a:r>
            <a:r>
              <a:rPr lang="ar-SA" dirty="0" smtClean="0">
                <a:ea typeface="+mn-ea"/>
                <a:cs typeface="B Mitra" pitchFamily="2" charset="-78"/>
              </a:rPr>
              <a:t>مدافع زمانی برای آماده شدن برای دفاع در مقابل حمله ندارد.</a:t>
            </a:r>
            <a:endParaRPr lang="fa-IR" dirty="0">
              <a:ea typeface="+mn-ea"/>
              <a:cs typeface="B Mitra" pitchFamily="2" charset="-78"/>
            </a:endParaRPr>
          </a:p>
        </p:txBody>
      </p:sp>
      <p:sp>
        <p:nvSpPr>
          <p:cNvPr id="4096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600"/>
              </a:spcBef>
              <a:buClr>
                <a:schemeClr val="accent1"/>
              </a:buClr>
              <a:buSzPct val="80000"/>
              <a:buFont typeface="Wingdings 2" panose="05020102010507070707" pitchFamily="18" charset="2"/>
              <a:buChar char=""/>
              <a:defRPr sz="3200">
                <a:solidFill>
                  <a:schemeClr val="tx1"/>
                </a:solidFill>
                <a:latin typeface="Gill Sans MT" pitchFamily="34" charset="0"/>
                <a:ea typeface="Majalla UI"/>
                <a:cs typeface="Majalla UI"/>
              </a:defRPr>
            </a:lvl1pPr>
            <a:lvl2pPr marL="742950" indent="-285750" algn="r" rtl="1">
              <a:spcBef>
                <a:spcPts val="550"/>
              </a:spcBef>
              <a:buClr>
                <a:schemeClr val="accent1"/>
              </a:buClr>
              <a:buFont typeface="Verdana" panose="020B0604030504040204" pitchFamily="34" charset="0"/>
              <a:buChar char="◦"/>
              <a:defRPr sz="2800">
                <a:solidFill>
                  <a:schemeClr val="tx1"/>
                </a:solidFill>
                <a:latin typeface="Gill Sans MT" pitchFamily="34" charset="0"/>
                <a:ea typeface="Majalla UI"/>
                <a:cs typeface="Majalla UI"/>
              </a:defRPr>
            </a:lvl2pPr>
            <a:lvl3pPr marL="1143000" indent="-228600" algn="r" rtl="1">
              <a:spcBef>
                <a:spcPct val="20000"/>
              </a:spcBef>
              <a:buClr>
                <a:schemeClr val="accent2"/>
              </a:buClr>
              <a:buFont typeface="Wingdings 2" panose="05020102010507070707" pitchFamily="18" charset="2"/>
              <a:buChar char=""/>
              <a:defRPr sz="2400">
                <a:solidFill>
                  <a:schemeClr val="tx1"/>
                </a:solidFill>
                <a:latin typeface="Gill Sans MT" pitchFamily="34" charset="0"/>
                <a:ea typeface="Majalla UI"/>
                <a:cs typeface="Majalla UI"/>
              </a:defRPr>
            </a:lvl3pPr>
            <a:lvl4pPr marL="1600200" indent="-228600" algn="r" rtl="1">
              <a:spcBef>
                <a:spcPct val="20000"/>
              </a:spcBef>
              <a:buClr>
                <a:srgbClr val="C32D2E"/>
              </a:buClr>
              <a:buFont typeface="Wingdings 2" panose="05020102010507070707" pitchFamily="18" charset="2"/>
              <a:buChar char=""/>
              <a:defRPr sz="2000">
                <a:solidFill>
                  <a:schemeClr val="tx1"/>
                </a:solidFill>
                <a:latin typeface="Gill Sans MT" pitchFamily="34" charset="0"/>
                <a:ea typeface="Majalla UI"/>
                <a:cs typeface="Majalla UI"/>
              </a:defRPr>
            </a:lvl4pPr>
            <a:lvl5pPr marL="2057400" indent="-228600" algn="r" rtl="1">
              <a:spcBef>
                <a:spcPct val="20000"/>
              </a:spcBef>
              <a:buClr>
                <a:srgbClr val="84AA33"/>
              </a:buClr>
              <a:buFont typeface="Wingdings 2" panose="05020102010507070707" pitchFamily="18" charset="2"/>
              <a:buChar char=""/>
              <a:defRPr sz="2000">
                <a:solidFill>
                  <a:schemeClr val="tx1"/>
                </a:solidFill>
                <a:latin typeface="Gill Sans MT" pitchFamily="34" charset="0"/>
                <a:ea typeface="Majalla UI"/>
                <a:cs typeface="Majalla UI"/>
              </a:defRPr>
            </a:lvl5pPr>
            <a:lvl6pPr marL="2514600" indent="-228600" algn="r" rtl="1"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itchFamily="34" charset="0"/>
                <a:ea typeface="Majalla UI"/>
                <a:cs typeface="Majalla UI"/>
              </a:defRPr>
            </a:lvl6pPr>
            <a:lvl7pPr marL="2971800" indent="-228600" algn="r" rtl="1"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itchFamily="34" charset="0"/>
                <a:ea typeface="Majalla UI"/>
                <a:cs typeface="Majalla UI"/>
              </a:defRPr>
            </a:lvl7pPr>
            <a:lvl8pPr marL="3429000" indent="-228600" algn="r" rtl="1"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itchFamily="34" charset="0"/>
                <a:ea typeface="Majalla UI"/>
                <a:cs typeface="Majalla UI"/>
              </a:defRPr>
            </a:lvl8pPr>
            <a:lvl9pPr marL="3886200" indent="-228600" algn="r" rtl="1"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itchFamily="34" charset="0"/>
                <a:ea typeface="Majalla UI"/>
                <a:cs typeface="Majalla UI"/>
              </a:defRPr>
            </a:lvl9pPr>
          </a:lstStyle>
          <a:p>
            <a:pPr algn="ctr">
              <a:spcBef>
                <a:spcPct val="0"/>
              </a:spcBef>
              <a:buClrTx/>
              <a:buSzTx/>
              <a:buFontTx/>
              <a:buNone/>
            </a:pPr>
            <a:fld id="{2C6E4D1A-7083-4492-99F8-F72151FCA0FD}" type="slidenum">
              <a:rPr lang="fa-IR" altLang="en-US" sz="1200">
                <a:solidFill>
                  <a:srgbClr val="B5A788"/>
                </a:solidFill>
                <a:latin typeface="Arial" panose="020B0604020202020204" pitchFamily="34" charset="0"/>
                <a:cs typeface="Arial" panose="020B0604020202020204" pitchFamily="34" charset="0"/>
              </a:rPr>
              <a:pPr algn="ctr">
                <a:spcBef>
                  <a:spcPct val="0"/>
                </a:spcBef>
                <a:buClrTx/>
                <a:buSzTx/>
                <a:buFontTx/>
                <a:buNone/>
              </a:pPr>
              <a:t>3</a:t>
            </a:fld>
            <a:endParaRPr lang="fa-IR" altLang="en-US" sz="1200">
              <a:solidFill>
                <a:srgbClr val="B5A788"/>
              </a:solidFill>
              <a:latin typeface="Arial" panose="020B0604020202020204" pitchFamily="34" charset="0"/>
              <a:cs typeface="Arial" panose="020B0604020202020204" pitchFamily="34" charset="0"/>
            </a:endParaRPr>
          </a:p>
        </p:txBody>
      </p:sp>
    </p:spTree>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4438" y="142875"/>
            <a:ext cx="7720012" cy="1143000"/>
          </a:xfrm>
        </p:spPr>
        <p:txBody>
          <a:bodyPr>
            <a:normAutofit fontScale="90000"/>
          </a:bodyPr>
          <a:lstStyle/>
          <a:p>
            <a:pPr algn="ctr" eaLnBrk="1" fontAlgn="auto" hangingPunct="1">
              <a:spcAft>
                <a:spcPts val="0"/>
              </a:spcAft>
              <a:defRPr/>
            </a:pPr>
            <a:r>
              <a:rPr lang="ar-SA" b="1" dirty="0" smtClean="0">
                <a:solidFill>
                  <a:schemeClr val="tx2">
                    <a:satMod val="130000"/>
                  </a:schemeClr>
                </a:solidFill>
                <a:ea typeface="+mj-ea"/>
                <a:cs typeface="B Mitra" pitchFamily="2" charset="-78"/>
              </a:rPr>
              <a:t>معروف ترین حملات</a:t>
            </a:r>
            <a:r>
              <a:rPr lang="fa-IR" b="1" dirty="0" smtClean="0">
                <a:solidFill>
                  <a:schemeClr val="tx2">
                    <a:satMod val="130000"/>
                  </a:schemeClr>
                </a:solidFill>
                <a:ea typeface="+mj-ea"/>
                <a:cs typeface="B Mitra" pitchFamily="2" charset="-78"/>
              </a:rPr>
              <a:t> </a:t>
            </a:r>
            <a:r>
              <a:rPr lang="en-US" b="1" dirty="0" smtClean="0">
                <a:solidFill>
                  <a:schemeClr val="tx2">
                    <a:satMod val="130000"/>
                  </a:schemeClr>
                </a:solidFill>
                <a:ea typeface="+mj-ea"/>
                <a:cs typeface="B Mitra" pitchFamily="2" charset="-78"/>
              </a:rPr>
              <a:t> </a:t>
            </a:r>
            <a:r>
              <a:rPr lang="en-US" b="1" dirty="0" smtClean="0">
                <a:solidFill>
                  <a:srgbClr val="FF0000"/>
                </a:solidFill>
                <a:ea typeface="+mj-ea"/>
                <a:cs typeface="B Mitra" pitchFamily="2" charset="-78"/>
              </a:rPr>
              <a:t>W</a:t>
            </a:r>
            <a:r>
              <a:rPr lang="en-US" b="1" dirty="0" smtClean="0">
                <a:solidFill>
                  <a:schemeClr val="tx2">
                    <a:satMod val="130000"/>
                  </a:schemeClr>
                </a:solidFill>
                <a:ea typeface="+mj-ea"/>
                <a:cs typeface="B Mitra" pitchFamily="2" charset="-78"/>
              </a:rPr>
              <a:t>eb </a:t>
            </a:r>
            <a:r>
              <a:rPr lang="en-US" b="1" dirty="0" smtClean="0">
                <a:solidFill>
                  <a:srgbClr val="FF0000"/>
                </a:solidFill>
                <a:ea typeface="+mj-ea"/>
                <a:cs typeface="B Mitra" pitchFamily="2" charset="-78"/>
              </a:rPr>
              <a:t>A</a:t>
            </a:r>
            <a:r>
              <a:rPr lang="en-US" b="1" dirty="0" smtClean="0">
                <a:solidFill>
                  <a:schemeClr val="tx2">
                    <a:satMod val="130000"/>
                  </a:schemeClr>
                </a:solidFill>
                <a:ea typeface="+mj-ea"/>
                <a:cs typeface="B Mitra" pitchFamily="2" charset="-78"/>
              </a:rPr>
              <a:t>pplication</a:t>
            </a:r>
            <a:endParaRPr lang="fa-IR" b="1" dirty="0">
              <a:solidFill>
                <a:schemeClr val="tx2">
                  <a:satMod val="130000"/>
                </a:schemeClr>
              </a:solidFill>
              <a:ea typeface="+mj-ea"/>
              <a:cs typeface="B Mitra" pitchFamily="2" charset="-78"/>
            </a:endParaRPr>
          </a:p>
        </p:txBody>
      </p:sp>
      <p:sp>
        <p:nvSpPr>
          <p:cNvPr id="41987" name="Content Placeholder 2"/>
          <p:cNvSpPr>
            <a:spLocks noGrp="1"/>
          </p:cNvSpPr>
          <p:nvPr>
            <p:ph idx="1"/>
          </p:nvPr>
        </p:nvSpPr>
        <p:spPr>
          <a:xfrm>
            <a:off x="1214438" y="1428750"/>
            <a:ext cx="7720012" cy="4800600"/>
          </a:xfrm>
        </p:spPr>
        <p:txBody>
          <a:bodyPr/>
          <a:lstStyle/>
          <a:p>
            <a:pPr marL="1111250" indent="-1028700" algn="l" rtl="0" eaLnBrk="1" hangingPunct="1">
              <a:buFont typeface="Gill Sans MT" pitchFamily="34" charset="0"/>
              <a:buAutoNum type="romanUcPeriod"/>
            </a:pPr>
            <a:r>
              <a:rPr lang="en-US" altLang="en-US" sz="4800" smtClean="0">
                <a:solidFill>
                  <a:srgbClr val="FF0000"/>
                </a:solidFill>
                <a:cs typeface="B Mitra" panose="00000400000000000000" pitchFamily="2" charset="-78"/>
              </a:rPr>
              <a:t>C</a:t>
            </a:r>
            <a:r>
              <a:rPr lang="en-US" altLang="en-US" sz="4800" smtClean="0">
                <a:cs typeface="B Mitra" panose="00000400000000000000" pitchFamily="2" charset="-78"/>
              </a:rPr>
              <a:t>ross </a:t>
            </a:r>
            <a:r>
              <a:rPr lang="en-US" altLang="en-US" sz="4800" smtClean="0">
                <a:solidFill>
                  <a:srgbClr val="FF0000"/>
                </a:solidFill>
                <a:cs typeface="B Mitra" panose="00000400000000000000" pitchFamily="2" charset="-78"/>
              </a:rPr>
              <a:t>S</a:t>
            </a:r>
            <a:r>
              <a:rPr lang="en-US" altLang="en-US" sz="4800" smtClean="0">
                <a:cs typeface="B Mitra" panose="00000400000000000000" pitchFamily="2" charset="-78"/>
              </a:rPr>
              <a:t>ite </a:t>
            </a:r>
            <a:r>
              <a:rPr lang="en-US" altLang="en-US" sz="4800" smtClean="0">
                <a:solidFill>
                  <a:srgbClr val="FF0000"/>
                </a:solidFill>
                <a:cs typeface="B Mitra" panose="00000400000000000000" pitchFamily="2" charset="-78"/>
              </a:rPr>
              <a:t>S</a:t>
            </a:r>
            <a:r>
              <a:rPr lang="en-US" altLang="en-US" sz="4800" smtClean="0">
                <a:cs typeface="B Mitra" panose="00000400000000000000" pitchFamily="2" charset="-78"/>
              </a:rPr>
              <a:t>cripting </a:t>
            </a:r>
            <a:r>
              <a:rPr lang="en-US" altLang="en-US" sz="3600" b="1" smtClean="0">
                <a:cs typeface="B Mitra" panose="00000400000000000000" pitchFamily="2" charset="-78"/>
              </a:rPr>
              <a:t>(XSS)</a:t>
            </a:r>
            <a:endParaRPr lang="en-US" altLang="en-US" sz="5400" b="1" smtClean="0">
              <a:cs typeface="B Mitra" panose="00000400000000000000" pitchFamily="2" charset="-78"/>
            </a:endParaRPr>
          </a:p>
          <a:p>
            <a:pPr marL="1111250" indent="-1028700" algn="l" rtl="0" eaLnBrk="1" hangingPunct="1">
              <a:buFont typeface="Gill Sans MT" pitchFamily="34" charset="0"/>
              <a:buAutoNum type="romanUcPeriod"/>
            </a:pPr>
            <a:r>
              <a:rPr lang="en-US" altLang="en-US" sz="5400" smtClean="0">
                <a:solidFill>
                  <a:srgbClr val="FF0000"/>
                </a:solidFill>
                <a:cs typeface="B Mitra" panose="00000400000000000000" pitchFamily="2" charset="-78"/>
              </a:rPr>
              <a:t>SQL</a:t>
            </a:r>
            <a:r>
              <a:rPr lang="en-US" altLang="en-US" sz="5400" smtClean="0">
                <a:cs typeface="B Mitra" panose="00000400000000000000" pitchFamily="2" charset="-78"/>
              </a:rPr>
              <a:t> </a:t>
            </a:r>
            <a:r>
              <a:rPr lang="en-US" altLang="en-US" sz="5400" smtClean="0">
                <a:solidFill>
                  <a:srgbClr val="FF0000"/>
                </a:solidFill>
                <a:cs typeface="B Mitra" panose="00000400000000000000" pitchFamily="2" charset="-78"/>
              </a:rPr>
              <a:t>I</a:t>
            </a:r>
            <a:r>
              <a:rPr lang="en-US" altLang="en-US" sz="5400" smtClean="0">
                <a:cs typeface="B Mitra" panose="00000400000000000000" pitchFamily="2" charset="-78"/>
              </a:rPr>
              <a:t>njection </a:t>
            </a:r>
          </a:p>
          <a:p>
            <a:pPr marL="1111250" indent="-1028700" algn="l" rtl="0" eaLnBrk="1" hangingPunct="1">
              <a:buFont typeface="Gill Sans MT" pitchFamily="34" charset="0"/>
              <a:buAutoNum type="romanUcPeriod"/>
            </a:pPr>
            <a:r>
              <a:rPr lang="en-US" altLang="en-US" sz="5400" smtClean="0">
                <a:solidFill>
                  <a:srgbClr val="FF0000"/>
                </a:solidFill>
                <a:cs typeface="B Mitra" panose="00000400000000000000" pitchFamily="2" charset="-78"/>
              </a:rPr>
              <a:t>XML</a:t>
            </a:r>
            <a:r>
              <a:rPr lang="en-US" altLang="en-US" sz="5400" smtClean="0">
                <a:cs typeface="B Mitra" panose="00000400000000000000" pitchFamily="2" charset="-78"/>
              </a:rPr>
              <a:t> </a:t>
            </a:r>
            <a:r>
              <a:rPr lang="en-US" altLang="en-US" sz="5400" smtClean="0">
                <a:solidFill>
                  <a:srgbClr val="FF0000"/>
                </a:solidFill>
                <a:cs typeface="B Mitra" panose="00000400000000000000" pitchFamily="2" charset="-78"/>
              </a:rPr>
              <a:t>I</a:t>
            </a:r>
            <a:r>
              <a:rPr lang="en-US" altLang="en-US" sz="5400" smtClean="0">
                <a:cs typeface="B Mitra" panose="00000400000000000000" pitchFamily="2" charset="-78"/>
              </a:rPr>
              <a:t>njection </a:t>
            </a:r>
          </a:p>
          <a:p>
            <a:pPr marL="1111250" indent="-1028700" algn="l" rtl="0" eaLnBrk="1" hangingPunct="1">
              <a:buFont typeface="Gill Sans MT" pitchFamily="34" charset="0"/>
              <a:buAutoNum type="romanUcPeriod"/>
            </a:pPr>
            <a:r>
              <a:rPr lang="en-US" altLang="en-US" sz="5400" smtClean="0">
                <a:solidFill>
                  <a:srgbClr val="FF0000"/>
                </a:solidFill>
                <a:cs typeface="B Mitra" panose="00000400000000000000" pitchFamily="2" charset="-78"/>
              </a:rPr>
              <a:t>Command</a:t>
            </a:r>
            <a:r>
              <a:rPr lang="en-US" altLang="en-US" sz="5400" smtClean="0">
                <a:cs typeface="B Mitra" panose="00000400000000000000" pitchFamily="2" charset="-78"/>
              </a:rPr>
              <a:t> </a:t>
            </a:r>
            <a:r>
              <a:rPr lang="en-US" altLang="en-US" sz="5400" smtClean="0">
                <a:solidFill>
                  <a:srgbClr val="FF0000"/>
                </a:solidFill>
                <a:cs typeface="B Mitra" panose="00000400000000000000" pitchFamily="2" charset="-78"/>
              </a:rPr>
              <a:t>I</a:t>
            </a:r>
            <a:r>
              <a:rPr lang="en-US" altLang="en-US" sz="5400" smtClean="0">
                <a:cs typeface="B Mitra" panose="00000400000000000000" pitchFamily="2" charset="-78"/>
              </a:rPr>
              <a:t>njection</a:t>
            </a:r>
          </a:p>
          <a:p>
            <a:pPr marL="1111250" indent="-1028700" algn="l" rtl="0" eaLnBrk="1" hangingPunct="1">
              <a:buFont typeface="Gill Sans MT" pitchFamily="34" charset="0"/>
              <a:buAutoNum type="romanUcPeriod"/>
            </a:pPr>
            <a:r>
              <a:rPr lang="en-US" altLang="en-US" sz="5400" smtClean="0">
                <a:solidFill>
                  <a:srgbClr val="FF0000"/>
                </a:solidFill>
                <a:cs typeface="B Mitra" panose="00000400000000000000" pitchFamily="2" charset="-78"/>
              </a:rPr>
              <a:t>D</a:t>
            </a:r>
            <a:r>
              <a:rPr lang="en-US" altLang="en-US" sz="5400" smtClean="0">
                <a:cs typeface="B Mitra" panose="00000400000000000000" pitchFamily="2" charset="-78"/>
              </a:rPr>
              <a:t>irectory </a:t>
            </a:r>
            <a:r>
              <a:rPr lang="en-US" altLang="en-US" sz="5400" smtClean="0">
                <a:solidFill>
                  <a:srgbClr val="FF0000"/>
                </a:solidFill>
                <a:cs typeface="B Mitra" panose="00000400000000000000" pitchFamily="2" charset="-78"/>
              </a:rPr>
              <a:t>T</a:t>
            </a:r>
            <a:r>
              <a:rPr lang="en-US" altLang="en-US" sz="5400" smtClean="0">
                <a:cs typeface="B Mitra" panose="00000400000000000000" pitchFamily="2" charset="-78"/>
              </a:rPr>
              <a:t>raversal</a:t>
            </a:r>
            <a:endParaRPr lang="fa-IR" altLang="en-US" sz="5400" smtClean="0">
              <a:cs typeface="B Mitra" panose="00000400000000000000" pitchFamily="2" charset="-78"/>
            </a:endParaRPr>
          </a:p>
        </p:txBody>
      </p:sp>
      <p:sp>
        <p:nvSpPr>
          <p:cNvPr id="4198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600"/>
              </a:spcBef>
              <a:buClr>
                <a:schemeClr val="accent1"/>
              </a:buClr>
              <a:buSzPct val="80000"/>
              <a:buFont typeface="Wingdings 2" panose="05020102010507070707" pitchFamily="18" charset="2"/>
              <a:buChar char=""/>
              <a:defRPr sz="3200">
                <a:solidFill>
                  <a:schemeClr val="tx1"/>
                </a:solidFill>
                <a:latin typeface="Gill Sans MT" pitchFamily="34" charset="0"/>
                <a:ea typeface="Majalla UI"/>
                <a:cs typeface="Majalla UI"/>
              </a:defRPr>
            </a:lvl1pPr>
            <a:lvl2pPr marL="742950" indent="-285750" algn="r" rtl="1">
              <a:spcBef>
                <a:spcPts val="550"/>
              </a:spcBef>
              <a:buClr>
                <a:schemeClr val="accent1"/>
              </a:buClr>
              <a:buFont typeface="Verdana" panose="020B0604030504040204" pitchFamily="34" charset="0"/>
              <a:buChar char="◦"/>
              <a:defRPr sz="2800">
                <a:solidFill>
                  <a:schemeClr val="tx1"/>
                </a:solidFill>
                <a:latin typeface="Gill Sans MT" pitchFamily="34" charset="0"/>
                <a:ea typeface="Majalla UI"/>
                <a:cs typeface="Majalla UI"/>
              </a:defRPr>
            </a:lvl2pPr>
            <a:lvl3pPr marL="1143000" indent="-228600" algn="r" rtl="1">
              <a:spcBef>
                <a:spcPct val="20000"/>
              </a:spcBef>
              <a:buClr>
                <a:schemeClr val="accent2"/>
              </a:buClr>
              <a:buFont typeface="Wingdings 2" panose="05020102010507070707" pitchFamily="18" charset="2"/>
              <a:buChar char=""/>
              <a:defRPr sz="2400">
                <a:solidFill>
                  <a:schemeClr val="tx1"/>
                </a:solidFill>
                <a:latin typeface="Gill Sans MT" pitchFamily="34" charset="0"/>
                <a:ea typeface="Majalla UI"/>
                <a:cs typeface="Majalla UI"/>
              </a:defRPr>
            </a:lvl3pPr>
            <a:lvl4pPr marL="1600200" indent="-228600" algn="r" rtl="1">
              <a:spcBef>
                <a:spcPct val="20000"/>
              </a:spcBef>
              <a:buClr>
                <a:srgbClr val="C32D2E"/>
              </a:buClr>
              <a:buFont typeface="Wingdings 2" panose="05020102010507070707" pitchFamily="18" charset="2"/>
              <a:buChar char=""/>
              <a:defRPr sz="2000">
                <a:solidFill>
                  <a:schemeClr val="tx1"/>
                </a:solidFill>
                <a:latin typeface="Gill Sans MT" pitchFamily="34" charset="0"/>
                <a:ea typeface="Majalla UI"/>
                <a:cs typeface="Majalla UI"/>
              </a:defRPr>
            </a:lvl4pPr>
            <a:lvl5pPr marL="2057400" indent="-228600" algn="r" rtl="1">
              <a:spcBef>
                <a:spcPct val="20000"/>
              </a:spcBef>
              <a:buClr>
                <a:srgbClr val="84AA33"/>
              </a:buClr>
              <a:buFont typeface="Wingdings 2" panose="05020102010507070707" pitchFamily="18" charset="2"/>
              <a:buChar char=""/>
              <a:defRPr sz="2000">
                <a:solidFill>
                  <a:schemeClr val="tx1"/>
                </a:solidFill>
                <a:latin typeface="Gill Sans MT" pitchFamily="34" charset="0"/>
                <a:ea typeface="Majalla UI"/>
                <a:cs typeface="Majalla UI"/>
              </a:defRPr>
            </a:lvl5pPr>
            <a:lvl6pPr marL="2514600" indent="-228600" algn="r" rtl="1"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itchFamily="34" charset="0"/>
                <a:ea typeface="Majalla UI"/>
                <a:cs typeface="Majalla UI"/>
              </a:defRPr>
            </a:lvl6pPr>
            <a:lvl7pPr marL="2971800" indent="-228600" algn="r" rtl="1"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itchFamily="34" charset="0"/>
                <a:ea typeface="Majalla UI"/>
                <a:cs typeface="Majalla UI"/>
              </a:defRPr>
            </a:lvl7pPr>
            <a:lvl8pPr marL="3429000" indent="-228600" algn="r" rtl="1"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itchFamily="34" charset="0"/>
                <a:ea typeface="Majalla UI"/>
                <a:cs typeface="Majalla UI"/>
              </a:defRPr>
            </a:lvl8pPr>
            <a:lvl9pPr marL="3886200" indent="-228600" algn="r" rtl="1"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itchFamily="34" charset="0"/>
                <a:ea typeface="Majalla UI"/>
                <a:cs typeface="Majalla UI"/>
              </a:defRPr>
            </a:lvl9pPr>
          </a:lstStyle>
          <a:p>
            <a:pPr algn="ctr">
              <a:spcBef>
                <a:spcPct val="0"/>
              </a:spcBef>
              <a:buClrTx/>
              <a:buSzTx/>
              <a:buFontTx/>
              <a:buNone/>
            </a:pPr>
            <a:fld id="{BEB713FB-F5D4-4489-AEA7-83FF1AD46ED1}" type="slidenum">
              <a:rPr lang="fa-IR" altLang="en-US" sz="1200">
                <a:solidFill>
                  <a:srgbClr val="B5A788"/>
                </a:solidFill>
                <a:latin typeface="Arial" panose="020B0604020202020204" pitchFamily="34" charset="0"/>
                <a:cs typeface="Arial" panose="020B0604020202020204" pitchFamily="34" charset="0"/>
              </a:rPr>
              <a:pPr algn="ctr">
                <a:spcBef>
                  <a:spcPct val="0"/>
                </a:spcBef>
                <a:buClrTx/>
                <a:buSzTx/>
                <a:buFontTx/>
                <a:buNone/>
              </a:pPr>
              <a:t>4</a:t>
            </a:fld>
            <a:endParaRPr lang="fa-IR" altLang="en-US" sz="1200">
              <a:solidFill>
                <a:srgbClr val="B5A788"/>
              </a:solidFill>
              <a:latin typeface="Arial" panose="020B0604020202020204" pitchFamily="34" charset="0"/>
              <a:cs typeface="Arial" panose="020B0604020202020204" pitchFamily="34" charset="0"/>
            </a:endParaRPr>
          </a:p>
        </p:txBody>
      </p:sp>
    </p:spTree>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38" y="428625"/>
            <a:ext cx="8043862" cy="785813"/>
          </a:xfrm>
        </p:spPr>
        <p:txBody>
          <a:bodyPr/>
          <a:lstStyle/>
          <a:p>
            <a:pPr algn="ctr" eaLnBrk="1" fontAlgn="auto" hangingPunct="1">
              <a:spcAft>
                <a:spcPts val="0"/>
              </a:spcAft>
              <a:defRPr/>
            </a:pPr>
            <a:r>
              <a:rPr lang="en-US" sz="3200" dirty="0" smtClean="0">
                <a:solidFill>
                  <a:srgbClr val="FF0000"/>
                </a:solidFill>
                <a:cs typeface="B Mitra" pitchFamily="2" charset="-78"/>
              </a:rPr>
              <a:t> </a:t>
            </a:r>
            <a:r>
              <a:rPr lang="en-US" sz="3200" dirty="0" smtClean="0">
                <a:solidFill>
                  <a:schemeClr val="tx1"/>
                </a:solidFill>
                <a:cs typeface="B Mitra" pitchFamily="2" charset="-78"/>
              </a:rPr>
              <a:t>C</a:t>
            </a:r>
            <a:r>
              <a:rPr lang="en-US" sz="3200" dirty="0" smtClean="0">
                <a:solidFill>
                  <a:srgbClr val="FF0000"/>
                </a:solidFill>
                <a:cs typeface="B Mitra" pitchFamily="2" charset="-78"/>
              </a:rPr>
              <a:t>ross-</a:t>
            </a:r>
            <a:r>
              <a:rPr lang="en-US" sz="3200" dirty="0" smtClean="0">
                <a:solidFill>
                  <a:schemeClr val="tx1"/>
                </a:solidFill>
                <a:cs typeface="B Mitra" pitchFamily="2" charset="-78"/>
              </a:rPr>
              <a:t>S</a:t>
            </a:r>
            <a:r>
              <a:rPr lang="en-US" sz="3200" dirty="0" smtClean="0">
                <a:solidFill>
                  <a:srgbClr val="FF0000"/>
                </a:solidFill>
                <a:cs typeface="B Mitra" pitchFamily="2" charset="-78"/>
              </a:rPr>
              <a:t>ite </a:t>
            </a:r>
            <a:r>
              <a:rPr lang="en-US" sz="3200" dirty="0" smtClean="0">
                <a:solidFill>
                  <a:schemeClr val="tx1"/>
                </a:solidFill>
                <a:cs typeface="B Mitra" pitchFamily="2" charset="-78"/>
              </a:rPr>
              <a:t>S</a:t>
            </a:r>
            <a:r>
              <a:rPr lang="en-US" sz="3200" dirty="0" smtClean="0">
                <a:solidFill>
                  <a:srgbClr val="FF0000"/>
                </a:solidFill>
                <a:cs typeface="B Mitra" pitchFamily="2" charset="-78"/>
              </a:rPr>
              <a:t>cripting </a:t>
            </a:r>
            <a:r>
              <a:rPr lang="ar-SA" sz="3200" dirty="0" smtClean="0">
                <a:solidFill>
                  <a:srgbClr val="FF0000"/>
                </a:solidFill>
                <a:cs typeface="B Mitra" pitchFamily="2" charset="-78"/>
              </a:rPr>
              <a:t>یا</a:t>
            </a:r>
            <a:r>
              <a:rPr lang="en-US" sz="3200" dirty="0" smtClean="0">
                <a:solidFill>
                  <a:srgbClr val="FF0000"/>
                </a:solidFill>
                <a:cs typeface="B Mitra" pitchFamily="2" charset="-78"/>
              </a:rPr>
              <a:t> XSS </a:t>
            </a:r>
            <a:r>
              <a:rPr lang="ar-SA" sz="3200" dirty="0" smtClean="0">
                <a:solidFill>
                  <a:srgbClr val="FF0000"/>
                </a:solidFill>
                <a:cs typeface="B Mitra" pitchFamily="2" charset="-78"/>
              </a:rPr>
              <a:t>چیست ؟</a:t>
            </a:r>
            <a:endParaRPr lang="fa-IR" sz="3200" dirty="0">
              <a:solidFill>
                <a:srgbClr val="FF0000"/>
              </a:solidFill>
              <a:cs typeface="B Mitra" pitchFamily="2" charset="-78"/>
            </a:endParaRPr>
          </a:p>
        </p:txBody>
      </p:sp>
      <p:sp>
        <p:nvSpPr>
          <p:cNvPr id="3" name="Content Placeholder 2"/>
          <p:cNvSpPr>
            <a:spLocks noGrp="1"/>
          </p:cNvSpPr>
          <p:nvPr>
            <p:ph idx="1"/>
          </p:nvPr>
        </p:nvSpPr>
        <p:spPr>
          <a:xfrm>
            <a:off x="642938" y="1357313"/>
            <a:ext cx="8143875" cy="4929187"/>
          </a:xfrm>
        </p:spPr>
        <p:txBody>
          <a:bodyPr>
            <a:normAutofit fontScale="92500"/>
          </a:bodyPr>
          <a:lstStyle/>
          <a:p>
            <a:pPr marL="411480" algn="just" eaLnBrk="1" fontAlgn="auto" hangingPunct="1">
              <a:spcAft>
                <a:spcPts val="0"/>
              </a:spcAft>
              <a:buFont typeface="Wingdings"/>
              <a:buChar char=""/>
              <a:defRPr/>
            </a:pPr>
            <a:r>
              <a:rPr lang="ar-SA" sz="2800" dirty="0" smtClean="0">
                <a:cs typeface="B Mitra" pitchFamily="2" charset="-78"/>
              </a:rPr>
              <a:t>مخفف کلمه</a:t>
            </a:r>
            <a:r>
              <a:rPr lang="en-US" sz="2800" dirty="0" smtClean="0">
                <a:cs typeface="B Mitra" pitchFamily="2" charset="-78"/>
              </a:rPr>
              <a:t> Cross-Site Scripting </a:t>
            </a:r>
            <a:r>
              <a:rPr lang="ar-SA" sz="2800" dirty="0" smtClean="0">
                <a:cs typeface="B Mitra" pitchFamily="2" charset="-78"/>
              </a:rPr>
              <a:t>بصورت</a:t>
            </a:r>
            <a:r>
              <a:rPr lang="en-US" sz="2800" dirty="0" smtClean="0">
                <a:cs typeface="B Mitra" pitchFamily="2" charset="-78"/>
              </a:rPr>
              <a:t> CSS </a:t>
            </a:r>
            <a:r>
              <a:rPr lang="ar-SA" sz="2800" dirty="0" smtClean="0">
                <a:cs typeface="B Mitra" pitchFamily="2" charset="-78"/>
              </a:rPr>
              <a:t>می باشد اما این مخفف به دلیل اینکه با ساختاری به نام</a:t>
            </a:r>
            <a:r>
              <a:rPr lang="en-US" sz="2800" dirty="0" smtClean="0">
                <a:cs typeface="B Mitra" pitchFamily="2" charset="-78"/>
              </a:rPr>
              <a:t> CSS </a:t>
            </a:r>
            <a:r>
              <a:rPr lang="ar-SA" sz="2800" dirty="0" smtClean="0">
                <a:cs typeface="B Mitra" pitchFamily="2" charset="-78"/>
              </a:rPr>
              <a:t>که در طراحی وب وجود دارد شباهت دارد به</a:t>
            </a:r>
            <a:r>
              <a:rPr lang="en-US" sz="2800" dirty="0" smtClean="0">
                <a:cs typeface="B Mitra" pitchFamily="2" charset="-78"/>
              </a:rPr>
              <a:t> XSS </a:t>
            </a:r>
            <a:r>
              <a:rPr lang="ar-SA" sz="2800" dirty="0" smtClean="0">
                <a:cs typeface="B Mitra" pitchFamily="2" charset="-78"/>
              </a:rPr>
              <a:t>تغییر داده شد</a:t>
            </a:r>
            <a:r>
              <a:rPr lang="en-US" sz="2800" dirty="0" smtClean="0">
                <a:cs typeface="B Mitra" pitchFamily="2" charset="-78"/>
              </a:rPr>
              <a:t> .</a:t>
            </a:r>
            <a:endParaRPr lang="fa-IR" sz="2800" dirty="0" smtClean="0">
              <a:cs typeface="B Mitra" pitchFamily="2" charset="-78"/>
            </a:endParaRPr>
          </a:p>
          <a:p>
            <a:pPr marL="411480" algn="just" eaLnBrk="1" fontAlgn="auto" hangingPunct="1">
              <a:spcAft>
                <a:spcPts val="0"/>
              </a:spcAft>
              <a:buFont typeface="Wingdings" panose="05000000000000000000" pitchFamily="2" charset="2"/>
              <a:buNone/>
              <a:defRPr/>
            </a:pPr>
            <a:endParaRPr lang="fa-IR" sz="2800" dirty="0" smtClean="0">
              <a:cs typeface="B Mitra" pitchFamily="2" charset="-78"/>
            </a:endParaRPr>
          </a:p>
          <a:p>
            <a:pPr marL="411480" algn="just" eaLnBrk="1" fontAlgn="auto" hangingPunct="1">
              <a:spcAft>
                <a:spcPts val="0"/>
              </a:spcAft>
              <a:buFont typeface="Wingdings"/>
              <a:buChar char=""/>
              <a:defRPr/>
            </a:pPr>
            <a:r>
              <a:rPr lang="ar-SA" sz="2800" dirty="0" smtClean="0">
                <a:cs typeface="B Mitra" pitchFamily="2" charset="-78"/>
              </a:rPr>
              <a:t>این نوع حمله که همانطور که از نامش پیداست از </a:t>
            </a:r>
            <a:r>
              <a:rPr lang="ar-SA" sz="2800" dirty="0" smtClean="0">
                <a:solidFill>
                  <a:srgbClr val="FFFF00"/>
                </a:solidFill>
                <a:cs typeface="B Mitra" pitchFamily="2" charset="-78"/>
              </a:rPr>
              <a:t>ساختار اسکریپت نویسی</a:t>
            </a:r>
            <a:r>
              <a:rPr lang="ar-SA" sz="2800" dirty="0" smtClean="0">
                <a:cs typeface="B Mitra" pitchFamily="2" charset="-78"/>
              </a:rPr>
              <a:t> استفاده می کند ، به نرم افزارهای تحت وب از طریق اسکریپت نویسی حمله می کند . </a:t>
            </a:r>
            <a:r>
              <a:rPr lang="ar-SA" sz="2800" dirty="0" smtClean="0">
                <a:solidFill>
                  <a:srgbClr val="FFFF00"/>
                </a:solidFill>
                <a:cs typeface="B Mitra" pitchFamily="2" charset="-78"/>
              </a:rPr>
              <a:t>هدف اصلی</a:t>
            </a:r>
            <a:r>
              <a:rPr lang="ar-SA" sz="2800" dirty="0" smtClean="0">
                <a:cs typeface="B Mitra" pitchFamily="2" charset="-78"/>
              </a:rPr>
              <a:t> این نوع حمله </a:t>
            </a:r>
            <a:r>
              <a:rPr lang="ar-SA" sz="2800" dirty="0" smtClean="0">
                <a:solidFill>
                  <a:srgbClr val="FFFF00"/>
                </a:solidFill>
                <a:cs typeface="B Mitra" pitchFamily="2" charset="-78"/>
              </a:rPr>
              <a:t>بدست آودن اطلاعات از کاربران </a:t>
            </a:r>
            <a:r>
              <a:rPr lang="ar-SA" sz="2800" dirty="0" smtClean="0">
                <a:cs typeface="B Mitra" pitchFamily="2" charset="-78"/>
              </a:rPr>
              <a:t>و </a:t>
            </a:r>
            <a:r>
              <a:rPr lang="ar-SA" sz="2800" dirty="0" smtClean="0">
                <a:solidFill>
                  <a:srgbClr val="FFFF00"/>
                </a:solidFill>
                <a:cs typeface="B Mitra" pitchFamily="2" charset="-78"/>
              </a:rPr>
              <a:t>کلاینت هایی </a:t>
            </a:r>
            <a:r>
              <a:rPr lang="ar-SA" sz="2800" dirty="0" smtClean="0">
                <a:cs typeface="B Mitra" pitchFamily="2" charset="-78"/>
              </a:rPr>
              <a:t>است که به سرور متصل می شود .</a:t>
            </a:r>
            <a:endParaRPr lang="fa-IR" sz="2800" dirty="0" smtClean="0">
              <a:cs typeface="B Mitra" pitchFamily="2" charset="-78"/>
            </a:endParaRPr>
          </a:p>
          <a:p>
            <a:pPr marL="411480" algn="just" eaLnBrk="1" fontAlgn="auto" hangingPunct="1">
              <a:spcAft>
                <a:spcPts val="0"/>
              </a:spcAft>
              <a:buFont typeface="Wingdings" panose="05000000000000000000" pitchFamily="2" charset="2"/>
              <a:buNone/>
              <a:defRPr/>
            </a:pPr>
            <a:endParaRPr lang="fa-IR" sz="2800" dirty="0" smtClean="0">
              <a:cs typeface="B Mitra" pitchFamily="2" charset="-78"/>
            </a:endParaRPr>
          </a:p>
          <a:p>
            <a:pPr marL="411480" algn="just" eaLnBrk="1" fontAlgn="auto" hangingPunct="1">
              <a:spcAft>
                <a:spcPts val="0"/>
              </a:spcAft>
              <a:buFont typeface="Wingdings"/>
              <a:buChar char=""/>
              <a:defRPr/>
            </a:pPr>
            <a:r>
              <a:rPr lang="ar-SA" sz="2800" dirty="0" smtClean="0">
                <a:cs typeface="B Mitra" pitchFamily="2" charset="-78"/>
              </a:rPr>
              <a:t>اکثر کدهایی که توسط هکر ها در نرم افزارهای تحت وب وارد می شود که در </a:t>
            </a:r>
            <a:r>
              <a:rPr lang="ar-SA" sz="2800" dirty="0" smtClean="0">
                <a:solidFill>
                  <a:srgbClr val="FFFF00"/>
                </a:solidFill>
                <a:cs typeface="B Mitra" pitchFamily="2" charset="-78"/>
              </a:rPr>
              <a:t>سمت کلاینت </a:t>
            </a:r>
            <a:r>
              <a:rPr lang="ar-SA" sz="2800" dirty="0" smtClean="0">
                <a:cs typeface="B Mitra" pitchFamily="2" charset="-78"/>
              </a:rPr>
              <a:t>اجرا شود </a:t>
            </a:r>
            <a:r>
              <a:rPr lang="fa-IR" sz="2800" dirty="0" smtClean="0">
                <a:cs typeface="B Mitra" pitchFamily="2" charset="-78"/>
              </a:rPr>
              <a:t>و </a:t>
            </a:r>
            <a:r>
              <a:rPr lang="ar-SA" sz="2800" dirty="0" smtClean="0">
                <a:cs typeface="B Mitra" pitchFamily="2" charset="-78"/>
              </a:rPr>
              <a:t>معمولا به زبان </a:t>
            </a:r>
            <a:r>
              <a:rPr lang="ar-SA" sz="2800" dirty="0" smtClean="0">
                <a:solidFill>
                  <a:srgbClr val="FFFF00"/>
                </a:solidFill>
                <a:cs typeface="B Mitra" pitchFamily="2" charset="-78"/>
              </a:rPr>
              <a:t>جاوا اسکریپت </a:t>
            </a:r>
            <a:r>
              <a:rPr lang="ar-SA" sz="2800" dirty="0" smtClean="0">
                <a:cs typeface="B Mitra" pitchFamily="2" charset="-78"/>
              </a:rPr>
              <a:t>نوشته  می شود</a:t>
            </a:r>
            <a:r>
              <a:rPr lang="fa-IR" sz="2800" dirty="0" smtClean="0">
                <a:cs typeface="B Mitra" pitchFamily="2" charset="-78"/>
              </a:rPr>
              <a:t>.</a:t>
            </a:r>
            <a:r>
              <a:rPr lang="ar-SA" sz="2800" dirty="0" smtClean="0">
                <a:cs typeface="B Mitra" pitchFamily="2" charset="-78"/>
              </a:rPr>
              <a:t> </a:t>
            </a:r>
            <a:endParaRPr lang="fa-IR" sz="2800" dirty="0" smtClean="0">
              <a:cs typeface="B Mitra" pitchFamily="2" charset="-78"/>
            </a:endParaRPr>
          </a:p>
        </p:txBody>
      </p:sp>
      <p:sp>
        <p:nvSpPr>
          <p:cNvPr id="4301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700"/>
              </a:spcBef>
              <a:buClr>
                <a:schemeClr val="tx2"/>
              </a:buClr>
              <a:buSzPct val="95000"/>
              <a:buFont typeface="Wingdings" panose="05000000000000000000" pitchFamily="2" charset="2"/>
              <a:buChar char=""/>
              <a:defRPr sz="3000">
                <a:solidFill>
                  <a:schemeClr val="tx1"/>
                </a:solidFill>
                <a:latin typeface="Corbel" panose="020B0503020204020204" pitchFamily="34" charset="0"/>
                <a:cs typeface="Tahoma" panose="020B0604030504040204" pitchFamily="34" charset="0"/>
              </a:defRPr>
            </a:lvl1pPr>
            <a:lvl2pPr marL="742950" indent="-285750" algn="r" rtl="1">
              <a:spcBef>
                <a:spcPct val="20000"/>
              </a:spcBef>
              <a:buClr>
                <a:schemeClr val="accent2"/>
              </a:buClr>
              <a:buSzPct val="90000"/>
              <a:buFont typeface="Wingdings" panose="05000000000000000000" pitchFamily="2" charset="2"/>
              <a:buChar char=""/>
              <a:defRPr sz="2600">
                <a:solidFill>
                  <a:schemeClr val="tx1"/>
                </a:solidFill>
                <a:latin typeface="Corbel" panose="020B0503020204020204" pitchFamily="34" charset="0"/>
                <a:cs typeface="Tahoma" panose="020B0604030504040204" pitchFamily="34" charset="0"/>
              </a:defRPr>
            </a:lvl2pPr>
            <a:lvl3pPr marL="1143000" indent="-228600" algn="r" rtl="1">
              <a:spcBef>
                <a:spcPct val="20000"/>
              </a:spcBef>
              <a:buClr>
                <a:schemeClr val="accent2"/>
              </a:buClr>
              <a:buFont typeface="Wingdings 2" panose="05020102010507070707" pitchFamily="18" charset="2"/>
              <a:buChar char=""/>
              <a:defRPr sz="2400">
                <a:solidFill>
                  <a:schemeClr val="tx1"/>
                </a:solidFill>
                <a:latin typeface="Corbel" panose="020B0503020204020204" pitchFamily="34" charset="0"/>
                <a:cs typeface="Tahoma" panose="020B0604030504040204" pitchFamily="34" charset="0"/>
              </a:defRPr>
            </a:lvl3pPr>
            <a:lvl4pPr marL="1600200" indent="-228600" algn="r" rtl="1">
              <a:spcBef>
                <a:spcPct val="20000"/>
              </a:spcBef>
              <a:buClr>
                <a:srgbClr val="FEB80A"/>
              </a:buClr>
              <a:buFont typeface="Wingdings 3" panose="05040102010807070707" pitchFamily="18" charset="2"/>
              <a:buChar char=""/>
              <a:defRPr sz="2200">
                <a:solidFill>
                  <a:schemeClr val="tx1"/>
                </a:solidFill>
                <a:latin typeface="Corbel" panose="020B0503020204020204" pitchFamily="34" charset="0"/>
                <a:cs typeface="Tahoma" panose="020B0604030504040204" pitchFamily="34" charset="0"/>
              </a:defRPr>
            </a:lvl4pPr>
            <a:lvl5pPr marL="2057400" indent="-228600" algn="r" rtl="1">
              <a:spcBef>
                <a:spcPct val="20000"/>
              </a:spcBef>
              <a:buClr>
                <a:srgbClr val="FEB80A"/>
              </a:buClr>
              <a:buFont typeface="Wingdings 2" panose="05020102010507070707" pitchFamily="18" charset="2"/>
              <a:buChar char=""/>
              <a:defRPr sz="2000">
                <a:solidFill>
                  <a:schemeClr val="tx1"/>
                </a:solidFill>
                <a:latin typeface="Corbel" panose="020B0503020204020204" pitchFamily="34" charset="0"/>
                <a:cs typeface="Tahoma" panose="020B0604030504040204" pitchFamily="34" charset="0"/>
              </a:defRPr>
            </a:lvl5pPr>
            <a:lvl6pPr marL="2514600" indent="-228600" algn="r" rtl="1" eaLnBrk="0" fontAlgn="base" hangingPunct="0">
              <a:spcBef>
                <a:spcPct val="20000"/>
              </a:spcBef>
              <a:spcAft>
                <a:spcPct val="0"/>
              </a:spcAft>
              <a:buClr>
                <a:srgbClr val="FEB80A"/>
              </a:buClr>
              <a:buFont typeface="Wingdings 2" panose="05020102010507070707" pitchFamily="18" charset="2"/>
              <a:buChar char=""/>
              <a:defRPr sz="2000">
                <a:solidFill>
                  <a:schemeClr val="tx1"/>
                </a:solidFill>
                <a:latin typeface="Corbel" panose="020B0503020204020204" pitchFamily="34" charset="0"/>
                <a:cs typeface="Tahoma" panose="020B0604030504040204" pitchFamily="34" charset="0"/>
              </a:defRPr>
            </a:lvl6pPr>
            <a:lvl7pPr marL="2971800" indent="-228600" algn="r" rtl="1" eaLnBrk="0" fontAlgn="base" hangingPunct="0">
              <a:spcBef>
                <a:spcPct val="20000"/>
              </a:spcBef>
              <a:spcAft>
                <a:spcPct val="0"/>
              </a:spcAft>
              <a:buClr>
                <a:srgbClr val="FEB80A"/>
              </a:buClr>
              <a:buFont typeface="Wingdings 2" panose="05020102010507070707" pitchFamily="18" charset="2"/>
              <a:buChar char=""/>
              <a:defRPr sz="2000">
                <a:solidFill>
                  <a:schemeClr val="tx1"/>
                </a:solidFill>
                <a:latin typeface="Corbel" panose="020B0503020204020204" pitchFamily="34" charset="0"/>
                <a:cs typeface="Tahoma" panose="020B0604030504040204" pitchFamily="34" charset="0"/>
              </a:defRPr>
            </a:lvl7pPr>
            <a:lvl8pPr marL="3429000" indent="-228600" algn="r" rtl="1" eaLnBrk="0" fontAlgn="base" hangingPunct="0">
              <a:spcBef>
                <a:spcPct val="20000"/>
              </a:spcBef>
              <a:spcAft>
                <a:spcPct val="0"/>
              </a:spcAft>
              <a:buClr>
                <a:srgbClr val="FEB80A"/>
              </a:buClr>
              <a:buFont typeface="Wingdings 2" panose="05020102010507070707" pitchFamily="18" charset="2"/>
              <a:buChar char=""/>
              <a:defRPr sz="2000">
                <a:solidFill>
                  <a:schemeClr val="tx1"/>
                </a:solidFill>
                <a:latin typeface="Corbel" panose="020B0503020204020204" pitchFamily="34" charset="0"/>
                <a:cs typeface="Tahoma" panose="020B0604030504040204" pitchFamily="34" charset="0"/>
              </a:defRPr>
            </a:lvl8pPr>
            <a:lvl9pPr marL="3886200" indent="-228600" algn="r" rtl="1" eaLnBrk="0" fontAlgn="base" hangingPunct="0">
              <a:spcBef>
                <a:spcPct val="20000"/>
              </a:spcBef>
              <a:spcAft>
                <a:spcPct val="0"/>
              </a:spcAft>
              <a:buClr>
                <a:srgbClr val="FEB80A"/>
              </a:buClr>
              <a:buFont typeface="Wingdings 2" panose="05020102010507070707" pitchFamily="18" charset="2"/>
              <a:buChar char=""/>
              <a:defRPr sz="2000">
                <a:solidFill>
                  <a:schemeClr val="tx1"/>
                </a:solidFill>
                <a:latin typeface="Corbel" panose="020B0503020204020204" pitchFamily="34" charset="0"/>
                <a:cs typeface="Tahoma" panose="020B0604030504040204" pitchFamily="34" charset="0"/>
              </a:defRPr>
            </a:lvl9pPr>
          </a:lstStyle>
          <a:p>
            <a:pPr algn="l">
              <a:spcBef>
                <a:spcPct val="0"/>
              </a:spcBef>
              <a:buClrTx/>
              <a:buSzTx/>
              <a:buFontTx/>
              <a:buNone/>
            </a:pPr>
            <a:fld id="{ABCA73A5-2938-4C43-976D-58F01BEB66A3}" type="slidenum">
              <a:rPr lang="fa-IR" altLang="en-US" sz="1200">
                <a:solidFill>
                  <a:schemeClr val="tx2"/>
                </a:solidFill>
                <a:latin typeface="Arial" panose="020B0604020202020204" pitchFamily="34" charset="0"/>
                <a:cs typeface="Arial" panose="020B0604020202020204" pitchFamily="34" charset="0"/>
              </a:rPr>
              <a:pPr algn="l">
                <a:spcBef>
                  <a:spcPct val="0"/>
                </a:spcBef>
                <a:buClrTx/>
                <a:buSzTx/>
                <a:buFontTx/>
                <a:buNone/>
              </a:pPr>
              <a:t>5</a:t>
            </a:fld>
            <a:endParaRPr lang="fa-IR" altLang="en-US" sz="1200">
              <a:solidFill>
                <a:schemeClr val="tx2"/>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pPr>
              <a:defRPr/>
            </a:pPr>
            <a:r>
              <a:rPr lang="en-US" smtClean="0"/>
              <a:t>www.parsdigishop.sellfile.ir</a:t>
            </a:r>
            <a:endParaRPr lang="fa-IR"/>
          </a:p>
        </p:txBody>
      </p:sp>
    </p:spTree>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75" y="512763"/>
            <a:ext cx="7972425" cy="914400"/>
          </a:xfrm>
        </p:spPr>
        <p:txBody>
          <a:bodyPr/>
          <a:lstStyle/>
          <a:p>
            <a:pPr algn="ctr" eaLnBrk="1" fontAlgn="auto" hangingPunct="1">
              <a:spcAft>
                <a:spcPts val="0"/>
              </a:spcAft>
              <a:defRPr/>
            </a:pPr>
            <a:r>
              <a:rPr lang="en-US" dirty="0" smtClean="0">
                <a:solidFill>
                  <a:schemeClr val="tx1"/>
                </a:solidFill>
                <a:cs typeface="B Mitra" pitchFamily="2" charset="-78"/>
              </a:rPr>
              <a:t> C</a:t>
            </a:r>
            <a:r>
              <a:rPr lang="en-US" dirty="0" smtClean="0">
                <a:solidFill>
                  <a:srgbClr val="FF0000"/>
                </a:solidFill>
                <a:cs typeface="B Mitra" pitchFamily="2" charset="-78"/>
              </a:rPr>
              <a:t>ross-</a:t>
            </a:r>
            <a:r>
              <a:rPr lang="en-US" dirty="0" smtClean="0">
                <a:solidFill>
                  <a:schemeClr val="tx1"/>
                </a:solidFill>
                <a:cs typeface="B Mitra" pitchFamily="2" charset="-78"/>
              </a:rPr>
              <a:t>S</a:t>
            </a:r>
            <a:r>
              <a:rPr lang="en-US" dirty="0" smtClean="0">
                <a:solidFill>
                  <a:srgbClr val="FF0000"/>
                </a:solidFill>
                <a:cs typeface="B Mitra" pitchFamily="2" charset="-78"/>
              </a:rPr>
              <a:t>ite </a:t>
            </a:r>
            <a:r>
              <a:rPr lang="en-US" dirty="0" smtClean="0">
                <a:solidFill>
                  <a:schemeClr val="tx1"/>
                </a:solidFill>
                <a:cs typeface="B Mitra" pitchFamily="2" charset="-78"/>
              </a:rPr>
              <a:t>S</a:t>
            </a:r>
            <a:r>
              <a:rPr lang="en-US" dirty="0" smtClean="0">
                <a:solidFill>
                  <a:srgbClr val="FF0000"/>
                </a:solidFill>
                <a:cs typeface="B Mitra" pitchFamily="2" charset="-78"/>
              </a:rPr>
              <a:t>cripting</a:t>
            </a:r>
            <a:r>
              <a:rPr lang="ar-SA" dirty="0" smtClean="0">
                <a:solidFill>
                  <a:srgbClr val="FF0000"/>
                </a:solidFill>
                <a:cs typeface="B Mitra" pitchFamily="2" charset="-78"/>
              </a:rPr>
              <a:t>یا</a:t>
            </a:r>
            <a:r>
              <a:rPr lang="en-US" dirty="0" smtClean="0">
                <a:solidFill>
                  <a:srgbClr val="FF0000"/>
                </a:solidFill>
                <a:cs typeface="B Mitra" pitchFamily="2" charset="-78"/>
              </a:rPr>
              <a:t> XSS </a:t>
            </a:r>
            <a:endParaRPr lang="fa-IR" dirty="0">
              <a:solidFill>
                <a:schemeClr val="tx2">
                  <a:satMod val="200000"/>
                </a:schemeClr>
              </a:solidFill>
              <a:cs typeface="B Mitra" pitchFamily="2" charset="-78"/>
            </a:endParaRPr>
          </a:p>
        </p:txBody>
      </p:sp>
      <p:sp>
        <p:nvSpPr>
          <p:cNvPr id="3" name="Content Placeholder 2"/>
          <p:cNvSpPr>
            <a:spLocks noGrp="1"/>
          </p:cNvSpPr>
          <p:nvPr>
            <p:ph idx="1"/>
          </p:nvPr>
        </p:nvSpPr>
        <p:spPr>
          <a:xfrm>
            <a:off x="571500" y="1428750"/>
            <a:ext cx="8286750" cy="4786313"/>
          </a:xfrm>
        </p:spPr>
        <p:txBody>
          <a:bodyPr>
            <a:normAutofit fontScale="85000" lnSpcReduction="20000"/>
          </a:bodyPr>
          <a:lstStyle/>
          <a:p>
            <a:pPr marL="411480" algn="just" eaLnBrk="1" fontAlgn="auto" hangingPunct="1">
              <a:spcAft>
                <a:spcPts val="0"/>
              </a:spcAft>
              <a:buFont typeface="Wingdings"/>
              <a:buChar char=""/>
              <a:defRPr/>
            </a:pPr>
            <a:r>
              <a:rPr lang="ar-SA" dirty="0" smtClean="0">
                <a:cs typeface="B Mitra" pitchFamily="2" charset="-78"/>
              </a:rPr>
              <a:t>همیشه در هر جا نامی از</a:t>
            </a:r>
            <a:r>
              <a:rPr lang="en-US" dirty="0" smtClean="0">
                <a:cs typeface="B Mitra" pitchFamily="2" charset="-78"/>
              </a:rPr>
              <a:t> </a:t>
            </a:r>
            <a:r>
              <a:rPr lang="en-US" dirty="0" smtClean="0">
                <a:solidFill>
                  <a:srgbClr val="FFFF00"/>
                </a:solidFill>
                <a:cs typeface="B Mitra" pitchFamily="2" charset="-78"/>
              </a:rPr>
              <a:t>Inject</a:t>
            </a:r>
            <a:r>
              <a:rPr lang="en-US" dirty="0" smtClean="0">
                <a:cs typeface="B Mitra" pitchFamily="2" charset="-78"/>
              </a:rPr>
              <a:t> </a:t>
            </a:r>
            <a:r>
              <a:rPr lang="ar-SA" dirty="0" smtClean="0">
                <a:cs typeface="B Mitra" pitchFamily="2" charset="-78"/>
              </a:rPr>
              <a:t>کردن شنیدید ، به این معناست که </a:t>
            </a:r>
            <a:r>
              <a:rPr lang="ar-SA" dirty="0" smtClean="0">
                <a:solidFill>
                  <a:srgbClr val="FFFF00"/>
                </a:solidFill>
                <a:cs typeface="B Mitra" pitchFamily="2" charset="-78"/>
              </a:rPr>
              <a:t>حمله از طریق وارد کردن اطلاعات </a:t>
            </a:r>
            <a:r>
              <a:rPr lang="ar-SA" dirty="0" smtClean="0">
                <a:cs typeface="B Mitra" pitchFamily="2" charset="-78"/>
              </a:rPr>
              <a:t>به درون </a:t>
            </a:r>
            <a:r>
              <a:rPr lang="ar-SA" dirty="0" smtClean="0">
                <a:solidFill>
                  <a:srgbClr val="FFFF00"/>
                </a:solidFill>
                <a:cs typeface="B Mitra" pitchFamily="2" charset="-78"/>
              </a:rPr>
              <a:t>یک فیلد اطلاعاتی</a:t>
            </a:r>
            <a:r>
              <a:rPr lang="ar-SA" dirty="0" smtClean="0">
                <a:cs typeface="B Mitra" pitchFamily="2" charset="-78"/>
              </a:rPr>
              <a:t> انجام</a:t>
            </a:r>
            <a:r>
              <a:rPr lang="fa-IR" dirty="0" smtClean="0">
                <a:cs typeface="B Mitra" pitchFamily="2" charset="-78"/>
              </a:rPr>
              <a:t> </a:t>
            </a:r>
            <a:r>
              <a:rPr lang="ar-SA" dirty="0" smtClean="0">
                <a:cs typeface="B Mitra" pitchFamily="2" charset="-78"/>
              </a:rPr>
              <a:t> می شود</a:t>
            </a:r>
            <a:r>
              <a:rPr lang="en-US" dirty="0" smtClean="0">
                <a:cs typeface="B Mitra" pitchFamily="2" charset="-78"/>
              </a:rPr>
              <a:t> .</a:t>
            </a:r>
            <a:endParaRPr lang="fa-IR" dirty="0" smtClean="0">
              <a:cs typeface="B Mitra" pitchFamily="2" charset="-78"/>
            </a:endParaRPr>
          </a:p>
          <a:p>
            <a:pPr marL="411480" algn="just" eaLnBrk="1" fontAlgn="auto" hangingPunct="1">
              <a:spcAft>
                <a:spcPts val="0"/>
              </a:spcAft>
              <a:buFont typeface="Wingdings" panose="05000000000000000000" pitchFamily="2" charset="2"/>
              <a:buNone/>
              <a:defRPr/>
            </a:pPr>
            <a:endParaRPr lang="fa-IR" dirty="0" smtClean="0">
              <a:cs typeface="B Mitra" pitchFamily="2" charset="-78"/>
            </a:endParaRPr>
          </a:p>
          <a:p>
            <a:pPr marL="411480" algn="just" eaLnBrk="1" fontAlgn="auto" hangingPunct="1">
              <a:spcAft>
                <a:spcPts val="0"/>
              </a:spcAft>
              <a:buFont typeface="Wingdings"/>
              <a:buChar char=""/>
              <a:defRPr/>
            </a:pPr>
            <a:r>
              <a:rPr lang="en-US" dirty="0" smtClean="0">
                <a:cs typeface="B Mitra" pitchFamily="2" charset="-78"/>
              </a:rPr>
              <a:t> XSS </a:t>
            </a:r>
            <a:r>
              <a:rPr lang="ar-SA" dirty="0" smtClean="0">
                <a:cs typeface="B Mitra" pitchFamily="2" charset="-78"/>
              </a:rPr>
              <a:t>که به نام</a:t>
            </a:r>
            <a:r>
              <a:rPr lang="en-US" dirty="0" smtClean="0">
                <a:cs typeface="B Mitra" pitchFamily="2" charset="-78"/>
              </a:rPr>
              <a:t> XSS Injection </a:t>
            </a:r>
            <a:r>
              <a:rPr lang="ar-SA" dirty="0" smtClean="0">
                <a:cs typeface="B Mitra" pitchFamily="2" charset="-78"/>
              </a:rPr>
              <a:t>نیز معروف است نیز از این مورد استثناء نیست ، در این نوع حمله هکر به دنبال فیلد های ورود اطلاعاتی می گردد که در وب سایت مورد نظر قرار دارد و در صورت عدم رعایت موارد امنیتی مناسب در وب سرور می تواند به آن وب سایت حمله کند. بیشتر اطلاعاتی که از طریق</a:t>
            </a:r>
            <a:r>
              <a:rPr lang="en-US" dirty="0" smtClean="0">
                <a:cs typeface="B Mitra" pitchFamily="2" charset="-78"/>
              </a:rPr>
              <a:t> XSS </a:t>
            </a:r>
            <a:r>
              <a:rPr lang="ar-SA" dirty="0" smtClean="0">
                <a:cs typeface="B Mitra" pitchFamily="2" charset="-78"/>
              </a:rPr>
              <a:t>بدست می آید از طریق</a:t>
            </a:r>
            <a:r>
              <a:rPr lang="en-US" dirty="0" smtClean="0">
                <a:cs typeface="B Mitra" pitchFamily="2" charset="-78"/>
              </a:rPr>
              <a:t> </a:t>
            </a:r>
            <a:r>
              <a:rPr lang="en-US" dirty="0" smtClean="0">
                <a:solidFill>
                  <a:srgbClr val="FFFF00"/>
                </a:solidFill>
                <a:cs typeface="B Mitra" pitchFamily="2" charset="-78"/>
              </a:rPr>
              <a:t>Cookie</a:t>
            </a:r>
            <a:r>
              <a:rPr lang="en-US" dirty="0" smtClean="0">
                <a:cs typeface="B Mitra" pitchFamily="2" charset="-78"/>
              </a:rPr>
              <a:t> </a:t>
            </a:r>
            <a:r>
              <a:rPr lang="ar-SA" dirty="0" smtClean="0">
                <a:cs typeface="B Mitra" pitchFamily="2" charset="-78"/>
              </a:rPr>
              <a:t>هایی است که </a:t>
            </a:r>
            <a:r>
              <a:rPr lang="ar-SA" dirty="0" smtClean="0">
                <a:solidFill>
                  <a:srgbClr val="FFFF00"/>
                </a:solidFill>
                <a:cs typeface="B Mitra" pitchFamily="2" charset="-78"/>
              </a:rPr>
              <a:t>کلاینت</a:t>
            </a:r>
            <a:r>
              <a:rPr lang="ar-SA" dirty="0" smtClean="0">
                <a:cs typeface="B Mitra" pitchFamily="2" charset="-78"/>
              </a:rPr>
              <a:t> بر روی </a:t>
            </a:r>
            <a:r>
              <a:rPr lang="ar-SA" dirty="0" smtClean="0">
                <a:solidFill>
                  <a:srgbClr val="FFFF00"/>
                </a:solidFill>
                <a:cs typeface="B Mitra" pitchFamily="2" charset="-78"/>
              </a:rPr>
              <a:t>مرورگر</a:t>
            </a:r>
            <a:r>
              <a:rPr lang="ar-SA" dirty="0" smtClean="0">
                <a:cs typeface="B Mitra" pitchFamily="2" charset="-78"/>
              </a:rPr>
              <a:t> خود بر جای می گذار</a:t>
            </a:r>
            <a:r>
              <a:rPr lang="fa-IR" dirty="0" smtClean="0">
                <a:cs typeface="B Mitra" pitchFamily="2" charset="-78"/>
              </a:rPr>
              <a:t>د .</a:t>
            </a:r>
          </a:p>
          <a:p>
            <a:pPr marL="411480" algn="just" eaLnBrk="1" fontAlgn="auto" hangingPunct="1">
              <a:spcAft>
                <a:spcPts val="0"/>
              </a:spcAft>
              <a:buFont typeface="Wingdings" panose="05000000000000000000" pitchFamily="2" charset="2"/>
              <a:buNone/>
              <a:defRPr/>
            </a:pPr>
            <a:endParaRPr lang="fa-IR" dirty="0" smtClean="0">
              <a:cs typeface="B Mitra" pitchFamily="2" charset="-78"/>
            </a:endParaRPr>
          </a:p>
          <a:p>
            <a:pPr marL="411480" algn="just" eaLnBrk="1" fontAlgn="auto" hangingPunct="1">
              <a:spcAft>
                <a:spcPts val="0"/>
              </a:spcAft>
              <a:buFont typeface="Wingdings"/>
              <a:buChar char=""/>
              <a:defRPr/>
            </a:pPr>
            <a:r>
              <a:rPr lang="ar-SA" dirty="0" smtClean="0">
                <a:cs typeface="B Mitra" pitchFamily="2" charset="-78"/>
              </a:rPr>
              <a:t>در صورتیکه برنامه نویس وب سایت شما در فیلد های ورودی اطلاعات خود اعتبارسنجی یا</a:t>
            </a:r>
            <a:r>
              <a:rPr lang="en-US" dirty="0" smtClean="0">
                <a:cs typeface="B Mitra" pitchFamily="2" charset="-78"/>
              </a:rPr>
              <a:t> </a:t>
            </a:r>
            <a:r>
              <a:rPr lang="en-US" dirty="0" smtClean="0">
                <a:solidFill>
                  <a:srgbClr val="FFFF00"/>
                </a:solidFill>
                <a:cs typeface="B Mitra" pitchFamily="2" charset="-78"/>
              </a:rPr>
              <a:t>Validation</a:t>
            </a:r>
            <a:r>
              <a:rPr lang="en-US" dirty="0" smtClean="0">
                <a:cs typeface="B Mitra" pitchFamily="2" charset="-78"/>
              </a:rPr>
              <a:t> </a:t>
            </a:r>
            <a:r>
              <a:rPr lang="ar-SA" dirty="0" smtClean="0">
                <a:cs typeface="B Mitra" pitchFamily="2" charset="-78"/>
              </a:rPr>
              <a:t>را انجام ندهد ، آن وب سایت </a:t>
            </a:r>
            <a:r>
              <a:rPr lang="ar-SA" dirty="0" smtClean="0">
                <a:solidFill>
                  <a:srgbClr val="FFFF00"/>
                </a:solidFill>
                <a:cs typeface="B Mitra" pitchFamily="2" charset="-78"/>
              </a:rPr>
              <a:t>مستعد بروز حملات</a:t>
            </a:r>
            <a:r>
              <a:rPr lang="en-US" dirty="0" smtClean="0">
                <a:solidFill>
                  <a:srgbClr val="FFFF00"/>
                </a:solidFill>
                <a:cs typeface="B Mitra" pitchFamily="2" charset="-78"/>
              </a:rPr>
              <a:t> XSS</a:t>
            </a:r>
            <a:r>
              <a:rPr lang="en-US" dirty="0" smtClean="0">
                <a:cs typeface="B Mitra" pitchFamily="2" charset="-78"/>
              </a:rPr>
              <a:t> </a:t>
            </a:r>
            <a:r>
              <a:rPr lang="ar-SA" dirty="0" smtClean="0">
                <a:cs typeface="B Mitra" pitchFamily="2" charset="-78"/>
              </a:rPr>
              <a:t>خواهد بود .</a:t>
            </a:r>
            <a:endParaRPr lang="en-US" dirty="0" smtClean="0">
              <a:cs typeface="B Mitra" pitchFamily="2" charset="-78"/>
            </a:endParaRPr>
          </a:p>
          <a:p>
            <a:pPr marL="411480" algn="just" eaLnBrk="1" fontAlgn="auto" hangingPunct="1">
              <a:spcAft>
                <a:spcPts val="0"/>
              </a:spcAft>
              <a:buFont typeface="Wingdings"/>
              <a:buChar char=""/>
              <a:defRPr/>
            </a:pPr>
            <a:endParaRPr lang="fa-IR" dirty="0" smtClean="0">
              <a:cs typeface="B Mitra" pitchFamily="2" charset="-78"/>
            </a:endParaRPr>
          </a:p>
        </p:txBody>
      </p:sp>
      <p:sp>
        <p:nvSpPr>
          <p:cNvPr id="4403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700"/>
              </a:spcBef>
              <a:buClr>
                <a:schemeClr val="tx2"/>
              </a:buClr>
              <a:buSzPct val="95000"/>
              <a:buFont typeface="Wingdings" panose="05000000000000000000" pitchFamily="2" charset="2"/>
              <a:buChar char=""/>
              <a:defRPr sz="3000">
                <a:solidFill>
                  <a:schemeClr val="tx1"/>
                </a:solidFill>
                <a:latin typeface="Corbel" panose="020B0503020204020204" pitchFamily="34" charset="0"/>
                <a:cs typeface="Tahoma" panose="020B0604030504040204" pitchFamily="34" charset="0"/>
              </a:defRPr>
            </a:lvl1pPr>
            <a:lvl2pPr marL="742950" indent="-285750" algn="r" rtl="1">
              <a:spcBef>
                <a:spcPct val="20000"/>
              </a:spcBef>
              <a:buClr>
                <a:schemeClr val="accent2"/>
              </a:buClr>
              <a:buSzPct val="90000"/>
              <a:buFont typeface="Wingdings" panose="05000000000000000000" pitchFamily="2" charset="2"/>
              <a:buChar char=""/>
              <a:defRPr sz="2600">
                <a:solidFill>
                  <a:schemeClr val="tx1"/>
                </a:solidFill>
                <a:latin typeface="Corbel" panose="020B0503020204020204" pitchFamily="34" charset="0"/>
                <a:cs typeface="Tahoma" panose="020B0604030504040204" pitchFamily="34" charset="0"/>
              </a:defRPr>
            </a:lvl2pPr>
            <a:lvl3pPr marL="1143000" indent="-228600" algn="r" rtl="1">
              <a:spcBef>
                <a:spcPct val="20000"/>
              </a:spcBef>
              <a:buClr>
                <a:schemeClr val="accent2"/>
              </a:buClr>
              <a:buFont typeface="Wingdings 2" panose="05020102010507070707" pitchFamily="18" charset="2"/>
              <a:buChar char=""/>
              <a:defRPr sz="2400">
                <a:solidFill>
                  <a:schemeClr val="tx1"/>
                </a:solidFill>
                <a:latin typeface="Corbel" panose="020B0503020204020204" pitchFamily="34" charset="0"/>
                <a:cs typeface="Tahoma" panose="020B0604030504040204" pitchFamily="34" charset="0"/>
              </a:defRPr>
            </a:lvl3pPr>
            <a:lvl4pPr marL="1600200" indent="-228600" algn="r" rtl="1">
              <a:spcBef>
                <a:spcPct val="20000"/>
              </a:spcBef>
              <a:buClr>
                <a:srgbClr val="FEB80A"/>
              </a:buClr>
              <a:buFont typeface="Wingdings 3" panose="05040102010807070707" pitchFamily="18" charset="2"/>
              <a:buChar char=""/>
              <a:defRPr sz="2200">
                <a:solidFill>
                  <a:schemeClr val="tx1"/>
                </a:solidFill>
                <a:latin typeface="Corbel" panose="020B0503020204020204" pitchFamily="34" charset="0"/>
                <a:cs typeface="Tahoma" panose="020B0604030504040204" pitchFamily="34" charset="0"/>
              </a:defRPr>
            </a:lvl4pPr>
            <a:lvl5pPr marL="2057400" indent="-228600" algn="r" rtl="1">
              <a:spcBef>
                <a:spcPct val="20000"/>
              </a:spcBef>
              <a:buClr>
                <a:srgbClr val="FEB80A"/>
              </a:buClr>
              <a:buFont typeface="Wingdings 2" panose="05020102010507070707" pitchFamily="18" charset="2"/>
              <a:buChar char=""/>
              <a:defRPr sz="2000">
                <a:solidFill>
                  <a:schemeClr val="tx1"/>
                </a:solidFill>
                <a:latin typeface="Corbel" panose="020B0503020204020204" pitchFamily="34" charset="0"/>
                <a:cs typeface="Tahoma" panose="020B0604030504040204" pitchFamily="34" charset="0"/>
              </a:defRPr>
            </a:lvl5pPr>
            <a:lvl6pPr marL="2514600" indent="-228600" algn="r" rtl="1" eaLnBrk="0" fontAlgn="base" hangingPunct="0">
              <a:spcBef>
                <a:spcPct val="20000"/>
              </a:spcBef>
              <a:spcAft>
                <a:spcPct val="0"/>
              </a:spcAft>
              <a:buClr>
                <a:srgbClr val="FEB80A"/>
              </a:buClr>
              <a:buFont typeface="Wingdings 2" panose="05020102010507070707" pitchFamily="18" charset="2"/>
              <a:buChar char=""/>
              <a:defRPr sz="2000">
                <a:solidFill>
                  <a:schemeClr val="tx1"/>
                </a:solidFill>
                <a:latin typeface="Corbel" panose="020B0503020204020204" pitchFamily="34" charset="0"/>
                <a:cs typeface="Tahoma" panose="020B0604030504040204" pitchFamily="34" charset="0"/>
              </a:defRPr>
            </a:lvl6pPr>
            <a:lvl7pPr marL="2971800" indent="-228600" algn="r" rtl="1" eaLnBrk="0" fontAlgn="base" hangingPunct="0">
              <a:spcBef>
                <a:spcPct val="20000"/>
              </a:spcBef>
              <a:spcAft>
                <a:spcPct val="0"/>
              </a:spcAft>
              <a:buClr>
                <a:srgbClr val="FEB80A"/>
              </a:buClr>
              <a:buFont typeface="Wingdings 2" panose="05020102010507070707" pitchFamily="18" charset="2"/>
              <a:buChar char=""/>
              <a:defRPr sz="2000">
                <a:solidFill>
                  <a:schemeClr val="tx1"/>
                </a:solidFill>
                <a:latin typeface="Corbel" panose="020B0503020204020204" pitchFamily="34" charset="0"/>
                <a:cs typeface="Tahoma" panose="020B0604030504040204" pitchFamily="34" charset="0"/>
              </a:defRPr>
            </a:lvl7pPr>
            <a:lvl8pPr marL="3429000" indent="-228600" algn="r" rtl="1" eaLnBrk="0" fontAlgn="base" hangingPunct="0">
              <a:spcBef>
                <a:spcPct val="20000"/>
              </a:spcBef>
              <a:spcAft>
                <a:spcPct val="0"/>
              </a:spcAft>
              <a:buClr>
                <a:srgbClr val="FEB80A"/>
              </a:buClr>
              <a:buFont typeface="Wingdings 2" panose="05020102010507070707" pitchFamily="18" charset="2"/>
              <a:buChar char=""/>
              <a:defRPr sz="2000">
                <a:solidFill>
                  <a:schemeClr val="tx1"/>
                </a:solidFill>
                <a:latin typeface="Corbel" panose="020B0503020204020204" pitchFamily="34" charset="0"/>
                <a:cs typeface="Tahoma" panose="020B0604030504040204" pitchFamily="34" charset="0"/>
              </a:defRPr>
            </a:lvl8pPr>
            <a:lvl9pPr marL="3886200" indent="-228600" algn="r" rtl="1" eaLnBrk="0" fontAlgn="base" hangingPunct="0">
              <a:spcBef>
                <a:spcPct val="20000"/>
              </a:spcBef>
              <a:spcAft>
                <a:spcPct val="0"/>
              </a:spcAft>
              <a:buClr>
                <a:srgbClr val="FEB80A"/>
              </a:buClr>
              <a:buFont typeface="Wingdings 2" panose="05020102010507070707" pitchFamily="18" charset="2"/>
              <a:buChar char=""/>
              <a:defRPr sz="2000">
                <a:solidFill>
                  <a:schemeClr val="tx1"/>
                </a:solidFill>
                <a:latin typeface="Corbel" panose="020B0503020204020204" pitchFamily="34" charset="0"/>
                <a:cs typeface="Tahoma" panose="020B0604030504040204" pitchFamily="34" charset="0"/>
              </a:defRPr>
            </a:lvl9pPr>
          </a:lstStyle>
          <a:p>
            <a:pPr algn="l">
              <a:spcBef>
                <a:spcPct val="0"/>
              </a:spcBef>
              <a:buClrTx/>
              <a:buSzTx/>
              <a:buFontTx/>
              <a:buNone/>
            </a:pPr>
            <a:fld id="{BDD15929-10EF-410F-9E5B-8D3CE70473CF}" type="slidenum">
              <a:rPr lang="fa-IR" altLang="en-US" sz="1200">
                <a:solidFill>
                  <a:schemeClr val="tx2"/>
                </a:solidFill>
                <a:latin typeface="Arial" panose="020B0604020202020204" pitchFamily="34" charset="0"/>
                <a:cs typeface="Arial" panose="020B0604020202020204" pitchFamily="34" charset="0"/>
              </a:rPr>
              <a:pPr algn="l">
                <a:spcBef>
                  <a:spcPct val="0"/>
                </a:spcBef>
                <a:buClrTx/>
                <a:buSzTx/>
                <a:buFontTx/>
                <a:buNone/>
              </a:pPr>
              <a:t>6</a:t>
            </a:fld>
            <a:endParaRPr lang="fa-IR" altLang="en-US" sz="1200">
              <a:solidFill>
                <a:schemeClr val="tx2"/>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pPr>
              <a:defRPr/>
            </a:pPr>
            <a:r>
              <a:rPr lang="en-US" smtClean="0"/>
              <a:t>www.parsdigishop.sellfile.ir</a:t>
            </a:r>
            <a:endParaRPr lang="fa-IR"/>
          </a:p>
        </p:txBody>
      </p:sp>
    </p:spTree>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38" y="285750"/>
            <a:ext cx="7986712" cy="914400"/>
          </a:xfrm>
        </p:spPr>
        <p:txBody>
          <a:bodyPr/>
          <a:lstStyle/>
          <a:p>
            <a:pPr eaLnBrk="1" fontAlgn="auto" hangingPunct="1">
              <a:spcAft>
                <a:spcPts val="0"/>
              </a:spcAft>
              <a:defRPr/>
            </a:pPr>
            <a:r>
              <a:rPr lang="en-US" dirty="0" smtClean="0">
                <a:solidFill>
                  <a:schemeClr val="tx1"/>
                </a:solidFill>
                <a:cs typeface="B Mitra" pitchFamily="2" charset="-78"/>
              </a:rPr>
              <a:t> C</a:t>
            </a:r>
            <a:r>
              <a:rPr lang="en-US" dirty="0" smtClean="0">
                <a:solidFill>
                  <a:srgbClr val="FF0000"/>
                </a:solidFill>
                <a:cs typeface="B Mitra" pitchFamily="2" charset="-78"/>
              </a:rPr>
              <a:t>ross-</a:t>
            </a:r>
            <a:r>
              <a:rPr lang="en-US" dirty="0" smtClean="0">
                <a:solidFill>
                  <a:schemeClr val="tx1"/>
                </a:solidFill>
                <a:cs typeface="B Mitra" pitchFamily="2" charset="-78"/>
              </a:rPr>
              <a:t>S</a:t>
            </a:r>
            <a:r>
              <a:rPr lang="en-US" dirty="0" smtClean="0">
                <a:solidFill>
                  <a:srgbClr val="FF0000"/>
                </a:solidFill>
                <a:cs typeface="B Mitra" pitchFamily="2" charset="-78"/>
              </a:rPr>
              <a:t>ite </a:t>
            </a:r>
            <a:r>
              <a:rPr lang="en-US" dirty="0" smtClean="0">
                <a:solidFill>
                  <a:schemeClr val="tx1"/>
                </a:solidFill>
                <a:cs typeface="B Mitra" pitchFamily="2" charset="-78"/>
              </a:rPr>
              <a:t>S</a:t>
            </a:r>
            <a:r>
              <a:rPr lang="en-US" dirty="0" smtClean="0">
                <a:solidFill>
                  <a:srgbClr val="FF0000"/>
                </a:solidFill>
                <a:cs typeface="B Mitra" pitchFamily="2" charset="-78"/>
              </a:rPr>
              <a:t>cripting</a:t>
            </a:r>
            <a:r>
              <a:rPr lang="ar-SA" dirty="0" smtClean="0">
                <a:solidFill>
                  <a:srgbClr val="FF0000"/>
                </a:solidFill>
                <a:cs typeface="B Mitra" pitchFamily="2" charset="-78"/>
              </a:rPr>
              <a:t>یا</a:t>
            </a:r>
            <a:r>
              <a:rPr lang="en-US" dirty="0" smtClean="0">
                <a:solidFill>
                  <a:srgbClr val="FF0000"/>
                </a:solidFill>
                <a:cs typeface="B Mitra" pitchFamily="2" charset="-78"/>
              </a:rPr>
              <a:t> XSS </a:t>
            </a:r>
            <a:endParaRPr lang="fa-IR" dirty="0">
              <a:solidFill>
                <a:schemeClr val="tx2">
                  <a:satMod val="200000"/>
                </a:schemeClr>
              </a:solidFill>
              <a:cs typeface="B Mitra" pitchFamily="2" charset="-78"/>
            </a:endParaRPr>
          </a:p>
        </p:txBody>
      </p:sp>
      <p:sp>
        <p:nvSpPr>
          <p:cNvPr id="3" name="Content Placeholder 2"/>
          <p:cNvSpPr>
            <a:spLocks noGrp="1"/>
          </p:cNvSpPr>
          <p:nvPr>
            <p:ph idx="1"/>
          </p:nvPr>
        </p:nvSpPr>
        <p:spPr>
          <a:xfrm>
            <a:off x="857250" y="1428750"/>
            <a:ext cx="7772400" cy="5000625"/>
          </a:xfrm>
        </p:spPr>
        <p:txBody>
          <a:bodyPr>
            <a:normAutofit fontScale="77500" lnSpcReduction="20000"/>
          </a:bodyPr>
          <a:lstStyle/>
          <a:p>
            <a:pPr marL="411480" algn="just" eaLnBrk="1" fontAlgn="auto" hangingPunct="1">
              <a:spcAft>
                <a:spcPts val="0"/>
              </a:spcAft>
              <a:buFont typeface="Wingdings"/>
              <a:buChar char=""/>
              <a:defRPr/>
            </a:pPr>
            <a:r>
              <a:rPr lang="ar-SA" sz="3400" dirty="0" smtClean="0">
                <a:cs typeface="B Mitra" pitchFamily="2" charset="-78"/>
              </a:rPr>
              <a:t>حملات</a:t>
            </a:r>
            <a:r>
              <a:rPr lang="en-US" sz="3400" dirty="0" smtClean="0">
                <a:cs typeface="B Mitra" pitchFamily="2" charset="-78"/>
              </a:rPr>
              <a:t> XSS </a:t>
            </a:r>
            <a:r>
              <a:rPr lang="ar-SA" sz="3400" dirty="0" smtClean="0">
                <a:cs typeface="B Mitra" pitchFamily="2" charset="-78"/>
              </a:rPr>
              <a:t>خود به دو دسته بندی تقسیم می شوند که به عنوان </a:t>
            </a:r>
            <a:r>
              <a:rPr lang="ar-SA" sz="3400" dirty="0" smtClean="0">
                <a:solidFill>
                  <a:srgbClr val="FFFF00"/>
                </a:solidFill>
                <a:cs typeface="B Mitra" pitchFamily="2" charset="-78"/>
              </a:rPr>
              <a:t>انعکاس</a:t>
            </a:r>
            <a:r>
              <a:rPr lang="ar-SA" sz="3400" dirty="0" smtClean="0">
                <a:cs typeface="B Mitra" pitchFamily="2" charset="-78"/>
              </a:rPr>
              <a:t> و </a:t>
            </a:r>
            <a:r>
              <a:rPr lang="ar-SA" sz="3400" dirty="0" smtClean="0">
                <a:solidFill>
                  <a:srgbClr val="FFFF00"/>
                </a:solidFill>
                <a:cs typeface="B Mitra" pitchFamily="2" charset="-78"/>
              </a:rPr>
              <a:t>ذخیره</a:t>
            </a:r>
            <a:r>
              <a:rPr lang="ar-SA" sz="3400" dirty="0" smtClean="0">
                <a:cs typeface="B Mitra" pitchFamily="2" charset="-78"/>
              </a:rPr>
              <a:t> شناخته می شوند</a:t>
            </a:r>
            <a:r>
              <a:rPr lang="en-US" sz="3400" dirty="0" smtClean="0">
                <a:cs typeface="B Mitra" pitchFamily="2" charset="-78"/>
              </a:rPr>
              <a:t> .</a:t>
            </a:r>
          </a:p>
          <a:p>
            <a:pPr marL="411480" algn="just" eaLnBrk="1" fontAlgn="auto" hangingPunct="1">
              <a:spcAft>
                <a:spcPts val="0"/>
              </a:spcAft>
              <a:buFont typeface="Wingdings" panose="05000000000000000000" pitchFamily="2" charset="2"/>
              <a:buNone/>
              <a:defRPr/>
            </a:pPr>
            <a:endParaRPr lang="en-US" dirty="0" smtClean="0">
              <a:cs typeface="B Mitra" pitchFamily="2" charset="-78"/>
            </a:endParaRPr>
          </a:p>
          <a:p>
            <a:pPr marL="411480" algn="just" eaLnBrk="1" fontAlgn="auto" hangingPunct="1">
              <a:spcAft>
                <a:spcPts val="0"/>
              </a:spcAft>
              <a:buFont typeface="Wingdings"/>
              <a:buChar char=""/>
              <a:defRPr/>
            </a:pPr>
            <a:r>
              <a:rPr lang="ar-SA" dirty="0" smtClean="0">
                <a:solidFill>
                  <a:srgbClr val="FFFF00"/>
                </a:solidFill>
                <a:cs typeface="B Mitra" pitchFamily="2" charset="-78"/>
              </a:rPr>
              <a:t>در حملات از نوع انعکاس </a:t>
            </a:r>
            <a:r>
              <a:rPr lang="ar-SA" dirty="0" smtClean="0">
                <a:cs typeface="B Mitra" pitchFamily="2" charset="-78"/>
              </a:rPr>
              <a:t>، هکر یک حفره امنیتی و راهی برای استفاده از آن پیدا می نماید تا کاربر ناشناس را به یک برنامه وب دارای آسیب پذیری</a:t>
            </a:r>
            <a:r>
              <a:rPr lang="en-US" dirty="0" smtClean="0">
                <a:cs typeface="B Mitra" pitchFamily="2" charset="-78"/>
              </a:rPr>
              <a:t> XSS  </a:t>
            </a:r>
            <a:r>
              <a:rPr lang="ar-SA" dirty="0" smtClean="0">
                <a:cs typeface="B Mitra" pitchFamily="2" charset="-78"/>
              </a:rPr>
              <a:t>هدایت کند . در این هنگام حمله انجام شده است . این حمله به وسیله یک سری از پارامترهای</a:t>
            </a:r>
            <a:r>
              <a:rPr lang="en-US" dirty="0" smtClean="0">
                <a:cs typeface="B Mitra" pitchFamily="2" charset="-78"/>
              </a:rPr>
              <a:t> URL </a:t>
            </a:r>
            <a:r>
              <a:rPr lang="ar-SA" dirty="0" smtClean="0">
                <a:cs typeface="B Mitra" pitchFamily="2" charset="-78"/>
              </a:rPr>
              <a:t>که با</a:t>
            </a:r>
            <a:r>
              <a:rPr lang="en-US" dirty="0" smtClean="0">
                <a:cs typeface="B Mitra" pitchFamily="2" charset="-78"/>
              </a:rPr>
              <a:t> </a:t>
            </a:r>
            <a:r>
              <a:rPr lang="fa-IR" dirty="0" smtClean="0">
                <a:cs typeface="B Mitra" pitchFamily="2" charset="-78"/>
              </a:rPr>
              <a:t> </a:t>
            </a:r>
            <a:r>
              <a:rPr lang="en-US" dirty="0" smtClean="0">
                <a:cs typeface="B Mitra" pitchFamily="2" charset="-78"/>
              </a:rPr>
              <a:t>URL </a:t>
            </a:r>
            <a:r>
              <a:rPr lang="ar-SA" dirty="0" smtClean="0">
                <a:cs typeface="B Mitra" pitchFamily="2" charset="-78"/>
              </a:rPr>
              <a:t>ارسال می شوند، انجام می شود.</a:t>
            </a:r>
            <a:endParaRPr lang="en-US" dirty="0" smtClean="0">
              <a:cs typeface="B Mitra" pitchFamily="2" charset="-78"/>
            </a:endParaRPr>
          </a:p>
          <a:p>
            <a:pPr marL="411480" algn="just" eaLnBrk="1" fontAlgn="auto" hangingPunct="1">
              <a:spcAft>
                <a:spcPts val="0"/>
              </a:spcAft>
              <a:buFont typeface="Wingdings" panose="05000000000000000000" pitchFamily="2" charset="2"/>
              <a:buNone/>
              <a:defRPr/>
            </a:pPr>
            <a:endParaRPr lang="en-US" dirty="0" smtClean="0">
              <a:cs typeface="B Mitra" pitchFamily="2" charset="-78"/>
            </a:endParaRPr>
          </a:p>
          <a:p>
            <a:pPr marL="411480" algn="just" eaLnBrk="1" fontAlgn="auto" hangingPunct="1">
              <a:spcAft>
                <a:spcPts val="0"/>
              </a:spcAft>
              <a:buFont typeface="Wingdings"/>
              <a:buChar char=""/>
              <a:defRPr/>
            </a:pPr>
            <a:r>
              <a:rPr lang="ar-SA" sz="3100" dirty="0" smtClean="0">
                <a:solidFill>
                  <a:srgbClr val="FFFF00"/>
                </a:solidFill>
                <a:cs typeface="B Mitra" pitchFamily="2" charset="-78"/>
              </a:rPr>
              <a:t>در حملات از نوع ذخیره ، </a:t>
            </a:r>
            <a:r>
              <a:rPr lang="ar-SA" dirty="0" smtClean="0">
                <a:cs typeface="B Mitra" pitchFamily="2" charset="-78"/>
              </a:rPr>
              <a:t>هکر کدهای مخربی را که یک کاربر در آینده آنها را فراخوانی می کند ذخیره می نماید. در واقع یک کاربر ندانسته به کدهای مخرب برخورد می نماید و کدهای مخرب اجرا می شوند. مسئله اینجاست که هنگام ذخیره سازی کدها و همچنین هنگام واکشی آنها اعتبارسنجی ورودی ها و خروجی ها انجام نشده است.</a:t>
            </a:r>
            <a:endParaRPr lang="en-US" dirty="0" smtClean="0">
              <a:cs typeface="B Mitra" pitchFamily="2" charset="-78"/>
            </a:endParaRPr>
          </a:p>
          <a:p>
            <a:pPr marL="411480" algn="just" eaLnBrk="1" fontAlgn="auto" hangingPunct="1">
              <a:spcAft>
                <a:spcPts val="0"/>
              </a:spcAft>
              <a:buFont typeface="Wingdings" panose="05000000000000000000" pitchFamily="2" charset="2"/>
              <a:buNone/>
              <a:defRPr/>
            </a:pPr>
            <a:endParaRPr lang="en-US" dirty="0" smtClean="0">
              <a:cs typeface="B Mitra" pitchFamily="2" charset="-78"/>
            </a:endParaRPr>
          </a:p>
          <a:p>
            <a:pPr marL="411480" algn="just" eaLnBrk="1" fontAlgn="auto" hangingPunct="1">
              <a:spcAft>
                <a:spcPts val="0"/>
              </a:spcAft>
              <a:buFont typeface="Wingdings"/>
              <a:buChar char=""/>
              <a:defRPr/>
            </a:pPr>
            <a:r>
              <a:rPr lang="ar-SA" dirty="0" smtClean="0">
                <a:cs typeface="B Mitra" pitchFamily="2" charset="-78"/>
              </a:rPr>
              <a:t>نکته حائز اهمیت این است که حتی درصورت اعتبارسنجی یا</a:t>
            </a:r>
            <a:r>
              <a:rPr lang="en-US" dirty="0" smtClean="0">
                <a:cs typeface="B Mitra" pitchFamily="2" charset="-78"/>
              </a:rPr>
              <a:t> Validation </a:t>
            </a:r>
            <a:r>
              <a:rPr lang="ar-SA" dirty="0" smtClean="0">
                <a:cs typeface="B Mitra" pitchFamily="2" charset="-78"/>
              </a:rPr>
              <a:t>کدها در هنگام ذخیره نمودن آنها، </a:t>
            </a:r>
            <a:r>
              <a:rPr lang="ar-SA" dirty="0" smtClean="0">
                <a:solidFill>
                  <a:srgbClr val="FFFF00"/>
                </a:solidFill>
                <a:cs typeface="B Mitra" pitchFamily="2" charset="-78"/>
              </a:rPr>
              <a:t>چک نمودن خروجی ها و اعتبار سنجی آنها </a:t>
            </a:r>
            <a:r>
              <a:rPr lang="ar-SA" dirty="0" smtClean="0">
                <a:cs typeface="B Mitra" pitchFamily="2" charset="-78"/>
              </a:rPr>
              <a:t>نیز لازم است.</a:t>
            </a:r>
            <a:endParaRPr lang="fa-IR" dirty="0" smtClean="0">
              <a:cs typeface="B Mitra" pitchFamily="2" charset="-78"/>
            </a:endParaRPr>
          </a:p>
        </p:txBody>
      </p:sp>
      <p:sp>
        <p:nvSpPr>
          <p:cNvPr id="4506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700"/>
              </a:spcBef>
              <a:buClr>
                <a:schemeClr val="tx2"/>
              </a:buClr>
              <a:buSzPct val="95000"/>
              <a:buFont typeface="Wingdings" panose="05000000000000000000" pitchFamily="2" charset="2"/>
              <a:buChar char=""/>
              <a:defRPr sz="3000">
                <a:solidFill>
                  <a:schemeClr val="tx1"/>
                </a:solidFill>
                <a:latin typeface="Corbel" panose="020B0503020204020204" pitchFamily="34" charset="0"/>
                <a:cs typeface="Tahoma" panose="020B0604030504040204" pitchFamily="34" charset="0"/>
              </a:defRPr>
            </a:lvl1pPr>
            <a:lvl2pPr marL="742950" indent="-285750" algn="r" rtl="1">
              <a:spcBef>
                <a:spcPct val="20000"/>
              </a:spcBef>
              <a:buClr>
                <a:schemeClr val="accent2"/>
              </a:buClr>
              <a:buSzPct val="90000"/>
              <a:buFont typeface="Wingdings" panose="05000000000000000000" pitchFamily="2" charset="2"/>
              <a:buChar char=""/>
              <a:defRPr sz="2600">
                <a:solidFill>
                  <a:schemeClr val="tx1"/>
                </a:solidFill>
                <a:latin typeface="Corbel" panose="020B0503020204020204" pitchFamily="34" charset="0"/>
                <a:cs typeface="Tahoma" panose="020B0604030504040204" pitchFamily="34" charset="0"/>
              </a:defRPr>
            </a:lvl2pPr>
            <a:lvl3pPr marL="1143000" indent="-228600" algn="r" rtl="1">
              <a:spcBef>
                <a:spcPct val="20000"/>
              </a:spcBef>
              <a:buClr>
                <a:schemeClr val="accent2"/>
              </a:buClr>
              <a:buFont typeface="Wingdings 2" panose="05020102010507070707" pitchFamily="18" charset="2"/>
              <a:buChar char=""/>
              <a:defRPr sz="2400">
                <a:solidFill>
                  <a:schemeClr val="tx1"/>
                </a:solidFill>
                <a:latin typeface="Corbel" panose="020B0503020204020204" pitchFamily="34" charset="0"/>
                <a:cs typeface="Tahoma" panose="020B0604030504040204" pitchFamily="34" charset="0"/>
              </a:defRPr>
            </a:lvl3pPr>
            <a:lvl4pPr marL="1600200" indent="-228600" algn="r" rtl="1">
              <a:spcBef>
                <a:spcPct val="20000"/>
              </a:spcBef>
              <a:buClr>
                <a:srgbClr val="FEB80A"/>
              </a:buClr>
              <a:buFont typeface="Wingdings 3" panose="05040102010807070707" pitchFamily="18" charset="2"/>
              <a:buChar char=""/>
              <a:defRPr sz="2200">
                <a:solidFill>
                  <a:schemeClr val="tx1"/>
                </a:solidFill>
                <a:latin typeface="Corbel" panose="020B0503020204020204" pitchFamily="34" charset="0"/>
                <a:cs typeface="Tahoma" panose="020B0604030504040204" pitchFamily="34" charset="0"/>
              </a:defRPr>
            </a:lvl4pPr>
            <a:lvl5pPr marL="2057400" indent="-228600" algn="r" rtl="1">
              <a:spcBef>
                <a:spcPct val="20000"/>
              </a:spcBef>
              <a:buClr>
                <a:srgbClr val="FEB80A"/>
              </a:buClr>
              <a:buFont typeface="Wingdings 2" panose="05020102010507070707" pitchFamily="18" charset="2"/>
              <a:buChar char=""/>
              <a:defRPr sz="2000">
                <a:solidFill>
                  <a:schemeClr val="tx1"/>
                </a:solidFill>
                <a:latin typeface="Corbel" panose="020B0503020204020204" pitchFamily="34" charset="0"/>
                <a:cs typeface="Tahoma" panose="020B0604030504040204" pitchFamily="34" charset="0"/>
              </a:defRPr>
            </a:lvl5pPr>
            <a:lvl6pPr marL="2514600" indent="-228600" algn="r" rtl="1" eaLnBrk="0" fontAlgn="base" hangingPunct="0">
              <a:spcBef>
                <a:spcPct val="20000"/>
              </a:spcBef>
              <a:spcAft>
                <a:spcPct val="0"/>
              </a:spcAft>
              <a:buClr>
                <a:srgbClr val="FEB80A"/>
              </a:buClr>
              <a:buFont typeface="Wingdings 2" panose="05020102010507070707" pitchFamily="18" charset="2"/>
              <a:buChar char=""/>
              <a:defRPr sz="2000">
                <a:solidFill>
                  <a:schemeClr val="tx1"/>
                </a:solidFill>
                <a:latin typeface="Corbel" panose="020B0503020204020204" pitchFamily="34" charset="0"/>
                <a:cs typeface="Tahoma" panose="020B0604030504040204" pitchFamily="34" charset="0"/>
              </a:defRPr>
            </a:lvl6pPr>
            <a:lvl7pPr marL="2971800" indent="-228600" algn="r" rtl="1" eaLnBrk="0" fontAlgn="base" hangingPunct="0">
              <a:spcBef>
                <a:spcPct val="20000"/>
              </a:spcBef>
              <a:spcAft>
                <a:spcPct val="0"/>
              </a:spcAft>
              <a:buClr>
                <a:srgbClr val="FEB80A"/>
              </a:buClr>
              <a:buFont typeface="Wingdings 2" panose="05020102010507070707" pitchFamily="18" charset="2"/>
              <a:buChar char=""/>
              <a:defRPr sz="2000">
                <a:solidFill>
                  <a:schemeClr val="tx1"/>
                </a:solidFill>
                <a:latin typeface="Corbel" panose="020B0503020204020204" pitchFamily="34" charset="0"/>
                <a:cs typeface="Tahoma" panose="020B0604030504040204" pitchFamily="34" charset="0"/>
              </a:defRPr>
            </a:lvl7pPr>
            <a:lvl8pPr marL="3429000" indent="-228600" algn="r" rtl="1" eaLnBrk="0" fontAlgn="base" hangingPunct="0">
              <a:spcBef>
                <a:spcPct val="20000"/>
              </a:spcBef>
              <a:spcAft>
                <a:spcPct val="0"/>
              </a:spcAft>
              <a:buClr>
                <a:srgbClr val="FEB80A"/>
              </a:buClr>
              <a:buFont typeface="Wingdings 2" panose="05020102010507070707" pitchFamily="18" charset="2"/>
              <a:buChar char=""/>
              <a:defRPr sz="2000">
                <a:solidFill>
                  <a:schemeClr val="tx1"/>
                </a:solidFill>
                <a:latin typeface="Corbel" panose="020B0503020204020204" pitchFamily="34" charset="0"/>
                <a:cs typeface="Tahoma" panose="020B0604030504040204" pitchFamily="34" charset="0"/>
              </a:defRPr>
            </a:lvl8pPr>
            <a:lvl9pPr marL="3886200" indent="-228600" algn="r" rtl="1" eaLnBrk="0" fontAlgn="base" hangingPunct="0">
              <a:spcBef>
                <a:spcPct val="20000"/>
              </a:spcBef>
              <a:spcAft>
                <a:spcPct val="0"/>
              </a:spcAft>
              <a:buClr>
                <a:srgbClr val="FEB80A"/>
              </a:buClr>
              <a:buFont typeface="Wingdings 2" panose="05020102010507070707" pitchFamily="18" charset="2"/>
              <a:buChar char=""/>
              <a:defRPr sz="2000">
                <a:solidFill>
                  <a:schemeClr val="tx1"/>
                </a:solidFill>
                <a:latin typeface="Corbel" panose="020B0503020204020204" pitchFamily="34" charset="0"/>
                <a:cs typeface="Tahoma" panose="020B0604030504040204" pitchFamily="34" charset="0"/>
              </a:defRPr>
            </a:lvl9pPr>
          </a:lstStyle>
          <a:p>
            <a:pPr algn="l">
              <a:spcBef>
                <a:spcPct val="0"/>
              </a:spcBef>
              <a:buClrTx/>
              <a:buSzTx/>
              <a:buFontTx/>
              <a:buNone/>
            </a:pPr>
            <a:fld id="{F8C36038-352F-4112-B0CF-20B311DE8316}" type="slidenum">
              <a:rPr lang="fa-IR" altLang="en-US" sz="1200">
                <a:solidFill>
                  <a:schemeClr val="tx2"/>
                </a:solidFill>
                <a:latin typeface="Arial" panose="020B0604020202020204" pitchFamily="34" charset="0"/>
                <a:cs typeface="Arial" panose="020B0604020202020204" pitchFamily="34" charset="0"/>
              </a:rPr>
              <a:pPr algn="l">
                <a:spcBef>
                  <a:spcPct val="0"/>
                </a:spcBef>
                <a:buClrTx/>
                <a:buSzTx/>
                <a:buFontTx/>
                <a:buNone/>
              </a:pPr>
              <a:t>7</a:t>
            </a:fld>
            <a:endParaRPr lang="fa-IR" altLang="en-US" sz="1200">
              <a:solidFill>
                <a:schemeClr val="tx2"/>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pPr>
              <a:defRPr/>
            </a:pPr>
            <a:r>
              <a:rPr lang="en-US" smtClean="0"/>
              <a:t>www.parsdigishop.sellfile.ir</a:t>
            </a:r>
            <a:endParaRPr lang="fa-IR"/>
          </a:p>
        </p:txBody>
      </p:sp>
    </p:spTree>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pPr eaLnBrk="1" hangingPunct="1"/>
            <a:r>
              <a:rPr lang="en-US" altLang="en-US" b="1" smtClean="0">
                <a:solidFill>
                  <a:schemeClr val="tx1"/>
                </a:solidFill>
                <a:cs typeface="B Mitra" panose="00000400000000000000" pitchFamily="2" charset="-78"/>
              </a:rPr>
              <a:t>SQL Injection  </a:t>
            </a:r>
            <a:r>
              <a:rPr lang="fa-IR" altLang="en-US" b="1" smtClean="0">
                <a:solidFill>
                  <a:schemeClr val="tx1"/>
                </a:solidFill>
                <a:cs typeface="B Mitra" panose="00000400000000000000" pitchFamily="2" charset="-78"/>
              </a:rPr>
              <a:t> </a:t>
            </a:r>
            <a:r>
              <a:rPr lang="ar-SA" altLang="en-US" smtClean="0">
                <a:solidFill>
                  <a:schemeClr val="tx1"/>
                </a:solidFill>
                <a:cs typeface="B Mitra" panose="00000400000000000000" pitchFamily="2" charset="-78"/>
              </a:rPr>
              <a:t>یا تزریق</a:t>
            </a:r>
            <a:r>
              <a:rPr lang="en-US" altLang="en-US" smtClean="0">
                <a:solidFill>
                  <a:schemeClr val="tx1"/>
                </a:solidFill>
                <a:cs typeface="B Mitra" panose="00000400000000000000" pitchFamily="2" charset="-78"/>
              </a:rPr>
              <a:t> SQL </a:t>
            </a:r>
            <a:r>
              <a:rPr lang="ar-SA" altLang="en-US" smtClean="0">
                <a:solidFill>
                  <a:schemeClr val="tx1"/>
                </a:solidFill>
                <a:cs typeface="B Mitra" panose="00000400000000000000" pitchFamily="2" charset="-78"/>
              </a:rPr>
              <a:t>چیست ؟</a:t>
            </a:r>
            <a:endParaRPr lang="fa-IR" altLang="en-US" smtClean="0">
              <a:solidFill>
                <a:schemeClr val="tx1"/>
              </a:solidFill>
              <a:cs typeface="B Mitra" panose="00000400000000000000" pitchFamily="2" charset="-78"/>
            </a:endParaRPr>
          </a:p>
        </p:txBody>
      </p:sp>
      <p:sp>
        <p:nvSpPr>
          <p:cNvPr id="3" name="Content Placeholder 2"/>
          <p:cNvSpPr>
            <a:spLocks noGrp="1"/>
          </p:cNvSpPr>
          <p:nvPr>
            <p:ph sz="quarter" idx="1"/>
          </p:nvPr>
        </p:nvSpPr>
        <p:spPr>
          <a:xfrm>
            <a:off x="301625" y="1527175"/>
            <a:ext cx="8504238" cy="4572000"/>
          </a:xfrm>
        </p:spPr>
        <p:txBody>
          <a:bodyPr>
            <a:normAutofit fontScale="92500"/>
          </a:bodyPr>
          <a:lstStyle/>
          <a:p>
            <a:pPr marL="274320" indent="-274320" algn="just" eaLnBrk="1" fontAlgn="auto" hangingPunct="1">
              <a:spcAft>
                <a:spcPts val="0"/>
              </a:spcAft>
              <a:buFont typeface="Wingdings 2"/>
              <a:buChar char=""/>
              <a:defRPr/>
            </a:pPr>
            <a:r>
              <a:rPr lang="ar-SA" dirty="0" smtClean="0">
                <a:cs typeface="B Mitra" pitchFamily="2" charset="-78"/>
              </a:rPr>
              <a:t>همانطور که می دانید واژه</a:t>
            </a:r>
            <a:r>
              <a:rPr lang="fa-IR" dirty="0" smtClean="0">
                <a:cs typeface="B Mitra" pitchFamily="2" charset="-78"/>
              </a:rPr>
              <a:t> </a:t>
            </a:r>
            <a:r>
              <a:rPr lang="en-US" dirty="0" smtClean="0">
                <a:solidFill>
                  <a:srgbClr val="FF0000"/>
                </a:solidFill>
                <a:cs typeface="B Mitra" pitchFamily="2" charset="-78"/>
              </a:rPr>
              <a:t>SQL</a:t>
            </a:r>
            <a:r>
              <a:rPr lang="fa-IR" dirty="0" smtClean="0">
                <a:solidFill>
                  <a:srgbClr val="FF0000"/>
                </a:solidFill>
                <a:cs typeface="B Mitra" pitchFamily="2" charset="-78"/>
              </a:rPr>
              <a:t>:</a:t>
            </a:r>
          </a:p>
          <a:p>
            <a:pPr marL="274320" indent="-274320" algn="just" eaLnBrk="1" fontAlgn="auto" hangingPunct="1">
              <a:spcAft>
                <a:spcPts val="0"/>
              </a:spcAft>
              <a:buFont typeface="Wingdings 2" panose="05020102010507070707" pitchFamily="18" charset="2"/>
              <a:buNone/>
              <a:defRPr/>
            </a:pPr>
            <a:r>
              <a:rPr lang="ar-SA" dirty="0" smtClean="0">
                <a:cs typeface="B Mitra" pitchFamily="2" charset="-78"/>
              </a:rPr>
              <a:t>مخفف کلمه</a:t>
            </a:r>
            <a:r>
              <a:rPr lang="en-US" dirty="0" smtClean="0">
                <a:cs typeface="B Mitra" pitchFamily="2" charset="-78"/>
              </a:rPr>
              <a:t> </a:t>
            </a:r>
            <a:r>
              <a:rPr lang="en-US" dirty="0" smtClean="0">
                <a:solidFill>
                  <a:srgbClr val="FF0000"/>
                </a:solidFill>
                <a:cs typeface="B Mitra" pitchFamily="2" charset="-78"/>
              </a:rPr>
              <a:t>S</a:t>
            </a:r>
            <a:r>
              <a:rPr lang="en-US" dirty="0" smtClean="0">
                <a:cs typeface="B Mitra" pitchFamily="2" charset="-78"/>
              </a:rPr>
              <a:t>tructured </a:t>
            </a:r>
            <a:r>
              <a:rPr lang="en-US" dirty="0" smtClean="0">
                <a:solidFill>
                  <a:srgbClr val="FF0000"/>
                </a:solidFill>
                <a:cs typeface="B Mitra" pitchFamily="2" charset="-78"/>
              </a:rPr>
              <a:t>Q</a:t>
            </a:r>
            <a:r>
              <a:rPr lang="en-US" dirty="0" smtClean="0">
                <a:cs typeface="B Mitra" pitchFamily="2" charset="-78"/>
              </a:rPr>
              <a:t>uery </a:t>
            </a:r>
            <a:r>
              <a:rPr lang="en-US" dirty="0" smtClean="0">
                <a:solidFill>
                  <a:srgbClr val="FF0000"/>
                </a:solidFill>
                <a:cs typeface="B Mitra" pitchFamily="2" charset="-78"/>
              </a:rPr>
              <a:t>L</a:t>
            </a:r>
            <a:r>
              <a:rPr lang="en-US" dirty="0" smtClean="0">
                <a:cs typeface="B Mitra" pitchFamily="2" charset="-78"/>
              </a:rPr>
              <a:t>anguage </a:t>
            </a:r>
            <a:r>
              <a:rPr lang="ar-SA" dirty="0" smtClean="0">
                <a:cs typeface="B Mitra" pitchFamily="2" charset="-78"/>
              </a:rPr>
              <a:t>می باشد که زبانی برای برقرار ارتباط با پایگاه های داده</a:t>
            </a:r>
            <a:r>
              <a:rPr lang="fa-IR" dirty="0" smtClean="0">
                <a:cs typeface="B Mitra" pitchFamily="2" charset="-78"/>
              </a:rPr>
              <a:t> </a:t>
            </a:r>
            <a:r>
              <a:rPr lang="ar-SA" dirty="0" smtClean="0">
                <a:cs typeface="B Mitra" pitchFamily="2" charset="-78"/>
              </a:rPr>
              <a:t>می باشد ، این زبان می تواند برای انجام پرسش و پاسخ یا</a:t>
            </a:r>
            <a:r>
              <a:rPr lang="en-US" dirty="0" smtClean="0">
                <a:cs typeface="B Mitra" pitchFamily="2" charset="-78"/>
              </a:rPr>
              <a:t> Query </a:t>
            </a:r>
            <a:r>
              <a:rPr lang="ar-SA" dirty="0" smtClean="0">
                <a:cs typeface="B Mitra" pitchFamily="2" charset="-78"/>
              </a:rPr>
              <a:t>گرفتن از پایگاه های داده ای مانند</a:t>
            </a:r>
            <a:r>
              <a:rPr lang="en-US" dirty="0" smtClean="0">
                <a:cs typeface="B Mitra" pitchFamily="2" charset="-78"/>
              </a:rPr>
              <a:t> Ms SQL </a:t>
            </a:r>
            <a:r>
              <a:rPr lang="ar-SA" dirty="0" smtClean="0">
                <a:cs typeface="B Mitra" pitchFamily="2" charset="-78"/>
              </a:rPr>
              <a:t>یا</a:t>
            </a:r>
            <a:r>
              <a:rPr lang="en-US" dirty="0" smtClean="0">
                <a:cs typeface="B Mitra" pitchFamily="2" charset="-78"/>
              </a:rPr>
              <a:t> My SQL </a:t>
            </a:r>
            <a:r>
              <a:rPr lang="ar-SA" dirty="0" smtClean="0">
                <a:cs typeface="B Mitra" pitchFamily="2" charset="-78"/>
              </a:rPr>
              <a:t>یا</a:t>
            </a:r>
            <a:r>
              <a:rPr lang="en-US" dirty="0" smtClean="0">
                <a:cs typeface="B Mitra" pitchFamily="2" charset="-78"/>
              </a:rPr>
              <a:t> Oracle </a:t>
            </a:r>
            <a:r>
              <a:rPr lang="ar-SA" dirty="0" smtClean="0">
                <a:cs typeface="B Mitra" pitchFamily="2" charset="-78"/>
              </a:rPr>
              <a:t>یا هر پایگاه داده مشابهی مورد استفاده قرار بگیرد. همانطور که قبلا هم اشاره کردیم هرگاه نامی از</a:t>
            </a:r>
            <a:r>
              <a:rPr lang="en-US" dirty="0" smtClean="0">
                <a:cs typeface="B Mitra" pitchFamily="2" charset="-78"/>
              </a:rPr>
              <a:t> Injection </a:t>
            </a:r>
            <a:r>
              <a:rPr lang="ar-SA" dirty="0" smtClean="0">
                <a:cs typeface="B Mitra" pitchFamily="2" charset="-78"/>
              </a:rPr>
              <a:t>یا تزریق به گوشمان خورد بلافاصله باید به این فکر بیوفتیم که می توانیم دستورات تعریف نشده ای را به سمت سرور مقصد ارسال و پاسخ دلخواه خود را بدست بیاوریم. </a:t>
            </a:r>
            <a:r>
              <a:rPr lang="ar-SA" dirty="0" smtClean="0">
                <a:solidFill>
                  <a:srgbClr val="FF0000"/>
                </a:solidFill>
                <a:cs typeface="B Mitra" pitchFamily="2" charset="-78"/>
              </a:rPr>
              <a:t>ساختار کاری حملات</a:t>
            </a:r>
            <a:r>
              <a:rPr lang="fa-IR" dirty="0" smtClean="0">
                <a:solidFill>
                  <a:srgbClr val="FF0000"/>
                </a:solidFill>
                <a:cs typeface="B Mitra" pitchFamily="2" charset="-78"/>
              </a:rPr>
              <a:t> </a:t>
            </a:r>
            <a:r>
              <a:rPr lang="en-US" dirty="0" smtClean="0">
                <a:solidFill>
                  <a:srgbClr val="FF0000"/>
                </a:solidFill>
                <a:cs typeface="B Mitra" pitchFamily="2" charset="-78"/>
              </a:rPr>
              <a:t> SQL Injection </a:t>
            </a:r>
            <a:r>
              <a:rPr lang="ar-SA" dirty="0" smtClean="0">
                <a:solidFill>
                  <a:srgbClr val="FF0000"/>
                </a:solidFill>
                <a:cs typeface="B Mitra" pitchFamily="2" charset="-78"/>
              </a:rPr>
              <a:t>به این صورت است</a:t>
            </a:r>
            <a:r>
              <a:rPr lang="ar-SA" dirty="0" smtClean="0">
                <a:cs typeface="B Mitra" pitchFamily="2" charset="-78"/>
              </a:rPr>
              <a:t> که هرگاه فیلد ورود و خروج اطلاعاتی وجود داشته باشد که در پس زمینه آن یک پایگاه داده باشد،</a:t>
            </a:r>
            <a:r>
              <a:rPr lang="en-US" dirty="0" smtClean="0">
                <a:cs typeface="B Mitra" pitchFamily="2" charset="-78"/>
              </a:rPr>
              <a:t> </a:t>
            </a:r>
            <a:r>
              <a:rPr lang="ar-SA" dirty="0" smtClean="0">
                <a:cs typeface="B Mitra" pitchFamily="2" charset="-78"/>
              </a:rPr>
              <a:t>می توانیم با وارد کردن </a:t>
            </a:r>
            <a:r>
              <a:rPr lang="ar-SA" dirty="0" smtClean="0">
                <a:solidFill>
                  <a:srgbClr val="FF0000"/>
                </a:solidFill>
                <a:cs typeface="B Mitra" pitchFamily="2" charset="-78"/>
              </a:rPr>
              <a:t>دستورات غیرمعمول</a:t>
            </a:r>
            <a:r>
              <a:rPr lang="ar-SA" dirty="0" smtClean="0">
                <a:cs typeface="B Mitra" pitchFamily="2" charset="-78"/>
              </a:rPr>
              <a:t> زبان</a:t>
            </a:r>
            <a:r>
              <a:rPr lang="en-US" dirty="0" smtClean="0">
                <a:cs typeface="B Mitra" pitchFamily="2" charset="-78"/>
              </a:rPr>
              <a:t> SQL </a:t>
            </a:r>
            <a:r>
              <a:rPr lang="ar-SA" dirty="0" smtClean="0">
                <a:cs typeface="B Mitra" pitchFamily="2" charset="-78"/>
              </a:rPr>
              <a:t>در این فیلد ها پاسخ هایی از سرور مورد نظر دریافت کنیم که </a:t>
            </a:r>
            <a:r>
              <a:rPr lang="ar-SA" dirty="0" smtClean="0">
                <a:solidFill>
                  <a:srgbClr val="FF0000"/>
                </a:solidFill>
                <a:cs typeface="B Mitra" pitchFamily="2" charset="-78"/>
              </a:rPr>
              <a:t>حاوی اطلاعات حساس </a:t>
            </a:r>
            <a:r>
              <a:rPr lang="ar-SA" dirty="0" smtClean="0">
                <a:cs typeface="B Mitra" pitchFamily="2" charset="-78"/>
              </a:rPr>
              <a:t>می باشند.</a:t>
            </a:r>
            <a:endParaRPr lang="fa-IR" dirty="0">
              <a:cs typeface="B Mitra" pitchFamily="2" charset="-78"/>
            </a:endParaRPr>
          </a:p>
        </p:txBody>
      </p:sp>
      <p:sp>
        <p:nvSpPr>
          <p:cNvPr id="4608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accent1"/>
              </a:buClr>
              <a:buSzPct val="85000"/>
              <a:buFont typeface="Wingdings 2" panose="05020102010507070707" pitchFamily="18" charset="2"/>
              <a:buChar char=""/>
              <a:defRPr sz="2700">
                <a:solidFill>
                  <a:schemeClr val="tx1"/>
                </a:solidFill>
                <a:latin typeface="Georgia" panose="02040502050405020303" pitchFamily="18" charset="0"/>
                <a:cs typeface="Times New Roman" panose="02020603050405020304" pitchFamily="18" charset="0"/>
              </a:defRPr>
            </a:lvl1pPr>
            <a:lvl2pPr marL="742950" indent="-285750" algn="r" rtl="1">
              <a:spcBef>
                <a:spcPct val="20000"/>
              </a:spcBef>
              <a:buClr>
                <a:schemeClr val="accent2"/>
              </a:buClr>
              <a:buSzPct val="70000"/>
              <a:buFont typeface="Wingdings" panose="05000000000000000000" pitchFamily="2" charset="2"/>
              <a:buChar char=""/>
              <a:defRPr sz="2200">
                <a:solidFill>
                  <a:schemeClr val="tx2"/>
                </a:solidFill>
                <a:latin typeface="Georgia" panose="02040502050405020303" pitchFamily="18" charset="0"/>
                <a:cs typeface="Times New Roman" panose="02020603050405020304" pitchFamily="18" charset="0"/>
              </a:defRPr>
            </a:lvl2pPr>
            <a:lvl3pPr marL="1143000" indent="-228600" algn="r" rtl="1">
              <a:spcBef>
                <a:spcPct val="20000"/>
              </a:spcBef>
              <a:buClr>
                <a:srgbClr val="8CADAE"/>
              </a:buClr>
              <a:buSzPct val="75000"/>
              <a:buFont typeface="Wingdings 2" panose="05020102010507070707" pitchFamily="18" charset="2"/>
              <a:buChar char=""/>
              <a:defRPr sz="2000">
                <a:solidFill>
                  <a:schemeClr val="tx1"/>
                </a:solidFill>
                <a:latin typeface="Georgia" panose="02040502050405020303" pitchFamily="18" charset="0"/>
                <a:cs typeface="Times New Roman" panose="02020603050405020304" pitchFamily="18" charset="0"/>
              </a:defRPr>
            </a:lvl3pPr>
            <a:lvl4pPr marL="1600200" indent="-228600" algn="r" rtl="1">
              <a:spcBef>
                <a:spcPct val="20000"/>
              </a:spcBef>
              <a:buClr>
                <a:srgbClr val="8C7B70"/>
              </a:buClr>
              <a:buSzPct val="70000"/>
              <a:buFont typeface="Wingdings" panose="05000000000000000000" pitchFamily="2" charset="2"/>
              <a:buChar char=""/>
              <a:defRPr sz="2000">
                <a:solidFill>
                  <a:schemeClr val="tx2"/>
                </a:solidFill>
                <a:latin typeface="Georgia" panose="02040502050405020303" pitchFamily="18" charset="0"/>
                <a:cs typeface="Times New Roman" panose="02020603050405020304" pitchFamily="18" charset="0"/>
              </a:defRPr>
            </a:lvl4pPr>
            <a:lvl5pPr marL="2057400" indent="-228600" algn="r" rtl="1">
              <a:spcBef>
                <a:spcPct val="20000"/>
              </a:spcBef>
              <a:buClr>
                <a:srgbClr val="8FB08C"/>
              </a:buClr>
              <a:buChar char="•"/>
              <a:defRPr sz="2000">
                <a:solidFill>
                  <a:schemeClr val="tx1"/>
                </a:solidFill>
                <a:latin typeface="Georgia" panose="02040502050405020303" pitchFamily="18" charset="0"/>
                <a:cs typeface="Times New Roman" panose="02020603050405020304" pitchFamily="18" charset="0"/>
              </a:defRPr>
            </a:lvl5pPr>
            <a:lvl6pPr marL="2514600" indent="-228600" algn="r" rtl="1" eaLnBrk="0" fontAlgn="base" hangingPunct="0">
              <a:spcBef>
                <a:spcPct val="20000"/>
              </a:spcBef>
              <a:spcAft>
                <a:spcPct val="0"/>
              </a:spcAft>
              <a:buClr>
                <a:srgbClr val="8FB08C"/>
              </a:buClr>
              <a:buChar char="•"/>
              <a:defRPr sz="2000">
                <a:solidFill>
                  <a:schemeClr val="tx1"/>
                </a:solidFill>
                <a:latin typeface="Georgia" panose="02040502050405020303" pitchFamily="18" charset="0"/>
                <a:cs typeface="Times New Roman" panose="02020603050405020304" pitchFamily="18" charset="0"/>
              </a:defRPr>
            </a:lvl6pPr>
            <a:lvl7pPr marL="2971800" indent="-228600" algn="r" rtl="1" eaLnBrk="0" fontAlgn="base" hangingPunct="0">
              <a:spcBef>
                <a:spcPct val="20000"/>
              </a:spcBef>
              <a:spcAft>
                <a:spcPct val="0"/>
              </a:spcAft>
              <a:buClr>
                <a:srgbClr val="8FB08C"/>
              </a:buClr>
              <a:buChar char="•"/>
              <a:defRPr sz="2000">
                <a:solidFill>
                  <a:schemeClr val="tx1"/>
                </a:solidFill>
                <a:latin typeface="Georgia" panose="02040502050405020303" pitchFamily="18" charset="0"/>
                <a:cs typeface="Times New Roman" panose="02020603050405020304" pitchFamily="18" charset="0"/>
              </a:defRPr>
            </a:lvl7pPr>
            <a:lvl8pPr marL="3429000" indent="-228600" algn="r" rtl="1" eaLnBrk="0" fontAlgn="base" hangingPunct="0">
              <a:spcBef>
                <a:spcPct val="20000"/>
              </a:spcBef>
              <a:spcAft>
                <a:spcPct val="0"/>
              </a:spcAft>
              <a:buClr>
                <a:srgbClr val="8FB08C"/>
              </a:buClr>
              <a:buChar char="•"/>
              <a:defRPr sz="2000">
                <a:solidFill>
                  <a:schemeClr val="tx1"/>
                </a:solidFill>
                <a:latin typeface="Georgia" panose="02040502050405020303" pitchFamily="18" charset="0"/>
                <a:cs typeface="Times New Roman" panose="02020603050405020304" pitchFamily="18" charset="0"/>
              </a:defRPr>
            </a:lvl8pPr>
            <a:lvl9pPr marL="3886200" indent="-228600" algn="r" rtl="1" eaLnBrk="0" fontAlgn="base" hangingPunct="0">
              <a:spcBef>
                <a:spcPct val="20000"/>
              </a:spcBef>
              <a:spcAft>
                <a:spcPct val="0"/>
              </a:spcAft>
              <a:buClr>
                <a:srgbClr val="8FB08C"/>
              </a:buClr>
              <a:buChar char="•"/>
              <a:defRPr sz="2000">
                <a:solidFill>
                  <a:schemeClr val="tx1"/>
                </a:solidFill>
                <a:latin typeface="Georgia" panose="02040502050405020303" pitchFamily="18" charset="0"/>
                <a:cs typeface="Times New Roman" panose="02020603050405020304" pitchFamily="18" charset="0"/>
              </a:defRPr>
            </a:lvl9pPr>
          </a:lstStyle>
          <a:p>
            <a:pPr algn="ctr">
              <a:spcBef>
                <a:spcPct val="0"/>
              </a:spcBef>
              <a:buClrTx/>
              <a:buSzTx/>
              <a:buFontTx/>
              <a:buNone/>
            </a:pPr>
            <a:fld id="{3FA1F8EC-064F-4957-9DC3-294E4AC669D2}" type="slidenum">
              <a:rPr lang="fa-IR" altLang="en-US" sz="1600">
                <a:solidFill>
                  <a:srgbClr val="7B9899"/>
                </a:solidFill>
                <a:latin typeface="Arial" panose="020B0604020202020204" pitchFamily="34" charset="0"/>
                <a:cs typeface="Arial" panose="020B0604020202020204" pitchFamily="34" charset="0"/>
              </a:rPr>
              <a:pPr algn="ctr">
                <a:spcBef>
                  <a:spcPct val="0"/>
                </a:spcBef>
                <a:buClrTx/>
                <a:buSzTx/>
                <a:buFontTx/>
                <a:buNone/>
              </a:pPr>
              <a:t>8</a:t>
            </a:fld>
            <a:endParaRPr lang="fa-IR" altLang="en-US" sz="1600">
              <a:solidFill>
                <a:srgbClr val="7B9899"/>
              </a:solidFill>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1"/>
          </p:nvPr>
        </p:nvSpPr>
        <p:spPr/>
        <p:txBody>
          <a:bodyPr/>
          <a:lstStyle/>
          <a:p>
            <a:pPr>
              <a:defRPr/>
            </a:pPr>
            <a:r>
              <a:rPr lang="en-US" smtClean="0"/>
              <a:t>www.parsdigishop.sellfile.ir</a:t>
            </a:r>
            <a:endParaRPr lang="fa-IR"/>
          </a:p>
        </p:txBody>
      </p:sp>
    </p:spTree>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pPr eaLnBrk="1" hangingPunct="1"/>
            <a:r>
              <a:rPr lang="en-US" altLang="en-US" b="1" smtClean="0">
                <a:solidFill>
                  <a:srgbClr val="FF0000"/>
                </a:solidFill>
                <a:cs typeface="B Mitra" panose="00000400000000000000" pitchFamily="2" charset="-78"/>
              </a:rPr>
              <a:t>S</a:t>
            </a:r>
            <a:r>
              <a:rPr lang="en-US" altLang="en-US" b="1" smtClean="0">
                <a:solidFill>
                  <a:schemeClr val="tx1"/>
                </a:solidFill>
                <a:cs typeface="B Mitra" panose="00000400000000000000" pitchFamily="2" charset="-78"/>
              </a:rPr>
              <a:t>QL </a:t>
            </a:r>
            <a:r>
              <a:rPr lang="en-US" altLang="en-US" b="1" smtClean="0">
                <a:solidFill>
                  <a:srgbClr val="FF0000"/>
                </a:solidFill>
                <a:cs typeface="B Mitra" panose="00000400000000000000" pitchFamily="2" charset="-78"/>
              </a:rPr>
              <a:t>I</a:t>
            </a:r>
            <a:r>
              <a:rPr lang="en-US" altLang="en-US" b="1" smtClean="0">
                <a:solidFill>
                  <a:schemeClr val="tx1"/>
                </a:solidFill>
                <a:cs typeface="B Mitra" panose="00000400000000000000" pitchFamily="2" charset="-78"/>
              </a:rPr>
              <a:t>njection</a:t>
            </a:r>
            <a:endParaRPr lang="fa-IR" altLang="en-US" b="1" smtClean="0">
              <a:solidFill>
                <a:srgbClr val="7B9899"/>
              </a:solidFill>
              <a:cs typeface="B Mitra" panose="00000400000000000000" pitchFamily="2" charset="-78"/>
            </a:endParaRPr>
          </a:p>
        </p:txBody>
      </p:sp>
      <p:sp>
        <p:nvSpPr>
          <p:cNvPr id="47107" name="Content Placeholder 2"/>
          <p:cNvSpPr>
            <a:spLocks noGrp="1"/>
          </p:cNvSpPr>
          <p:nvPr>
            <p:ph sz="quarter" idx="1"/>
          </p:nvPr>
        </p:nvSpPr>
        <p:spPr>
          <a:xfrm>
            <a:off x="142875" y="1527175"/>
            <a:ext cx="8662988" cy="4572000"/>
          </a:xfrm>
        </p:spPr>
        <p:txBody>
          <a:bodyPr/>
          <a:lstStyle/>
          <a:p>
            <a:pPr algn="just" eaLnBrk="1" hangingPunct="1"/>
            <a:r>
              <a:rPr lang="ar-SA" altLang="en-US" sz="2800" smtClean="0">
                <a:cs typeface="B Mitra" panose="00000400000000000000" pitchFamily="2" charset="-78"/>
              </a:rPr>
              <a:t>یکی از فیلدهایی که در وب سایت ها بسیار مورد حملات</a:t>
            </a:r>
            <a:r>
              <a:rPr lang="en-US" altLang="en-US" sz="2800" smtClean="0">
                <a:cs typeface="B Mitra" panose="00000400000000000000" pitchFamily="2" charset="-78"/>
              </a:rPr>
              <a:t> SQL Injection </a:t>
            </a:r>
            <a:r>
              <a:rPr lang="ar-SA" altLang="en-US" sz="2800" smtClean="0">
                <a:cs typeface="B Mitra" panose="00000400000000000000" pitchFamily="2" charset="-78"/>
              </a:rPr>
              <a:t>قرار می گیرد ، فیلد</a:t>
            </a:r>
            <a:r>
              <a:rPr lang="en-US" altLang="en-US" sz="2800" smtClean="0">
                <a:cs typeface="B Mitra" panose="00000400000000000000" pitchFamily="2" charset="-78"/>
              </a:rPr>
              <a:t> </a:t>
            </a:r>
            <a:r>
              <a:rPr lang="en-US" altLang="en-US" sz="2800" smtClean="0">
                <a:solidFill>
                  <a:srgbClr val="FF0000"/>
                </a:solidFill>
                <a:cs typeface="B Mitra" panose="00000400000000000000" pitchFamily="2" charset="-78"/>
              </a:rPr>
              <a:t>Forgot Password</a:t>
            </a:r>
            <a:r>
              <a:rPr lang="en-US" altLang="en-US" sz="2800" smtClean="0">
                <a:cs typeface="B Mitra" panose="00000400000000000000" pitchFamily="2" charset="-78"/>
              </a:rPr>
              <a:t> </a:t>
            </a:r>
            <a:r>
              <a:rPr lang="ar-SA" altLang="en-US" sz="2800" smtClean="0">
                <a:cs typeface="B Mitra" panose="00000400000000000000" pitchFamily="2" charset="-78"/>
              </a:rPr>
              <a:t>یا فراموشی رمز عبور است. از این فیلد زمانی استفاده می شود که کاربر رمز عبور خود را فراموش کرده است و </a:t>
            </a:r>
            <a:r>
              <a:rPr lang="en-US" altLang="en-US" sz="2800" smtClean="0">
                <a:cs typeface="B Mitra" panose="00000400000000000000" pitchFamily="2" charset="-78"/>
              </a:rPr>
              <a:t> </a:t>
            </a:r>
            <a:r>
              <a:rPr lang="ar-SA" altLang="en-US" sz="2800" smtClean="0">
                <a:cs typeface="B Mitra" panose="00000400000000000000" pitchFamily="2" charset="-78"/>
              </a:rPr>
              <a:t>می خواهد با وارد کردن ایمیل خود ، رمز عبور را بازیابی کند تا بتواند مجددا وارد وب سایت بشود.</a:t>
            </a:r>
            <a:endParaRPr lang="en-US" altLang="en-US" sz="2800" smtClean="0">
              <a:cs typeface="B Mitra" panose="00000400000000000000" pitchFamily="2" charset="-78"/>
            </a:endParaRPr>
          </a:p>
          <a:p>
            <a:pPr algn="just" eaLnBrk="1" hangingPunct="1">
              <a:buFont typeface="Wingdings 2" panose="05020102010507070707" pitchFamily="18" charset="2"/>
              <a:buNone/>
            </a:pPr>
            <a:endParaRPr lang="en-US" altLang="en-US" sz="2800" smtClean="0">
              <a:cs typeface="B Mitra" panose="00000400000000000000" pitchFamily="2" charset="-78"/>
            </a:endParaRPr>
          </a:p>
          <a:p>
            <a:pPr algn="l" rtl="0" eaLnBrk="1" hangingPunct="1"/>
            <a:r>
              <a:rPr lang="en-US" altLang="en-US" sz="2800" smtClean="0">
                <a:cs typeface="B Mitra" panose="00000400000000000000" pitchFamily="2" charset="-78"/>
              </a:rPr>
              <a:t>SELECT fieldlist FROM table WHERE field =    </a:t>
            </a:r>
            <a:endParaRPr lang="fa-IR" altLang="en-US" sz="2800" smtClean="0">
              <a:cs typeface="B Mitra" panose="00000400000000000000" pitchFamily="2" charset="-78"/>
            </a:endParaRPr>
          </a:p>
          <a:p>
            <a:pPr algn="l" eaLnBrk="1" hangingPunct="1">
              <a:buFont typeface="Wingdings 2" panose="05020102010507070707" pitchFamily="18" charset="2"/>
              <a:buNone/>
            </a:pPr>
            <a:r>
              <a:rPr lang="en-US" altLang="en-US" sz="2800" smtClean="0">
                <a:cs typeface="B Mitra" panose="00000400000000000000" pitchFamily="2" charset="-78"/>
              </a:rPr>
              <a:t>‘whatever’ or ‘a’=‘a’</a:t>
            </a:r>
            <a:endParaRPr lang="fa-IR" altLang="en-US" sz="2800" smtClean="0">
              <a:cs typeface="B Mitra" panose="00000400000000000000" pitchFamily="2" charset="-78"/>
            </a:endParaRPr>
          </a:p>
          <a:p>
            <a:pPr algn="just" eaLnBrk="1" hangingPunct="1"/>
            <a:r>
              <a:rPr lang="ar-SA" altLang="en-US" sz="2800" smtClean="0">
                <a:cs typeface="B Mitra" panose="00000400000000000000" pitchFamily="2" charset="-78"/>
              </a:rPr>
              <a:t>در این حالت و با وارد کردن دستور بالا توسط هکر ، کلیه ایمیل هایی که در پایگاه داده وجود دارد به نمایش در می آیند.</a:t>
            </a:r>
            <a:endParaRPr lang="fa-IR" altLang="en-US" sz="2800" smtClean="0">
              <a:cs typeface="B Mitra" panose="00000400000000000000" pitchFamily="2" charset="-78"/>
            </a:endParaRPr>
          </a:p>
        </p:txBody>
      </p:sp>
      <p:sp>
        <p:nvSpPr>
          <p:cNvPr id="4710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accent1"/>
              </a:buClr>
              <a:buSzPct val="85000"/>
              <a:buFont typeface="Wingdings 2" panose="05020102010507070707" pitchFamily="18" charset="2"/>
              <a:buChar char=""/>
              <a:defRPr sz="2700">
                <a:solidFill>
                  <a:schemeClr val="tx1"/>
                </a:solidFill>
                <a:latin typeface="Georgia" panose="02040502050405020303" pitchFamily="18" charset="0"/>
                <a:cs typeface="Times New Roman" panose="02020603050405020304" pitchFamily="18" charset="0"/>
              </a:defRPr>
            </a:lvl1pPr>
            <a:lvl2pPr marL="742950" indent="-285750" algn="r" rtl="1">
              <a:spcBef>
                <a:spcPct val="20000"/>
              </a:spcBef>
              <a:buClr>
                <a:schemeClr val="accent2"/>
              </a:buClr>
              <a:buSzPct val="70000"/>
              <a:buFont typeface="Wingdings" panose="05000000000000000000" pitchFamily="2" charset="2"/>
              <a:buChar char=""/>
              <a:defRPr sz="2200">
                <a:solidFill>
                  <a:schemeClr val="tx2"/>
                </a:solidFill>
                <a:latin typeface="Georgia" panose="02040502050405020303" pitchFamily="18" charset="0"/>
                <a:cs typeface="Times New Roman" panose="02020603050405020304" pitchFamily="18" charset="0"/>
              </a:defRPr>
            </a:lvl2pPr>
            <a:lvl3pPr marL="1143000" indent="-228600" algn="r" rtl="1">
              <a:spcBef>
                <a:spcPct val="20000"/>
              </a:spcBef>
              <a:buClr>
                <a:srgbClr val="8CADAE"/>
              </a:buClr>
              <a:buSzPct val="75000"/>
              <a:buFont typeface="Wingdings 2" panose="05020102010507070707" pitchFamily="18" charset="2"/>
              <a:buChar char=""/>
              <a:defRPr sz="2000">
                <a:solidFill>
                  <a:schemeClr val="tx1"/>
                </a:solidFill>
                <a:latin typeface="Georgia" panose="02040502050405020303" pitchFamily="18" charset="0"/>
                <a:cs typeface="Times New Roman" panose="02020603050405020304" pitchFamily="18" charset="0"/>
              </a:defRPr>
            </a:lvl3pPr>
            <a:lvl4pPr marL="1600200" indent="-228600" algn="r" rtl="1">
              <a:spcBef>
                <a:spcPct val="20000"/>
              </a:spcBef>
              <a:buClr>
                <a:srgbClr val="8C7B70"/>
              </a:buClr>
              <a:buSzPct val="70000"/>
              <a:buFont typeface="Wingdings" panose="05000000000000000000" pitchFamily="2" charset="2"/>
              <a:buChar char=""/>
              <a:defRPr sz="2000">
                <a:solidFill>
                  <a:schemeClr val="tx2"/>
                </a:solidFill>
                <a:latin typeface="Georgia" panose="02040502050405020303" pitchFamily="18" charset="0"/>
                <a:cs typeface="Times New Roman" panose="02020603050405020304" pitchFamily="18" charset="0"/>
              </a:defRPr>
            </a:lvl4pPr>
            <a:lvl5pPr marL="2057400" indent="-228600" algn="r" rtl="1">
              <a:spcBef>
                <a:spcPct val="20000"/>
              </a:spcBef>
              <a:buClr>
                <a:srgbClr val="8FB08C"/>
              </a:buClr>
              <a:buChar char="•"/>
              <a:defRPr sz="2000">
                <a:solidFill>
                  <a:schemeClr val="tx1"/>
                </a:solidFill>
                <a:latin typeface="Georgia" panose="02040502050405020303" pitchFamily="18" charset="0"/>
                <a:cs typeface="Times New Roman" panose="02020603050405020304" pitchFamily="18" charset="0"/>
              </a:defRPr>
            </a:lvl5pPr>
            <a:lvl6pPr marL="2514600" indent="-228600" algn="r" rtl="1" eaLnBrk="0" fontAlgn="base" hangingPunct="0">
              <a:spcBef>
                <a:spcPct val="20000"/>
              </a:spcBef>
              <a:spcAft>
                <a:spcPct val="0"/>
              </a:spcAft>
              <a:buClr>
                <a:srgbClr val="8FB08C"/>
              </a:buClr>
              <a:buChar char="•"/>
              <a:defRPr sz="2000">
                <a:solidFill>
                  <a:schemeClr val="tx1"/>
                </a:solidFill>
                <a:latin typeface="Georgia" panose="02040502050405020303" pitchFamily="18" charset="0"/>
                <a:cs typeface="Times New Roman" panose="02020603050405020304" pitchFamily="18" charset="0"/>
              </a:defRPr>
            </a:lvl6pPr>
            <a:lvl7pPr marL="2971800" indent="-228600" algn="r" rtl="1" eaLnBrk="0" fontAlgn="base" hangingPunct="0">
              <a:spcBef>
                <a:spcPct val="20000"/>
              </a:spcBef>
              <a:spcAft>
                <a:spcPct val="0"/>
              </a:spcAft>
              <a:buClr>
                <a:srgbClr val="8FB08C"/>
              </a:buClr>
              <a:buChar char="•"/>
              <a:defRPr sz="2000">
                <a:solidFill>
                  <a:schemeClr val="tx1"/>
                </a:solidFill>
                <a:latin typeface="Georgia" panose="02040502050405020303" pitchFamily="18" charset="0"/>
                <a:cs typeface="Times New Roman" panose="02020603050405020304" pitchFamily="18" charset="0"/>
              </a:defRPr>
            </a:lvl7pPr>
            <a:lvl8pPr marL="3429000" indent="-228600" algn="r" rtl="1" eaLnBrk="0" fontAlgn="base" hangingPunct="0">
              <a:spcBef>
                <a:spcPct val="20000"/>
              </a:spcBef>
              <a:spcAft>
                <a:spcPct val="0"/>
              </a:spcAft>
              <a:buClr>
                <a:srgbClr val="8FB08C"/>
              </a:buClr>
              <a:buChar char="•"/>
              <a:defRPr sz="2000">
                <a:solidFill>
                  <a:schemeClr val="tx1"/>
                </a:solidFill>
                <a:latin typeface="Georgia" panose="02040502050405020303" pitchFamily="18" charset="0"/>
                <a:cs typeface="Times New Roman" panose="02020603050405020304" pitchFamily="18" charset="0"/>
              </a:defRPr>
            </a:lvl8pPr>
            <a:lvl9pPr marL="3886200" indent="-228600" algn="r" rtl="1" eaLnBrk="0" fontAlgn="base" hangingPunct="0">
              <a:spcBef>
                <a:spcPct val="20000"/>
              </a:spcBef>
              <a:spcAft>
                <a:spcPct val="0"/>
              </a:spcAft>
              <a:buClr>
                <a:srgbClr val="8FB08C"/>
              </a:buClr>
              <a:buChar char="•"/>
              <a:defRPr sz="2000">
                <a:solidFill>
                  <a:schemeClr val="tx1"/>
                </a:solidFill>
                <a:latin typeface="Georgia" panose="02040502050405020303" pitchFamily="18" charset="0"/>
                <a:cs typeface="Times New Roman" panose="02020603050405020304" pitchFamily="18" charset="0"/>
              </a:defRPr>
            </a:lvl9pPr>
          </a:lstStyle>
          <a:p>
            <a:pPr algn="ctr">
              <a:spcBef>
                <a:spcPct val="0"/>
              </a:spcBef>
              <a:buClrTx/>
              <a:buSzTx/>
              <a:buFontTx/>
              <a:buNone/>
            </a:pPr>
            <a:fld id="{C4AF0A51-0474-4AEF-B436-192EDDD49408}" type="slidenum">
              <a:rPr lang="fa-IR" altLang="en-US" sz="1600">
                <a:solidFill>
                  <a:srgbClr val="7B9899"/>
                </a:solidFill>
                <a:latin typeface="Arial" panose="020B0604020202020204" pitchFamily="34" charset="0"/>
                <a:cs typeface="Arial" panose="020B0604020202020204" pitchFamily="34" charset="0"/>
              </a:rPr>
              <a:pPr algn="ctr">
                <a:spcBef>
                  <a:spcPct val="0"/>
                </a:spcBef>
                <a:buClrTx/>
                <a:buSzTx/>
                <a:buFontTx/>
                <a:buNone/>
              </a:pPr>
              <a:t>9</a:t>
            </a:fld>
            <a:endParaRPr lang="fa-IR" altLang="en-US" sz="1600">
              <a:solidFill>
                <a:srgbClr val="7B9899"/>
              </a:solidFill>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1"/>
          </p:nvPr>
        </p:nvSpPr>
        <p:spPr/>
        <p:txBody>
          <a:bodyPr/>
          <a:lstStyle/>
          <a:p>
            <a:pPr>
              <a:defRPr/>
            </a:pPr>
            <a:r>
              <a:rPr lang="en-US" smtClean="0"/>
              <a:t>www.parsdigishop.sellfile.ir</a:t>
            </a:r>
            <a:endParaRPr lang="fa-IR"/>
          </a:p>
        </p:txBody>
      </p:sp>
    </p:spTree>
  </p:cSld>
  <p:clrMapOvr>
    <a:masterClrMapping/>
  </p:clrMapOvr>
  <p:transition>
    <p:random/>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_rels/theme3.xml.rels><?xml version="1.0" encoding="UTF-8" standalone="yes"?>
<Relationships xmlns="http://schemas.openxmlformats.org/package/2006/relationships"><Relationship Id="rId1" Type="http://schemas.openxmlformats.org/officeDocument/2006/relationships/image" Target="../media/image4.jpeg"/></Relationships>
</file>

<file path=ppt/theme/_rels/them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image" Target="../media/image5.jpeg"/></Relationships>
</file>

<file path=ppt/theme/_rels/theme5.xml.rels><?xml version="1.0" encoding="UTF-8" standalone="yes"?>
<Relationships xmlns="http://schemas.openxmlformats.org/package/2006/relationships"><Relationship Id="rId1" Type="http://schemas.openxmlformats.org/officeDocument/2006/relationships/image" Target="../media/image7.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3.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4.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5.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1444</TotalTime>
  <Words>1911</Words>
  <Application>Microsoft Office PowerPoint</Application>
  <PresentationFormat>On-screen Show (4:3)</PresentationFormat>
  <Paragraphs>127</Paragraphs>
  <Slides>19</Slides>
  <Notes>1</Notes>
  <HiddenSlides>0</HiddenSlides>
  <MMClips>0</MMClips>
  <ScaleCrop>false</ScaleCrop>
  <HeadingPairs>
    <vt:vector size="6" baseType="variant">
      <vt:variant>
        <vt:lpstr>Fonts Used</vt:lpstr>
      </vt:variant>
      <vt:variant>
        <vt:i4>19</vt:i4>
      </vt:variant>
      <vt:variant>
        <vt:lpstr>Theme</vt:lpstr>
      </vt:variant>
      <vt:variant>
        <vt:i4>5</vt:i4>
      </vt:variant>
      <vt:variant>
        <vt:lpstr>Slide Titles</vt:lpstr>
      </vt:variant>
      <vt:variant>
        <vt:i4>19</vt:i4>
      </vt:variant>
    </vt:vector>
  </HeadingPairs>
  <TitlesOfParts>
    <vt:vector size="43" baseType="lpstr">
      <vt:lpstr>Arial</vt:lpstr>
      <vt:lpstr>B Mitra</vt:lpstr>
      <vt:lpstr>B Nazanin</vt:lpstr>
      <vt:lpstr>B Titr</vt:lpstr>
      <vt:lpstr>Calibri</vt:lpstr>
      <vt:lpstr>Consolas</vt:lpstr>
      <vt:lpstr>Constantia</vt:lpstr>
      <vt:lpstr>Corbel</vt:lpstr>
      <vt:lpstr>Georgia</vt:lpstr>
      <vt:lpstr>Gill Sans MT</vt:lpstr>
      <vt:lpstr>Majalla UI</vt:lpstr>
      <vt:lpstr>Tahoma</vt:lpstr>
      <vt:lpstr>Times New Roman</vt:lpstr>
      <vt:lpstr>Titr</vt:lpstr>
      <vt:lpstr>Traditional Arabic</vt:lpstr>
      <vt:lpstr>Verdana</vt:lpstr>
      <vt:lpstr>Wingdings</vt:lpstr>
      <vt:lpstr>Wingdings 2</vt:lpstr>
      <vt:lpstr>Wingdings 3</vt:lpstr>
      <vt:lpstr>Paper</vt:lpstr>
      <vt:lpstr>Solstice</vt:lpstr>
      <vt:lpstr>Metro</vt:lpstr>
      <vt:lpstr>Civic</vt:lpstr>
      <vt:lpstr>Flow</vt:lpstr>
      <vt:lpstr>انواع حملات به وب سايت ها و نرم افزارهاي تحت وب</vt:lpstr>
      <vt:lpstr>مقدمه</vt:lpstr>
      <vt:lpstr>Web Application Attacks  &amp; Zero Day</vt:lpstr>
      <vt:lpstr>معروف ترین حملات  Web Application</vt:lpstr>
      <vt:lpstr> Cross-Site Scripting یا XSS چیست ؟</vt:lpstr>
      <vt:lpstr> Cross-Site Scriptingیا XSS </vt:lpstr>
      <vt:lpstr> Cross-Site Scriptingیا XSS </vt:lpstr>
      <vt:lpstr>SQL Injection   یا تزریق SQL چیست ؟</vt:lpstr>
      <vt:lpstr>SQL Injection</vt:lpstr>
      <vt:lpstr>SQL Injection</vt:lpstr>
      <vt:lpstr>حملات XML Injection  یا  Xpath  Injection</vt:lpstr>
      <vt:lpstr>حملات XML Injection </vt:lpstr>
      <vt:lpstr>حملات XML Injection </vt:lpstr>
      <vt:lpstr>تزریق دستورات یا Command Injection ،  Directory Traversal                 &amp;   Code Injection</vt:lpstr>
      <vt:lpstr>Directory Traversal</vt:lpstr>
      <vt:lpstr>Command Injection</vt:lpstr>
      <vt:lpstr>Code Injection</vt:lpstr>
      <vt:lpstr>خلاصه</vt:lpstr>
      <vt:lpstr>PowerPoint Presentation</vt:lpstr>
    </vt:vector>
  </TitlesOfParts>
  <Company>RIPI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RIPI</dc:creator>
  <cp:lastModifiedBy>omid arzi</cp:lastModifiedBy>
  <cp:revision>193</cp:revision>
  <dcterms:created xsi:type="dcterms:W3CDTF">2010-08-22T17:57:02Z</dcterms:created>
  <dcterms:modified xsi:type="dcterms:W3CDTF">2022-01-16T08:25:23Z</dcterms:modified>
</cp:coreProperties>
</file>